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2" r:id="rId6"/>
    <p:sldId id="265" r:id="rId7"/>
    <p:sldId id="266" r:id="rId8"/>
    <p:sldId id="268" r:id="rId9"/>
    <p:sldId id="269" r:id="rId10"/>
    <p:sldId id="271" r:id="rId11"/>
    <p:sldId id="262" r:id="rId12"/>
    <p:sldId id="273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BE46C-981E-4C63-8886-42FB32C4EA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9B98E51-77EF-4110-BA2C-EA6008A87EC0}">
      <dgm:prSet phldrT="[Texto]"/>
      <dgm:spPr/>
      <dgm:t>
        <a:bodyPr/>
        <a:lstStyle/>
        <a:p>
          <a:r>
            <a:rPr lang="pt-BR" dirty="0"/>
            <a:t>Setup</a:t>
          </a:r>
        </a:p>
      </dgm:t>
    </dgm:pt>
    <dgm:pt modelId="{4AE8A563-9EAE-474E-A9A4-BC7ECD12DAF2}" type="parTrans" cxnId="{C7AFFF69-A6B8-4EA6-959A-82F865261C24}">
      <dgm:prSet/>
      <dgm:spPr/>
      <dgm:t>
        <a:bodyPr/>
        <a:lstStyle/>
        <a:p>
          <a:endParaRPr lang="pt-BR"/>
        </a:p>
      </dgm:t>
    </dgm:pt>
    <dgm:pt modelId="{9A89665D-A425-4FAF-BE54-A924010E1823}" type="sibTrans" cxnId="{C7AFFF69-A6B8-4EA6-959A-82F865261C24}">
      <dgm:prSet/>
      <dgm:spPr/>
      <dgm:t>
        <a:bodyPr/>
        <a:lstStyle/>
        <a:p>
          <a:endParaRPr lang="pt-BR"/>
        </a:p>
      </dgm:t>
    </dgm:pt>
    <dgm:pt modelId="{A292C10E-9F7A-4AE7-8C5A-ED4F985F2C9E}">
      <dgm:prSet phldrT="[Texto]"/>
      <dgm:spPr/>
      <dgm:t>
        <a:bodyPr/>
        <a:lstStyle/>
        <a:p>
          <a:r>
            <a:rPr lang="pt-BR" dirty="0"/>
            <a:t>Situação da pele </a:t>
          </a:r>
        </a:p>
      </dgm:t>
    </dgm:pt>
    <dgm:pt modelId="{F9E646F1-10DD-421F-82E9-B53009BB3F32}" type="parTrans" cxnId="{9EAD5EC0-20C8-4866-ADE5-3E3D8A46B6EC}">
      <dgm:prSet/>
      <dgm:spPr/>
      <dgm:t>
        <a:bodyPr/>
        <a:lstStyle/>
        <a:p>
          <a:endParaRPr lang="pt-BR"/>
        </a:p>
      </dgm:t>
    </dgm:pt>
    <dgm:pt modelId="{C9EDD856-C40C-47C4-AEC6-B17E39F9804D}" type="sibTrans" cxnId="{9EAD5EC0-20C8-4866-ADE5-3E3D8A46B6EC}">
      <dgm:prSet/>
      <dgm:spPr/>
      <dgm:t>
        <a:bodyPr/>
        <a:lstStyle/>
        <a:p>
          <a:endParaRPr lang="pt-BR"/>
        </a:p>
      </dgm:t>
    </dgm:pt>
    <dgm:pt modelId="{EAB9A97B-2229-43F7-B674-2656592BEBD3}">
      <dgm:prSet phldrT="[Texto]"/>
      <dgm:spPr/>
      <dgm:t>
        <a:bodyPr/>
        <a:lstStyle/>
        <a:p>
          <a:r>
            <a:rPr lang="pt-BR" dirty="0"/>
            <a:t>Pele Lisa</a:t>
          </a:r>
        </a:p>
      </dgm:t>
    </dgm:pt>
    <dgm:pt modelId="{0E8C3E9E-2784-425C-BA16-B38124D8AF8E}" type="parTrans" cxnId="{5C90DE6E-2D22-4A58-984F-493600AA8AC4}">
      <dgm:prSet/>
      <dgm:spPr/>
      <dgm:t>
        <a:bodyPr/>
        <a:lstStyle/>
        <a:p>
          <a:endParaRPr lang="pt-BR"/>
        </a:p>
      </dgm:t>
    </dgm:pt>
    <dgm:pt modelId="{E5C48007-9721-401F-AF62-65AD43ACD01D}" type="sibTrans" cxnId="{5C90DE6E-2D22-4A58-984F-493600AA8AC4}">
      <dgm:prSet/>
      <dgm:spPr/>
      <dgm:t>
        <a:bodyPr/>
        <a:lstStyle/>
        <a:p>
          <a:endParaRPr lang="pt-BR"/>
        </a:p>
      </dgm:t>
    </dgm:pt>
    <dgm:pt modelId="{A0DC2B56-1F9B-478D-ACE2-79E5E8ACCECA}">
      <dgm:prSet phldrT="[Texto]"/>
      <dgm:spPr/>
      <dgm:t>
        <a:bodyPr/>
        <a:lstStyle/>
        <a:p>
          <a:r>
            <a:rPr lang="pt-BR" dirty="0"/>
            <a:t>Aquisição</a:t>
          </a:r>
        </a:p>
      </dgm:t>
    </dgm:pt>
    <dgm:pt modelId="{0750C355-C01C-4F67-B286-163AE1E5713F}" type="parTrans" cxnId="{34B3D847-5C80-4061-B5EA-FB3A39F8F066}">
      <dgm:prSet/>
      <dgm:spPr/>
      <dgm:t>
        <a:bodyPr/>
        <a:lstStyle/>
        <a:p>
          <a:endParaRPr lang="pt-BR"/>
        </a:p>
      </dgm:t>
    </dgm:pt>
    <dgm:pt modelId="{D5C03479-3A59-4644-BE5C-0245790D2689}" type="sibTrans" cxnId="{34B3D847-5C80-4061-B5EA-FB3A39F8F066}">
      <dgm:prSet/>
      <dgm:spPr/>
      <dgm:t>
        <a:bodyPr/>
        <a:lstStyle/>
        <a:p>
          <a:endParaRPr lang="pt-BR"/>
        </a:p>
      </dgm:t>
    </dgm:pt>
    <dgm:pt modelId="{263E4BF8-CE38-4404-B639-BB298BF2C654}">
      <dgm:prSet phldrT="[Texto]"/>
      <dgm:spPr/>
      <dgm:t>
        <a:bodyPr/>
        <a:lstStyle/>
        <a:p>
          <a:r>
            <a:rPr lang="pt-BR" dirty="0"/>
            <a:t>Compressão por 5 s</a:t>
          </a:r>
        </a:p>
      </dgm:t>
    </dgm:pt>
    <dgm:pt modelId="{B96B2FB7-55B7-4BEA-87EE-9D0EA1108A97}" type="parTrans" cxnId="{2C5B162E-7407-445F-9E4A-005D5AE0E24B}">
      <dgm:prSet/>
      <dgm:spPr/>
      <dgm:t>
        <a:bodyPr/>
        <a:lstStyle/>
        <a:p>
          <a:endParaRPr lang="pt-BR"/>
        </a:p>
      </dgm:t>
    </dgm:pt>
    <dgm:pt modelId="{7992B0B9-CB2C-4C43-9812-6504E0AE172C}" type="sibTrans" cxnId="{2C5B162E-7407-445F-9E4A-005D5AE0E24B}">
      <dgm:prSet/>
      <dgm:spPr/>
      <dgm:t>
        <a:bodyPr/>
        <a:lstStyle/>
        <a:p>
          <a:endParaRPr lang="pt-BR"/>
        </a:p>
      </dgm:t>
    </dgm:pt>
    <dgm:pt modelId="{85C9E4FC-CACB-4B6E-98B1-14CF8AA98A27}">
      <dgm:prSet phldrT="[Texto]"/>
      <dgm:spPr/>
      <dgm:t>
        <a:bodyPr/>
        <a:lstStyle/>
        <a:p>
          <a:r>
            <a:rPr lang="pt-BR" dirty="0"/>
            <a:t>Celular Motorola G52</a:t>
          </a:r>
        </a:p>
      </dgm:t>
    </dgm:pt>
    <dgm:pt modelId="{A53F77FC-DF26-4A55-B201-98E0E47078EA}" type="parTrans" cxnId="{935EEFAF-455A-46B6-AE2B-92BCB7C00AA5}">
      <dgm:prSet/>
      <dgm:spPr/>
      <dgm:t>
        <a:bodyPr/>
        <a:lstStyle/>
        <a:p>
          <a:endParaRPr lang="pt-BR"/>
        </a:p>
      </dgm:t>
    </dgm:pt>
    <dgm:pt modelId="{D146F4B3-A8E0-4922-A668-4DF8D07C3D86}" type="sibTrans" cxnId="{935EEFAF-455A-46B6-AE2B-92BCB7C00AA5}">
      <dgm:prSet/>
      <dgm:spPr/>
      <dgm:t>
        <a:bodyPr/>
        <a:lstStyle/>
        <a:p>
          <a:endParaRPr lang="pt-BR"/>
        </a:p>
      </dgm:t>
    </dgm:pt>
    <dgm:pt modelId="{F387AF52-509B-4AE9-B9A8-470B6FC76067}">
      <dgm:prSet phldrT="[Texto]"/>
      <dgm:spPr/>
      <dgm:t>
        <a:bodyPr/>
        <a:lstStyle/>
        <a:p>
          <a:r>
            <a:rPr lang="pt-BR" dirty="0"/>
            <a:t>1920x1080</a:t>
          </a:r>
        </a:p>
      </dgm:t>
    </dgm:pt>
    <dgm:pt modelId="{5ED57791-13D9-4C0F-9035-D79C1F8A3F93}" type="parTrans" cxnId="{D4B9D259-16FA-4677-B9F0-72D24931C911}">
      <dgm:prSet/>
      <dgm:spPr/>
      <dgm:t>
        <a:bodyPr/>
        <a:lstStyle/>
        <a:p>
          <a:endParaRPr lang="pt-BR"/>
        </a:p>
      </dgm:t>
    </dgm:pt>
    <dgm:pt modelId="{BCF9BA90-3A8A-42D7-A8AD-33DEDD80DA4E}" type="sibTrans" cxnId="{D4B9D259-16FA-4677-B9F0-72D24931C911}">
      <dgm:prSet/>
      <dgm:spPr/>
      <dgm:t>
        <a:bodyPr/>
        <a:lstStyle/>
        <a:p>
          <a:endParaRPr lang="pt-BR"/>
        </a:p>
      </dgm:t>
    </dgm:pt>
    <dgm:pt modelId="{C60D7474-49DC-4BD5-9EAE-D64D4FC8FC93}">
      <dgm:prSet phldrT="[Texto]"/>
      <dgm:spPr/>
      <dgm:t>
        <a:bodyPr/>
        <a:lstStyle/>
        <a:p>
          <a:r>
            <a:rPr lang="pt-BR" dirty="0"/>
            <a:t>Pele Rugosa</a:t>
          </a:r>
        </a:p>
      </dgm:t>
    </dgm:pt>
    <dgm:pt modelId="{A2D8A60D-FA32-4B3F-8F01-B34ADB383C3F}" type="parTrans" cxnId="{265D6E36-EADA-43C6-B961-E34614DA5934}">
      <dgm:prSet/>
      <dgm:spPr/>
      <dgm:t>
        <a:bodyPr/>
        <a:lstStyle/>
        <a:p>
          <a:endParaRPr lang="pt-BR"/>
        </a:p>
      </dgm:t>
    </dgm:pt>
    <dgm:pt modelId="{B828F563-79AB-41B5-AC59-22AECBAA41BB}" type="sibTrans" cxnId="{265D6E36-EADA-43C6-B961-E34614DA5934}">
      <dgm:prSet/>
      <dgm:spPr/>
      <dgm:t>
        <a:bodyPr/>
        <a:lstStyle/>
        <a:p>
          <a:endParaRPr lang="pt-BR"/>
        </a:p>
      </dgm:t>
    </dgm:pt>
    <dgm:pt modelId="{35DD2067-E58E-49E9-972C-6B6FAFD96DFC}">
      <dgm:prSet phldrT="[Texto]"/>
      <dgm:spPr/>
      <dgm:t>
        <a:bodyPr/>
        <a:lstStyle/>
        <a:p>
          <a:r>
            <a:rPr lang="pt-BR" dirty="0"/>
            <a:t>Pol: Câmera + Luz Polarizado </a:t>
          </a:r>
        </a:p>
      </dgm:t>
    </dgm:pt>
    <dgm:pt modelId="{AE3DDA7C-F409-48A1-83BA-1C366221F868}" type="parTrans" cxnId="{49312E55-1649-4333-A316-D9F21E5C3FDA}">
      <dgm:prSet/>
      <dgm:spPr/>
      <dgm:t>
        <a:bodyPr/>
        <a:lstStyle/>
        <a:p>
          <a:endParaRPr lang="pt-BR"/>
        </a:p>
      </dgm:t>
    </dgm:pt>
    <dgm:pt modelId="{57FB81E2-D727-41DE-A3F7-45947441E5A7}" type="sibTrans" cxnId="{49312E55-1649-4333-A316-D9F21E5C3FDA}">
      <dgm:prSet/>
      <dgm:spPr/>
      <dgm:t>
        <a:bodyPr/>
        <a:lstStyle/>
        <a:p>
          <a:endParaRPr lang="pt-BR"/>
        </a:p>
      </dgm:t>
    </dgm:pt>
    <dgm:pt modelId="{1AADF95D-1938-45CB-9274-9B28DE23F40D}">
      <dgm:prSet phldrT="[Texto]"/>
      <dgm:spPr/>
      <dgm:t>
        <a:bodyPr/>
        <a:lstStyle/>
        <a:p>
          <a:r>
            <a:rPr lang="pt-BR" dirty="0" err="1"/>
            <a:t>Desp</a:t>
          </a:r>
          <a:r>
            <a:rPr lang="pt-BR" dirty="0"/>
            <a:t>: Iluminação LED</a:t>
          </a:r>
        </a:p>
      </dgm:t>
    </dgm:pt>
    <dgm:pt modelId="{AA1AA5F9-56E4-4F04-B8CA-95D68C952143}" type="parTrans" cxnId="{04496C04-0C96-4C98-924D-6E2EBFB2815C}">
      <dgm:prSet/>
      <dgm:spPr/>
      <dgm:t>
        <a:bodyPr/>
        <a:lstStyle/>
        <a:p>
          <a:endParaRPr lang="pt-BR"/>
        </a:p>
      </dgm:t>
    </dgm:pt>
    <dgm:pt modelId="{EA074841-93C2-4792-9EA8-894D9D884795}" type="sibTrans" cxnId="{04496C04-0C96-4C98-924D-6E2EBFB2815C}">
      <dgm:prSet/>
      <dgm:spPr/>
      <dgm:t>
        <a:bodyPr/>
        <a:lstStyle/>
        <a:p>
          <a:endParaRPr lang="pt-BR"/>
        </a:p>
      </dgm:t>
    </dgm:pt>
    <dgm:pt modelId="{E612428B-A394-4BCD-9486-F4EFC211AF2A}">
      <dgm:prSet phldrT="[Texto]"/>
      <dgm:spPr/>
      <dgm:t>
        <a:bodyPr/>
        <a:lstStyle/>
        <a:p>
          <a:r>
            <a:rPr lang="pt-BR" dirty="0"/>
            <a:t>Com o </a:t>
          </a:r>
          <a:r>
            <a:rPr lang="pt-BR"/>
            <a:t>dedo indicador</a:t>
          </a:r>
          <a:endParaRPr lang="pt-BR" dirty="0"/>
        </a:p>
      </dgm:t>
    </dgm:pt>
    <dgm:pt modelId="{3EF139D2-E5B7-4D17-8BDB-F41BA8213C87}" type="parTrans" cxnId="{3A626169-1ADE-4194-97E4-1E55367BFB19}">
      <dgm:prSet/>
      <dgm:spPr/>
      <dgm:t>
        <a:bodyPr/>
        <a:lstStyle/>
        <a:p>
          <a:endParaRPr lang="pt-BR"/>
        </a:p>
      </dgm:t>
    </dgm:pt>
    <dgm:pt modelId="{950D4D6C-C9A1-4495-AC7E-4011D76C8B35}" type="sibTrans" cxnId="{3A626169-1ADE-4194-97E4-1E55367BFB19}">
      <dgm:prSet/>
      <dgm:spPr/>
      <dgm:t>
        <a:bodyPr/>
        <a:lstStyle/>
        <a:p>
          <a:endParaRPr lang="pt-BR"/>
        </a:p>
      </dgm:t>
    </dgm:pt>
    <dgm:pt modelId="{1FC01D0B-5FE2-4D10-A09E-FE5769D69C54}" type="pres">
      <dgm:prSet presAssocID="{A02BE46C-981E-4C63-8886-42FB32C4EA6A}" presName="linear" presStyleCnt="0">
        <dgm:presLayoutVars>
          <dgm:dir/>
          <dgm:animLvl val="lvl"/>
          <dgm:resizeHandles val="exact"/>
        </dgm:presLayoutVars>
      </dgm:prSet>
      <dgm:spPr/>
    </dgm:pt>
    <dgm:pt modelId="{E1BD06E8-58BA-4253-A8E3-3C2B95BCAD71}" type="pres">
      <dgm:prSet presAssocID="{E9B98E51-77EF-4110-BA2C-EA6008A87EC0}" presName="parentLin" presStyleCnt="0"/>
      <dgm:spPr/>
    </dgm:pt>
    <dgm:pt modelId="{7B153585-8D6B-4040-B5BC-78B876FF541F}" type="pres">
      <dgm:prSet presAssocID="{E9B98E51-77EF-4110-BA2C-EA6008A87EC0}" presName="parentLeftMargin" presStyleLbl="node1" presStyleIdx="0" presStyleCnt="3"/>
      <dgm:spPr/>
    </dgm:pt>
    <dgm:pt modelId="{4099111C-040D-4875-8C64-1E04F2496A75}" type="pres">
      <dgm:prSet presAssocID="{E9B98E51-77EF-4110-BA2C-EA6008A87E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96AFA9-C2B0-4D01-B13A-6AAF7A14E920}" type="pres">
      <dgm:prSet presAssocID="{E9B98E51-77EF-4110-BA2C-EA6008A87EC0}" presName="negativeSpace" presStyleCnt="0"/>
      <dgm:spPr/>
    </dgm:pt>
    <dgm:pt modelId="{3784D3FA-4F70-4F91-89C4-B560743A6EDE}" type="pres">
      <dgm:prSet presAssocID="{E9B98E51-77EF-4110-BA2C-EA6008A87EC0}" presName="childText" presStyleLbl="conFgAcc1" presStyleIdx="0" presStyleCnt="3">
        <dgm:presLayoutVars>
          <dgm:bulletEnabled val="1"/>
        </dgm:presLayoutVars>
      </dgm:prSet>
      <dgm:spPr/>
    </dgm:pt>
    <dgm:pt modelId="{8A5797DF-9ECF-4DA7-B6A8-6C4D9BD5520B}" type="pres">
      <dgm:prSet presAssocID="{9A89665D-A425-4FAF-BE54-A924010E1823}" presName="spaceBetweenRectangles" presStyleCnt="0"/>
      <dgm:spPr/>
    </dgm:pt>
    <dgm:pt modelId="{B7D0D0FC-7CBA-468D-BC76-4878A5F7F484}" type="pres">
      <dgm:prSet presAssocID="{A292C10E-9F7A-4AE7-8C5A-ED4F985F2C9E}" presName="parentLin" presStyleCnt="0"/>
      <dgm:spPr/>
    </dgm:pt>
    <dgm:pt modelId="{55E012D3-CBB7-4618-BB50-32097CDECCEF}" type="pres">
      <dgm:prSet presAssocID="{A292C10E-9F7A-4AE7-8C5A-ED4F985F2C9E}" presName="parentLeftMargin" presStyleLbl="node1" presStyleIdx="0" presStyleCnt="3"/>
      <dgm:spPr/>
    </dgm:pt>
    <dgm:pt modelId="{A325107B-F54B-4599-BB28-DEA4EBEC1D43}" type="pres">
      <dgm:prSet presAssocID="{A292C10E-9F7A-4AE7-8C5A-ED4F985F2C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012100-5EE7-4CBD-B4FA-148216C7A255}" type="pres">
      <dgm:prSet presAssocID="{A292C10E-9F7A-4AE7-8C5A-ED4F985F2C9E}" presName="negativeSpace" presStyleCnt="0"/>
      <dgm:spPr/>
    </dgm:pt>
    <dgm:pt modelId="{CBEE0839-9D3C-442A-9493-FEAFB0D600EF}" type="pres">
      <dgm:prSet presAssocID="{A292C10E-9F7A-4AE7-8C5A-ED4F985F2C9E}" presName="childText" presStyleLbl="conFgAcc1" presStyleIdx="1" presStyleCnt="3">
        <dgm:presLayoutVars>
          <dgm:bulletEnabled val="1"/>
        </dgm:presLayoutVars>
      </dgm:prSet>
      <dgm:spPr/>
    </dgm:pt>
    <dgm:pt modelId="{03B2F2EC-8FFB-4576-8E53-65F60F88DFCA}" type="pres">
      <dgm:prSet presAssocID="{C9EDD856-C40C-47C4-AEC6-B17E39F9804D}" presName="spaceBetweenRectangles" presStyleCnt="0"/>
      <dgm:spPr/>
    </dgm:pt>
    <dgm:pt modelId="{6D153084-F6C8-49BA-84C1-84CFB218FDD0}" type="pres">
      <dgm:prSet presAssocID="{A0DC2B56-1F9B-478D-ACE2-79E5E8ACCECA}" presName="parentLin" presStyleCnt="0"/>
      <dgm:spPr/>
    </dgm:pt>
    <dgm:pt modelId="{A719BB33-3D01-4A49-9FA6-AAF3625A7344}" type="pres">
      <dgm:prSet presAssocID="{A0DC2B56-1F9B-478D-ACE2-79E5E8ACCECA}" presName="parentLeftMargin" presStyleLbl="node1" presStyleIdx="1" presStyleCnt="3"/>
      <dgm:spPr/>
    </dgm:pt>
    <dgm:pt modelId="{0B57A69D-2E01-48F6-8AF6-28F8269788DE}" type="pres">
      <dgm:prSet presAssocID="{A0DC2B56-1F9B-478D-ACE2-79E5E8ACCE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B80E24-A006-4C76-B8BE-0B7BBB732184}" type="pres">
      <dgm:prSet presAssocID="{A0DC2B56-1F9B-478D-ACE2-79E5E8ACCECA}" presName="negativeSpace" presStyleCnt="0"/>
      <dgm:spPr/>
    </dgm:pt>
    <dgm:pt modelId="{953F61E0-EF1C-455A-8687-51AD488EE737}" type="pres">
      <dgm:prSet presAssocID="{A0DC2B56-1F9B-478D-ACE2-79E5E8ACCEC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4496C04-0C96-4C98-924D-6E2EBFB2815C}" srcId="{E9B98E51-77EF-4110-BA2C-EA6008A87EC0}" destId="{1AADF95D-1938-45CB-9274-9B28DE23F40D}" srcOrd="2" destOrd="0" parTransId="{AA1AA5F9-56E4-4F04-B8CA-95D68C952143}" sibTransId="{EA074841-93C2-4792-9EA8-894D9D884795}"/>
    <dgm:cxn modelId="{74B03C0F-0D8E-4AD2-845B-5820B07F459E}" type="presOf" srcId="{85C9E4FC-CACB-4B6E-98B1-14CF8AA98A27}" destId="{3784D3FA-4F70-4F91-89C4-B560743A6EDE}" srcOrd="0" destOrd="0" presId="urn:microsoft.com/office/officeart/2005/8/layout/list1"/>
    <dgm:cxn modelId="{033EDA1A-DD62-4623-89B7-E5898B4880A1}" type="presOf" srcId="{263E4BF8-CE38-4404-B639-BB298BF2C654}" destId="{953F61E0-EF1C-455A-8687-51AD488EE737}" srcOrd="0" destOrd="0" presId="urn:microsoft.com/office/officeart/2005/8/layout/list1"/>
    <dgm:cxn modelId="{2C5B162E-7407-445F-9E4A-005D5AE0E24B}" srcId="{A0DC2B56-1F9B-478D-ACE2-79E5E8ACCECA}" destId="{263E4BF8-CE38-4404-B639-BB298BF2C654}" srcOrd="0" destOrd="0" parTransId="{B96B2FB7-55B7-4BEA-87EE-9D0EA1108A97}" sibTransId="{7992B0B9-CB2C-4C43-9812-6504E0AE172C}"/>
    <dgm:cxn modelId="{265D6E36-EADA-43C6-B961-E34614DA5934}" srcId="{A292C10E-9F7A-4AE7-8C5A-ED4F985F2C9E}" destId="{C60D7474-49DC-4BD5-9EAE-D64D4FC8FC93}" srcOrd="1" destOrd="0" parTransId="{A2D8A60D-FA32-4B3F-8F01-B34ADB383C3F}" sibTransId="{B828F563-79AB-41B5-AC59-22AECBAA41BB}"/>
    <dgm:cxn modelId="{8E971A3F-BFAD-4C3E-9C36-24D770D73025}" type="presOf" srcId="{E9B98E51-77EF-4110-BA2C-EA6008A87EC0}" destId="{4099111C-040D-4875-8C64-1E04F2496A75}" srcOrd="1" destOrd="0" presId="urn:microsoft.com/office/officeart/2005/8/layout/list1"/>
    <dgm:cxn modelId="{1E25B05C-9041-4618-A60F-72C86ADC6DF8}" type="presOf" srcId="{A0DC2B56-1F9B-478D-ACE2-79E5E8ACCECA}" destId="{0B57A69D-2E01-48F6-8AF6-28F8269788DE}" srcOrd="1" destOrd="0" presId="urn:microsoft.com/office/officeart/2005/8/layout/list1"/>
    <dgm:cxn modelId="{EDFF3C44-31A3-4EBB-B42E-20B82843E67E}" type="presOf" srcId="{A02BE46C-981E-4C63-8886-42FB32C4EA6A}" destId="{1FC01D0B-5FE2-4D10-A09E-FE5769D69C54}" srcOrd="0" destOrd="0" presId="urn:microsoft.com/office/officeart/2005/8/layout/list1"/>
    <dgm:cxn modelId="{E444B164-9366-43C8-8504-7B74B57C2D2A}" type="presOf" srcId="{1AADF95D-1938-45CB-9274-9B28DE23F40D}" destId="{3784D3FA-4F70-4F91-89C4-B560743A6EDE}" srcOrd="0" destOrd="3" presId="urn:microsoft.com/office/officeart/2005/8/layout/list1"/>
    <dgm:cxn modelId="{34B3D847-5C80-4061-B5EA-FB3A39F8F066}" srcId="{A02BE46C-981E-4C63-8886-42FB32C4EA6A}" destId="{A0DC2B56-1F9B-478D-ACE2-79E5E8ACCECA}" srcOrd="2" destOrd="0" parTransId="{0750C355-C01C-4F67-B286-163AE1E5713F}" sibTransId="{D5C03479-3A59-4644-BE5C-0245790D2689}"/>
    <dgm:cxn modelId="{3A626169-1ADE-4194-97E4-1E55367BFB19}" srcId="{263E4BF8-CE38-4404-B639-BB298BF2C654}" destId="{E612428B-A394-4BCD-9486-F4EFC211AF2A}" srcOrd="0" destOrd="0" parTransId="{3EF139D2-E5B7-4D17-8BDB-F41BA8213C87}" sibTransId="{950D4D6C-C9A1-4495-AC7E-4011D76C8B35}"/>
    <dgm:cxn modelId="{C7AFFF69-A6B8-4EA6-959A-82F865261C24}" srcId="{A02BE46C-981E-4C63-8886-42FB32C4EA6A}" destId="{E9B98E51-77EF-4110-BA2C-EA6008A87EC0}" srcOrd="0" destOrd="0" parTransId="{4AE8A563-9EAE-474E-A9A4-BC7ECD12DAF2}" sibTransId="{9A89665D-A425-4FAF-BE54-A924010E1823}"/>
    <dgm:cxn modelId="{5C90DE6E-2D22-4A58-984F-493600AA8AC4}" srcId="{A292C10E-9F7A-4AE7-8C5A-ED4F985F2C9E}" destId="{EAB9A97B-2229-43F7-B674-2656592BEBD3}" srcOrd="0" destOrd="0" parTransId="{0E8C3E9E-2784-425C-BA16-B38124D8AF8E}" sibTransId="{E5C48007-9721-401F-AF62-65AD43ACD01D}"/>
    <dgm:cxn modelId="{BE324B4F-A594-49CE-B369-AA80D2F2536B}" type="presOf" srcId="{E612428B-A394-4BCD-9486-F4EFC211AF2A}" destId="{953F61E0-EF1C-455A-8687-51AD488EE737}" srcOrd="0" destOrd="1" presId="urn:microsoft.com/office/officeart/2005/8/layout/list1"/>
    <dgm:cxn modelId="{94D97053-6C0C-43D0-8D3A-4301F7F5F497}" type="presOf" srcId="{E9B98E51-77EF-4110-BA2C-EA6008A87EC0}" destId="{7B153585-8D6B-4040-B5BC-78B876FF541F}" srcOrd="0" destOrd="0" presId="urn:microsoft.com/office/officeart/2005/8/layout/list1"/>
    <dgm:cxn modelId="{49312E55-1649-4333-A316-D9F21E5C3FDA}" srcId="{E9B98E51-77EF-4110-BA2C-EA6008A87EC0}" destId="{35DD2067-E58E-49E9-972C-6B6FAFD96DFC}" srcOrd="1" destOrd="0" parTransId="{AE3DDA7C-F409-48A1-83BA-1C366221F868}" sibTransId="{57FB81E2-D727-41DE-A3F7-45947441E5A7}"/>
    <dgm:cxn modelId="{D4B9D259-16FA-4677-B9F0-72D24931C911}" srcId="{85C9E4FC-CACB-4B6E-98B1-14CF8AA98A27}" destId="{F387AF52-509B-4AE9-B9A8-470B6FC76067}" srcOrd="0" destOrd="0" parTransId="{5ED57791-13D9-4C0F-9035-D79C1F8A3F93}" sibTransId="{BCF9BA90-3A8A-42D7-A8AD-33DEDD80DA4E}"/>
    <dgm:cxn modelId="{793F5790-8EDE-4EC1-8322-CAD77E760278}" type="presOf" srcId="{A292C10E-9F7A-4AE7-8C5A-ED4F985F2C9E}" destId="{55E012D3-CBB7-4618-BB50-32097CDECCEF}" srcOrd="0" destOrd="0" presId="urn:microsoft.com/office/officeart/2005/8/layout/list1"/>
    <dgm:cxn modelId="{BE0A11AD-B149-4A7E-A1D9-F605C0744AC3}" type="presOf" srcId="{A292C10E-9F7A-4AE7-8C5A-ED4F985F2C9E}" destId="{A325107B-F54B-4599-BB28-DEA4EBEC1D43}" srcOrd="1" destOrd="0" presId="urn:microsoft.com/office/officeart/2005/8/layout/list1"/>
    <dgm:cxn modelId="{935EEFAF-455A-46B6-AE2B-92BCB7C00AA5}" srcId="{E9B98E51-77EF-4110-BA2C-EA6008A87EC0}" destId="{85C9E4FC-CACB-4B6E-98B1-14CF8AA98A27}" srcOrd="0" destOrd="0" parTransId="{A53F77FC-DF26-4A55-B201-98E0E47078EA}" sibTransId="{D146F4B3-A8E0-4922-A668-4DF8D07C3D86}"/>
    <dgm:cxn modelId="{F33C82B8-40DA-4705-8520-2EBD2D754CD7}" type="presOf" srcId="{C60D7474-49DC-4BD5-9EAE-D64D4FC8FC93}" destId="{CBEE0839-9D3C-442A-9493-FEAFB0D600EF}" srcOrd="0" destOrd="1" presId="urn:microsoft.com/office/officeart/2005/8/layout/list1"/>
    <dgm:cxn modelId="{9EAD5EC0-20C8-4866-ADE5-3E3D8A46B6EC}" srcId="{A02BE46C-981E-4C63-8886-42FB32C4EA6A}" destId="{A292C10E-9F7A-4AE7-8C5A-ED4F985F2C9E}" srcOrd="1" destOrd="0" parTransId="{F9E646F1-10DD-421F-82E9-B53009BB3F32}" sibTransId="{C9EDD856-C40C-47C4-AEC6-B17E39F9804D}"/>
    <dgm:cxn modelId="{91073EC8-2010-422A-9666-BF149E5EF579}" type="presOf" srcId="{EAB9A97B-2229-43F7-B674-2656592BEBD3}" destId="{CBEE0839-9D3C-442A-9493-FEAFB0D600EF}" srcOrd="0" destOrd="0" presId="urn:microsoft.com/office/officeart/2005/8/layout/list1"/>
    <dgm:cxn modelId="{2B71A4D7-F60A-46A5-A050-D67F43C252AC}" type="presOf" srcId="{A0DC2B56-1F9B-478D-ACE2-79E5E8ACCECA}" destId="{A719BB33-3D01-4A49-9FA6-AAF3625A7344}" srcOrd="0" destOrd="0" presId="urn:microsoft.com/office/officeart/2005/8/layout/list1"/>
    <dgm:cxn modelId="{044BE3E8-FB84-4EE6-AEF9-1408327372D9}" type="presOf" srcId="{F387AF52-509B-4AE9-B9A8-470B6FC76067}" destId="{3784D3FA-4F70-4F91-89C4-B560743A6EDE}" srcOrd="0" destOrd="1" presId="urn:microsoft.com/office/officeart/2005/8/layout/list1"/>
    <dgm:cxn modelId="{5B2740FF-5B8E-4FDC-A0C1-81BAB195076D}" type="presOf" srcId="{35DD2067-E58E-49E9-972C-6B6FAFD96DFC}" destId="{3784D3FA-4F70-4F91-89C4-B560743A6EDE}" srcOrd="0" destOrd="2" presId="urn:microsoft.com/office/officeart/2005/8/layout/list1"/>
    <dgm:cxn modelId="{1E3D4274-A205-412D-9AC9-3F30261B5CDC}" type="presParOf" srcId="{1FC01D0B-5FE2-4D10-A09E-FE5769D69C54}" destId="{E1BD06E8-58BA-4253-A8E3-3C2B95BCAD71}" srcOrd="0" destOrd="0" presId="urn:microsoft.com/office/officeart/2005/8/layout/list1"/>
    <dgm:cxn modelId="{01BBA678-68D2-498C-8473-27E2DA4DA8C2}" type="presParOf" srcId="{E1BD06E8-58BA-4253-A8E3-3C2B95BCAD71}" destId="{7B153585-8D6B-4040-B5BC-78B876FF541F}" srcOrd="0" destOrd="0" presId="urn:microsoft.com/office/officeart/2005/8/layout/list1"/>
    <dgm:cxn modelId="{4D669166-57C3-4DB2-96C5-B572608B0561}" type="presParOf" srcId="{E1BD06E8-58BA-4253-A8E3-3C2B95BCAD71}" destId="{4099111C-040D-4875-8C64-1E04F2496A75}" srcOrd="1" destOrd="0" presId="urn:microsoft.com/office/officeart/2005/8/layout/list1"/>
    <dgm:cxn modelId="{2D6C09CE-32B7-412B-90C3-D04B528B5C0B}" type="presParOf" srcId="{1FC01D0B-5FE2-4D10-A09E-FE5769D69C54}" destId="{DB96AFA9-C2B0-4D01-B13A-6AAF7A14E920}" srcOrd="1" destOrd="0" presId="urn:microsoft.com/office/officeart/2005/8/layout/list1"/>
    <dgm:cxn modelId="{D6114D4A-C181-4BEB-B8FD-E7C31C98CC30}" type="presParOf" srcId="{1FC01D0B-5FE2-4D10-A09E-FE5769D69C54}" destId="{3784D3FA-4F70-4F91-89C4-B560743A6EDE}" srcOrd="2" destOrd="0" presId="urn:microsoft.com/office/officeart/2005/8/layout/list1"/>
    <dgm:cxn modelId="{52D4239D-153A-490A-822E-74B4D3BF6966}" type="presParOf" srcId="{1FC01D0B-5FE2-4D10-A09E-FE5769D69C54}" destId="{8A5797DF-9ECF-4DA7-B6A8-6C4D9BD5520B}" srcOrd="3" destOrd="0" presId="urn:microsoft.com/office/officeart/2005/8/layout/list1"/>
    <dgm:cxn modelId="{FF54FC66-9F16-4098-B5C1-99C9C312FBDB}" type="presParOf" srcId="{1FC01D0B-5FE2-4D10-A09E-FE5769D69C54}" destId="{B7D0D0FC-7CBA-468D-BC76-4878A5F7F484}" srcOrd="4" destOrd="0" presId="urn:microsoft.com/office/officeart/2005/8/layout/list1"/>
    <dgm:cxn modelId="{4543C033-E2C4-4795-993C-9A2A2A308771}" type="presParOf" srcId="{B7D0D0FC-7CBA-468D-BC76-4878A5F7F484}" destId="{55E012D3-CBB7-4618-BB50-32097CDECCEF}" srcOrd="0" destOrd="0" presId="urn:microsoft.com/office/officeart/2005/8/layout/list1"/>
    <dgm:cxn modelId="{1095944A-042B-4DD3-9530-14A5137ABD42}" type="presParOf" srcId="{B7D0D0FC-7CBA-468D-BC76-4878A5F7F484}" destId="{A325107B-F54B-4599-BB28-DEA4EBEC1D43}" srcOrd="1" destOrd="0" presId="urn:microsoft.com/office/officeart/2005/8/layout/list1"/>
    <dgm:cxn modelId="{8139FDFF-FA79-4F22-BA71-BBA9E9106802}" type="presParOf" srcId="{1FC01D0B-5FE2-4D10-A09E-FE5769D69C54}" destId="{5D012100-5EE7-4CBD-B4FA-148216C7A255}" srcOrd="5" destOrd="0" presId="urn:microsoft.com/office/officeart/2005/8/layout/list1"/>
    <dgm:cxn modelId="{56072F53-2217-43E3-8204-4C7D86E72437}" type="presParOf" srcId="{1FC01D0B-5FE2-4D10-A09E-FE5769D69C54}" destId="{CBEE0839-9D3C-442A-9493-FEAFB0D600EF}" srcOrd="6" destOrd="0" presId="urn:microsoft.com/office/officeart/2005/8/layout/list1"/>
    <dgm:cxn modelId="{849B4ED4-22E5-4C57-ACF7-678F8D59A38C}" type="presParOf" srcId="{1FC01D0B-5FE2-4D10-A09E-FE5769D69C54}" destId="{03B2F2EC-8FFB-4576-8E53-65F60F88DFCA}" srcOrd="7" destOrd="0" presId="urn:microsoft.com/office/officeart/2005/8/layout/list1"/>
    <dgm:cxn modelId="{D7CB2E1F-4FA5-42F6-841B-92D58B8E7470}" type="presParOf" srcId="{1FC01D0B-5FE2-4D10-A09E-FE5769D69C54}" destId="{6D153084-F6C8-49BA-84C1-84CFB218FDD0}" srcOrd="8" destOrd="0" presId="urn:microsoft.com/office/officeart/2005/8/layout/list1"/>
    <dgm:cxn modelId="{8EF57244-20F6-4011-8E5F-584C0CEC58AB}" type="presParOf" srcId="{6D153084-F6C8-49BA-84C1-84CFB218FDD0}" destId="{A719BB33-3D01-4A49-9FA6-AAF3625A7344}" srcOrd="0" destOrd="0" presId="urn:microsoft.com/office/officeart/2005/8/layout/list1"/>
    <dgm:cxn modelId="{3277317B-7A02-434D-88F8-6939B770B235}" type="presParOf" srcId="{6D153084-F6C8-49BA-84C1-84CFB218FDD0}" destId="{0B57A69D-2E01-48F6-8AF6-28F8269788DE}" srcOrd="1" destOrd="0" presId="urn:microsoft.com/office/officeart/2005/8/layout/list1"/>
    <dgm:cxn modelId="{0C340A4F-080D-4E7C-8663-48FD417F77B9}" type="presParOf" srcId="{1FC01D0B-5FE2-4D10-A09E-FE5769D69C54}" destId="{93B80E24-A006-4C76-B8BE-0B7BBB732184}" srcOrd="9" destOrd="0" presId="urn:microsoft.com/office/officeart/2005/8/layout/list1"/>
    <dgm:cxn modelId="{B49AA8A7-B7CC-40A3-B29F-D5CCD0FE265F}" type="presParOf" srcId="{1FC01D0B-5FE2-4D10-A09E-FE5769D69C54}" destId="{953F61E0-EF1C-455A-8687-51AD488EE7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D3FA-4F70-4F91-89C4-B560743A6EDE}">
      <dsp:nvSpPr>
        <dsp:cNvPr id="0" name=""/>
        <dsp:cNvSpPr/>
      </dsp:nvSpPr>
      <dsp:spPr>
        <a:xfrm>
          <a:off x="0" y="332472"/>
          <a:ext cx="3867001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2" tIns="333248" rIns="3001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Celular Motorola G52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1920x1080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Pol: Câmera + Luz Polarizado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 err="1"/>
            <a:t>Desp</a:t>
          </a:r>
          <a:r>
            <a:rPr lang="pt-BR" sz="1600" kern="1200" dirty="0"/>
            <a:t>: Iluminação LED</a:t>
          </a:r>
        </a:p>
      </dsp:txBody>
      <dsp:txXfrm>
        <a:off x="0" y="332472"/>
        <a:ext cx="3867001" cy="1461600"/>
      </dsp:txXfrm>
    </dsp:sp>
    <dsp:sp modelId="{4099111C-040D-4875-8C64-1E04F2496A75}">
      <dsp:nvSpPr>
        <dsp:cNvPr id="0" name=""/>
        <dsp:cNvSpPr/>
      </dsp:nvSpPr>
      <dsp:spPr>
        <a:xfrm>
          <a:off x="193350" y="96312"/>
          <a:ext cx="27069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314" tIns="0" rIns="1023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Setup</a:t>
          </a:r>
        </a:p>
      </dsp:txBody>
      <dsp:txXfrm>
        <a:off x="216407" y="119369"/>
        <a:ext cx="2660786" cy="426206"/>
      </dsp:txXfrm>
    </dsp:sp>
    <dsp:sp modelId="{CBEE0839-9D3C-442A-9493-FEAFB0D600EF}">
      <dsp:nvSpPr>
        <dsp:cNvPr id="0" name=""/>
        <dsp:cNvSpPr/>
      </dsp:nvSpPr>
      <dsp:spPr>
        <a:xfrm>
          <a:off x="0" y="2116632"/>
          <a:ext cx="386700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2" tIns="333248" rIns="3001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Pele Lisa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Pele Rugosa</a:t>
          </a:r>
        </a:p>
      </dsp:txBody>
      <dsp:txXfrm>
        <a:off x="0" y="2116632"/>
        <a:ext cx="3867001" cy="932400"/>
      </dsp:txXfrm>
    </dsp:sp>
    <dsp:sp modelId="{A325107B-F54B-4599-BB28-DEA4EBEC1D43}">
      <dsp:nvSpPr>
        <dsp:cNvPr id="0" name=""/>
        <dsp:cNvSpPr/>
      </dsp:nvSpPr>
      <dsp:spPr>
        <a:xfrm>
          <a:off x="193350" y="1880472"/>
          <a:ext cx="27069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314" tIns="0" rIns="1023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Situação da pele </a:t>
          </a:r>
        </a:p>
      </dsp:txBody>
      <dsp:txXfrm>
        <a:off x="216407" y="1903529"/>
        <a:ext cx="2660786" cy="426206"/>
      </dsp:txXfrm>
    </dsp:sp>
    <dsp:sp modelId="{953F61E0-EF1C-455A-8687-51AD488EE737}">
      <dsp:nvSpPr>
        <dsp:cNvPr id="0" name=""/>
        <dsp:cNvSpPr/>
      </dsp:nvSpPr>
      <dsp:spPr>
        <a:xfrm>
          <a:off x="0" y="3371592"/>
          <a:ext cx="386700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2" tIns="333248" rIns="3001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Compressão por 5 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Com o </a:t>
          </a:r>
          <a:r>
            <a:rPr lang="pt-BR" sz="1600" kern="1200"/>
            <a:t>dedo indicador</a:t>
          </a:r>
          <a:endParaRPr lang="pt-BR" sz="1600" kern="1200" dirty="0"/>
        </a:p>
      </dsp:txBody>
      <dsp:txXfrm>
        <a:off x="0" y="3371592"/>
        <a:ext cx="3867001" cy="932400"/>
      </dsp:txXfrm>
    </dsp:sp>
    <dsp:sp modelId="{0B57A69D-2E01-48F6-8AF6-28F8269788DE}">
      <dsp:nvSpPr>
        <dsp:cNvPr id="0" name=""/>
        <dsp:cNvSpPr/>
      </dsp:nvSpPr>
      <dsp:spPr>
        <a:xfrm>
          <a:off x="193350" y="3135432"/>
          <a:ext cx="27069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314" tIns="0" rIns="1023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Aquisição</a:t>
          </a:r>
        </a:p>
      </dsp:txBody>
      <dsp:txXfrm>
        <a:off x="216407" y="3158489"/>
        <a:ext cx="26607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A399B-335F-C3EC-B3C9-B0F37CF8A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2D9AC-5B08-9EE7-3606-A72B7E4C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0A144-985B-9416-E8DA-F341A5F4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BBB94E-C875-2879-3979-75776C64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19A7C-F92B-F9EA-3CDB-0332511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8A344-5842-1698-AF56-035F8A83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6E6A23-6A94-B287-9C38-E1036CC7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65C65-32A6-4CBB-C6C8-72B0E28E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ABC24-6799-2589-246D-007DEC1E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F7516-70C5-C406-33D9-352011F0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2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805953-4AE7-3E54-CC39-D28868129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642FEB-1423-FFB1-105F-76032A4D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25EEE2-FD29-420E-AC61-06CA5EE3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DED62-E5F3-32E5-3A94-4017B0FB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7E1FF6-34A2-7738-7560-4C0F52A0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2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E289C-2316-C0C2-4610-A4A0D0AA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FA6A6-42F2-00EA-8DBC-20F5F3DE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6A518-889A-827D-B811-8A3EA46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0960E-EC3B-7349-0689-634F34D6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F935D-0A74-1CBD-486A-14AFF26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3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50EA-976F-651D-9EEF-3EECDFD1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1E7451-21AB-3901-AA33-6B807C95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EF6B83-D237-60B9-92D7-C1032C7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35D3B-F3F5-30D5-0A90-2A62539F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1920D-7622-669F-93A7-DED25CA9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7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6F2A5-ABFA-5FA1-ACA1-377422A9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9B114-ECA4-F123-E3B5-AC4EB3AF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2C1D1E-5148-5D71-D44F-5537B814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AE2EC9-9663-0323-7986-F11AE6BD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E0235C-FFE2-2F5B-C0AA-1F8E9E22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0803B-C658-1EBA-38AB-891F71D6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65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71272-703C-CE99-D993-AD472C05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91FE05-99E1-8BA1-EABE-13A251B0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5CF244-00C0-A367-324D-09C5392C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41A004-D122-F2A0-37AF-6B5EF2D99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C742BD-EB12-D7B3-FC21-AB3D12CF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55F770-B7F5-1C71-A906-7934B25E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9B042-9A7A-0238-AC3D-A3D78708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75EDAB-D843-A32A-A6B3-C3E2A490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1C661-0C05-1C4F-5C4D-BF15BEA4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CC7014-7470-FAE5-287B-37328E8D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9822AA-F5DB-0233-3200-13CBBBE9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3D51AF-6DF1-69BA-93F8-219B8D7F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50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E5B821-C245-E855-8BDE-230D8F3F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61F5BF-9D47-19C4-2EA4-0D35F560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5F58DA-31E5-808A-55D2-887E8535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3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440A4-45EE-723B-7C68-5DC4699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CD320-6CEF-4E3E-1DE4-DA11D40E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73D326-1D7B-5D99-C22A-782CE9D7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AA16C-A6D0-7C33-539F-109EAC5A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8047A0-CE8D-0358-CB82-5CC0751A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B678C7-0024-F253-8B4B-C1F93591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11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6FB0F-F3BC-C04F-DF49-432044EC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9BFE46-50A8-AF1B-6FA6-6DBF5986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A2B23C-FD96-B397-9CA5-8F61E75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9E9A91-D590-478C-0F29-887177F6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DEDF63-2F91-160D-D5C1-B165255A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72C039-F1F1-F55E-3E7C-FF7392EB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82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536E36-596F-1BC1-CF1F-0900368C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ED385B-550D-DE90-C0EF-2703DD2E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07AEF-3A9F-37D6-2DDF-E8D79FB94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2A6B-1AC6-4D5E-8C14-EF5D4A4A41A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E9236-B699-AE9F-BE54-0B8CE3F48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0CFA2-8582-17AF-443B-91D74B7F4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BC76-C046-4D03-8285-3200E1C88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9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0709C-7219-CDFB-E269-47EBFB298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Experimento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0898C1-3F37-F391-1761-05DA8B78E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Entendendo como o CRT se comporta em diferentes elasticidades da pele </a:t>
            </a:r>
          </a:p>
        </p:txBody>
      </p:sp>
    </p:spTree>
    <p:extLst>
      <p:ext uri="{BB962C8B-B14F-4D97-AF65-F5344CB8AC3E}">
        <p14:creationId xmlns:p14="http://schemas.microsoft.com/office/powerpoint/2010/main" val="304345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E4D540A-EA58-BFC3-1C3E-5C5D5971BF72}"/>
              </a:ext>
            </a:extLst>
          </p:cNvPr>
          <p:cNvSpPr txBox="1"/>
          <p:nvPr/>
        </p:nvSpPr>
        <p:spPr>
          <a:xfrm>
            <a:off x="749808" y="786384"/>
            <a:ext cx="9336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análise das curvas mostraram que a intensidade do sinal cai usando uma aquisição com luz e câmera com polarização </a:t>
            </a:r>
            <a:r>
              <a:rPr lang="pt-BR" dirty="0" err="1"/>
              <a:t>cocircurlarmente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85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C9080DD-05D7-48E5-C7C4-A62FE7E95144}"/>
              </a:ext>
            </a:extLst>
          </p:cNvPr>
          <p:cNvSpPr txBox="1"/>
          <p:nvPr/>
        </p:nvSpPr>
        <p:spPr>
          <a:xfrm>
            <a:off x="186960" y="113588"/>
            <a:ext cx="1143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Método </a:t>
            </a:r>
            <a:r>
              <a:rPr lang="pt-BR" b="1" dirty="0" err="1">
                <a:solidFill>
                  <a:schemeClr val="accent1"/>
                </a:solidFill>
              </a:rPr>
              <a:t>pCRT</a:t>
            </a:r>
            <a:r>
              <a:rPr lang="pt-BR" b="1" dirty="0">
                <a:solidFill>
                  <a:schemeClr val="accent1"/>
                </a:solidFill>
              </a:rPr>
              <a:t>:</a:t>
            </a:r>
            <a:endParaRPr lang="pt-BR" b="1" baseline="-250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67C68E3-F0C7-0BFC-5F76-5BC51A3F8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55050"/>
              </p:ext>
            </p:extLst>
          </p:nvPr>
        </p:nvGraphicFramePr>
        <p:xfrm>
          <a:off x="0" y="482920"/>
          <a:ext cx="6616700" cy="506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9802224" imgH="7502316" progId="Origin95.Graph">
                  <p:embed/>
                </p:oleObj>
              </mc:Choice>
              <mc:Fallback>
                <p:oleObj name="Graph" r:id="rId2" imgW="9802224" imgH="7502316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2920"/>
                        <a:ext cx="6616700" cy="5064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E6920714-194B-2B38-3899-1D73091FA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12" y="5495898"/>
            <a:ext cx="8358188" cy="110675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F73B76-87FF-3B12-B69C-14F2C4E289F8}"/>
              </a:ext>
            </a:extLst>
          </p:cNvPr>
          <p:cNvSpPr txBox="1"/>
          <p:nvPr/>
        </p:nvSpPr>
        <p:spPr>
          <a:xfrm>
            <a:off x="6336781" y="482920"/>
            <a:ext cx="54366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Tanto rugoso quanto para a pele Lisa o CRT foi maior para o polarizado (</a:t>
            </a:r>
            <a:r>
              <a:rPr lang="pt-BR" dirty="0" err="1"/>
              <a:t>boxplot</a:t>
            </a:r>
            <a:r>
              <a:rPr lang="pt-BR" dirty="0"/>
              <a:t> cinza), corresponde o que vimos no trabalho do Natan.</a:t>
            </a:r>
          </a:p>
          <a:p>
            <a:endParaRPr lang="pt-BR" dirty="0"/>
          </a:p>
          <a:p>
            <a:r>
              <a:rPr lang="pt-BR" dirty="0"/>
              <a:t>O CRT polarizado pode estar certas características da superfície que não são visíveis na despolarização.</a:t>
            </a:r>
          </a:p>
          <a:p>
            <a:endParaRPr lang="pt-BR" dirty="0"/>
          </a:p>
          <a:p>
            <a:r>
              <a:rPr lang="pt-BR" dirty="0"/>
              <a:t>Note que no </a:t>
            </a:r>
            <a:r>
              <a:rPr lang="pt-BR" b="1" dirty="0">
                <a:solidFill>
                  <a:schemeClr val="accent5"/>
                </a:solidFill>
              </a:rPr>
              <a:t>Rugoso despolarizado</a:t>
            </a:r>
            <a:r>
              <a:rPr lang="pt-BR" dirty="0"/>
              <a:t>: o CRT apresentou valores menores que 1 </a:t>
            </a:r>
          </a:p>
          <a:p>
            <a:r>
              <a:rPr lang="pt-BR" dirty="0"/>
              <a:t>Entre 0,67 - 1,82 com média de 1,17 ± 0,55 (SD)</a:t>
            </a:r>
          </a:p>
          <a:p>
            <a:endParaRPr lang="pt-BR" dirty="0"/>
          </a:p>
          <a:p>
            <a:r>
              <a:rPr lang="pt-BR" dirty="0"/>
              <a:t>As distribuições apresentam valores de </a:t>
            </a:r>
            <a:r>
              <a:rPr lang="pt-BR" dirty="0" err="1"/>
              <a:t>kurtose</a:t>
            </a:r>
            <a:r>
              <a:rPr lang="pt-BR" dirty="0"/>
              <a:t> negativos, indicando que todas as distribuições são mais achatadas em comparação com uma curva normal, especialmente </a:t>
            </a:r>
            <a:r>
              <a:rPr lang="pt-BR" b="1" dirty="0">
                <a:solidFill>
                  <a:schemeClr val="accent5"/>
                </a:solidFill>
              </a:rPr>
              <a:t>Liso polarizado e Rugoso Despolarizado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27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2F17A-FBCC-DFC0-514C-54FEDCC50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74C3BE0A-5CC8-895F-AC08-2AEC89678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94422"/>
              </p:ext>
            </p:extLst>
          </p:nvPr>
        </p:nvGraphicFramePr>
        <p:xfrm>
          <a:off x="5401122" y="1920372"/>
          <a:ext cx="4794438" cy="366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9802224" imgH="7502316" progId="Origin95.Graph">
                  <p:embed/>
                </p:oleObj>
              </mc:Choice>
              <mc:Fallback>
                <p:oleObj name="Graph" r:id="rId2" imgW="9802224" imgH="7502316" progId="Origin95.Grap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68320D13-61FC-B94C-F0C5-CC25D7F902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1122" y="1920372"/>
                        <a:ext cx="4794438" cy="3669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FD556406-D827-A502-2D72-0DDFB45FCE49}"/>
              </a:ext>
            </a:extLst>
          </p:cNvPr>
          <p:cNvSpPr txBox="1"/>
          <p:nvPr/>
        </p:nvSpPr>
        <p:spPr>
          <a:xfrm>
            <a:off x="220326" y="5311465"/>
            <a:ext cx="479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textura da pele não afeta nos resultados de CRT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A0359F-FC5C-8EA1-6322-37413B427404}"/>
              </a:ext>
            </a:extLst>
          </p:cNvPr>
          <p:cNvSpPr txBox="1"/>
          <p:nvPr/>
        </p:nvSpPr>
        <p:spPr>
          <a:xfrm>
            <a:off x="6597445" y="5321988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textura da pele afeta nos resultados. Ser rugosa ou liso modifica. 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90C916A-22D9-2E89-A908-B6A7F2CEA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24439"/>
              </p:ext>
            </p:extLst>
          </p:nvPr>
        </p:nvGraphicFramePr>
        <p:xfrm>
          <a:off x="699533" y="1641340"/>
          <a:ext cx="5125195" cy="392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802224" imgH="7502316" progId="Origin95.Graph">
                  <p:embed/>
                </p:oleObj>
              </mc:Choice>
              <mc:Fallback>
                <p:oleObj name="Graph" r:id="rId4" imgW="9802224" imgH="7502316" progId="Origin95.Grap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4B2BF22-285C-D69E-3F78-D7A0630E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9533" y="1641340"/>
                        <a:ext cx="5125195" cy="3922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43DD69E-A1CB-CD7C-AFF6-486F4FECF61A}"/>
              </a:ext>
            </a:extLst>
          </p:cNvPr>
          <p:cNvSpPr txBox="1"/>
          <p:nvPr/>
        </p:nvSpPr>
        <p:spPr>
          <a:xfrm>
            <a:off x="1005840" y="576072"/>
            <a:ext cx="667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com polarização e sem polarização a depender da rugosidade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1AAFEF1-6E9D-73E8-F6E2-C51C64D3023F}"/>
              </a:ext>
            </a:extLst>
          </p:cNvPr>
          <p:cNvSpPr txBox="1"/>
          <p:nvPr/>
        </p:nvSpPr>
        <p:spPr>
          <a:xfrm>
            <a:off x="2114550" y="1463476"/>
            <a:ext cx="194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P</a:t>
            </a:r>
            <a:r>
              <a:rPr lang="pt-BR" sz="1800" b="1" dirty="0">
                <a:solidFill>
                  <a:schemeClr val="accent5"/>
                </a:solidFill>
              </a:rPr>
              <a:t>olarizado: 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61BBE6-1EFD-9CD0-9DB1-D0A7669EAEE3}"/>
              </a:ext>
            </a:extLst>
          </p:cNvPr>
          <p:cNvSpPr txBox="1"/>
          <p:nvPr/>
        </p:nvSpPr>
        <p:spPr>
          <a:xfrm>
            <a:off x="6851611" y="1481148"/>
            <a:ext cx="194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5"/>
                </a:solidFill>
              </a:rPr>
              <a:t>Despolarizado: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06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1B9FC2C-04A4-D7AF-EE12-650A95A91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31900"/>
              </p:ext>
            </p:extLst>
          </p:nvPr>
        </p:nvGraphicFramePr>
        <p:xfrm>
          <a:off x="0" y="794445"/>
          <a:ext cx="70786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9802224" imgH="7502316" progId="Origin95.Graph">
                  <p:embed/>
                </p:oleObj>
              </mc:Choice>
              <mc:Fallback>
                <p:oleObj name="Graph" r:id="rId2" imgW="9802224" imgH="7502316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4445"/>
                        <a:ext cx="70786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7B5ADB1-F135-6A99-0E33-44FB3FC7CDE3}"/>
              </a:ext>
            </a:extLst>
          </p:cNvPr>
          <p:cNvSpPr txBox="1"/>
          <p:nvPr/>
        </p:nvSpPr>
        <p:spPr>
          <a:xfrm>
            <a:off x="5419725" y="1419225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</a:t>
            </a:r>
            <a:r>
              <a:rPr lang="pt-BR" dirty="0" err="1"/>
              <a:t>CRT_pol</a:t>
            </a:r>
            <a:r>
              <a:rPr lang="pt-BR" dirty="0"/>
              <a:t> é maior que </a:t>
            </a:r>
            <a:r>
              <a:rPr lang="pt-BR" dirty="0" err="1"/>
              <a:t>CRT_desp</a:t>
            </a:r>
            <a:r>
              <a:rPr lang="pt-BR" dirty="0"/>
              <a:t> para os dois casos (rugoso ou liso)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5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088B8-13C1-0381-88B6-38113460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48195-B1F0-9471-9695-F281E181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2360" cy="4351338"/>
          </a:xfrm>
        </p:spPr>
        <p:txBody>
          <a:bodyPr/>
          <a:lstStyle/>
          <a:p>
            <a:r>
              <a:rPr lang="pt-BR" dirty="0"/>
              <a:t>Rugoso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F8004E6-DB69-C867-49EE-FF8E26BE1EDC}"/>
              </a:ext>
            </a:extLst>
          </p:cNvPr>
          <p:cNvSpPr txBox="1">
            <a:spLocks/>
          </p:cNvSpPr>
          <p:nvPr/>
        </p:nvSpPr>
        <p:spPr>
          <a:xfrm>
            <a:off x="4669612" y="1751652"/>
            <a:ext cx="3642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Liso 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332FDCE-6320-1817-BD9A-2443E29C1D20}"/>
              </a:ext>
            </a:extLst>
          </p:cNvPr>
          <p:cNvGrpSpPr/>
          <p:nvPr/>
        </p:nvGrpSpPr>
        <p:grpSpPr>
          <a:xfrm>
            <a:off x="649148" y="2294998"/>
            <a:ext cx="8106383" cy="3373614"/>
            <a:chOff x="649148" y="2294998"/>
            <a:chExt cx="8106383" cy="3373614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C09EA21-200B-9B6F-475D-D3449247F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148" y="2294998"/>
              <a:ext cx="1896020" cy="3365284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26F80E9-05C9-CAFE-092E-21C4C076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7588" y="2294998"/>
              <a:ext cx="1892972" cy="3365284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CFB3301-9C3D-F831-2ABC-63E94419BDB9}"/>
                </a:ext>
              </a:extLst>
            </p:cNvPr>
            <p:cNvSpPr txBox="1"/>
            <p:nvPr/>
          </p:nvSpPr>
          <p:spPr>
            <a:xfrm>
              <a:off x="828129" y="4622483"/>
              <a:ext cx="15145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Despolarizado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0CCCE3D-75CC-F430-3B96-600744E15F53}"/>
                </a:ext>
              </a:extLst>
            </p:cNvPr>
            <p:cNvSpPr txBox="1"/>
            <p:nvPr/>
          </p:nvSpPr>
          <p:spPr>
            <a:xfrm>
              <a:off x="2776815" y="4622483"/>
              <a:ext cx="11588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Polarizado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7DC7068-F10A-5FD9-03FA-15FC84231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3749" y="2303328"/>
              <a:ext cx="1903790" cy="3365284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27A64BB-193B-CB0C-5D38-4556AE88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5237" y="2294998"/>
              <a:ext cx="1910294" cy="3365284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D5237D-6626-875F-3FE2-53953B6B55F5}"/>
                </a:ext>
              </a:extLst>
            </p:cNvPr>
            <p:cNvSpPr txBox="1"/>
            <p:nvPr/>
          </p:nvSpPr>
          <p:spPr>
            <a:xfrm>
              <a:off x="4971425" y="4917842"/>
              <a:ext cx="15145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Despolarizado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2034C25-1D4C-8702-D447-885AFC264168}"/>
                </a:ext>
              </a:extLst>
            </p:cNvPr>
            <p:cNvSpPr txBox="1"/>
            <p:nvPr/>
          </p:nvSpPr>
          <p:spPr>
            <a:xfrm>
              <a:off x="6965334" y="4991815"/>
              <a:ext cx="11588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Polarizado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58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55B7E-CD27-1A66-C3D1-2BFA9B2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274" y="1825625"/>
            <a:ext cx="3200401" cy="98158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Foram selecionadas 5 </a:t>
            </a:r>
            <a:r>
              <a:rPr lang="pt-BR" dirty="0" err="1"/>
              <a:t>ROIs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Dentro da região dentro da região da unha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86269C6-0EF1-8824-238C-8E2E6B5D0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78680" y="2084832"/>
            <a:ext cx="4779264" cy="268833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0CF2B80-7ABB-11C1-166A-62D1B106A3B4}"/>
              </a:ext>
            </a:extLst>
          </p:cNvPr>
          <p:cNvSpPr/>
          <p:nvPr/>
        </p:nvSpPr>
        <p:spPr>
          <a:xfrm>
            <a:off x="6537960" y="2904744"/>
            <a:ext cx="457200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9FAE0130-73BA-6F48-7514-7C10CF24AF16}"/>
              </a:ext>
            </a:extLst>
          </p:cNvPr>
          <p:cNvCxnSpPr>
            <a:cxnSpLocks/>
          </p:cNvCxnSpPr>
          <p:nvPr/>
        </p:nvCxnSpPr>
        <p:spPr>
          <a:xfrm>
            <a:off x="3246119" y="2495550"/>
            <a:ext cx="3200401" cy="604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FE26E94-D906-BF06-5C51-17D42689D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99125"/>
              </p:ext>
            </p:extLst>
          </p:nvPr>
        </p:nvGraphicFramePr>
        <p:xfrm>
          <a:off x="262646" y="1017032"/>
          <a:ext cx="3867001" cy="440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B80A2C3D-9E66-9659-C33C-25C1DA58E252}"/>
              </a:ext>
            </a:extLst>
          </p:cNvPr>
          <p:cNvGrpSpPr/>
          <p:nvPr/>
        </p:nvGrpSpPr>
        <p:grpSpPr>
          <a:xfrm>
            <a:off x="4356691" y="2506070"/>
            <a:ext cx="4350819" cy="2027425"/>
            <a:chOff x="649148" y="2294998"/>
            <a:chExt cx="8106383" cy="33736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76EFCEA-F7D7-6B0F-8A38-2015DE29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148" y="2294998"/>
              <a:ext cx="1896020" cy="3365284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28F4051-CAAA-9A7E-2ABD-052EF957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87588" y="2294998"/>
              <a:ext cx="1892972" cy="3365284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2434858-58F8-76AE-65AA-8F52BC839B54}"/>
                </a:ext>
              </a:extLst>
            </p:cNvPr>
            <p:cNvSpPr txBox="1"/>
            <p:nvPr/>
          </p:nvSpPr>
          <p:spPr>
            <a:xfrm>
              <a:off x="828129" y="4622483"/>
              <a:ext cx="1514516" cy="3584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Despolarizado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BCA27CF-FF09-BC34-6179-16B5BE22A95C}"/>
                </a:ext>
              </a:extLst>
            </p:cNvPr>
            <p:cNvSpPr txBox="1"/>
            <p:nvPr/>
          </p:nvSpPr>
          <p:spPr>
            <a:xfrm>
              <a:off x="2776815" y="4622483"/>
              <a:ext cx="1257995" cy="3841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900" dirty="0"/>
                <a:t>Polarizado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FC4E548-EFCF-692D-5CDA-03965DBD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73749" y="2303328"/>
              <a:ext cx="1903790" cy="3365284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12F672C-DB76-EB5C-E8B8-D69AE3BD9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45237" y="2294998"/>
              <a:ext cx="1910294" cy="3365284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8B9E07F-8BF9-C8DD-F2E4-E36F2E05837A}"/>
                </a:ext>
              </a:extLst>
            </p:cNvPr>
            <p:cNvSpPr txBox="1"/>
            <p:nvPr/>
          </p:nvSpPr>
          <p:spPr>
            <a:xfrm>
              <a:off x="4971425" y="4917842"/>
              <a:ext cx="1583546" cy="3841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900" dirty="0"/>
                <a:t>Despolarizado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62AAAC4-422A-584A-1CEA-820C0C4FCE36}"/>
                </a:ext>
              </a:extLst>
            </p:cNvPr>
            <p:cNvSpPr txBox="1"/>
            <p:nvPr/>
          </p:nvSpPr>
          <p:spPr>
            <a:xfrm>
              <a:off x="6965334" y="4991814"/>
              <a:ext cx="1257995" cy="3841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900" dirty="0"/>
                <a:t>Polarizado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954A8E5-3A7F-D9BB-8E09-F20261952B20}"/>
              </a:ext>
            </a:extLst>
          </p:cNvPr>
          <p:cNvSpPr txBox="1"/>
          <p:nvPr/>
        </p:nvSpPr>
        <p:spPr>
          <a:xfrm>
            <a:off x="352217" y="5889965"/>
            <a:ext cx="651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Exclui um dos vídeos de cada etapa alto erro no critério de exclusão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81C8011-7C6D-4C3F-CB22-558C041E4B08}"/>
              </a:ext>
            </a:extLst>
          </p:cNvPr>
          <p:cNvSpPr/>
          <p:nvPr/>
        </p:nvSpPr>
        <p:spPr>
          <a:xfrm>
            <a:off x="4446345" y="4700374"/>
            <a:ext cx="1316141" cy="450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Polarizado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B066C1F-E3FD-001B-7451-D575B176608F}"/>
              </a:ext>
            </a:extLst>
          </p:cNvPr>
          <p:cNvSpPr/>
          <p:nvPr/>
        </p:nvSpPr>
        <p:spPr>
          <a:xfrm>
            <a:off x="6282355" y="4700374"/>
            <a:ext cx="1565060" cy="450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Despolarizado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229CCF6-3F1B-F369-8BBC-C13E9149E3CC}"/>
              </a:ext>
            </a:extLst>
          </p:cNvPr>
          <p:cNvSpPr txBox="1"/>
          <p:nvPr/>
        </p:nvSpPr>
        <p:spPr>
          <a:xfrm>
            <a:off x="5747201" y="522299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min</a:t>
            </a:r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9AF1A281-E226-31E1-D2BE-BE42AAC51382}"/>
              </a:ext>
            </a:extLst>
          </p:cNvPr>
          <p:cNvSpPr/>
          <p:nvPr/>
        </p:nvSpPr>
        <p:spPr>
          <a:xfrm>
            <a:off x="5808279" y="4878575"/>
            <a:ext cx="377073" cy="144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29990C1-B64B-A307-6C92-EA161D6F4995}"/>
              </a:ext>
            </a:extLst>
          </p:cNvPr>
          <p:cNvSpPr txBox="1"/>
          <p:nvPr/>
        </p:nvSpPr>
        <p:spPr>
          <a:xfrm>
            <a:off x="4852938" y="213673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Rugoso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9010B69-F1D7-B288-CC3C-F0BAFD3CC78D}"/>
              </a:ext>
            </a:extLst>
          </p:cNvPr>
          <p:cNvSpPr txBox="1"/>
          <p:nvPr/>
        </p:nvSpPr>
        <p:spPr>
          <a:xfrm>
            <a:off x="7166283" y="215953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8DBCEEE-E1A6-D1A7-916C-7D9F4A75A8DC}"/>
              </a:ext>
            </a:extLst>
          </p:cNvPr>
          <p:cNvGrpSpPr/>
          <p:nvPr/>
        </p:nvGrpSpPr>
        <p:grpSpPr>
          <a:xfrm>
            <a:off x="9007944" y="1832500"/>
            <a:ext cx="2667845" cy="4575504"/>
            <a:chOff x="9390951" y="1543940"/>
            <a:chExt cx="2667845" cy="4575504"/>
          </a:xfrm>
        </p:grpSpPr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48A533D2-39FC-75CE-D8D4-DDA476F71A0F}"/>
                </a:ext>
              </a:extLst>
            </p:cNvPr>
            <p:cNvSpPr txBox="1">
              <a:spLocks/>
            </p:cNvSpPr>
            <p:nvPr/>
          </p:nvSpPr>
          <p:spPr>
            <a:xfrm>
              <a:off x="9390951" y="1892969"/>
              <a:ext cx="2667845" cy="71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BR" sz="1400" dirty="0"/>
                <a:t>Foram selecionadas 5 </a:t>
              </a:r>
              <a:r>
                <a:rPr lang="pt-BR" sz="1400" dirty="0" err="1"/>
                <a:t>ROIs</a:t>
              </a:r>
              <a:r>
                <a:rPr lang="pt-BR" sz="1400" dirty="0"/>
                <a:t>: Dentro da região dentro da região da unha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C658A66F-A817-7FB5-1460-FF9941985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218778" y="3412209"/>
              <a:ext cx="3465260" cy="1949209"/>
            </a:xfrm>
            <a:prstGeom prst="rect">
              <a:avLst/>
            </a:prstGeom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A871B6C-5D5F-C906-EC9D-118E4081A603}"/>
                </a:ext>
              </a:extLst>
            </p:cNvPr>
            <p:cNvSpPr/>
            <p:nvPr/>
          </p:nvSpPr>
          <p:spPr>
            <a:xfrm>
              <a:off x="10575122" y="4035671"/>
              <a:ext cx="299505" cy="25414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38E9F7A-0174-1568-4E84-359FD9ED2627}"/>
                </a:ext>
              </a:extLst>
            </p:cNvPr>
            <p:cNvSpPr txBox="1"/>
            <p:nvPr/>
          </p:nvSpPr>
          <p:spPr>
            <a:xfrm>
              <a:off x="9566383" y="1543940"/>
              <a:ext cx="1676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Escolha da ROI: </a:t>
              </a:r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5D587C-1223-C91D-2572-5D208AA5B037}"/>
              </a:ext>
            </a:extLst>
          </p:cNvPr>
          <p:cNvSpPr txBox="1"/>
          <p:nvPr/>
        </p:nvSpPr>
        <p:spPr>
          <a:xfrm>
            <a:off x="619125" y="238125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Metodologia </a:t>
            </a:r>
          </a:p>
        </p:txBody>
      </p:sp>
    </p:spTree>
    <p:extLst>
      <p:ext uri="{BB962C8B-B14F-4D97-AF65-F5344CB8AC3E}">
        <p14:creationId xmlns:p14="http://schemas.microsoft.com/office/powerpoint/2010/main" val="76786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F0083-8A0A-FB3D-1343-5BB4176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a serem observadas nesse estudo: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4544A-52B9-1CDD-42F0-556E4418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CRT depende da primeira superfície da pele? </a:t>
            </a:r>
          </a:p>
          <a:p>
            <a:r>
              <a:rPr lang="pt-BR" dirty="0"/>
              <a:t>No estado rugoso, absorve mais luz e não deveria afetar os valores de CRT com polarizado – isso quer dizer que liso e rugoso com polarização não deve modificar. </a:t>
            </a:r>
          </a:p>
          <a:p>
            <a:r>
              <a:rPr lang="pt-BR" dirty="0"/>
              <a:t>Pelos dados do trabalho do Natan:</a:t>
            </a:r>
          </a:p>
          <a:p>
            <a:pPr lvl="1"/>
            <a:r>
              <a:rPr lang="pt-BR" dirty="0"/>
              <a:t>Sem polarização: CRT é mais rápido </a:t>
            </a:r>
          </a:p>
          <a:p>
            <a:pPr lvl="1"/>
            <a:r>
              <a:rPr lang="pt-BR" dirty="0"/>
              <a:t>Com polarização: CRT é mais prolongado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81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A3B0-845C-D912-3E1C-A9BAC0A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60337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CF403-F660-0EE3-2A06-224D5261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873125"/>
            <a:ext cx="10515600" cy="488950"/>
          </a:xfrm>
        </p:spPr>
        <p:txBody>
          <a:bodyPr/>
          <a:lstStyle/>
          <a:p>
            <a:r>
              <a:rPr lang="pt-BR" dirty="0"/>
              <a:t>Liso Despolarizado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C91537-A839-3875-4284-1F0439728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3" y="1532776"/>
            <a:ext cx="5111688" cy="31948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4D1D7F-A13F-FC1B-702E-EDB79A98E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0363"/>
            <a:ext cx="4618363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0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2F443FF-84AA-75DC-16F6-B19F1229C4FB}"/>
              </a:ext>
            </a:extLst>
          </p:cNvPr>
          <p:cNvSpPr txBox="1">
            <a:spLocks/>
          </p:cNvSpPr>
          <p:nvPr/>
        </p:nvSpPr>
        <p:spPr>
          <a:xfrm>
            <a:off x="619125" y="873125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Liso Polarizado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10107D-B102-C664-ECCD-ED7C5780E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23" y="1362075"/>
            <a:ext cx="5196848" cy="32480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60D39A-6AB5-92B5-F677-B4406BCD2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2" y="1362075"/>
            <a:ext cx="5196848" cy="32480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1D88194-B97C-F477-DE4D-43A0A1DA7ABD}"/>
              </a:ext>
            </a:extLst>
          </p:cNvPr>
          <p:cNvSpPr txBox="1"/>
          <p:nvPr/>
        </p:nvSpPr>
        <p:spPr>
          <a:xfrm>
            <a:off x="1511300" y="5311259"/>
            <a:ext cx="1026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Tive a impressão que quando a pele é lisa e tem polarização, o decaimento é exponencial bem comportada </a:t>
            </a:r>
          </a:p>
        </p:txBody>
      </p:sp>
    </p:spTree>
    <p:extLst>
      <p:ext uri="{BB962C8B-B14F-4D97-AF65-F5344CB8AC3E}">
        <p14:creationId xmlns:p14="http://schemas.microsoft.com/office/powerpoint/2010/main" val="360676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FAAE-07E9-89CD-838D-7BED923F0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490CC80-53A5-9DD0-870F-F822452B7AA2}"/>
              </a:ext>
            </a:extLst>
          </p:cNvPr>
          <p:cNvSpPr txBox="1">
            <a:spLocks/>
          </p:cNvSpPr>
          <p:nvPr/>
        </p:nvSpPr>
        <p:spPr>
          <a:xfrm>
            <a:off x="235076" y="521208"/>
            <a:ext cx="2363774" cy="923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Rugoso Despolarizado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B5D9EC-B799-0FC8-EC6E-6477AD66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58" y="819093"/>
            <a:ext cx="4054356" cy="25339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80E9AA-05CE-B448-7207-63FFC894F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16" y="0"/>
            <a:ext cx="5163072" cy="3226921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9FDA84A-2927-5C4A-C20F-065368FF80A5}"/>
              </a:ext>
            </a:extLst>
          </p:cNvPr>
          <p:cNvSpPr txBox="1">
            <a:spLocks/>
          </p:cNvSpPr>
          <p:nvPr/>
        </p:nvSpPr>
        <p:spPr>
          <a:xfrm>
            <a:off x="377944" y="3149981"/>
            <a:ext cx="1505720" cy="488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Rugoso Polarizado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5484A5-0A9A-884E-A3EF-31AEC009D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16" y="3387771"/>
            <a:ext cx="5163073" cy="32269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B2F02A-7970-C8DC-A1EF-6D3CFB484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12" y="3656681"/>
            <a:ext cx="4302560" cy="26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8FD16D4-7B28-7E74-E042-1578DBB5688F}"/>
              </a:ext>
            </a:extLst>
          </p:cNvPr>
          <p:cNvGrpSpPr/>
          <p:nvPr/>
        </p:nvGrpSpPr>
        <p:grpSpPr>
          <a:xfrm>
            <a:off x="301902" y="161075"/>
            <a:ext cx="10515600" cy="6535849"/>
            <a:chOff x="952500" y="149119"/>
            <a:chExt cx="10515600" cy="6535849"/>
          </a:xfrm>
        </p:grpSpPr>
        <p:sp>
          <p:nvSpPr>
            <p:cNvPr id="8" name="Espaço Reservado para Conteúdo 2">
              <a:extLst>
                <a:ext uri="{FF2B5EF4-FFF2-40B4-BE49-F238E27FC236}">
                  <a16:creationId xmlns:a16="http://schemas.microsoft.com/office/drawing/2014/main" id="{2D921C1D-52B2-9F69-3389-E42B03F7C496}"/>
                </a:ext>
              </a:extLst>
            </p:cNvPr>
            <p:cNvSpPr txBox="1">
              <a:spLocks/>
            </p:cNvSpPr>
            <p:nvPr/>
          </p:nvSpPr>
          <p:spPr>
            <a:xfrm>
              <a:off x="952500" y="3390912"/>
              <a:ext cx="10515600" cy="488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/>
                <a:t>Rugoso Despolarizado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FCBD6C8-41ED-545A-14BA-91A720222201}"/>
                </a:ext>
              </a:extLst>
            </p:cNvPr>
            <p:cNvGrpSpPr/>
            <p:nvPr/>
          </p:nvGrpSpPr>
          <p:grpSpPr>
            <a:xfrm>
              <a:off x="952500" y="149119"/>
              <a:ext cx="10515600" cy="6535849"/>
              <a:chOff x="342900" y="53868"/>
              <a:chExt cx="10515600" cy="6535849"/>
            </a:xfrm>
          </p:grpSpPr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061A2088-4FC3-C150-50A9-09E9CBC78C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900" y="53868"/>
                <a:ext cx="10515600" cy="4889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Liso Despolarizado</a:t>
                </a:r>
              </a:p>
            </p:txBody>
          </p:sp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99558EF0-795A-4BE4-E34D-AF387B663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899" y="598386"/>
                <a:ext cx="4155589" cy="2597243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3B2639FE-9A41-FB1C-4AB3-D9BA4129F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14" y="530130"/>
                <a:ext cx="4155589" cy="2597243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37125649-AE6A-486C-83F9-AD9119B9E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7587" y="3878267"/>
                <a:ext cx="4206236" cy="2628898"/>
              </a:xfrm>
              <a:prstGeom prst="rect">
                <a:avLst/>
              </a:prstGeom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03B04F29-120A-055E-158D-3C9E3E869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252" y="3960819"/>
                <a:ext cx="4206236" cy="2628898"/>
              </a:xfrm>
              <a:prstGeom prst="rect">
                <a:avLst/>
              </a:prstGeom>
            </p:spPr>
          </p:pic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1BAD92-B861-9226-9BBE-EA377F51BDCB}"/>
              </a:ext>
            </a:extLst>
          </p:cNvPr>
          <p:cNvSpPr txBox="1"/>
          <p:nvPr/>
        </p:nvSpPr>
        <p:spPr>
          <a:xfrm>
            <a:off x="9540656" y="1935958"/>
            <a:ext cx="2387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 as curvas despolarizadas ficam com essa indentação no inicio do decaimento </a:t>
            </a:r>
          </a:p>
          <a:p>
            <a:r>
              <a:rPr lang="pt-BR" dirty="0"/>
              <a:t>Estou achando que deve ser algum artefato. </a:t>
            </a:r>
          </a:p>
          <a:p>
            <a:r>
              <a:rPr lang="pt-BR" dirty="0"/>
              <a:t>Talvez seria melhor excluir essa parte e começar o ajuste após esse erro.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632C3CA-1973-0AFF-52AE-D2F5427707CB}"/>
              </a:ext>
            </a:extLst>
          </p:cNvPr>
          <p:cNvSpPr/>
          <p:nvPr/>
        </p:nvSpPr>
        <p:spPr>
          <a:xfrm>
            <a:off x="5021516" y="650025"/>
            <a:ext cx="642684" cy="1610575"/>
          </a:xfrm>
          <a:prstGeom prst="ellipse">
            <a:avLst/>
          </a:prstGeom>
          <a:solidFill>
            <a:srgbClr val="4472C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27F0F9F-D7AB-3F2F-E12F-17F207545706}"/>
              </a:ext>
            </a:extLst>
          </p:cNvPr>
          <p:cNvSpPr/>
          <p:nvPr/>
        </p:nvSpPr>
        <p:spPr>
          <a:xfrm>
            <a:off x="5013078" y="3917110"/>
            <a:ext cx="642684" cy="1610575"/>
          </a:xfrm>
          <a:prstGeom prst="ellipse">
            <a:avLst/>
          </a:prstGeom>
          <a:solidFill>
            <a:srgbClr val="4472C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3F1B67A-E5E4-51D2-574A-8BCE6EBFC7B0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>
            <a:off x="5664200" y="1455313"/>
            <a:ext cx="3876456" cy="218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4360BDE-7F65-41D9-EC44-B55BC9BC426A}"/>
              </a:ext>
            </a:extLst>
          </p:cNvPr>
          <p:cNvCxnSpPr>
            <a:cxnSpLocks/>
            <a:stCxn id="11" idx="6"/>
            <a:endCxn id="3" idx="1"/>
          </p:cNvCxnSpPr>
          <p:nvPr/>
        </p:nvCxnSpPr>
        <p:spPr>
          <a:xfrm flipV="1">
            <a:off x="5655762" y="3644118"/>
            <a:ext cx="3884894" cy="107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C426558-D960-24D6-52CB-313D19A88A45}"/>
              </a:ext>
            </a:extLst>
          </p:cNvPr>
          <p:cNvCxnSpPr>
            <a:cxnSpLocks/>
          </p:cNvCxnSpPr>
          <p:nvPr/>
        </p:nvCxnSpPr>
        <p:spPr>
          <a:xfrm>
            <a:off x="8845716" y="2026481"/>
            <a:ext cx="0" cy="468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93821D23-1521-6752-A4A0-93CF68B97133}"/>
              </a:ext>
            </a:extLst>
          </p:cNvPr>
          <p:cNvSpPr/>
          <p:nvPr/>
        </p:nvSpPr>
        <p:spPr>
          <a:xfrm>
            <a:off x="5334420" y="824896"/>
            <a:ext cx="113877" cy="5566760"/>
          </a:xfrm>
          <a:prstGeom prst="rect">
            <a:avLst/>
          </a:prstGeom>
          <a:solidFill>
            <a:srgbClr val="FF0000">
              <a:alpha val="3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121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419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Unicode Origin Graph</vt:lpstr>
      <vt:lpstr>Graph</vt:lpstr>
      <vt:lpstr>Experimento </vt:lpstr>
      <vt:lpstr>Análise 1 </vt:lpstr>
      <vt:lpstr>Apresentação do PowerPoint</vt:lpstr>
      <vt:lpstr>Apresentação do PowerPoint</vt:lpstr>
      <vt:lpstr>Questões a serem observadas nesse estudo:</vt:lpstr>
      <vt:lpstr>Resultados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RAQUEL PANTOJO DE SOUZA BACHOUR</dc:creator>
  <cp:lastModifiedBy>RAQUEL PANTOJO DE SOUZA BACHOUR</cp:lastModifiedBy>
  <cp:revision>4</cp:revision>
  <dcterms:created xsi:type="dcterms:W3CDTF">2024-11-09T02:09:55Z</dcterms:created>
  <dcterms:modified xsi:type="dcterms:W3CDTF">2024-11-12T20:28:47Z</dcterms:modified>
</cp:coreProperties>
</file>