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33ec91af_0_2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33ec91af_0_2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299c9b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6299c9b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33ec91a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633ec91a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33ec91a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33ec91a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633ec91a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633ec91a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633ec91a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633ec91a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 2">
  <p:cSld name="AUTOLAYOUT_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016700" y="1357900"/>
            <a:ext cx="7110600" cy="18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 de gestão de Supermercado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81"/>
              <a:t>Bases de Dados</a:t>
            </a:r>
            <a:endParaRPr sz="1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81"/>
              <a:t>P8G2	LEI</a:t>
            </a:r>
            <a:endParaRPr sz="1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81"/>
              <a:t>Ana Paradinha		102491</a:t>
            </a:r>
            <a:endParaRPr sz="1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81"/>
              <a:t>Paulo Pinto 			103234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800" y="180287"/>
            <a:ext cx="1809249" cy="4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68500" y="35477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68500" y="11879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dk1"/>
                </a:solidFill>
              </a:rPr>
              <a:t>Sistema para gestão de funcionários e produtos de um supermercado.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dk1"/>
                </a:solidFill>
              </a:rPr>
              <a:t>Principais ações: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>
                <a:solidFill>
                  <a:schemeClr val="dk1"/>
                </a:solidFill>
              </a:rPr>
              <a:t>Criar, editar  e consultar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dk1"/>
                </a:solidFill>
              </a:rPr>
              <a:t>Algumas entidades: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>
                <a:solidFill>
                  <a:schemeClr val="dk1"/>
                </a:solidFill>
              </a:rPr>
              <a:t>Funcionário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>
                <a:solidFill>
                  <a:schemeClr val="dk1"/>
                </a:solidFill>
              </a:rPr>
              <a:t>Produto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>
                <a:solidFill>
                  <a:schemeClr val="dk1"/>
                </a:solidFill>
              </a:rPr>
              <a:t>Secção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685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Desenho conceptual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68500" y="1471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dk1"/>
                </a:solidFill>
              </a:rPr>
              <a:t>	Para definir a Análise de Requisitos e desenvolver o Diagrama Entidade Relacionamento e o Modelo Relacional iniciais  informámo-nos junto de uma ex-funcionária de caixa de supermercado para perceber melhor a divisão e dinâmica dentro deste.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dk1"/>
                </a:solidFill>
              </a:rPr>
              <a:t>	Utilizámos o site app.diagrams.net como ferramenta.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5447825" y="2012175"/>
            <a:ext cx="36483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0"/>
            <a:ext cx="5437125" cy="46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150" y="152400"/>
            <a:ext cx="6540251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type="title"/>
          </p:nvPr>
        </p:nvSpPr>
        <p:spPr>
          <a:xfrm>
            <a:off x="58575" y="152400"/>
            <a:ext cx="47013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Relacional / </a:t>
            </a:r>
            <a:r>
              <a:rPr lang="pt-PT"/>
              <a:t>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68500" y="224025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080"/>
              <a:t>DEMO</a:t>
            </a:r>
            <a:endParaRPr sz="40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