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66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8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858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76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97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754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95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24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236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89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1DAE-2DFB-4339-ACB5-5EA7B27A22BA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F653-F32D-4006-9A64-39010E478E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1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&amp; GITHUB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Leandro Santana</a:t>
            </a:r>
            <a:endParaRPr lang="pt-B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09152" y="1932887"/>
            <a:ext cx="8573696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9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85336" y="2615213"/>
            <a:ext cx="8621328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6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2020" y="2129370"/>
            <a:ext cx="8487960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</a:t>
            </a:r>
            <a:r>
              <a:rPr lang="pt-BR" dirty="0"/>
              <a:t>Configuração </a:t>
            </a:r>
            <a:r>
              <a:rPr lang="pt-BR" dirty="0" smtClean="0"/>
              <a:t>Básica </a:t>
            </a:r>
            <a:r>
              <a:rPr lang="pt-BR" dirty="0"/>
              <a:t>do GIT</a:t>
            </a:r>
            <a:br>
              <a:rPr lang="pt-BR" dirty="0"/>
            </a:b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69017" y="1069488"/>
            <a:ext cx="6983775" cy="564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</a:t>
            </a:r>
            <a:r>
              <a:rPr lang="pt-BR" dirty="0"/>
              <a:t>Criando a pasta e inicializado o GIT</a:t>
            </a:r>
            <a:br>
              <a:rPr lang="pt-BR" dirty="0"/>
            </a:b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233854" y="1280500"/>
            <a:ext cx="9167446" cy="54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7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</a:t>
            </a:r>
            <a:r>
              <a:rPr lang="pt-BR" dirty="0" err="1"/>
              <a:t>Git</a:t>
            </a:r>
            <a:r>
              <a:rPr lang="pt-BR" dirty="0"/>
              <a:t> Status</a:t>
            </a:r>
            <a:br>
              <a:rPr lang="pt-BR" dirty="0"/>
            </a:b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37541" y="1545050"/>
            <a:ext cx="9738644" cy="483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8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estados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52020" y="1853106"/>
            <a:ext cx="8487960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8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34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14153" y="1775898"/>
            <a:ext cx="6763694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442" y="1918733"/>
            <a:ext cx="673511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364" y="365125"/>
            <a:ext cx="3410426" cy="109552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25625"/>
            <a:ext cx="4267796" cy="109552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2085" y="2970641"/>
            <a:ext cx="4686954" cy="128605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1315" y="4336917"/>
            <a:ext cx="4011315" cy="2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77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o que é???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262181" y="2493548"/>
            <a:ext cx="3667637" cy="49536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2970" y="3791778"/>
            <a:ext cx="49060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versus outros Sistemas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6661" y="1488465"/>
            <a:ext cx="9985969" cy="464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6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39454" y="1438795"/>
            <a:ext cx="10113091" cy="478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2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 História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074276" y="2221529"/>
            <a:ext cx="3115110" cy="78115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745" y="3133604"/>
            <a:ext cx="4286848" cy="1733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585" y="4611678"/>
            <a:ext cx="3913045" cy="212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4577" y="5972051"/>
            <a:ext cx="1057423" cy="88594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72630" y="0"/>
            <a:ext cx="1219370" cy="6477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 Black" panose="020B0A04020102020204" pitchFamily="34" charset="0"/>
              </a:rPr>
              <a:t>GIT</a:t>
            </a:r>
            <a:endParaRPr lang="pt-BR" dirty="0">
              <a:latin typeface="Arial Black" panose="020B0A04020102020204" pitchFamily="34" charset="0"/>
            </a:endParaRP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9053" y="1765667"/>
            <a:ext cx="8614369" cy="43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3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44</Words>
  <Application>Microsoft Office PowerPoint</Application>
  <PresentationFormat>Widescreen</PresentationFormat>
  <Paragraphs>19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Tema do Office</vt:lpstr>
      <vt:lpstr>GIT &amp; GITHUB</vt:lpstr>
      <vt:lpstr>GIT</vt:lpstr>
      <vt:lpstr>GIT</vt:lpstr>
      <vt:lpstr>GIT </vt:lpstr>
      <vt:lpstr>GIT o que é???</vt:lpstr>
      <vt:lpstr>GIT versus outros Sistemas</vt:lpstr>
      <vt:lpstr>GIT</vt:lpstr>
      <vt:lpstr>GIT História</vt:lpstr>
      <vt:lpstr>GIT</vt:lpstr>
      <vt:lpstr>GIT</vt:lpstr>
      <vt:lpstr>GIT</vt:lpstr>
      <vt:lpstr>GIT</vt:lpstr>
      <vt:lpstr>GIT Configuração Básica do GIT </vt:lpstr>
      <vt:lpstr>GIT Criando a pasta e inicializado o GIT </vt:lpstr>
      <vt:lpstr>GIT Git Status </vt:lpstr>
      <vt:lpstr>GIT estados</vt:lpstr>
      <vt:lpstr>GIT</vt:lpstr>
      <vt:lpstr>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GITHUB</dc:title>
  <dc:creator>leandro santana</dc:creator>
  <cp:lastModifiedBy>leandro santana</cp:lastModifiedBy>
  <cp:revision>7</cp:revision>
  <dcterms:created xsi:type="dcterms:W3CDTF">2025-05-08T14:20:28Z</dcterms:created>
  <dcterms:modified xsi:type="dcterms:W3CDTF">2025-05-08T23:20:34Z</dcterms:modified>
</cp:coreProperties>
</file>