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96" r:id="rId3"/>
    <p:sldId id="257" r:id="rId4"/>
    <p:sldId id="258" r:id="rId5"/>
    <p:sldId id="260" r:id="rId6"/>
    <p:sldId id="262" r:id="rId7"/>
    <p:sldId id="263" r:id="rId8"/>
    <p:sldId id="294" r:id="rId9"/>
    <p:sldId id="295" r:id="rId10"/>
    <p:sldId id="259" r:id="rId11"/>
    <p:sldId id="293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Assistant" pitchFamily="2" charset="-79"/>
      <p:regular r:id="rId15"/>
      <p:bold r:id="rId16"/>
    </p:embeddedFont>
    <p:embeddedFont>
      <p:font typeface="Baskervville" panose="020B0604020202020204" charset="0"/>
      <p:regular r:id="rId17"/>
      <p:italic r:id="rId18"/>
    </p:embeddedFont>
    <p:embeddedFont>
      <p:font typeface="Bebas Neue" panose="020B0604020202020204" charset="0"/>
      <p:regular r:id="rId19"/>
    </p:embeddedFont>
    <p:embeddedFont>
      <p:font typeface="Nunito Light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F5F07-DAC7-4447-BD98-2D2A94A897C9}">
  <a:tblStyle styleId="{0BBF5F07-DAC7-4447-BD98-2D2A94A897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D1CF4E-19DB-472A-AC87-1B70FC4D2A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9322" autoAdjust="0"/>
  </p:normalViewPr>
  <p:slideViewPr>
    <p:cSldViewPr snapToGrid="0">
      <p:cViewPr varScale="1">
        <p:scale>
          <a:sx n="101" d="100"/>
          <a:sy n="101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3e4b988f2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3e4b988f2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98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433e47ac0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433e47ac0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5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3e4b988f2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3e4b988f2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433e47ac0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433e47ac0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433e47ac0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433e47ac0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433e47ac0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433e47ac0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9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433e47ac0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1433e47ac0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36512"/>
            <a:ext cx="6350100" cy="24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950" y="35654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3250" y="47181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937" y="13450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1524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875" y="4648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050" y="4800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75" y="3124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18975" y="7703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6675" y="57350"/>
            <a:ext cx="1757375" cy="16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911651">
            <a:off x="2770112" y="-470179"/>
            <a:ext cx="266803" cy="167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229612" flipH="1">
            <a:off x="2768757" y="-452003"/>
            <a:ext cx="266803" cy="167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42525">
            <a:off x="-277647" y="1616852"/>
            <a:ext cx="236300" cy="148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20804" flipH="1">
            <a:off x="-262622" y="1622752"/>
            <a:ext cx="236300" cy="148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8925" y="341075"/>
            <a:ext cx="1296305" cy="1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43975" y="3393688"/>
            <a:ext cx="1296305" cy="1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 flipH="1">
            <a:off x="-358362" y="3244513"/>
            <a:ext cx="1494200" cy="16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0475" y="2441725"/>
            <a:ext cx="1637750" cy="280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9111" y="0"/>
            <a:ext cx="1801864" cy="12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4063" y="4247907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987416" y="3959693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695932" flipH="1">
            <a:off x="6123686" y="3959694"/>
            <a:ext cx="296613" cy="18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title" idx="2"/>
          </p:nvPr>
        </p:nvSpPr>
        <p:spPr>
          <a:xfrm>
            <a:off x="2424850" y="1921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title" idx="3"/>
          </p:nvPr>
        </p:nvSpPr>
        <p:spPr>
          <a:xfrm>
            <a:off x="4740954" y="1921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title" idx="5"/>
          </p:nvPr>
        </p:nvSpPr>
        <p:spPr>
          <a:xfrm>
            <a:off x="2424850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 idx="7"/>
          </p:nvPr>
        </p:nvSpPr>
        <p:spPr>
          <a:xfrm>
            <a:off x="4740954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title" idx="2"/>
          </p:nvPr>
        </p:nvSpPr>
        <p:spPr>
          <a:xfrm>
            <a:off x="1101175" y="2060788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title" idx="3"/>
          </p:nvPr>
        </p:nvSpPr>
        <p:spPr>
          <a:xfrm>
            <a:off x="3578947" y="2060788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title" idx="5"/>
          </p:nvPr>
        </p:nvSpPr>
        <p:spPr>
          <a:xfrm>
            <a:off x="1101175" y="3494250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6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title" idx="7"/>
          </p:nvPr>
        </p:nvSpPr>
        <p:spPr>
          <a:xfrm>
            <a:off x="3578947" y="3494250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subTitle" idx="8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idx="9"/>
          </p:nvPr>
        </p:nvSpPr>
        <p:spPr>
          <a:xfrm>
            <a:off x="6056725" y="2060788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3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title" idx="14"/>
          </p:nvPr>
        </p:nvSpPr>
        <p:spPr>
          <a:xfrm>
            <a:off x="6056725" y="3494250"/>
            <a:ext cx="1986000" cy="3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15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 txBox="1">
            <a:spLocks noGrp="1"/>
          </p:cNvSpPr>
          <p:nvPr>
            <p:ph type="title"/>
          </p:nvPr>
        </p:nvSpPr>
        <p:spPr>
          <a:xfrm>
            <a:off x="720000" y="6310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subTitle" idx="1"/>
          </p:nvPr>
        </p:nvSpPr>
        <p:spPr>
          <a:xfrm>
            <a:off x="720000" y="16617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-50" y="4832400"/>
            <a:ext cx="9144000" cy="324000"/>
          </a:xfrm>
          <a:prstGeom prst="rect">
            <a:avLst/>
          </a:prstGeom>
          <a:solidFill>
            <a:srgbClr val="DFDE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-50" y="-12925"/>
            <a:ext cx="9144000" cy="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4"/>
          <p:cNvSpPr txBox="1"/>
          <p:nvPr/>
        </p:nvSpPr>
        <p:spPr>
          <a:xfrm>
            <a:off x="720000" y="34872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includes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9022" y="-453574"/>
            <a:ext cx="1454975" cy="1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37" y="391575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1862" y="16546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85428">
            <a:off x="278569" y="3925166"/>
            <a:ext cx="306925" cy="192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89499" flipH="1">
            <a:off x="266874" y="3784643"/>
            <a:ext cx="306925" cy="19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400" y="4165152"/>
            <a:ext cx="1990824" cy="179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26"/>
          <p:cNvGrpSpPr/>
          <p:nvPr/>
        </p:nvGrpSpPr>
        <p:grpSpPr>
          <a:xfrm rot="331400">
            <a:off x="1445786" y="4628354"/>
            <a:ext cx="1110279" cy="518365"/>
            <a:chOff x="3341960" y="4275150"/>
            <a:chExt cx="819521" cy="382616"/>
          </a:xfrm>
        </p:grpSpPr>
        <p:sp>
          <p:nvSpPr>
            <p:cNvPr id="450" name="Google Shape;450;p26"/>
            <p:cNvSpPr/>
            <p:nvPr/>
          </p:nvSpPr>
          <p:spPr>
            <a:xfrm>
              <a:off x="3341960" y="4280999"/>
              <a:ext cx="819521" cy="376767"/>
            </a:xfrm>
            <a:custGeom>
              <a:avLst/>
              <a:gdLst/>
              <a:ahLst/>
              <a:cxnLst/>
              <a:rect l="l" t="t" r="r" b="b"/>
              <a:pathLst>
                <a:path w="29956" h="13772" extrusionOk="0">
                  <a:moveTo>
                    <a:pt x="28188" y="3537"/>
                  </a:moveTo>
                  <a:cubicBezTo>
                    <a:pt x="28254" y="3537"/>
                    <a:pt x="28354" y="3570"/>
                    <a:pt x="28354" y="3670"/>
                  </a:cubicBezTo>
                  <a:cubicBezTo>
                    <a:pt x="28354" y="3703"/>
                    <a:pt x="28321" y="3770"/>
                    <a:pt x="28221" y="3837"/>
                  </a:cubicBezTo>
                  <a:cubicBezTo>
                    <a:pt x="28154" y="3837"/>
                    <a:pt x="19548" y="5004"/>
                    <a:pt x="16946" y="5538"/>
                  </a:cubicBezTo>
                  <a:cubicBezTo>
                    <a:pt x="14311" y="6072"/>
                    <a:pt x="5605" y="9541"/>
                    <a:pt x="5505" y="9574"/>
                  </a:cubicBezTo>
                  <a:cubicBezTo>
                    <a:pt x="5487" y="9583"/>
                    <a:pt x="5467" y="9587"/>
                    <a:pt x="5447" y="9587"/>
                  </a:cubicBezTo>
                  <a:cubicBezTo>
                    <a:pt x="5392" y="9587"/>
                    <a:pt x="5338" y="9556"/>
                    <a:pt x="5338" y="9508"/>
                  </a:cubicBezTo>
                  <a:cubicBezTo>
                    <a:pt x="4738" y="8373"/>
                    <a:pt x="4004" y="7673"/>
                    <a:pt x="3337" y="7539"/>
                  </a:cubicBezTo>
                  <a:cubicBezTo>
                    <a:pt x="3272" y="7532"/>
                    <a:pt x="3210" y="7528"/>
                    <a:pt x="3151" y="7528"/>
                  </a:cubicBezTo>
                  <a:cubicBezTo>
                    <a:pt x="2936" y="7528"/>
                    <a:pt x="2753" y="7583"/>
                    <a:pt x="2569" y="7740"/>
                  </a:cubicBezTo>
                  <a:cubicBezTo>
                    <a:pt x="1702" y="8540"/>
                    <a:pt x="1702" y="9207"/>
                    <a:pt x="2469" y="10608"/>
                  </a:cubicBezTo>
                  <a:cubicBezTo>
                    <a:pt x="3070" y="11776"/>
                    <a:pt x="3904" y="12610"/>
                    <a:pt x="4571" y="12743"/>
                  </a:cubicBezTo>
                  <a:cubicBezTo>
                    <a:pt x="4656" y="12755"/>
                    <a:pt x="4737" y="12763"/>
                    <a:pt x="4812" y="12763"/>
                  </a:cubicBezTo>
                  <a:cubicBezTo>
                    <a:pt x="4942" y="12763"/>
                    <a:pt x="5053" y="12740"/>
                    <a:pt x="5138" y="12677"/>
                  </a:cubicBezTo>
                  <a:cubicBezTo>
                    <a:pt x="5471" y="12410"/>
                    <a:pt x="5672" y="12176"/>
                    <a:pt x="5672" y="11909"/>
                  </a:cubicBezTo>
                  <a:cubicBezTo>
                    <a:pt x="5738" y="11342"/>
                    <a:pt x="5171" y="10575"/>
                    <a:pt x="4371" y="9674"/>
                  </a:cubicBezTo>
                  <a:cubicBezTo>
                    <a:pt x="3703" y="8874"/>
                    <a:pt x="3370" y="8840"/>
                    <a:pt x="3203" y="8840"/>
                  </a:cubicBezTo>
                  <a:cubicBezTo>
                    <a:pt x="3036" y="8874"/>
                    <a:pt x="2970" y="9074"/>
                    <a:pt x="2970" y="9074"/>
                  </a:cubicBezTo>
                  <a:cubicBezTo>
                    <a:pt x="2920" y="9149"/>
                    <a:pt x="2888" y="9187"/>
                    <a:pt x="2848" y="9187"/>
                  </a:cubicBezTo>
                  <a:cubicBezTo>
                    <a:pt x="2834" y="9187"/>
                    <a:pt x="2820" y="9182"/>
                    <a:pt x="2803" y="9174"/>
                  </a:cubicBezTo>
                  <a:cubicBezTo>
                    <a:pt x="2703" y="9174"/>
                    <a:pt x="2669" y="9074"/>
                    <a:pt x="2669" y="9007"/>
                  </a:cubicBezTo>
                  <a:cubicBezTo>
                    <a:pt x="2669" y="9007"/>
                    <a:pt x="2803" y="8607"/>
                    <a:pt x="3136" y="8540"/>
                  </a:cubicBezTo>
                  <a:cubicBezTo>
                    <a:pt x="3182" y="8528"/>
                    <a:pt x="3230" y="8521"/>
                    <a:pt x="3280" y="8521"/>
                  </a:cubicBezTo>
                  <a:cubicBezTo>
                    <a:pt x="3629" y="8521"/>
                    <a:pt x="4075" y="8828"/>
                    <a:pt x="4571" y="9441"/>
                  </a:cubicBezTo>
                  <a:cubicBezTo>
                    <a:pt x="5405" y="10408"/>
                    <a:pt x="6005" y="11242"/>
                    <a:pt x="5905" y="11943"/>
                  </a:cubicBezTo>
                  <a:cubicBezTo>
                    <a:pt x="5872" y="12343"/>
                    <a:pt x="5638" y="12610"/>
                    <a:pt x="5238" y="12910"/>
                  </a:cubicBezTo>
                  <a:cubicBezTo>
                    <a:pt x="5071" y="13043"/>
                    <a:pt x="4904" y="13077"/>
                    <a:pt x="4704" y="13077"/>
                  </a:cubicBezTo>
                  <a:cubicBezTo>
                    <a:pt x="4637" y="13077"/>
                    <a:pt x="4537" y="13077"/>
                    <a:pt x="4404" y="13043"/>
                  </a:cubicBezTo>
                  <a:cubicBezTo>
                    <a:pt x="3670" y="12877"/>
                    <a:pt x="2736" y="12009"/>
                    <a:pt x="2069" y="10742"/>
                  </a:cubicBezTo>
                  <a:cubicBezTo>
                    <a:pt x="1368" y="9441"/>
                    <a:pt x="1168" y="8507"/>
                    <a:pt x="2302" y="7506"/>
                  </a:cubicBezTo>
                  <a:cubicBezTo>
                    <a:pt x="2481" y="7302"/>
                    <a:pt x="2737" y="7215"/>
                    <a:pt x="3027" y="7215"/>
                  </a:cubicBezTo>
                  <a:cubicBezTo>
                    <a:pt x="3116" y="7215"/>
                    <a:pt x="3209" y="7224"/>
                    <a:pt x="3303" y="7239"/>
                  </a:cubicBezTo>
                  <a:cubicBezTo>
                    <a:pt x="4037" y="7373"/>
                    <a:pt x="4838" y="8073"/>
                    <a:pt x="5471" y="9241"/>
                  </a:cubicBezTo>
                  <a:cubicBezTo>
                    <a:pt x="6572" y="8774"/>
                    <a:pt x="14311" y="5738"/>
                    <a:pt x="16846" y="5238"/>
                  </a:cubicBezTo>
                  <a:cubicBezTo>
                    <a:pt x="19515" y="4704"/>
                    <a:pt x="28088" y="3537"/>
                    <a:pt x="28188" y="3537"/>
                  </a:cubicBezTo>
                  <a:close/>
                  <a:moveTo>
                    <a:pt x="27454" y="1"/>
                  </a:moveTo>
                  <a:cubicBezTo>
                    <a:pt x="27454" y="1"/>
                    <a:pt x="19815" y="4237"/>
                    <a:pt x="12310" y="5104"/>
                  </a:cubicBezTo>
                  <a:cubicBezTo>
                    <a:pt x="4804" y="6005"/>
                    <a:pt x="3203" y="5872"/>
                    <a:pt x="2369" y="6072"/>
                  </a:cubicBezTo>
                  <a:cubicBezTo>
                    <a:pt x="1802" y="6239"/>
                    <a:pt x="1" y="7740"/>
                    <a:pt x="1102" y="10508"/>
                  </a:cubicBezTo>
                  <a:cubicBezTo>
                    <a:pt x="2003" y="12818"/>
                    <a:pt x="3665" y="13772"/>
                    <a:pt x="4663" y="13772"/>
                  </a:cubicBezTo>
                  <a:cubicBezTo>
                    <a:pt x="4847" y="13772"/>
                    <a:pt x="5008" y="13740"/>
                    <a:pt x="5138" y="13677"/>
                  </a:cubicBezTo>
                  <a:cubicBezTo>
                    <a:pt x="5972" y="13244"/>
                    <a:pt x="13310" y="9041"/>
                    <a:pt x="16513" y="8240"/>
                  </a:cubicBezTo>
                  <a:cubicBezTo>
                    <a:pt x="19748" y="7406"/>
                    <a:pt x="27987" y="7239"/>
                    <a:pt x="28555" y="6706"/>
                  </a:cubicBezTo>
                  <a:cubicBezTo>
                    <a:pt x="29155" y="6172"/>
                    <a:pt x="29388" y="4070"/>
                    <a:pt x="29155" y="3537"/>
                  </a:cubicBezTo>
                  <a:lnTo>
                    <a:pt x="29956" y="3203"/>
                  </a:lnTo>
                  <a:cubicBezTo>
                    <a:pt x="29956" y="3203"/>
                    <a:pt x="28421" y="201"/>
                    <a:pt x="27454" y="1"/>
                  </a:cubicBezTo>
                  <a:close/>
                </a:path>
              </a:pathLst>
            </a:custGeom>
            <a:solidFill>
              <a:srgbClr val="34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3665300" y="4275150"/>
              <a:ext cx="235175" cy="260275"/>
            </a:xfrm>
            <a:custGeom>
              <a:avLst/>
              <a:gdLst/>
              <a:ahLst/>
              <a:cxnLst/>
              <a:rect l="l" t="t" r="r" b="b"/>
              <a:pathLst>
                <a:path w="9407" h="10411" extrusionOk="0">
                  <a:moveTo>
                    <a:pt x="7148" y="919"/>
                  </a:moveTo>
                  <a:cubicBezTo>
                    <a:pt x="7311" y="919"/>
                    <a:pt x="7507" y="1024"/>
                    <a:pt x="7739" y="1302"/>
                  </a:cubicBezTo>
                  <a:cubicBezTo>
                    <a:pt x="8206" y="1836"/>
                    <a:pt x="6405" y="3771"/>
                    <a:pt x="6405" y="3771"/>
                  </a:cubicBezTo>
                  <a:cubicBezTo>
                    <a:pt x="6405" y="3771"/>
                    <a:pt x="6405" y="2303"/>
                    <a:pt x="6571" y="1569"/>
                  </a:cubicBezTo>
                  <a:cubicBezTo>
                    <a:pt x="6658" y="1286"/>
                    <a:pt x="6845" y="919"/>
                    <a:pt x="7148" y="919"/>
                  </a:cubicBezTo>
                  <a:close/>
                  <a:moveTo>
                    <a:pt x="2147" y="2311"/>
                  </a:moveTo>
                  <a:cubicBezTo>
                    <a:pt x="3037" y="2311"/>
                    <a:pt x="4403" y="4071"/>
                    <a:pt x="4403" y="4071"/>
                  </a:cubicBezTo>
                  <a:cubicBezTo>
                    <a:pt x="1601" y="4071"/>
                    <a:pt x="1001" y="2937"/>
                    <a:pt x="1835" y="2403"/>
                  </a:cubicBezTo>
                  <a:cubicBezTo>
                    <a:pt x="1929" y="2339"/>
                    <a:pt x="2034" y="2311"/>
                    <a:pt x="2147" y="2311"/>
                  </a:cubicBezTo>
                  <a:close/>
                  <a:moveTo>
                    <a:pt x="7187" y="0"/>
                  </a:moveTo>
                  <a:cubicBezTo>
                    <a:pt x="5077" y="0"/>
                    <a:pt x="5504" y="4104"/>
                    <a:pt x="5504" y="4104"/>
                  </a:cubicBezTo>
                  <a:cubicBezTo>
                    <a:pt x="5504" y="4104"/>
                    <a:pt x="4737" y="2837"/>
                    <a:pt x="3436" y="2003"/>
                  </a:cubicBezTo>
                  <a:cubicBezTo>
                    <a:pt x="2935" y="1651"/>
                    <a:pt x="2342" y="1448"/>
                    <a:pt x="1800" y="1448"/>
                  </a:cubicBezTo>
                  <a:cubicBezTo>
                    <a:pt x="1004" y="1448"/>
                    <a:pt x="319" y="1885"/>
                    <a:pt x="200" y="2937"/>
                  </a:cubicBezTo>
                  <a:cubicBezTo>
                    <a:pt x="0" y="4638"/>
                    <a:pt x="4537" y="5005"/>
                    <a:pt x="4537" y="5005"/>
                  </a:cubicBezTo>
                  <a:cubicBezTo>
                    <a:pt x="4170" y="5505"/>
                    <a:pt x="334" y="7140"/>
                    <a:pt x="334" y="7140"/>
                  </a:cubicBezTo>
                  <a:cubicBezTo>
                    <a:pt x="534" y="7306"/>
                    <a:pt x="967" y="7348"/>
                    <a:pt x="1351" y="7348"/>
                  </a:cubicBezTo>
                  <a:cubicBezTo>
                    <a:pt x="1735" y="7348"/>
                    <a:pt x="2068" y="7307"/>
                    <a:pt x="2068" y="7306"/>
                  </a:cubicBezTo>
                  <a:lnTo>
                    <a:pt x="2068" y="7306"/>
                  </a:lnTo>
                  <a:cubicBezTo>
                    <a:pt x="2102" y="7673"/>
                    <a:pt x="1868" y="8507"/>
                    <a:pt x="1868" y="8507"/>
                  </a:cubicBezTo>
                  <a:cubicBezTo>
                    <a:pt x="3236" y="7907"/>
                    <a:pt x="4503" y="6306"/>
                    <a:pt x="4503" y="6306"/>
                  </a:cubicBezTo>
                  <a:lnTo>
                    <a:pt x="4503" y="6306"/>
                  </a:lnTo>
                  <a:cubicBezTo>
                    <a:pt x="3703" y="8207"/>
                    <a:pt x="3036" y="10008"/>
                    <a:pt x="3036" y="10008"/>
                  </a:cubicBezTo>
                  <a:cubicBezTo>
                    <a:pt x="3047" y="10016"/>
                    <a:pt x="3060" y="10019"/>
                    <a:pt x="3076" y="10019"/>
                  </a:cubicBezTo>
                  <a:cubicBezTo>
                    <a:pt x="3347" y="10019"/>
                    <a:pt x="4270" y="9008"/>
                    <a:pt x="4270" y="9008"/>
                  </a:cubicBezTo>
                  <a:lnTo>
                    <a:pt x="4270" y="9008"/>
                  </a:lnTo>
                  <a:cubicBezTo>
                    <a:pt x="4370" y="9808"/>
                    <a:pt x="4103" y="10409"/>
                    <a:pt x="4103" y="10409"/>
                  </a:cubicBezTo>
                  <a:cubicBezTo>
                    <a:pt x="4116" y="10410"/>
                    <a:pt x="4129" y="10410"/>
                    <a:pt x="4141" y="10410"/>
                  </a:cubicBezTo>
                  <a:cubicBezTo>
                    <a:pt x="5284" y="10410"/>
                    <a:pt x="5871" y="6006"/>
                    <a:pt x="5871" y="6006"/>
                  </a:cubicBezTo>
                  <a:lnTo>
                    <a:pt x="5871" y="6006"/>
                  </a:lnTo>
                  <a:cubicBezTo>
                    <a:pt x="6238" y="7073"/>
                    <a:pt x="5671" y="8741"/>
                    <a:pt x="5671" y="8741"/>
                  </a:cubicBezTo>
                  <a:cubicBezTo>
                    <a:pt x="5810" y="8784"/>
                    <a:pt x="5947" y="8801"/>
                    <a:pt x="6079" y="8801"/>
                  </a:cubicBezTo>
                  <a:cubicBezTo>
                    <a:pt x="6774" y="8801"/>
                    <a:pt x="7339" y="8307"/>
                    <a:pt x="7339" y="8307"/>
                  </a:cubicBezTo>
                  <a:cubicBezTo>
                    <a:pt x="8106" y="6773"/>
                    <a:pt x="6772" y="4471"/>
                    <a:pt x="6772" y="4471"/>
                  </a:cubicBezTo>
                  <a:cubicBezTo>
                    <a:pt x="8740" y="3604"/>
                    <a:pt x="9407" y="101"/>
                    <a:pt x="7239" y="1"/>
                  </a:cubicBezTo>
                  <a:cubicBezTo>
                    <a:pt x="7221" y="1"/>
                    <a:pt x="7204" y="0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2" name="Google Shape;4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610400" y="3404714"/>
            <a:ext cx="1533600" cy="17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87" y="73786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37" y="284895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087" y="416686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87" y="-24138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887" y="477646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887" y="462406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37" y="25815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137" y="338235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937" y="1096350"/>
            <a:ext cx="113300" cy="11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26"/>
          <p:cNvGrpSpPr/>
          <p:nvPr/>
        </p:nvGrpSpPr>
        <p:grpSpPr>
          <a:xfrm rot="729655" flipH="1">
            <a:off x="7822054" y="280317"/>
            <a:ext cx="1110289" cy="518369"/>
            <a:chOff x="3341960" y="4275150"/>
            <a:chExt cx="819521" cy="382616"/>
          </a:xfrm>
        </p:grpSpPr>
        <p:sp>
          <p:nvSpPr>
            <p:cNvPr id="463" name="Google Shape;463;p26"/>
            <p:cNvSpPr/>
            <p:nvPr/>
          </p:nvSpPr>
          <p:spPr>
            <a:xfrm>
              <a:off x="3341960" y="4280999"/>
              <a:ext cx="819521" cy="376767"/>
            </a:xfrm>
            <a:custGeom>
              <a:avLst/>
              <a:gdLst/>
              <a:ahLst/>
              <a:cxnLst/>
              <a:rect l="l" t="t" r="r" b="b"/>
              <a:pathLst>
                <a:path w="29956" h="13772" extrusionOk="0">
                  <a:moveTo>
                    <a:pt x="28188" y="3537"/>
                  </a:moveTo>
                  <a:cubicBezTo>
                    <a:pt x="28254" y="3537"/>
                    <a:pt x="28354" y="3570"/>
                    <a:pt x="28354" y="3670"/>
                  </a:cubicBezTo>
                  <a:cubicBezTo>
                    <a:pt x="28354" y="3703"/>
                    <a:pt x="28321" y="3770"/>
                    <a:pt x="28221" y="3837"/>
                  </a:cubicBezTo>
                  <a:cubicBezTo>
                    <a:pt x="28154" y="3837"/>
                    <a:pt x="19548" y="5004"/>
                    <a:pt x="16946" y="5538"/>
                  </a:cubicBezTo>
                  <a:cubicBezTo>
                    <a:pt x="14311" y="6072"/>
                    <a:pt x="5605" y="9541"/>
                    <a:pt x="5505" y="9574"/>
                  </a:cubicBezTo>
                  <a:cubicBezTo>
                    <a:pt x="5487" y="9583"/>
                    <a:pt x="5467" y="9587"/>
                    <a:pt x="5447" y="9587"/>
                  </a:cubicBezTo>
                  <a:cubicBezTo>
                    <a:pt x="5392" y="9587"/>
                    <a:pt x="5338" y="9556"/>
                    <a:pt x="5338" y="9508"/>
                  </a:cubicBezTo>
                  <a:cubicBezTo>
                    <a:pt x="4738" y="8373"/>
                    <a:pt x="4004" y="7673"/>
                    <a:pt x="3337" y="7539"/>
                  </a:cubicBezTo>
                  <a:cubicBezTo>
                    <a:pt x="3272" y="7532"/>
                    <a:pt x="3210" y="7528"/>
                    <a:pt x="3151" y="7528"/>
                  </a:cubicBezTo>
                  <a:cubicBezTo>
                    <a:pt x="2936" y="7528"/>
                    <a:pt x="2753" y="7583"/>
                    <a:pt x="2569" y="7740"/>
                  </a:cubicBezTo>
                  <a:cubicBezTo>
                    <a:pt x="1702" y="8540"/>
                    <a:pt x="1702" y="9207"/>
                    <a:pt x="2469" y="10608"/>
                  </a:cubicBezTo>
                  <a:cubicBezTo>
                    <a:pt x="3070" y="11776"/>
                    <a:pt x="3904" y="12610"/>
                    <a:pt x="4571" y="12743"/>
                  </a:cubicBezTo>
                  <a:cubicBezTo>
                    <a:pt x="4656" y="12755"/>
                    <a:pt x="4737" y="12763"/>
                    <a:pt x="4812" y="12763"/>
                  </a:cubicBezTo>
                  <a:cubicBezTo>
                    <a:pt x="4942" y="12763"/>
                    <a:pt x="5053" y="12740"/>
                    <a:pt x="5138" y="12677"/>
                  </a:cubicBezTo>
                  <a:cubicBezTo>
                    <a:pt x="5471" y="12410"/>
                    <a:pt x="5672" y="12176"/>
                    <a:pt x="5672" y="11909"/>
                  </a:cubicBezTo>
                  <a:cubicBezTo>
                    <a:pt x="5738" y="11342"/>
                    <a:pt x="5171" y="10575"/>
                    <a:pt x="4371" y="9674"/>
                  </a:cubicBezTo>
                  <a:cubicBezTo>
                    <a:pt x="3703" y="8874"/>
                    <a:pt x="3370" y="8840"/>
                    <a:pt x="3203" y="8840"/>
                  </a:cubicBezTo>
                  <a:cubicBezTo>
                    <a:pt x="3036" y="8874"/>
                    <a:pt x="2970" y="9074"/>
                    <a:pt x="2970" y="9074"/>
                  </a:cubicBezTo>
                  <a:cubicBezTo>
                    <a:pt x="2920" y="9149"/>
                    <a:pt x="2888" y="9187"/>
                    <a:pt x="2848" y="9187"/>
                  </a:cubicBezTo>
                  <a:cubicBezTo>
                    <a:pt x="2834" y="9187"/>
                    <a:pt x="2820" y="9182"/>
                    <a:pt x="2803" y="9174"/>
                  </a:cubicBezTo>
                  <a:cubicBezTo>
                    <a:pt x="2703" y="9174"/>
                    <a:pt x="2669" y="9074"/>
                    <a:pt x="2669" y="9007"/>
                  </a:cubicBezTo>
                  <a:cubicBezTo>
                    <a:pt x="2669" y="9007"/>
                    <a:pt x="2803" y="8607"/>
                    <a:pt x="3136" y="8540"/>
                  </a:cubicBezTo>
                  <a:cubicBezTo>
                    <a:pt x="3182" y="8528"/>
                    <a:pt x="3230" y="8521"/>
                    <a:pt x="3280" y="8521"/>
                  </a:cubicBezTo>
                  <a:cubicBezTo>
                    <a:pt x="3629" y="8521"/>
                    <a:pt x="4075" y="8828"/>
                    <a:pt x="4571" y="9441"/>
                  </a:cubicBezTo>
                  <a:cubicBezTo>
                    <a:pt x="5405" y="10408"/>
                    <a:pt x="6005" y="11242"/>
                    <a:pt x="5905" y="11943"/>
                  </a:cubicBezTo>
                  <a:cubicBezTo>
                    <a:pt x="5872" y="12343"/>
                    <a:pt x="5638" y="12610"/>
                    <a:pt x="5238" y="12910"/>
                  </a:cubicBezTo>
                  <a:cubicBezTo>
                    <a:pt x="5071" y="13043"/>
                    <a:pt x="4904" y="13077"/>
                    <a:pt x="4704" y="13077"/>
                  </a:cubicBezTo>
                  <a:cubicBezTo>
                    <a:pt x="4637" y="13077"/>
                    <a:pt x="4537" y="13077"/>
                    <a:pt x="4404" y="13043"/>
                  </a:cubicBezTo>
                  <a:cubicBezTo>
                    <a:pt x="3670" y="12877"/>
                    <a:pt x="2736" y="12009"/>
                    <a:pt x="2069" y="10742"/>
                  </a:cubicBezTo>
                  <a:cubicBezTo>
                    <a:pt x="1368" y="9441"/>
                    <a:pt x="1168" y="8507"/>
                    <a:pt x="2302" y="7506"/>
                  </a:cubicBezTo>
                  <a:cubicBezTo>
                    <a:pt x="2481" y="7302"/>
                    <a:pt x="2737" y="7215"/>
                    <a:pt x="3027" y="7215"/>
                  </a:cubicBezTo>
                  <a:cubicBezTo>
                    <a:pt x="3116" y="7215"/>
                    <a:pt x="3209" y="7224"/>
                    <a:pt x="3303" y="7239"/>
                  </a:cubicBezTo>
                  <a:cubicBezTo>
                    <a:pt x="4037" y="7373"/>
                    <a:pt x="4838" y="8073"/>
                    <a:pt x="5471" y="9241"/>
                  </a:cubicBezTo>
                  <a:cubicBezTo>
                    <a:pt x="6572" y="8774"/>
                    <a:pt x="14311" y="5738"/>
                    <a:pt x="16846" y="5238"/>
                  </a:cubicBezTo>
                  <a:cubicBezTo>
                    <a:pt x="19515" y="4704"/>
                    <a:pt x="28088" y="3537"/>
                    <a:pt x="28188" y="3537"/>
                  </a:cubicBezTo>
                  <a:close/>
                  <a:moveTo>
                    <a:pt x="27454" y="1"/>
                  </a:moveTo>
                  <a:cubicBezTo>
                    <a:pt x="27454" y="1"/>
                    <a:pt x="19815" y="4237"/>
                    <a:pt x="12310" y="5104"/>
                  </a:cubicBezTo>
                  <a:cubicBezTo>
                    <a:pt x="4804" y="6005"/>
                    <a:pt x="3203" y="5872"/>
                    <a:pt x="2369" y="6072"/>
                  </a:cubicBezTo>
                  <a:cubicBezTo>
                    <a:pt x="1802" y="6239"/>
                    <a:pt x="1" y="7740"/>
                    <a:pt x="1102" y="10508"/>
                  </a:cubicBezTo>
                  <a:cubicBezTo>
                    <a:pt x="2003" y="12818"/>
                    <a:pt x="3665" y="13772"/>
                    <a:pt x="4663" y="13772"/>
                  </a:cubicBezTo>
                  <a:cubicBezTo>
                    <a:pt x="4847" y="13772"/>
                    <a:pt x="5008" y="13740"/>
                    <a:pt x="5138" y="13677"/>
                  </a:cubicBezTo>
                  <a:cubicBezTo>
                    <a:pt x="5972" y="13244"/>
                    <a:pt x="13310" y="9041"/>
                    <a:pt x="16513" y="8240"/>
                  </a:cubicBezTo>
                  <a:cubicBezTo>
                    <a:pt x="19748" y="7406"/>
                    <a:pt x="27987" y="7239"/>
                    <a:pt x="28555" y="6706"/>
                  </a:cubicBezTo>
                  <a:cubicBezTo>
                    <a:pt x="29155" y="6172"/>
                    <a:pt x="29388" y="4070"/>
                    <a:pt x="29155" y="3537"/>
                  </a:cubicBezTo>
                  <a:lnTo>
                    <a:pt x="29956" y="3203"/>
                  </a:lnTo>
                  <a:cubicBezTo>
                    <a:pt x="29956" y="3203"/>
                    <a:pt x="28421" y="201"/>
                    <a:pt x="27454" y="1"/>
                  </a:cubicBezTo>
                  <a:close/>
                </a:path>
              </a:pathLst>
            </a:custGeom>
            <a:solidFill>
              <a:srgbClr val="34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665300" y="4275150"/>
              <a:ext cx="235175" cy="260275"/>
            </a:xfrm>
            <a:custGeom>
              <a:avLst/>
              <a:gdLst/>
              <a:ahLst/>
              <a:cxnLst/>
              <a:rect l="l" t="t" r="r" b="b"/>
              <a:pathLst>
                <a:path w="9407" h="10411" extrusionOk="0">
                  <a:moveTo>
                    <a:pt x="7148" y="919"/>
                  </a:moveTo>
                  <a:cubicBezTo>
                    <a:pt x="7311" y="919"/>
                    <a:pt x="7507" y="1024"/>
                    <a:pt x="7739" y="1302"/>
                  </a:cubicBezTo>
                  <a:cubicBezTo>
                    <a:pt x="8206" y="1836"/>
                    <a:pt x="6405" y="3771"/>
                    <a:pt x="6405" y="3771"/>
                  </a:cubicBezTo>
                  <a:cubicBezTo>
                    <a:pt x="6405" y="3771"/>
                    <a:pt x="6405" y="2303"/>
                    <a:pt x="6571" y="1569"/>
                  </a:cubicBezTo>
                  <a:cubicBezTo>
                    <a:pt x="6658" y="1286"/>
                    <a:pt x="6845" y="919"/>
                    <a:pt x="7148" y="919"/>
                  </a:cubicBezTo>
                  <a:close/>
                  <a:moveTo>
                    <a:pt x="2147" y="2311"/>
                  </a:moveTo>
                  <a:cubicBezTo>
                    <a:pt x="3037" y="2311"/>
                    <a:pt x="4403" y="4071"/>
                    <a:pt x="4403" y="4071"/>
                  </a:cubicBezTo>
                  <a:cubicBezTo>
                    <a:pt x="1601" y="4071"/>
                    <a:pt x="1001" y="2937"/>
                    <a:pt x="1835" y="2403"/>
                  </a:cubicBezTo>
                  <a:cubicBezTo>
                    <a:pt x="1929" y="2339"/>
                    <a:pt x="2034" y="2311"/>
                    <a:pt x="2147" y="2311"/>
                  </a:cubicBezTo>
                  <a:close/>
                  <a:moveTo>
                    <a:pt x="7187" y="0"/>
                  </a:moveTo>
                  <a:cubicBezTo>
                    <a:pt x="5077" y="0"/>
                    <a:pt x="5504" y="4104"/>
                    <a:pt x="5504" y="4104"/>
                  </a:cubicBezTo>
                  <a:cubicBezTo>
                    <a:pt x="5504" y="4104"/>
                    <a:pt x="4737" y="2837"/>
                    <a:pt x="3436" y="2003"/>
                  </a:cubicBezTo>
                  <a:cubicBezTo>
                    <a:pt x="2935" y="1651"/>
                    <a:pt x="2342" y="1448"/>
                    <a:pt x="1800" y="1448"/>
                  </a:cubicBezTo>
                  <a:cubicBezTo>
                    <a:pt x="1004" y="1448"/>
                    <a:pt x="319" y="1885"/>
                    <a:pt x="200" y="2937"/>
                  </a:cubicBezTo>
                  <a:cubicBezTo>
                    <a:pt x="0" y="4638"/>
                    <a:pt x="4537" y="5005"/>
                    <a:pt x="4537" y="5005"/>
                  </a:cubicBezTo>
                  <a:cubicBezTo>
                    <a:pt x="4170" y="5505"/>
                    <a:pt x="334" y="7140"/>
                    <a:pt x="334" y="7140"/>
                  </a:cubicBezTo>
                  <a:cubicBezTo>
                    <a:pt x="534" y="7306"/>
                    <a:pt x="967" y="7348"/>
                    <a:pt x="1351" y="7348"/>
                  </a:cubicBezTo>
                  <a:cubicBezTo>
                    <a:pt x="1735" y="7348"/>
                    <a:pt x="2068" y="7307"/>
                    <a:pt x="2068" y="7306"/>
                  </a:cubicBezTo>
                  <a:lnTo>
                    <a:pt x="2068" y="7306"/>
                  </a:lnTo>
                  <a:cubicBezTo>
                    <a:pt x="2102" y="7673"/>
                    <a:pt x="1868" y="8507"/>
                    <a:pt x="1868" y="8507"/>
                  </a:cubicBezTo>
                  <a:cubicBezTo>
                    <a:pt x="3236" y="7907"/>
                    <a:pt x="4503" y="6306"/>
                    <a:pt x="4503" y="6306"/>
                  </a:cubicBezTo>
                  <a:lnTo>
                    <a:pt x="4503" y="6306"/>
                  </a:lnTo>
                  <a:cubicBezTo>
                    <a:pt x="3703" y="8207"/>
                    <a:pt x="3036" y="10008"/>
                    <a:pt x="3036" y="10008"/>
                  </a:cubicBezTo>
                  <a:cubicBezTo>
                    <a:pt x="3047" y="10016"/>
                    <a:pt x="3060" y="10019"/>
                    <a:pt x="3076" y="10019"/>
                  </a:cubicBezTo>
                  <a:cubicBezTo>
                    <a:pt x="3347" y="10019"/>
                    <a:pt x="4270" y="9008"/>
                    <a:pt x="4270" y="9008"/>
                  </a:cubicBezTo>
                  <a:lnTo>
                    <a:pt x="4270" y="9008"/>
                  </a:lnTo>
                  <a:cubicBezTo>
                    <a:pt x="4370" y="9808"/>
                    <a:pt x="4103" y="10409"/>
                    <a:pt x="4103" y="10409"/>
                  </a:cubicBezTo>
                  <a:cubicBezTo>
                    <a:pt x="4116" y="10410"/>
                    <a:pt x="4129" y="10410"/>
                    <a:pt x="4141" y="10410"/>
                  </a:cubicBezTo>
                  <a:cubicBezTo>
                    <a:pt x="5284" y="10410"/>
                    <a:pt x="5871" y="6006"/>
                    <a:pt x="5871" y="6006"/>
                  </a:cubicBezTo>
                  <a:lnTo>
                    <a:pt x="5871" y="6006"/>
                  </a:lnTo>
                  <a:cubicBezTo>
                    <a:pt x="6238" y="7073"/>
                    <a:pt x="5671" y="8741"/>
                    <a:pt x="5671" y="8741"/>
                  </a:cubicBezTo>
                  <a:cubicBezTo>
                    <a:pt x="5810" y="8784"/>
                    <a:pt x="5947" y="8801"/>
                    <a:pt x="6079" y="8801"/>
                  </a:cubicBezTo>
                  <a:cubicBezTo>
                    <a:pt x="6774" y="8801"/>
                    <a:pt x="7339" y="8307"/>
                    <a:pt x="7339" y="8307"/>
                  </a:cubicBezTo>
                  <a:cubicBezTo>
                    <a:pt x="8106" y="6773"/>
                    <a:pt x="6772" y="4471"/>
                    <a:pt x="6772" y="4471"/>
                  </a:cubicBezTo>
                  <a:cubicBezTo>
                    <a:pt x="8740" y="3604"/>
                    <a:pt x="9407" y="101"/>
                    <a:pt x="7239" y="1"/>
                  </a:cubicBezTo>
                  <a:cubicBezTo>
                    <a:pt x="7221" y="1"/>
                    <a:pt x="7204" y="0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222" y="4175801"/>
            <a:ext cx="1454975" cy="1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8284" y="3997238"/>
            <a:ext cx="1454975" cy="1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50" y="48881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8837" y="291143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63314">
            <a:off x="8256166" y="-690895"/>
            <a:ext cx="306925" cy="1924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859243" flipH="1">
            <a:off x="8397015" y="-684201"/>
            <a:ext cx="306925" cy="19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75075" y="-839623"/>
            <a:ext cx="1990824" cy="17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2437" y="469943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162" y="13947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87" y="324717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62" y="473736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6312" y="373942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137" y="1394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137" y="48675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-270062" y="3763662"/>
            <a:ext cx="1632300" cy="112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27"/>
          <p:cNvGrpSpPr/>
          <p:nvPr/>
        </p:nvGrpSpPr>
        <p:grpSpPr>
          <a:xfrm rot="-2012031" flipH="1">
            <a:off x="7782494" y="4309882"/>
            <a:ext cx="986418" cy="686022"/>
            <a:chOff x="3370900" y="1218500"/>
            <a:chExt cx="850650" cy="591600"/>
          </a:xfrm>
        </p:grpSpPr>
        <p:sp>
          <p:nvSpPr>
            <p:cNvPr id="482" name="Google Shape;482;p27"/>
            <p:cNvSpPr/>
            <p:nvPr/>
          </p:nvSpPr>
          <p:spPr>
            <a:xfrm>
              <a:off x="3370900" y="1378925"/>
              <a:ext cx="818125" cy="323600"/>
            </a:xfrm>
            <a:custGeom>
              <a:avLst/>
              <a:gdLst/>
              <a:ahLst/>
              <a:cxnLst/>
              <a:rect l="l" t="t" r="r" b="b"/>
              <a:pathLst>
                <a:path w="32725" h="12944" extrusionOk="0">
                  <a:moveTo>
                    <a:pt x="32724" y="1"/>
                  </a:moveTo>
                  <a:lnTo>
                    <a:pt x="17147" y="2569"/>
                  </a:lnTo>
                  <a:lnTo>
                    <a:pt x="1" y="12943"/>
                  </a:lnTo>
                  <a:lnTo>
                    <a:pt x="24485" y="11042"/>
                  </a:lnTo>
                  <a:lnTo>
                    <a:pt x="32724" y="1"/>
                  </a:lnTo>
                  <a:close/>
                </a:path>
              </a:pathLst>
            </a:custGeom>
            <a:solidFill>
              <a:srgbClr val="34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3638600" y="1480675"/>
              <a:ext cx="582950" cy="329425"/>
            </a:xfrm>
            <a:custGeom>
              <a:avLst/>
              <a:gdLst/>
              <a:ahLst/>
              <a:cxnLst/>
              <a:rect l="l" t="t" r="r" b="b"/>
              <a:pathLst>
                <a:path w="23318" h="13177" extrusionOk="0">
                  <a:moveTo>
                    <a:pt x="19314" y="0"/>
                  </a:moveTo>
                  <a:lnTo>
                    <a:pt x="14011" y="7439"/>
                  </a:lnTo>
                  <a:lnTo>
                    <a:pt x="1" y="8373"/>
                  </a:lnTo>
                  <a:lnTo>
                    <a:pt x="334" y="13176"/>
                  </a:lnTo>
                  <a:cubicBezTo>
                    <a:pt x="3525" y="11320"/>
                    <a:pt x="8490" y="10950"/>
                    <a:pt x="11763" y="10950"/>
                  </a:cubicBezTo>
                  <a:cubicBezTo>
                    <a:pt x="13724" y="10950"/>
                    <a:pt x="15078" y="11083"/>
                    <a:pt x="15078" y="11108"/>
                  </a:cubicBezTo>
                  <a:cubicBezTo>
                    <a:pt x="16612" y="7105"/>
                    <a:pt x="23317" y="2369"/>
                    <a:pt x="23317" y="2369"/>
                  </a:cubicBezTo>
                  <a:lnTo>
                    <a:pt x="19314" y="0"/>
                  </a:lnTo>
                  <a:close/>
                </a:path>
              </a:pathLst>
            </a:custGeom>
            <a:solidFill>
              <a:srgbClr val="34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836250" y="1260500"/>
              <a:ext cx="212675" cy="269850"/>
            </a:xfrm>
            <a:custGeom>
              <a:avLst/>
              <a:gdLst/>
              <a:ahLst/>
              <a:cxnLst/>
              <a:rect l="l" t="t" r="r" b="b"/>
              <a:pathLst>
                <a:path w="8507" h="10794" extrusionOk="0">
                  <a:moveTo>
                    <a:pt x="8293" y="1"/>
                  </a:moveTo>
                  <a:cubicBezTo>
                    <a:pt x="7784" y="1"/>
                    <a:pt x="3367" y="91"/>
                    <a:pt x="2702" y="3604"/>
                  </a:cubicBezTo>
                  <a:cubicBezTo>
                    <a:pt x="2035" y="7139"/>
                    <a:pt x="34" y="10475"/>
                    <a:pt x="34" y="10508"/>
                  </a:cubicBezTo>
                  <a:cubicBezTo>
                    <a:pt x="0" y="10609"/>
                    <a:pt x="0" y="10742"/>
                    <a:pt x="100" y="10775"/>
                  </a:cubicBezTo>
                  <a:cubicBezTo>
                    <a:pt x="123" y="10786"/>
                    <a:pt x="145" y="10794"/>
                    <a:pt x="168" y="10794"/>
                  </a:cubicBezTo>
                  <a:cubicBezTo>
                    <a:pt x="215" y="10794"/>
                    <a:pt x="267" y="10764"/>
                    <a:pt x="334" y="10675"/>
                  </a:cubicBezTo>
                  <a:cubicBezTo>
                    <a:pt x="334" y="10675"/>
                    <a:pt x="2369" y="7306"/>
                    <a:pt x="3036" y="3670"/>
                  </a:cubicBezTo>
                  <a:cubicBezTo>
                    <a:pt x="3635" y="424"/>
                    <a:pt x="7778" y="334"/>
                    <a:pt x="8289" y="334"/>
                  </a:cubicBezTo>
                  <a:cubicBezTo>
                    <a:pt x="8318" y="334"/>
                    <a:pt x="8336" y="335"/>
                    <a:pt x="8340" y="335"/>
                  </a:cubicBezTo>
                  <a:cubicBezTo>
                    <a:pt x="8406" y="335"/>
                    <a:pt x="8506" y="268"/>
                    <a:pt x="8506" y="168"/>
                  </a:cubicBezTo>
                  <a:cubicBezTo>
                    <a:pt x="8506" y="101"/>
                    <a:pt x="8406" y="1"/>
                    <a:pt x="8340" y="1"/>
                  </a:cubicBezTo>
                  <a:cubicBezTo>
                    <a:pt x="8336" y="1"/>
                    <a:pt x="8320" y="1"/>
                    <a:pt x="8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038050" y="1251100"/>
              <a:ext cx="66750" cy="49475"/>
            </a:xfrm>
            <a:custGeom>
              <a:avLst/>
              <a:gdLst/>
              <a:ahLst/>
              <a:cxnLst/>
              <a:rect l="l" t="t" r="r" b="b"/>
              <a:pathLst>
                <a:path w="2670" h="1979" extrusionOk="0">
                  <a:moveTo>
                    <a:pt x="1337" y="1"/>
                  </a:moveTo>
                  <a:cubicBezTo>
                    <a:pt x="736" y="1"/>
                    <a:pt x="149" y="175"/>
                    <a:pt x="101" y="844"/>
                  </a:cubicBezTo>
                  <a:cubicBezTo>
                    <a:pt x="1" y="1978"/>
                    <a:pt x="2002" y="1978"/>
                    <a:pt x="2002" y="1978"/>
                  </a:cubicBezTo>
                  <a:lnTo>
                    <a:pt x="2669" y="210"/>
                  </a:lnTo>
                  <a:cubicBezTo>
                    <a:pt x="2669" y="210"/>
                    <a:pt x="1995" y="1"/>
                    <a:pt x="1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3799550" y="1500600"/>
              <a:ext cx="93425" cy="57650"/>
            </a:xfrm>
            <a:custGeom>
              <a:avLst/>
              <a:gdLst/>
              <a:ahLst/>
              <a:cxnLst/>
              <a:rect l="l" t="t" r="r" b="b"/>
              <a:pathLst>
                <a:path w="3737" h="2306" extrusionOk="0">
                  <a:moveTo>
                    <a:pt x="1708" y="0"/>
                  </a:moveTo>
                  <a:cubicBezTo>
                    <a:pt x="1567" y="0"/>
                    <a:pt x="1440" y="13"/>
                    <a:pt x="1335" y="37"/>
                  </a:cubicBezTo>
                  <a:cubicBezTo>
                    <a:pt x="801" y="137"/>
                    <a:pt x="1" y="738"/>
                    <a:pt x="201" y="1338"/>
                  </a:cubicBezTo>
                  <a:cubicBezTo>
                    <a:pt x="401" y="1905"/>
                    <a:pt x="1402" y="2305"/>
                    <a:pt x="1969" y="2305"/>
                  </a:cubicBezTo>
                  <a:cubicBezTo>
                    <a:pt x="2669" y="2305"/>
                    <a:pt x="3737" y="1271"/>
                    <a:pt x="3403" y="671"/>
                  </a:cubicBezTo>
                  <a:cubicBezTo>
                    <a:pt x="3185" y="236"/>
                    <a:pt x="2325" y="0"/>
                    <a:pt x="1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093925" y="1240500"/>
              <a:ext cx="75075" cy="30050"/>
            </a:xfrm>
            <a:custGeom>
              <a:avLst/>
              <a:gdLst/>
              <a:ahLst/>
              <a:cxnLst/>
              <a:rect l="l" t="t" r="r" b="b"/>
              <a:pathLst>
                <a:path w="3003" h="1202" extrusionOk="0">
                  <a:moveTo>
                    <a:pt x="2803" y="0"/>
                  </a:moveTo>
                  <a:cubicBezTo>
                    <a:pt x="2402" y="67"/>
                    <a:pt x="1969" y="267"/>
                    <a:pt x="1602" y="434"/>
                  </a:cubicBezTo>
                  <a:cubicBezTo>
                    <a:pt x="1168" y="634"/>
                    <a:pt x="768" y="834"/>
                    <a:pt x="301" y="834"/>
                  </a:cubicBezTo>
                  <a:cubicBezTo>
                    <a:pt x="267" y="801"/>
                    <a:pt x="201" y="801"/>
                    <a:pt x="134" y="801"/>
                  </a:cubicBezTo>
                  <a:cubicBezTo>
                    <a:pt x="67" y="834"/>
                    <a:pt x="1" y="934"/>
                    <a:pt x="1" y="1034"/>
                  </a:cubicBezTo>
                  <a:cubicBezTo>
                    <a:pt x="1" y="1101"/>
                    <a:pt x="67" y="1135"/>
                    <a:pt x="134" y="1201"/>
                  </a:cubicBezTo>
                  <a:cubicBezTo>
                    <a:pt x="201" y="1201"/>
                    <a:pt x="201" y="1201"/>
                    <a:pt x="267" y="1135"/>
                  </a:cubicBezTo>
                  <a:cubicBezTo>
                    <a:pt x="302" y="1137"/>
                    <a:pt x="337" y="1138"/>
                    <a:pt x="371" y="1138"/>
                  </a:cubicBezTo>
                  <a:cubicBezTo>
                    <a:pt x="866" y="1138"/>
                    <a:pt x="1334" y="921"/>
                    <a:pt x="1802" y="734"/>
                  </a:cubicBezTo>
                  <a:cubicBezTo>
                    <a:pt x="2169" y="567"/>
                    <a:pt x="2502" y="401"/>
                    <a:pt x="2903" y="334"/>
                  </a:cubicBezTo>
                  <a:cubicBezTo>
                    <a:pt x="2969" y="301"/>
                    <a:pt x="3003" y="234"/>
                    <a:pt x="3003" y="134"/>
                  </a:cubicBezTo>
                  <a:cubicBezTo>
                    <a:pt x="2969" y="67"/>
                    <a:pt x="2903" y="0"/>
                    <a:pt x="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088925" y="1264525"/>
              <a:ext cx="73400" cy="13800"/>
            </a:xfrm>
            <a:custGeom>
              <a:avLst/>
              <a:gdLst/>
              <a:ahLst/>
              <a:cxnLst/>
              <a:rect l="l" t="t" r="r" b="b"/>
              <a:pathLst>
                <a:path w="2936" h="552" extrusionOk="0">
                  <a:moveTo>
                    <a:pt x="2595" y="0"/>
                  </a:moveTo>
                  <a:cubicBezTo>
                    <a:pt x="2234" y="0"/>
                    <a:pt x="1909" y="83"/>
                    <a:pt x="1535" y="140"/>
                  </a:cubicBezTo>
                  <a:cubicBezTo>
                    <a:pt x="1246" y="212"/>
                    <a:pt x="975" y="267"/>
                    <a:pt x="696" y="267"/>
                  </a:cubicBezTo>
                  <a:cubicBezTo>
                    <a:pt x="588" y="267"/>
                    <a:pt x="479" y="259"/>
                    <a:pt x="367" y="240"/>
                  </a:cubicBezTo>
                  <a:cubicBezTo>
                    <a:pt x="334" y="174"/>
                    <a:pt x="301" y="140"/>
                    <a:pt x="201" y="140"/>
                  </a:cubicBezTo>
                  <a:cubicBezTo>
                    <a:pt x="134" y="140"/>
                    <a:pt x="67" y="240"/>
                    <a:pt x="67" y="307"/>
                  </a:cubicBezTo>
                  <a:cubicBezTo>
                    <a:pt x="0" y="407"/>
                    <a:pt x="101" y="474"/>
                    <a:pt x="167" y="507"/>
                  </a:cubicBezTo>
                  <a:cubicBezTo>
                    <a:pt x="334" y="540"/>
                    <a:pt x="501" y="552"/>
                    <a:pt x="665" y="552"/>
                  </a:cubicBezTo>
                  <a:cubicBezTo>
                    <a:pt x="994" y="552"/>
                    <a:pt x="1313" y="507"/>
                    <a:pt x="1602" y="507"/>
                  </a:cubicBezTo>
                  <a:cubicBezTo>
                    <a:pt x="1909" y="456"/>
                    <a:pt x="2177" y="385"/>
                    <a:pt x="2451" y="385"/>
                  </a:cubicBezTo>
                  <a:cubicBezTo>
                    <a:pt x="2534" y="385"/>
                    <a:pt x="2617" y="392"/>
                    <a:pt x="2702" y="407"/>
                  </a:cubicBezTo>
                  <a:cubicBezTo>
                    <a:pt x="2836" y="407"/>
                    <a:pt x="2936" y="307"/>
                    <a:pt x="2936" y="240"/>
                  </a:cubicBezTo>
                  <a:cubicBezTo>
                    <a:pt x="2936" y="107"/>
                    <a:pt x="2836" y="7"/>
                    <a:pt x="2769" y="7"/>
                  </a:cubicBezTo>
                  <a:cubicBezTo>
                    <a:pt x="2710" y="2"/>
                    <a:pt x="2652" y="0"/>
                    <a:pt x="2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088100" y="1269975"/>
              <a:ext cx="80075" cy="23075"/>
            </a:xfrm>
            <a:custGeom>
              <a:avLst/>
              <a:gdLst/>
              <a:ahLst/>
              <a:cxnLst/>
              <a:rect l="l" t="t" r="r" b="b"/>
              <a:pathLst>
                <a:path w="3203" h="923" extrusionOk="0">
                  <a:moveTo>
                    <a:pt x="218" y="0"/>
                  </a:moveTo>
                  <a:cubicBezTo>
                    <a:pt x="200" y="0"/>
                    <a:pt x="182" y="7"/>
                    <a:pt x="167" y="22"/>
                  </a:cubicBezTo>
                  <a:cubicBezTo>
                    <a:pt x="100" y="56"/>
                    <a:pt x="0" y="122"/>
                    <a:pt x="33" y="222"/>
                  </a:cubicBezTo>
                  <a:cubicBezTo>
                    <a:pt x="100" y="423"/>
                    <a:pt x="234" y="589"/>
                    <a:pt x="500" y="723"/>
                  </a:cubicBezTo>
                  <a:cubicBezTo>
                    <a:pt x="534" y="723"/>
                    <a:pt x="567" y="756"/>
                    <a:pt x="634" y="756"/>
                  </a:cubicBezTo>
                  <a:cubicBezTo>
                    <a:pt x="1001" y="923"/>
                    <a:pt x="1468" y="923"/>
                    <a:pt x="1801" y="923"/>
                  </a:cubicBezTo>
                  <a:lnTo>
                    <a:pt x="2068" y="923"/>
                  </a:lnTo>
                  <a:cubicBezTo>
                    <a:pt x="2291" y="923"/>
                    <a:pt x="2498" y="908"/>
                    <a:pt x="2701" y="908"/>
                  </a:cubicBezTo>
                  <a:cubicBezTo>
                    <a:pt x="2802" y="908"/>
                    <a:pt x="2902" y="912"/>
                    <a:pt x="3002" y="923"/>
                  </a:cubicBezTo>
                  <a:cubicBezTo>
                    <a:pt x="3136" y="923"/>
                    <a:pt x="3202" y="856"/>
                    <a:pt x="3202" y="756"/>
                  </a:cubicBezTo>
                  <a:cubicBezTo>
                    <a:pt x="3202" y="623"/>
                    <a:pt x="3136" y="556"/>
                    <a:pt x="3036" y="556"/>
                  </a:cubicBezTo>
                  <a:cubicBezTo>
                    <a:pt x="2886" y="539"/>
                    <a:pt x="2727" y="531"/>
                    <a:pt x="2564" y="531"/>
                  </a:cubicBezTo>
                  <a:cubicBezTo>
                    <a:pt x="2402" y="531"/>
                    <a:pt x="2235" y="539"/>
                    <a:pt x="2068" y="556"/>
                  </a:cubicBezTo>
                  <a:lnTo>
                    <a:pt x="1801" y="556"/>
                  </a:lnTo>
                  <a:cubicBezTo>
                    <a:pt x="1401" y="556"/>
                    <a:pt x="1034" y="556"/>
                    <a:pt x="667" y="389"/>
                  </a:cubicBezTo>
                  <a:cubicBezTo>
                    <a:pt x="567" y="356"/>
                    <a:pt x="434" y="256"/>
                    <a:pt x="367" y="122"/>
                  </a:cubicBezTo>
                  <a:cubicBezTo>
                    <a:pt x="341" y="71"/>
                    <a:pt x="277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4083075" y="1292725"/>
              <a:ext cx="45900" cy="57050"/>
            </a:xfrm>
            <a:custGeom>
              <a:avLst/>
              <a:gdLst/>
              <a:ahLst/>
              <a:cxnLst/>
              <a:rect l="l" t="t" r="r" b="b"/>
              <a:pathLst>
                <a:path w="1836" h="2282" extrusionOk="0">
                  <a:moveTo>
                    <a:pt x="170" y="0"/>
                  </a:moveTo>
                  <a:cubicBezTo>
                    <a:pt x="149" y="0"/>
                    <a:pt x="126" y="5"/>
                    <a:pt x="101" y="13"/>
                  </a:cubicBezTo>
                  <a:cubicBezTo>
                    <a:pt x="34" y="46"/>
                    <a:pt x="1" y="146"/>
                    <a:pt x="34" y="213"/>
                  </a:cubicBezTo>
                  <a:cubicBezTo>
                    <a:pt x="68" y="346"/>
                    <a:pt x="201" y="413"/>
                    <a:pt x="301" y="513"/>
                  </a:cubicBezTo>
                  <a:cubicBezTo>
                    <a:pt x="368" y="547"/>
                    <a:pt x="468" y="647"/>
                    <a:pt x="535" y="680"/>
                  </a:cubicBezTo>
                  <a:cubicBezTo>
                    <a:pt x="735" y="847"/>
                    <a:pt x="968" y="1014"/>
                    <a:pt x="1135" y="1180"/>
                  </a:cubicBezTo>
                  <a:cubicBezTo>
                    <a:pt x="1269" y="1314"/>
                    <a:pt x="1535" y="1647"/>
                    <a:pt x="1502" y="2014"/>
                  </a:cubicBezTo>
                  <a:cubicBezTo>
                    <a:pt x="1502" y="2114"/>
                    <a:pt x="1535" y="2148"/>
                    <a:pt x="1602" y="2181"/>
                  </a:cubicBezTo>
                  <a:cubicBezTo>
                    <a:pt x="1669" y="2181"/>
                    <a:pt x="1669" y="2181"/>
                    <a:pt x="1602" y="2281"/>
                  </a:cubicBezTo>
                  <a:cubicBezTo>
                    <a:pt x="1702" y="2281"/>
                    <a:pt x="1769" y="2181"/>
                    <a:pt x="1769" y="2114"/>
                  </a:cubicBezTo>
                  <a:cubicBezTo>
                    <a:pt x="1836" y="1714"/>
                    <a:pt x="1669" y="1314"/>
                    <a:pt x="1335" y="980"/>
                  </a:cubicBezTo>
                  <a:cubicBezTo>
                    <a:pt x="1168" y="780"/>
                    <a:pt x="902" y="613"/>
                    <a:pt x="701" y="447"/>
                  </a:cubicBezTo>
                  <a:cubicBezTo>
                    <a:pt x="668" y="380"/>
                    <a:pt x="568" y="313"/>
                    <a:pt x="501" y="280"/>
                  </a:cubicBezTo>
                  <a:cubicBezTo>
                    <a:pt x="401" y="213"/>
                    <a:pt x="368" y="146"/>
                    <a:pt x="335" y="113"/>
                  </a:cubicBezTo>
                  <a:cubicBezTo>
                    <a:pt x="285" y="38"/>
                    <a:pt x="234" y="0"/>
                    <a:pt x="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4092250" y="1218500"/>
              <a:ext cx="53400" cy="45025"/>
            </a:xfrm>
            <a:custGeom>
              <a:avLst/>
              <a:gdLst/>
              <a:ahLst/>
              <a:cxnLst/>
              <a:rect l="l" t="t" r="r" b="b"/>
              <a:pathLst>
                <a:path w="2136" h="1801" extrusionOk="0">
                  <a:moveTo>
                    <a:pt x="1948" y="1"/>
                  </a:moveTo>
                  <a:cubicBezTo>
                    <a:pt x="1890" y="1"/>
                    <a:pt x="1827" y="38"/>
                    <a:pt x="1802" y="113"/>
                  </a:cubicBezTo>
                  <a:cubicBezTo>
                    <a:pt x="1502" y="747"/>
                    <a:pt x="868" y="1247"/>
                    <a:pt x="168" y="1447"/>
                  </a:cubicBezTo>
                  <a:cubicBezTo>
                    <a:pt x="101" y="1481"/>
                    <a:pt x="1" y="1581"/>
                    <a:pt x="34" y="1648"/>
                  </a:cubicBezTo>
                  <a:cubicBezTo>
                    <a:pt x="34" y="1748"/>
                    <a:pt x="68" y="1781"/>
                    <a:pt x="134" y="1781"/>
                  </a:cubicBezTo>
                  <a:cubicBezTo>
                    <a:pt x="147" y="1793"/>
                    <a:pt x="159" y="1801"/>
                    <a:pt x="173" y="1801"/>
                  </a:cubicBezTo>
                  <a:cubicBezTo>
                    <a:pt x="197" y="1801"/>
                    <a:pt x="225" y="1778"/>
                    <a:pt x="268" y="1714"/>
                  </a:cubicBezTo>
                  <a:cubicBezTo>
                    <a:pt x="1035" y="1514"/>
                    <a:pt x="1702" y="980"/>
                    <a:pt x="2069" y="247"/>
                  </a:cubicBezTo>
                  <a:cubicBezTo>
                    <a:pt x="2136" y="147"/>
                    <a:pt x="2069" y="46"/>
                    <a:pt x="2002" y="13"/>
                  </a:cubicBezTo>
                  <a:cubicBezTo>
                    <a:pt x="1986" y="5"/>
                    <a:pt x="1967" y="1"/>
                    <a:pt x="1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4083925" y="1281150"/>
              <a:ext cx="67575" cy="36925"/>
            </a:xfrm>
            <a:custGeom>
              <a:avLst/>
              <a:gdLst/>
              <a:ahLst/>
              <a:cxnLst/>
              <a:rect l="l" t="t" r="r" b="b"/>
              <a:pathLst>
                <a:path w="2703" h="1477" extrusionOk="0">
                  <a:moveTo>
                    <a:pt x="217" y="1"/>
                  </a:moveTo>
                  <a:cubicBezTo>
                    <a:pt x="175" y="1"/>
                    <a:pt x="134" y="26"/>
                    <a:pt x="100" y="76"/>
                  </a:cubicBezTo>
                  <a:cubicBezTo>
                    <a:pt x="0" y="142"/>
                    <a:pt x="0" y="242"/>
                    <a:pt x="100" y="309"/>
                  </a:cubicBezTo>
                  <a:cubicBezTo>
                    <a:pt x="501" y="676"/>
                    <a:pt x="1001" y="976"/>
                    <a:pt x="1501" y="1176"/>
                  </a:cubicBezTo>
                  <a:cubicBezTo>
                    <a:pt x="1835" y="1310"/>
                    <a:pt x="2169" y="1410"/>
                    <a:pt x="2502" y="1477"/>
                  </a:cubicBezTo>
                  <a:cubicBezTo>
                    <a:pt x="2636" y="1477"/>
                    <a:pt x="2702" y="1410"/>
                    <a:pt x="2702" y="1310"/>
                  </a:cubicBezTo>
                  <a:cubicBezTo>
                    <a:pt x="2702" y="1176"/>
                    <a:pt x="2636" y="1110"/>
                    <a:pt x="2535" y="1110"/>
                  </a:cubicBezTo>
                  <a:cubicBezTo>
                    <a:pt x="1702" y="1010"/>
                    <a:pt x="968" y="643"/>
                    <a:pt x="334" y="76"/>
                  </a:cubicBezTo>
                  <a:cubicBezTo>
                    <a:pt x="301" y="26"/>
                    <a:pt x="259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1"/>
          </p:nvPr>
        </p:nvSpPr>
        <p:spPr>
          <a:xfrm>
            <a:off x="4908998" y="1515225"/>
            <a:ext cx="29478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8"/>
          <p:cNvSpPr txBox="1">
            <a:spLocks noGrp="1"/>
          </p:cNvSpPr>
          <p:nvPr>
            <p:ph type="subTitle" idx="2"/>
          </p:nvPr>
        </p:nvSpPr>
        <p:spPr>
          <a:xfrm>
            <a:off x="1287202" y="1515225"/>
            <a:ext cx="29478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7" name="Google Shape;49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22081">
            <a:off x="8545936" y="2851494"/>
            <a:ext cx="296613" cy="186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18012" flipH="1">
            <a:off x="8593364" y="2723745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212" y="394221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0" y="65233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712" y="121043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212" y="4779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37" y="3599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412" y="207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012" y="47033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37" y="4017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-206540" y="3068700"/>
            <a:ext cx="2151475" cy="2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8612" y="4140832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2488" y="-346181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7447713" y="-485850"/>
            <a:ext cx="1249375" cy="21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ubTitle" idx="1"/>
          </p:nvPr>
        </p:nvSpPr>
        <p:spPr>
          <a:xfrm>
            <a:off x="4923247" y="2960524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9"/>
          <p:cNvSpPr txBox="1">
            <a:spLocks noGrp="1"/>
          </p:cNvSpPr>
          <p:nvPr>
            <p:ph type="subTitle" idx="2"/>
          </p:nvPr>
        </p:nvSpPr>
        <p:spPr>
          <a:xfrm>
            <a:off x="1715375" y="2960524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subTitle" idx="3"/>
          </p:nvPr>
        </p:nvSpPr>
        <p:spPr>
          <a:xfrm>
            <a:off x="1715375" y="2401626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 txBox="1">
            <a:spLocks noGrp="1"/>
          </p:cNvSpPr>
          <p:nvPr>
            <p:ph type="subTitle" idx="4"/>
          </p:nvPr>
        </p:nvSpPr>
        <p:spPr>
          <a:xfrm>
            <a:off x="4923250" y="2472901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16334" flipH="1">
            <a:off x="98599" y="138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762" y="53951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7" y="1047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612" y="48557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12" y="31793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1012" y="1313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7812" y="4779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050" y="14033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20404">
            <a:off x="1671" y="95921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4212" y="3599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7113" y="-348668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21687" y="2015094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-278702" y="3620325"/>
            <a:ext cx="1801864" cy="12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7550288" y="-12"/>
            <a:ext cx="1494200" cy="16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70" y="3765575"/>
            <a:ext cx="2092778" cy="18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842801" y="1601375"/>
            <a:ext cx="11073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887" y="4240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9312" y="482587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0312" y="132067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75" y="3733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675" y="2743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875" y="3810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075" y="4495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875" y="47244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5" y="304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087" y="6592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9287" y="46978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675" y="1524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298" y="1065502"/>
            <a:ext cx="1825699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7602" y="3854427"/>
            <a:ext cx="1825699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998" y="-579898"/>
            <a:ext cx="1825699" cy="1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79694">
            <a:off x="1399105" y="3963485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04296" flipH="1">
            <a:off x="1466542" y="3768871"/>
            <a:ext cx="296613" cy="18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945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4000" y="769807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37175" y="3892882"/>
            <a:ext cx="1801875" cy="162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75" y="4648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62" y="367212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212" y="472440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4400" y="12157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75092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9000541" y="3672081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695932" flipH="1">
            <a:off x="9136811" y="3672081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00001">
            <a:off x="232428" y="-1077626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5932" flipH="1">
            <a:off x="267698" y="-1209252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87" y="1954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5" y="304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675" y="228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675" y="4724400"/>
            <a:ext cx="113300" cy="1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135550" y="126475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135550" y="3057763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2475" y="43434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1075" y="4800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675" y="990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3275" y="304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82275" y="4876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87" y="33262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662" y="22943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487" y="4621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87" y="1573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6875" y="3810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887" y="33262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25225" y="1032600"/>
            <a:ext cx="2087775" cy="18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" y="2441725"/>
            <a:ext cx="1575000" cy="2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993010" y="3062237"/>
            <a:ext cx="2151475" cy="2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175" y="2689400"/>
            <a:ext cx="2087775" cy="18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550" y="4112550"/>
            <a:ext cx="2087775" cy="18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300001">
            <a:off x="8929043" y="-45136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593950" flipH="1">
            <a:off x="8929045" y="65484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600" y="-912300"/>
            <a:ext cx="2087775" cy="1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8FAFB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2"/>
          </p:nvPr>
        </p:nvSpPr>
        <p:spPr>
          <a:xfrm>
            <a:off x="2069615" y="1928825"/>
            <a:ext cx="23055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"/>
          </p:nvPr>
        </p:nvSpPr>
        <p:spPr>
          <a:xfrm>
            <a:off x="2069615" y="2141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3"/>
          </p:nvPr>
        </p:nvSpPr>
        <p:spPr>
          <a:xfrm>
            <a:off x="4768885" y="1928825"/>
            <a:ext cx="23055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4"/>
          </p:nvPr>
        </p:nvSpPr>
        <p:spPr>
          <a:xfrm>
            <a:off x="4768884" y="2141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5"/>
          </p:nvPr>
        </p:nvSpPr>
        <p:spPr>
          <a:xfrm>
            <a:off x="2069615" y="3537600"/>
            <a:ext cx="23055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6"/>
          </p:nvPr>
        </p:nvSpPr>
        <p:spPr>
          <a:xfrm>
            <a:off x="2069615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7"/>
          </p:nvPr>
        </p:nvSpPr>
        <p:spPr>
          <a:xfrm>
            <a:off x="4768885" y="3537600"/>
            <a:ext cx="23055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8"/>
          </p:nvPr>
        </p:nvSpPr>
        <p:spPr>
          <a:xfrm>
            <a:off x="4768884" y="3778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9" hasCustomPrompt="1"/>
          </p:nvPr>
        </p:nvSpPr>
        <p:spPr>
          <a:xfrm>
            <a:off x="2168017" y="1369433"/>
            <a:ext cx="734700" cy="447600"/>
          </a:xfrm>
          <a:prstGeom prst="rect">
            <a:avLst/>
          </a:prstGeom>
          <a:solidFill>
            <a:srgbClr val="3A3A3A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13" hasCustomPrompt="1"/>
          </p:nvPr>
        </p:nvSpPr>
        <p:spPr>
          <a:xfrm>
            <a:off x="2168017" y="2978141"/>
            <a:ext cx="734700" cy="447600"/>
          </a:xfrm>
          <a:prstGeom prst="rect">
            <a:avLst/>
          </a:prstGeom>
          <a:solidFill>
            <a:srgbClr val="3A3A3A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67292" y="1369433"/>
            <a:ext cx="734700" cy="447600"/>
          </a:xfrm>
          <a:prstGeom prst="rect">
            <a:avLst/>
          </a:prstGeom>
          <a:solidFill>
            <a:srgbClr val="3A3A3A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67292" y="2978141"/>
            <a:ext cx="734700" cy="447600"/>
          </a:xfrm>
          <a:prstGeom prst="rect">
            <a:avLst/>
          </a:prstGeom>
          <a:solidFill>
            <a:srgbClr val="3A3A3A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235" name="Google Shape;2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675" y="4648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875" y="3505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87" y="3544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24601" flipH="1">
            <a:off x="8755870" y="3800134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2475" y="838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5875" y="228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06875" y="4267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7" y="47740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30675" y="609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85337" y="3779663"/>
            <a:ext cx="1634800" cy="10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8100" y="0"/>
            <a:ext cx="1905900" cy="13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2395" y="202061"/>
            <a:ext cx="2513350" cy="226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300001">
            <a:off x="8624243" y="3764864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626126" y="2383460"/>
            <a:ext cx="1905900" cy="171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1"/>
          </p:nvPr>
        </p:nvSpPr>
        <p:spPr>
          <a:xfrm>
            <a:off x="720000" y="2986338"/>
            <a:ext cx="359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title" idx="2"/>
          </p:nvPr>
        </p:nvSpPr>
        <p:spPr>
          <a:xfrm>
            <a:off x="1715375" y="21122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title" idx="3"/>
          </p:nvPr>
        </p:nvSpPr>
        <p:spPr>
          <a:xfrm>
            <a:off x="4923250" y="21122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ubTitle" idx="1"/>
          </p:nvPr>
        </p:nvSpPr>
        <p:spPr>
          <a:xfrm>
            <a:off x="4923247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subTitle" idx="4"/>
          </p:nvPr>
        </p:nvSpPr>
        <p:spPr>
          <a:xfrm>
            <a:off x="1715375" y="25998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9"/>
          <p:cNvSpPr txBox="1">
            <a:spLocks noGrp="1"/>
          </p:cNvSpPr>
          <p:nvPr>
            <p:ph type="title" idx="2"/>
          </p:nvPr>
        </p:nvSpPr>
        <p:spPr>
          <a:xfrm>
            <a:off x="937626" y="21451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subTitle" idx="1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title" idx="3"/>
          </p:nvPr>
        </p:nvSpPr>
        <p:spPr>
          <a:xfrm>
            <a:off x="3484345" y="21451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4"/>
          </p:nvPr>
        </p:nvSpPr>
        <p:spPr>
          <a:xfrm>
            <a:off x="3484347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title" idx="5"/>
          </p:nvPr>
        </p:nvSpPr>
        <p:spPr>
          <a:xfrm>
            <a:off x="6031071" y="21451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6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skervville"/>
              <a:buNone/>
              <a:defRPr sz="30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5" r:id="rId9"/>
    <p:sldLayoutId id="2147483666" r:id="rId10"/>
    <p:sldLayoutId id="2147483667" r:id="rId11"/>
    <p:sldLayoutId id="2147483670" r:id="rId12"/>
    <p:sldLayoutId id="2147483672" r:id="rId13"/>
    <p:sldLayoutId id="2147483673" r:id="rId14"/>
    <p:sldLayoutId id="2147483674" r:id="rId15"/>
    <p:sldLayoutId id="214748367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688" y="-507881"/>
            <a:ext cx="1801875" cy="162391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43"/>
          <p:cNvSpPr txBox="1">
            <a:spLocks noGrp="1"/>
          </p:cNvSpPr>
          <p:nvPr>
            <p:ph type="ctrTitle"/>
          </p:nvPr>
        </p:nvSpPr>
        <p:spPr>
          <a:xfrm>
            <a:off x="1396950" y="1136512"/>
            <a:ext cx="6350100" cy="24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de Sistemas e Diagramas </a:t>
            </a:r>
            <a:endParaRPr dirty="0"/>
          </a:p>
        </p:txBody>
      </p:sp>
      <p:sp>
        <p:nvSpPr>
          <p:cNvPr id="798" name="Google Shape;798;p43"/>
          <p:cNvSpPr txBox="1">
            <a:spLocks noGrp="1"/>
          </p:cNvSpPr>
          <p:nvPr>
            <p:ph type="subTitle" idx="1"/>
          </p:nvPr>
        </p:nvSpPr>
        <p:spPr>
          <a:xfrm>
            <a:off x="1506850" y="3689387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Beatriz – Emmily Vitoria – Priscila Candida – Raquel Cristina</a:t>
            </a:r>
            <a:endParaRPr dirty="0"/>
          </a:p>
        </p:txBody>
      </p:sp>
      <p:pic>
        <p:nvPicPr>
          <p:cNvPr id="799" name="Google Shape;7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625" y="62890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438" y="422810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25" y="4114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3650" y="609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9500" y="209712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1649">
            <a:off x="9098564" y="1013212"/>
            <a:ext cx="195984" cy="12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70387" flipH="1">
            <a:off x="9111915" y="1014208"/>
            <a:ext cx="195984" cy="12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6"/>
          <p:cNvSpPr txBox="1">
            <a:spLocks noGrp="1"/>
          </p:cNvSpPr>
          <p:nvPr>
            <p:ph type="title"/>
          </p:nvPr>
        </p:nvSpPr>
        <p:spPr>
          <a:xfrm>
            <a:off x="2119023" y="1745801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OBRIGADA!</a:t>
            </a:r>
            <a:endParaRPr sz="6000" dirty="0"/>
          </a:p>
        </p:txBody>
      </p:sp>
      <p:pic>
        <p:nvPicPr>
          <p:cNvPr id="881" name="Google Shape;8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675" y="990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75" y="38862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75" y="30480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687" y="44692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79864">
            <a:off x="876625" y="-404445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34637" flipH="1">
            <a:off x="902993" y="-437062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0069" flipH="1">
            <a:off x="1196218" y="1325111"/>
            <a:ext cx="1230221" cy="247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30069">
            <a:off x="6717563" y="1325111"/>
            <a:ext cx="1230221" cy="247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287" y="8878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687" y="4012050"/>
            <a:ext cx="173870" cy="2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Google Shape;7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688" y="-507881"/>
            <a:ext cx="1801875" cy="162391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43"/>
          <p:cNvSpPr txBox="1">
            <a:spLocks noGrp="1"/>
          </p:cNvSpPr>
          <p:nvPr>
            <p:ph type="ctrTitle"/>
          </p:nvPr>
        </p:nvSpPr>
        <p:spPr>
          <a:xfrm>
            <a:off x="1396950" y="1136512"/>
            <a:ext cx="6350100" cy="24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de Sistemas e Diagramas </a:t>
            </a:r>
            <a:endParaRPr dirty="0"/>
          </a:p>
        </p:txBody>
      </p:sp>
      <p:sp>
        <p:nvSpPr>
          <p:cNvPr id="798" name="Google Shape;798;p43"/>
          <p:cNvSpPr txBox="1">
            <a:spLocks noGrp="1"/>
          </p:cNvSpPr>
          <p:nvPr>
            <p:ph type="subTitle" idx="1"/>
          </p:nvPr>
        </p:nvSpPr>
        <p:spPr>
          <a:xfrm>
            <a:off x="1396950" y="35654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Beatriz – Emmily Vitoria – Priscila Candida – Raquel Cristina</a:t>
            </a:r>
            <a:endParaRPr dirty="0"/>
          </a:p>
        </p:txBody>
      </p:sp>
      <p:pic>
        <p:nvPicPr>
          <p:cNvPr id="799" name="Google Shape;7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625" y="62890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150" y="398047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25" y="4114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3650" y="609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9500" y="209712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1649">
            <a:off x="9098564" y="1013212"/>
            <a:ext cx="195984" cy="12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70387" flipH="1">
            <a:off x="9111915" y="1014208"/>
            <a:ext cx="195984" cy="12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30076" flipH="1">
            <a:off x="1209585" y="1895589"/>
            <a:ext cx="1078375" cy="216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430076">
            <a:off x="6798361" y="1888390"/>
            <a:ext cx="1078375" cy="2169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31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de uso</a:t>
            </a:r>
            <a:endParaRPr dirty="0"/>
          </a:p>
        </p:txBody>
      </p:sp>
      <p:pic>
        <p:nvPicPr>
          <p:cNvPr id="974" name="Google Shape;9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44719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850" y="37655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412" y="1731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850" y="43751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133432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7E1DF04-7651-4000-9D7A-DCAE1C085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37" y="1239506"/>
            <a:ext cx="5532141" cy="35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5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4"/>
          <p:cNvSpPr txBox="1">
            <a:spLocks noGrp="1"/>
          </p:cNvSpPr>
          <p:nvPr>
            <p:ph type="title"/>
          </p:nvPr>
        </p:nvSpPr>
        <p:spPr>
          <a:xfrm>
            <a:off x="583084" y="6755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 de requisitos</a:t>
            </a:r>
            <a:endParaRPr dirty="0"/>
          </a:p>
        </p:txBody>
      </p:sp>
      <p:pic>
        <p:nvPicPr>
          <p:cNvPr id="831" name="Google Shape;8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314787" y="-269084"/>
            <a:ext cx="1389175" cy="226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125" y="808888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6087" y="13450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1905B2-F250-4F91-B7ED-3CDA84BCF9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47" r="912"/>
          <a:stretch/>
        </p:blipFill>
        <p:spPr>
          <a:xfrm>
            <a:off x="4024018" y="2012710"/>
            <a:ext cx="4915212" cy="28719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C72665-0A87-4B46-9E2E-525C2C314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70" y="2960195"/>
            <a:ext cx="3485293" cy="977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tabulado</a:t>
            </a:r>
            <a:endParaRPr dirty="0"/>
          </a:p>
        </p:txBody>
      </p:sp>
      <p:pic>
        <p:nvPicPr>
          <p:cNvPr id="852" name="Google Shape;8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287" y="476150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325" y="49692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2887" y="1192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275" y="44196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875" y="2209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275" y="22098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287" y="13450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887" y="3859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BEBB574-47D8-49BD-B977-F8B1A9F38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534" y="1324662"/>
            <a:ext cx="6485353" cy="3542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" name="Google Shape;8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42710" y="2047640"/>
            <a:ext cx="2730450" cy="30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687" y="4306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687" y="3173850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675" y="41910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879694">
            <a:off x="4578494" y="-808035"/>
            <a:ext cx="296613" cy="186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504295" flipH="1">
            <a:off x="4614540" y="-676619"/>
            <a:ext cx="296613" cy="186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12B59C-3566-4490-9777-B28682E0E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257" y="1220637"/>
            <a:ext cx="4106430" cy="3621881"/>
          </a:xfrm>
          <a:prstGeom prst="rect">
            <a:avLst/>
          </a:prstGeom>
        </p:spPr>
      </p:pic>
      <p:sp>
        <p:nvSpPr>
          <p:cNvPr id="34" name="Google Shape;957;p49">
            <a:extLst>
              <a:ext uri="{FF2B5EF4-FFF2-40B4-BE49-F238E27FC236}">
                <a16:creationId xmlns:a16="http://schemas.microsoft.com/office/drawing/2014/main" id="{1093B252-77FF-4CBB-AD02-BC22E5046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764" y="456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Dialógo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atividade</a:t>
            </a:r>
            <a:endParaRPr dirty="0"/>
          </a:p>
        </p:txBody>
      </p:sp>
      <p:pic>
        <p:nvPicPr>
          <p:cNvPr id="960" name="Google Shape;9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37" y="3805112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7262" y="727700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221623-B3C0-4C58-A060-30BC8B077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653" y="1123675"/>
            <a:ext cx="6310909" cy="38190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sequência</a:t>
            </a:r>
            <a:endParaRPr dirty="0"/>
          </a:p>
        </p:txBody>
      </p:sp>
      <p:pic>
        <p:nvPicPr>
          <p:cNvPr id="974" name="Google Shape;9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44719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850" y="37655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412" y="1731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850" y="43751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133432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371057-5145-42EE-9780-928545C40C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611" b="50000"/>
          <a:stretch/>
        </p:blipFill>
        <p:spPr>
          <a:xfrm>
            <a:off x="260778" y="1193837"/>
            <a:ext cx="5297060" cy="2571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458B5A-5138-41B0-A985-C0D521D73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95" t="53602" r="29689"/>
          <a:stretch/>
        </p:blipFill>
        <p:spPr>
          <a:xfrm>
            <a:off x="5730506" y="2601156"/>
            <a:ext cx="3164682" cy="24431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classe</a:t>
            </a:r>
            <a:endParaRPr dirty="0"/>
          </a:p>
        </p:txBody>
      </p:sp>
      <p:pic>
        <p:nvPicPr>
          <p:cNvPr id="974" name="Google Shape;9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44719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850" y="37655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412" y="1731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850" y="43751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133432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40AC23B-5145-43C6-8C94-D261B961E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775" y="1017725"/>
            <a:ext cx="5250450" cy="38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5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objeto</a:t>
            </a:r>
            <a:endParaRPr dirty="0"/>
          </a:p>
        </p:txBody>
      </p:sp>
      <p:pic>
        <p:nvPicPr>
          <p:cNvPr id="974" name="Google Shape;9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44719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850" y="37655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4412" y="1731575"/>
            <a:ext cx="113300" cy="1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850" y="4375187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962" y="1334325"/>
            <a:ext cx="173870" cy="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16C6AA3-F6DA-4CCA-9D43-82FDC302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475" y="1153751"/>
            <a:ext cx="5258490" cy="37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02161"/>
      </p:ext>
    </p:extLst>
  </p:cSld>
  <p:clrMapOvr>
    <a:masterClrMapping/>
  </p:clrMapOvr>
</p:sld>
</file>

<file path=ppt/theme/theme1.xml><?xml version="1.0" encoding="utf-8"?>
<a:theme xmlns:a="http://schemas.openxmlformats.org/drawingml/2006/main" name="Big University Graduation Ceremony by Slidesgo">
  <a:themeElements>
    <a:clrScheme name="Simple Light">
      <a:dk1>
        <a:srgbClr val="EDDA9F"/>
      </a:dk1>
      <a:lt1>
        <a:srgbClr val="516D56"/>
      </a:lt1>
      <a:dk2>
        <a:srgbClr val="595959"/>
      </a:dk2>
      <a:lt2>
        <a:srgbClr val="EEEEEE"/>
      </a:lt2>
      <a:accent1>
        <a:srgbClr val="AF824F"/>
      </a:accent1>
      <a:accent2>
        <a:srgbClr val="3A3A3A"/>
      </a:accent2>
      <a:accent3>
        <a:srgbClr val="384D3C"/>
      </a:accent3>
      <a:accent4>
        <a:srgbClr val="EEEEEE"/>
      </a:accent4>
      <a:accent5>
        <a:srgbClr val="AF824F"/>
      </a:accent5>
      <a:accent6>
        <a:srgbClr val="EDDA9F"/>
      </a:accent6>
      <a:hlink>
        <a:srgbClr val="EDDA9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</Words>
  <Application>Microsoft Office PowerPoint</Application>
  <PresentationFormat>Apresentação na tela (16:9)</PresentationFormat>
  <Paragraphs>13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Baskervville</vt:lpstr>
      <vt:lpstr>Nunito Light</vt:lpstr>
      <vt:lpstr>Assistant</vt:lpstr>
      <vt:lpstr>Bebas Neue</vt:lpstr>
      <vt:lpstr>Anaheim</vt:lpstr>
      <vt:lpstr>Big University Graduation Ceremony by Slidesgo</vt:lpstr>
      <vt:lpstr>Modelagem de Sistemas e Diagramas </vt:lpstr>
      <vt:lpstr>Caso de uso</vt:lpstr>
      <vt:lpstr>Levantamento de requisitos</vt:lpstr>
      <vt:lpstr>Diagrama tabulado</vt:lpstr>
      <vt:lpstr>Dialógo</vt:lpstr>
      <vt:lpstr>Diagrama de atividade</vt:lpstr>
      <vt:lpstr>Diagrama de sequência</vt:lpstr>
      <vt:lpstr>Diagrama de classe</vt:lpstr>
      <vt:lpstr>Diagrama de objeto</vt:lpstr>
      <vt:lpstr>OBRIGADA!</vt:lpstr>
      <vt:lpstr>Modelagem de Sistemas e Diagramas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Sistemas e Diagramas</dc:title>
  <dc:creator>Aluno_Tarde</dc:creator>
  <cp:lastModifiedBy>Keysla Raphaelle</cp:lastModifiedBy>
  <cp:revision>5</cp:revision>
  <dcterms:modified xsi:type="dcterms:W3CDTF">2022-10-28T18:21:58Z</dcterms:modified>
</cp:coreProperties>
</file>