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30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</p:sldIdLst>
  <p:sldSz cx="9144000" cy="5143500" type="screen16x9"/>
  <p:notesSz cx="6858000" cy="9144000"/>
  <p:embeddedFontLst>
    <p:embeddedFont>
      <p:font typeface="Lexend Deca" panose="020B0604020202020204" charset="0"/>
      <p:regular r:id="rId31"/>
      <p:bold r:id="rId32"/>
    </p:embeddedFont>
    <p:embeddedFont>
      <p:font typeface="Lexend Deca Medium" panose="020B0604020202020204" charset="0"/>
      <p:regular r:id="rId33"/>
      <p:bold r:id="rId34"/>
    </p:embeddedFont>
    <p:embeddedFont>
      <p:font typeface="Metrophobic" panose="020B0604020202020204" charset="0"/>
      <p:regular r:id="rId35"/>
    </p:embeddedFont>
    <p:embeddedFont>
      <p:font typeface="Proxima Nova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021C5F-21C5-4FBD-8948-67E00D090FA9}">
  <a:tblStyle styleId="{01021C5F-21C5-4FBD-8948-67E00D090F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1d64e80a0f_0_28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1d64e80a0f_0_28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11d64e80a0f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11d64e80a0f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1d64e80a0f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11d64e80a0f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11d64e80a0f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11d64e80a0f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11d64e80a0f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11d64e80a0f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11d64e80a0f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11d64e80a0f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11d64e80a0f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11d64e80a0f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11d64e80a0f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11d64e80a0f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11d64e80a0f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11d64e80a0f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11d64e80a0f_0_28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11d64e80a0f_0_28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a27d4059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a27d4059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11d64e80a0f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Google Shape;1550;g11d64e80a0f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11d64e80a0f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11d64e80a0f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11d64e80a0f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11d64e80a0f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11d64e80a0f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11d64e80a0f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g11a27d4059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5" name="Google Shape;1835;g11a27d4059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g11a27d40596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7" name="Google Shape;2287;g11a27d40596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6" name="Google Shape;2736;g11a27d4059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7" name="Google Shape;2737;g11a27d4059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4" name="Google Shape;2794;g11d64e80a0f_0_14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5" name="Google Shape;2795;g11d64e80a0f_0_14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1d64e80a0f_0_28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1d64e80a0f_0_28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1d64e80a0f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1d64e80a0f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1a27d4059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1a27d4059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1a27d4059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1a27d4059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1d64e80a0f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1d64e80a0f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1d64e80a0f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1d64e80a0f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1d64e80a0f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1d64e80a0f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1700" y="1104000"/>
            <a:ext cx="6102300" cy="21723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21700" y="3313225"/>
            <a:ext cx="4764300" cy="482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name="adj1" fmla="val 2036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name="adj1" fmla="val 2036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 hasCustomPrompt="1"/>
          </p:nvPr>
        </p:nvSpPr>
        <p:spPr>
          <a:xfrm>
            <a:off x="2402125" y="1330163"/>
            <a:ext cx="5728500" cy="1641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08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>
            <a:spLocks noGrp="1"/>
          </p:cNvSpPr>
          <p:nvPr>
            <p:ph type="subTitle" idx="1"/>
          </p:nvPr>
        </p:nvSpPr>
        <p:spPr>
          <a:xfrm>
            <a:off x="2402125" y="3100638"/>
            <a:ext cx="4850100" cy="27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2785388" y="1959950"/>
            <a:ext cx="1984800" cy="764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2"/>
          </p:nvPr>
        </p:nvSpPr>
        <p:spPr>
          <a:xfrm>
            <a:off x="2785388" y="1574850"/>
            <a:ext cx="1984800" cy="41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3"/>
          </p:nvPr>
        </p:nvSpPr>
        <p:spPr>
          <a:xfrm>
            <a:off x="6210575" y="1959950"/>
            <a:ext cx="1984800" cy="764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4"/>
          </p:nvPr>
        </p:nvSpPr>
        <p:spPr>
          <a:xfrm>
            <a:off x="6210575" y="1574850"/>
            <a:ext cx="1984800" cy="41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5"/>
          </p:nvPr>
        </p:nvSpPr>
        <p:spPr>
          <a:xfrm>
            <a:off x="2785388" y="3610100"/>
            <a:ext cx="1984800" cy="764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6"/>
          </p:nvPr>
        </p:nvSpPr>
        <p:spPr>
          <a:xfrm>
            <a:off x="2785388" y="3225000"/>
            <a:ext cx="1984800" cy="41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7"/>
          </p:nvPr>
        </p:nvSpPr>
        <p:spPr>
          <a:xfrm>
            <a:off x="6210575" y="3610100"/>
            <a:ext cx="1984800" cy="764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8"/>
          </p:nvPr>
        </p:nvSpPr>
        <p:spPr>
          <a:xfrm>
            <a:off x="6210575" y="3225000"/>
            <a:ext cx="1984800" cy="41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hasCustomPrompt="1"/>
          </p:nvPr>
        </p:nvSpPr>
        <p:spPr>
          <a:xfrm>
            <a:off x="1666963" y="1574850"/>
            <a:ext cx="961800" cy="50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 hasCustomPrompt="1"/>
          </p:nvPr>
        </p:nvSpPr>
        <p:spPr>
          <a:xfrm>
            <a:off x="5092175" y="1574850"/>
            <a:ext cx="961800" cy="50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 hasCustomPrompt="1"/>
          </p:nvPr>
        </p:nvSpPr>
        <p:spPr>
          <a:xfrm>
            <a:off x="1666963" y="3225000"/>
            <a:ext cx="961800" cy="50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5092175" y="3225000"/>
            <a:ext cx="961800" cy="50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4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name="adj1" fmla="val 2036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2402125" y="1280567"/>
            <a:ext cx="5658900" cy="1812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2"/>
          </p:nvPr>
        </p:nvSpPr>
        <p:spPr>
          <a:xfrm>
            <a:off x="2402125" y="3319617"/>
            <a:ext cx="4045200" cy="377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solidFill>
                  <a:schemeClr val="lt2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SECTION_TITLE_AND_DESCRIPTION_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4343275" y="1530525"/>
            <a:ext cx="3972600" cy="914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1"/>
          </p:nvPr>
        </p:nvSpPr>
        <p:spPr>
          <a:xfrm>
            <a:off x="4343275" y="2675200"/>
            <a:ext cx="2999100" cy="1110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1650550" y="1152475"/>
            <a:ext cx="6773400" cy="1133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ONLY_1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1"/>
          </p:nvPr>
        </p:nvSpPr>
        <p:spPr>
          <a:xfrm>
            <a:off x="3351350" y="1709625"/>
            <a:ext cx="3753600" cy="50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ubTitle" idx="2"/>
          </p:nvPr>
        </p:nvSpPr>
        <p:spPr>
          <a:xfrm>
            <a:off x="3351350" y="1355825"/>
            <a:ext cx="19656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3"/>
          </p:nvPr>
        </p:nvSpPr>
        <p:spPr>
          <a:xfrm>
            <a:off x="3351350" y="2780700"/>
            <a:ext cx="3753600" cy="50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4"/>
          </p:nvPr>
        </p:nvSpPr>
        <p:spPr>
          <a:xfrm>
            <a:off x="3351350" y="2426900"/>
            <a:ext cx="19656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5"/>
          </p:nvPr>
        </p:nvSpPr>
        <p:spPr>
          <a:xfrm>
            <a:off x="3351350" y="3851775"/>
            <a:ext cx="3753600" cy="50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6"/>
          </p:nvPr>
        </p:nvSpPr>
        <p:spPr>
          <a:xfrm>
            <a:off x="3351350" y="3497975"/>
            <a:ext cx="19656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ONLY_1_2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1"/>
          </p:nvPr>
        </p:nvSpPr>
        <p:spPr>
          <a:xfrm>
            <a:off x="2633000" y="1959950"/>
            <a:ext cx="2252100" cy="562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2"/>
          </p:nvPr>
        </p:nvSpPr>
        <p:spPr>
          <a:xfrm>
            <a:off x="2633001" y="1574850"/>
            <a:ext cx="1406400" cy="41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3"/>
          </p:nvPr>
        </p:nvSpPr>
        <p:spPr>
          <a:xfrm>
            <a:off x="6171999" y="1959950"/>
            <a:ext cx="2252100" cy="562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4"/>
          </p:nvPr>
        </p:nvSpPr>
        <p:spPr>
          <a:xfrm>
            <a:off x="6172000" y="1574850"/>
            <a:ext cx="1406400" cy="41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5"/>
          </p:nvPr>
        </p:nvSpPr>
        <p:spPr>
          <a:xfrm>
            <a:off x="2633000" y="3610100"/>
            <a:ext cx="2252100" cy="562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6"/>
          </p:nvPr>
        </p:nvSpPr>
        <p:spPr>
          <a:xfrm>
            <a:off x="2633001" y="3225000"/>
            <a:ext cx="1406400" cy="41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7"/>
          </p:nvPr>
        </p:nvSpPr>
        <p:spPr>
          <a:xfrm>
            <a:off x="6171999" y="3610100"/>
            <a:ext cx="2252100" cy="562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8"/>
          </p:nvPr>
        </p:nvSpPr>
        <p:spPr>
          <a:xfrm>
            <a:off x="6172000" y="3225000"/>
            <a:ext cx="1406400" cy="41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ONLY_1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1"/>
          </p:nvPr>
        </p:nvSpPr>
        <p:spPr>
          <a:xfrm>
            <a:off x="6027300" y="1709625"/>
            <a:ext cx="2396700" cy="50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2"/>
          </p:nvPr>
        </p:nvSpPr>
        <p:spPr>
          <a:xfrm>
            <a:off x="6027300" y="1355822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3"/>
          </p:nvPr>
        </p:nvSpPr>
        <p:spPr>
          <a:xfrm>
            <a:off x="6027300" y="2740375"/>
            <a:ext cx="2396700" cy="50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4"/>
          </p:nvPr>
        </p:nvSpPr>
        <p:spPr>
          <a:xfrm>
            <a:off x="6027300" y="2386572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5"/>
          </p:nvPr>
        </p:nvSpPr>
        <p:spPr>
          <a:xfrm>
            <a:off x="6027300" y="3771125"/>
            <a:ext cx="2396700" cy="50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6"/>
          </p:nvPr>
        </p:nvSpPr>
        <p:spPr>
          <a:xfrm>
            <a:off x="6027300" y="3417322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7"/>
          </p:nvPr>
        </p:nvSpPr>
        <p:spPr>
          <a:xfrm>
            <a:off x="2419150" y="1709625"/>
            <a:ext cx="2396700" cy="50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8"/>
          </p:nvPr>
        </p:nvSpPr>
        <p:spPr>
          <a:xfrm>
            <a:off x="2419150" y="1355822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9"/>
          </p:nvPr>
        </p:nvSpPr>
        <p:spPr>
          <a:xfrm>
            <a:off x="2419150" y="2740375"/>
            <a:ext cx="2396700" cy="50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ubTitle" idx="13"/>
          </p:nvPr>
        </p:nvSpPr>
        <p:spPr>
          <a:xfrm>
            <a:off x="2419150" y="2386572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ubTitle" idx="14"/>
          </p:nvPr>
        </p:nvSpPr>
        <p:spPr>
          <a:xfrm>
            <a:off x="2419150" y="3771125"/>
            <a:ext cx="2396700" cy="50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ubTitle" idx="15"/>
          </p:nvPr>
        </p:nvSpPr>
        <p:spPr>
          <a:xfrm>
            <a:off x="2419150" y="3417322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TITLE_ONLY_1_1_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1"/>
          </p:nvPr>
        </p:nvSpPr>
        <p:spPr>
          <a:xfrm>
            <a:off x="4347813" y="1709625"/>
            <a:ext cx="3753600" cy="50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2"/>
          </p:nvPr>
        </p:nvSpPr>
        <p:spPr>
          <a:xfrm>
            <a:off x="4347821" y="1355825"/>
            <a:ext cx="16560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ubTitle" idx="3"/>
          </p:nvPr>
        </p:nvSpPr>
        <p:spPr>
          <a:xfrm>
            <a:off x="4347813" y="2780700"/>
            <a:ext cx="3753600" cy="50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4"/>
          </p:nvPr>
        </p:nvSpPr>
        <p:spPr>
          <a:xfrm>
            <a:off x="4347821" y="2426900"/>
            <a:ext cx="16560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subTitle" idx="5"/>
          </p:nvPr>
        </p:nvSpPr>
        <p:spPr>
          <a:xfrm>
            <a:off x="4347813" y="3851775"/>
            <a:ext cx="3753600" cy="50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subTitle" idx="6"/>
          </p:nvPr>
        </p:nvSpPr>
        <p:spPr>
          <a:xfrm>
            <a:off x="4347821" y="3497975"/>
            <a:ext cx="16560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37" name="Google Shape;137;p20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title" idx="7" hasCustomPrompt="1"/>
          </p:nvPr>
        </p:nvSpPr>
        <p:spPr>
          <a:xfrm>
            <a:off x="1848738" y="1395650"/>
            <a:ext cx="2259300" cy="50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 idx="8" hasCustomPrompt="1"/>
          </p:nvPr>
        </p:nvSpPr>
        <p:spPr>
          <a:xfrm>
            <a:off x="1848738" y="2452638"/>
            <a:ext cx="2259300" cy="50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0" name="Google Shape;140;p20"/>
          <p:cNvSpPr txBox="1">
            <a:spLocks noGrp="1"/>
          </p:cNvSpPr>
          <p:nvPr>
            <p:ph type="title" idx="9" hasCustomPrompt="1"/>
          </p:nvPr>
        </p:nvSpPr>
        <p:spPr>
          <a:xfrm>
            <a:off x="1848738" y="3509625"/>
            <a:ext cx="2259300" cy="50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name="adj1" fmla="val 2036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567450" y="3246946"/>
            <a:ext cx="4170300" cy="61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2567450" y="1167600"/>
            <a:ext cx="2154900" cy="1735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567450" y="3960200"/>
            <a:ext cx="4170300" cy="288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ONLY_1_1_1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44" name="Google Shape;144;p21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1"/>
          </p:nvPr>
        </p:nvSpPr>
        <p:spPr>
          <a:xfrm>
            <a:off x="2094221" y="1576890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2"/>
          </p:nvPr>
        </p:nvSpPr>
        <p:spPr>
          <a:xfrm>
            <a:off x="2094221" y="12562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3"/>
          </p:nvPr>
        </p:nvSpPr>
        <p:spPr>
          <a:xfrm>
            <a:off x="5717021" y="1576890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4"/>
          </p:nvPr>
        </p:nvSpPr>
        <p:spPr>
          <a:xfrm>
            <a:off x="5717021" y="12562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5"/>
          </p:nvPr>
        </p:nvSpPr>
        <p:spPr>
          <a:xfrm>
            <a:off x="2094221" y="2272490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ubTitle" idx="6"/>
          </p:nvPr>
        </p:nvSpPr>
        <p:spPr>
          <a:xfrm>
            <a:off x="2094221" y="19518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subTitle" idx="7"/>
          </p:nvPr>
        </p:nvSpPr>
        <p:spPr>
          <a:xfrm>
            <a:off x="5717021" y="2272490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ubTitle" idx="8"/>
          </p:nvPr>
        </p:nvSpPr>
        <p:spPr>
          <a:xfrm>
            <a:off x="5717021" y="19518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subTitle" idx="9"/>
          </p:nvPr>
        </p:nvSpPr>
        <p:spPr>
          <a:xfrm>
            <a:off x="2094221" y="2968090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13"/>
          </p:nvPr>
        </p:nvSpPr>
        <p:spPr>
          <a:xfrm>
            <a:off x="2094221" y="26474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ubTitle" idx="14"/>
          </p:nvPr>
        </p:nvSpPr>
        <p:spPr>
          <a:xfrm>
            <a:off x="5717021" y="2968090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subTitle" idx="15"/>
          </p:nvPr>
        </p:nvSpPr>
        <p:spPr>
          <a:xfrm>
            <a:off x="5717021" y="26474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subTitle" idx="16"/>
          </p:nvPr>
        </p:nvSpPr>
        <p:spPr>
          <a:xfrm>
            <a:off x="2094221" y="3663689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subTitle" idx="17"/>
          </p:nvPr>
        </p:nvSpPr>
        <p:spPr>
          <a:xfrm>
            <a:off x="2094221" y="33430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subTitle" idx="18"/>
          </p:nvPr>
        </p:nvSpPr>
        <p:spPr>
          <a:xfrm>
            <a:off x="5717021" y="3663689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subTitle" idx="19"/>
          </p:nvPr>
        </p:nvSpPr>
        <p:spPr>
          <a:xfrm>
            <a:off x="5717021" y="33430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20"/>
          </p:nvPr>
        </p:nvSpPr>
        <p:spPr>
          <a:xfrm>
            <a:off x="2094221" y="4359290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21"/>
          </p:nvPr>
        </p:nvSpPr>
        <p:spPr>
          <a:xfrm>
            <a:off x="2094221" y="40386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22"/>
          </p:nvPr>
        </p:nvSpPr>
        <p:spPr>
          <a:xfrm>
            <a:off x="5717021" y="4359290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23"/>
          </p:nvPr>
        </p:nvSpPr>
        <p:spPr>
          <a:xfrm>
            <a:off x="5717021" y="40386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title" idx="24" hasCustomPrompt="1"/>
          </p:nvPr>
        </p:nvSpPr>
        <p:spPr>
          <a:xfrm>
            <a:off x="1125971" y="1331700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6" name="Google Shape;166;p21"/>
          <p:cNvSpPr txBox="1">
            <a:spLocks noGrp="1"/>
          </p:cNvSpPr>
          <p:nvPr>
            <p:ph type="title" idx="25" hasCustomPrompt="1"/>
          </p:nvPr>
        </p:nvSpPr>
        <p:spPr>
          <a:xfrm>
            <a:off x="1125971" y="2027638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7" name="Google Shape;167;p21"/>
          <p:cNvSpPr txBox="1">
            <a:spLocks noGrp="1"/>
          </p:cNvSpPr>
          <p:nvPr>
            <p:ph type="title" idx="26" hasCustomPrompt="1"/>
          </p:nvPr>
        </p:nvSpPr>
        <p:spPr>
          <a:xfrm>
            <a:off x="1125971" y="2723575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8" name="Google Shape;168;p21"/>
          <p:cNvSpPr txBox="1">
            <a:spLocks noGrp="1"/>
          </p:cNvSpPr>
          <p:nvPr>
            <p:ph type="title" idx="27" hasCustomPrompt="1"/>
          </p:nvPr>
        </p:nvSpPr>
        <p:spPr>
          <a:xfrm>
            <a:off x="1125971" y="3419513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9" name="Google Shape;169;p21"/>
          <p:cNvSpPr txBox="1">
            <a:spLocks noGrp="1"/>
          </p:cNvSpPr>
          <p:nvPr>
            <p:ph type="title" idx="28" hasCustomPrompt="1"/>
          </p:nvPr>
        </p:nvSpPr>
        <p:spPr>
          <a:xfrm>
            <a:off x="1125971" y="4115450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21"/>
          <p:cNvSpPr txBox="1">
            <a:spLocks noGrp="1"/>
          </p:cNvSpPr>
          <p:nvPr>
            <p:ph type="title" idx="29" hasCustomPrompt="1"/>
          </p:nvPr>
        </p:nvSpPr>
        <p:spPr>
          <a:xfrm>
            <a:off x="4755221" y="1331700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1" name="Google Shape;171;p21"/>
          <p:cNvSpPr txBox="1">
            <a:spLocks noGrp="1"/>
          </p:cNvSpPr>
          <p:nvPr>
            <p:ph type="title" idx="30" hasCustomPrompt="1"/>
          </p:nvPr>
        </p:nvSpPr>
        <p:spPr>
          <a:xfrm>
            <a:off x="4755221" y="2027638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2" name="Google Shape;172;p21"/>
          <p:cNvSpPr txBox="1">
            <a:spLocks noGrp="1"/>
          </p:cNvSpPr>
          <p:nvPr>
            <p:ph type="title" idx="31" hasCustomPrompt="1"/>
          </p:nvPr>
        </p:nvSpPr>
        <p:spPr>
          <a:xfrm>
            <a:off x="4755221" y="2723575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3" name="Google Shape;173;p21"/>
          <p:cNvSpPr txBox="1">
            <a:spLocks noGrp="1"/>
          </p:cNvSpPr>
          <p:nvPr>
            <p:ph type="title" idx="32" hasCustomPrompt="1"/>
          </p:nvPr>
        </p:nvSpPr>
        <p:spPr>
          <a:xfrm>
            <a:off x="4755221" y="3419513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4" name="Google Shape;174;p21"/>
          <p:cNvSpPr txBox="1">
            <a:spLocks noGrp="1"/>
          </p:cNvSpPr>
          <p:nvPr>
            <p:ph type="title" idx="33" hasCustomPrompt="1"/>
          </p:nvPr>
        </p:nvSpPr>
        <p:spPr>
          <a:xfrm>
            <a:off x="4755221" y="4115450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ctrTitle"/>
          </p:nvPr>
        </p:nvSpPr>
        <p:spPr>
          <a:xfrm>
            <a:off x="2624250" y="1070938"/>
            <a:ext cx="4262100" cy="822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ubTitle" idx="1"/>
          </p:nvPr>
        </p:nvSpPr>
        <p:spPr>
          <a:xfrm>
            <a:off x="2624250" y="2396100"/>
            <a:ext cx="4262100" cy="75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2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name="adj1" fmla="val 2036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subTitle" idx="2"/>
          </p:nvPr>
        </p:nvSpPr>
        <p:spPr>
          <a:xfrm>
            <a:off x="2624250" y="1993467"/>
            <a:ext cx="4262100" cy="359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solidFill>
                  <a:schemeClr val="lt2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81" name="Google Shape;181;p22"/>
          <p:cNvSpPr txBox="1"/>
          <p:nvPr/>
        </p:nvSpPr>
        <p:spPr>
          <a:xfrm>
            <a:off x="2624250" y="3831725"/>
            <a:ext cx="44709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etrophobic"/>
                <a:ea typeface="Metrophobic"/>
                <a:cs typeface="Metrophobic"/>
                <a:sym typeface="Metrophob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,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etrophobic"/>
                <a:ea typeface="Metrophobic"/>
                <a:cs typeface="Metrophobic"/>
                <a:sym typeface="Metrophob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 </a:t>
            </a:r>
            <a:r>
              <a:rPr lang="en" sz="10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etrophobic"/>
                <a:ea typeface="Metrophobic"/>
                <a:cs typeface="Metrophobic"/>
                <a:sym typeface="Metrophob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TITLE_ONLY_2">
    <p:bg>
      <p:bgPr>
        <a:gradFill>
          <a:gsLst>
            <a:gs pos="0">
              <a:schemeClr val="lt2"/>
            </a:gs>
            <a:gs pos="50000">
              <a:schemeClr val="dk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3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3">
    <p:bg>
      <p:bgPr>
        <a:gradFill>
          <a:gsLst>
            <a:gs pos="0">
              <a:schemeClr val="dk2"/>
            </a:gs>
            <a:gs pos="2000">
              <a:schemeClr val="dk2"/>
            </a:gs>
            <a:gs pos="50000">
              <a:schemeClr val="dk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4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650550" y="1152475"/>
            <a:ext cx="6773400" cy="3416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1588576" y="3421225"/>
            <a:ext cx="3163500" cy="1023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4857907" y="3421225"/>
            <a:ext cx="3163500" cy="1023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2380426" y="2833825"/>
            <a:ext cx="1579800" cy="352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5649757" y="2833825"/>
            <a:ext cx="1579800" cy="352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068900" y="1479850"/>
            <a:ext cx="4355100" cy="2550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name="adj1" fmla="val 2036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2336200" y="941150"/>
            <a:ext cx="5928000" cy="29067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name="adj1" fmla="val 2036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5071250" y="1478163"/>
            <a:ext cx="3352800" cy="1275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5071250" y="2841588"/>
            <a:ext cx="3352800" cy="1076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6A92">
              <a:alpha val="3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5587500" y="1205970"/>
            <a:ext cx="2659500" cy="1066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Lexend Deca Medium"/>
              <a:buNone/>
              <a:defRPr sz="23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2000">
              <a:schemeClr val="dk2"/>
            </a:gs>
            <a:gs pos="5000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●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○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■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●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○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■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●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○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■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hyperlink" Target="https://docs.google.com/spreadsheets/d/137tCU-0ufmzyftYUucxWExDdjE-crC7G0AX2FC-0lgE/copy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selection-black-sound-waves-with-different-designs_1119191.htm/?utm_source=slidesgo_template&amp;utm_medium=referral-link&amp;utm_campaign=s%20g_resources&amp;utm_content=freepik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music-player-app-mobile-phones_7746150.htm/?utm_source=slidesgo_template&amp;utm_medium=referral-link&amp;utm_campaign=s%20g_resources&amp;utm_content=freepik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reepik.com/free-photo/young-woman-listening-music-home_16136253.htm/?utm_source=slidesgo_template&amp;utm_medium=referral-link&amp;utm_campaign=s%20g_resources&amp;utm_content=freepik" TargetMode="External"/><Relationship Id="rId5" Type="http://schemas.openxmlformats.org/officeDocument/2006/relationships/hyperlink" Target="https://www.freepik.com/free-photo/medium-shot-man-listening-music_23676610.htm/?utm_source=slidesgo_template&amp;utm_medium=referral-link&amp;utm_campaign=s%20g_resources&amp;utm_content=freepik" TargetMode="External"/><Relationship Id="rId4" Type="http://schemas.openxmlformats.org/officeDocument/2006/relationships/hyperlink" Target="https://www.flaticon.com/packs/music-streaming-11?word=music%20streaming/?utm_source=slidesgo_template&amp;utm_medium=referral-link&amp;utm_campaign=s%20g_resources&amp;utm_content=flaticon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Lexend+Deca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fonts.google.com/specimen/Metrophobi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ctrTitle"/>
          </p:nvPr>
        </p:nvSpPr>
        <p:spPr>
          <a:xfrm>
            <a:off x="2321700" y="1104000"/>
            <a:ext cx="6102300" cy="21723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Plataforma de Streaming Digital de Música </a:t>
            </a:r>
            <a:r>
              <a:rPr lang="en" dirty="0">
                <a:solidFill>
                  <a:schemeClr val="dk2"/>
                </a:solidFill>
              </a:rPr>
              <a:t>Beat</a:t>
            </a:r>
            <a:r>
              <a:rPr lang="en" sz="4800" dirty="0">
                <a:solidFill>
                  <a:schemeClr val="lt2"/>
                </a:solidFill>
              </a:rPr>
              <a:t>Base</a:t>
            </a:r>
            <a:endParaRPr sz="4500" dirty="0"/>
          </a:p>
        </p:txBody>
      </p:sp>
      <p:sp>
        <p:nvSpPr>
          <p:cNvPr id="199" name="Google Shape;199;p28"/>
          <p:cNvSpPr txBox="1">
            <a:spLocks noGrp="1"/>
          </p:cNvSpPr>
          <p:nvPr>
            <p:ph type="subTitle" idx="1"/>
          </p:nvPr>
        </p:nvSpPr>
        <p:spPr>
          <a:xfrm>
            <a:off x="2321700" y="3269861"/>
            <a:ext cx="4764300" cy="82404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Diogo Fernandes 114137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Raquel Vinagre 113736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P4G6</a:t>
            </a:r>
            <a:endParaRPr sz="1600" dirty="0"/>
          </a:p>
        </p:txBody>
      </p:sp>
      <p:grpSp>
        <p:nvGrpSpPr>
          <p:cNvPr id="200" name="Google Shape;200;p28"/>
          <p:cNvGrpSpPr/>
          <p:nvPr/>
        </p:nvGrpSpPr>
        <p:grpSpPr>
          <a:xfrm>
            <a:off x="3974600" y="4154930"/>
            <a:ext cx="4113600" cy="146102"/>
            <a:chOff x="3974600" y="4154930"/>
            <a:chExt cx="4113600" cy="146102"/>
          </a:xfrm>
        </p:grpSpPr>
        <p:sp>
          <p:nvSpPr>
            <p:cNvPr id="201" name="Google Shape;201;p28"/>
            <p:cNvSpPr/>
            <p:nvPr/>
          </p:nvSpPr>
          <p:spPr>
            <a:xfrm>
              <a:off x="3974600" y="4214463"/>
              <a:ext cx="4113600" cy="39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3974600" y="4214503"/>
              <a:ext cx="646900" cy="38915"/>
            </a:xfrm>
            <a:custGeom>
              <a:avLst/>
              <a:gdLst/>
              <a:ahLst/>
              <a:cxnLst/>
              <a:rect l="l" t="t" r="r" b="b"/>
              <a:pathLst>
                <a:path w="11304" h="680" extrusionOk="0">
                  <a:moveTo>
                    <a:pt x="347" y="0"/>
                  </a:moveTo>
                  <a:cubicBezTo>
                    <a:pt x="153" y="0"/>
                    <a:pt x="0" y="152"/>
                    <a:pt x="0" y="347"/>
                  </a:cubicBezTo>
                  <a:cubicBezTo>
                    <a:pt x="0" y="527"/>
                    <a:pt x="153" y="679"/>
                    <a:pt x="347" y="679"/>
                  </a:cubicBezTo>
                  <a:lnTo>
                    <a:pt x="11248" y="679"/>
                  </a:lnTo>
                  <a:cubicBezTo>
                    <a:pt x="11248" y="458"/>
                    <a:pt x="11261" y="222"/>
                    <a:pt x="11303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4519857" y="4154930"/>
              <a:ext cx="146045" cy="146102"/>
            </a:xfrm>
            <a:custGeom>
              <a:avLst/>
              <a:gdLst/>
              <a:ahLst/>
              <a:cxnLst/>
              <a:rect l="l" t="t" r="r" b="b"/>
              <a:pathLst>
                <a:path w="2552" h="2553" extrusionOk="0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4564265" y="4199395"/>
              <a:ext cx="57228" cy="57170"/>
            </a:xfrm>
            <a:custGeom>
              <a:avLst/>
              <a:gdLst/>
              <a:ahLst/>
              <a:cxnLst/>
              <a:rect l="l" t="t" r="r" b="b"/>
              <a:pathLst>
                <a:path w="1000" h="999" extrusionOk="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28"/>
          <p:cNvGrpSpPr/>
          <p:nvPr/>
        </p:nvGrpSpPr>
        <p:grpSpPr>
          <a:xfrm>
            <a:off x="2402125" y="3986650"/>
            <a:ext cx="1314377" cy="482094"/>
            <a:chOff x="2402125" y="3986650"/>
            <a:chExt cx="1314377" cy="482094"/>
          </a:xfrm>
        </p:grpSpPr>
        <p:sp>
          <p:nvSpPr>
            <p:cNvPr id="206" name="Google Shape;206;p28"/>
            <p:cNvSpPr/>
            <p:nvPr/>
          </p:nvSpPr>
          <p:spPr>
            <a:xfrm>
              <a:off x="2821234" y="3986650"/>
              <a:ext cx="492273" cy="482094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3003288" y="4154642"/>
              <a:ext cx="42768" cy="146115"/>
            </a:xfrm>
            <a:custGeom>
              <a:avLst/>
              <a:gdLst/>
              <a:ahLst/>
              <a:cxnLst/>
              <a:rect l="l" t="t" r="r" b="b"/>
              <a:pathLst>
                <a:path w="958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58" y="3273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3084404" y="4154642"/>
              <a:ext cx="43393" cy="146115"/>
            </a:xfrm>
            <a:custGeom>
              <a:avLst/>
              <a:gdLst/>
              <a:ahLst/>
              <a:cxnLst/>
              <a:rect l="l" t="t" r="r" b="b"/>
              <a:pathLst>
                <a:path w="972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71" y="3273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3455209" y="4097008"/>
              <a:ext cx="261293" cy="261337"/>
            </a:xfrm>
            <a:custGeom>
              <a:avLst/>
              <a:gdLst/>
              <a:ahLst/>
              <a:cxnLst/>
              <a:rect l="l" t="t" r="r" b="b"/>
              <a:pathLst>
                <a:path w="5853" h="5854" extrusionOk="0">
                  <a:moveTo>
                    <a:pt x="2927" y="1"/>
                  </a:moveTo>
                  <a:cubicBezTo>
                    <a:pt x="1319" y="1"/>
                    <a:pt x="1" y="1319"/>
                    <a:pt x="1" y="2928"/>
                  </a:cubicBezTo>
                  <a:cubicBezTo>
                    <a:pt x="1" y="4550"/>
                    <a:pt x="1319" y="5853"/>
                    <a:pt x="2927" y="5853"/>
                  </a:cubicBezTo>
                  <a:cubicBezTo>
                    <a:pt x="4549" y="5853"/>
                    <a:pt x="5853" y="4550"/>
                    <a:pt x="5853" y="2928"/>
                  </a:cubicBezTo>
                  <a:cubicBezTo>
                    <a:pt x="5853" y="1319"/>
                    <a:pt x="4549" y="1"/>
                    <a:pt x="2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3557397" y="4199776"/>
              <a:ext cx="48928" cy="56428"/>
            </a:xfrm>
            <a:custGeom>
              <a:avLst/>
              <a:gdLst/>
              <a:ahLst/>
              <a:cxnLst/>
              <a:rect l="l" t="t" r="r" b="b"/>
              <a:pathLst>
                <a:path w="1096" h="1264" extrusionOk="0">
                  <a:moveTo>
                    <a:pt x="0" y="1"/>
                  </a:moveTo>
                  <a:lnTo>
                    <a:pt x="0" y="1263"/>
                  </a:lnTo>
                  <a:lnTo>
                    <a:pt x="1095" y="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3606281" y="4199776"/>
              <a:ext cx="8125" cy="55803"/>
            </a:xfrm>
            <a:custGeom>
              <a:avLst/>
              <a:gdLst/>
              <a:ahLst/>
              <a:cxnLst/>
              <a:rect l="l" t="t" r="r" b="b"/>
              <a:pathLst>
                <a:path w="182" h="1250" extrusionOk="0">
                  <a:moveTo>
                    <a:pt x="0" y="1"/>
                  </a:moveTo>
                  <a:lnTo>
                    <a:pt x="0" y="1249"/>
                  </a:lnTo>
                  <a:lnTo>
                    <a:pt x="181" y="124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2402125" y="4097008"/>
              <a:ext cx="260668" cy="261337"/>
            </a:xfrm>
            <a:custGeom>
              <a:avLst/>
              <a:gdLst/>
              <a:ahLst/>
              <a:cxnLst/>
              <a:rect l="l" t="t" r="r" b="b"/>
              <a:pathLst>
                <a:path w="5839" h="5854" extrusionOk="0">
                  <a:moveTo>
                    <a:pt x="2913" y="1"/>
                  </a:moveTo>
                  <a:cubicBezTo>
                    <a:pt x="1304" y="1"/>
                    <a:pt x="1" y="1319"/>
                    <a:pt x="1" y="2928"/>
                  </a:cubicBezTo>
                  <a:cubicBezTo>
                    <a:pt x="1" y="4550"/>
                    <a:pt x="1304" y="5853"/>
                    <a:pt x="2913" y="5853"/>
                  </a:cubicBezTo>
                  <a:cubicBezTo>
                    <a:pt x="4535" y="5853"/>
                    <a:pt x="5839" y="4550"/>
                    <a:pt x="5839" y="2928"/>
                  </a:cubicBezTo>
                  <a:cubicBezTo>
                    <a:pt x="5839" y="1319"/>
                    <a:pt x="4535" y="1"/>
                    <a:pt x="2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2511679" y="4199776"/>
              <a:ext cx="49017" cy="56428"/>
            </a:xfrm>
            <a:custGeom>
              <a:avLst/>
              <a:gdLst/>
              <a:ahLst/>
              <a:cxnLst/>
              <a:rect l="l" t="t" r="r" b="b"/>
              <a:pathLst>
                <a:path w="1098" h="1264" extrusionOk="0">
                  <a:moveTo>
                    <a:pt x="1097" y="1"/>
                  </a:moveTo>
                  <a:lnTo>
                    <a:pt x="1" y="626"/>
                  </a:lnTo>
                  <a:lnTo>
                    <a:pt x="1097" y="1263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2504268" y="4199776"/>
              <a:ext cx="7455" cy="55803"/>
            </a:xfrm>
            <a:custGeom>
              <a:avLst/>
              <a:gdLst/>
              <a:ahLst/>
              <a:cxnLst/>
              <a:rect l="l" t="t" r="r" b="b"/>
              <a:pathLst>
                <a:path w="167" h="1250" extrusionOk="0">
                  <a:moveTo>
                    <a:pt x="1" y="1"/>
                  </a:moveTo>
                  <a:lnTo>
                    <a:pt x="1" y="1249"/>
                  </a:lnTo>
                  <a:lnTo>
                    <a:pt x="167" y="124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28"/>
          <p:cNvGrpSpPr/>
          <p:nvPr/>
        </p:nvGrpSpPr>
        <p:grpSpPr>
          <a:xfrm>
            <a:off x="723837" y="552000"/>
            <a:ext cx="1244188" cy="1640915"/>
            <a:chOff x="723837" y="552000"/>
            <a:chExt cx="1244188" cy="1640915"/>
          </a:xfrm>
        </p:grpSpPr>
        <p:sp>
          <p:nvSpPr>
            <p:cNvPr id="216" name="Google Shape;216;p28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" name="Google Shape;219;p28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220" name="Google Shape;220;p28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8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" name="Google Shape;222;p28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223" name="Google Shape;223;p28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8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8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" name="Google Shape;226;p28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227" name="Google Shape;227;p28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8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8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8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8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8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8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8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5" name="Google Shape;235;p28"/>
            <p:cNvSpPr txBox="1"/>
            <p:nvPr/>
          </p:nvSpPr>
          <p:spPr>
            <a:xfrm>
              <a:off x="1085175" y="1029513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Search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236" name="Google Shape;236;p28"/>
            <p:cNvSpPr txBox="1"/>
            <p:nvPr/>
          </p:nvSpPr>
          <p:spPr>
            <a:xfrm>
              <a:off x="1085175" y="1526138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Home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237" name="Google Shape;237;p28"/>
            <p:cNvSpPr txBox="1"/>
            <p:nvPr/>
          </p:nvSpPr>
          <p:spPr>
            <a:xfrm>
              <a:off x="1085175" y="2007575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Library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cxnSp>
          <p:nvCxnSpPr>
            <p:cNvPr id="238" name="Google Shape;238;p28"/>
            <p:cNvCxnSpPr/>
            <p:nvPr/>
          </p:nvCxnSpPr>
          <p:spPr>
            <a:xfrm>
              <a:off x="729625" y="1355100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28"/>
            <p:cNvCxnSpPr/>
            <p:nvPr/>
          </p:nvCxnSpPr>
          <p:spPr>
            <a:xfrm>
              <a:off x="729625" y="1845525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0" name="Google Shape;240;p28"/>
          <p:cNvGrpSpPr/>
          <p:nvPr/>
        </p:nvGrpSpPr>
        <p:grpSpPr>
          <a:xfrm>
            <a:off x="2465285" y="552003"/>
            <a:ext cx="599322" cy="250348"/>
            <a:chOff x="2465285" y="552003"/>
            <a:chExt cx="599322" cy="250348"/>
          </a:xfrm>
        </p:grpSpPr>
        <p:sp>
          <p:nvSpPr>
            <p:cNvPr id="241" name="Google Shape;241;p28"/>
            <p:cNvSpPr/>
            <p:nvPr/>
          </p:nvSpPr>
          <p:spPr>
            <a:xfrm>
              <a:off x="2465285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2569277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43" name="Google Shape;243;p28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 flipH="1">
              <a:off x="2912966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245" name="Google Shape;245;p28"/>
          <p:cNvSpPr txBox="1"/>
          <p:nvPr/>
        </p:nvSpPr>
        <p:spPr>
          <a:xfrm>
            <a:off x="3256650" y="604125"/>
            <a:ext cx="16110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Bases de Dados</a:t>
            </a:r>
            <a:endParaRPr sz="1100" dirty="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8"/>
          <p:cNvSpPr txBox="1">
            <a:spLocks noGrp="1"/>
          </p:cNvSpPr>
          <p:nvPr>
            <p:ph type="subTitle" idx="3"/>
          </p:nvPr>
        </p:nvSpPr>
        <p:spPr>
          <a:xfrm>
            <a:off x="5717021" y="1576890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Venus Is a Hot Planet</a:t>
            </a:r>
            <a:endParaRPr/>
          </a:p>
        </p:txBody>
      </p:sp>
      <p:sp>
        <p:nvSpPr>
          <p:cNvPr id="835" name="Google Shape;835;p38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top 10 songs</a:t>
            </a:r>
            <a:endParaRPr/>
          </a:p>
        </p:txBody>
      </p:sp>
      <p:sp>
        <p:nvSpPr>
          <p:cNvPr id="836" name="Google Shape;836;p38"/>
          <p:cNvSpPr txBox="1">
            <a:spLocks noGrp="1"/>
          </p:cNvSpPr>
          <p:nvPr>
            <p:ph type="subTitle" idx="1"/>
          </p:nvPr>
        </p:nvSpPr>
        <p:spPr>
          <a:xfrm>
            <a:off x="2094221" y="1576890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a Small Planet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37" name="Google Shape;837;p38"/>
          <p:cNvSpPr txBox="1">
            <a:spLocks noGrp="1"/>
          </p:cNvSpPr>
          <p:nvPr>
            <p:ph type="subTitle" idx="2"/>
          </p:nvPr>
        </p:nvSpPr>
        <p:spPr>
          <a:xfrm>
            <a:off x="2094221" y="12562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838" name="Google Shape;838;p38"/>
          <p:cNvSpPr txBox="1">
            <a:spLocks noGrp="1"/>
          </p:cNvSpPr>
          <p:nvPr>
            <p:ph type="subTitle" idx="4"/>
          </p:nvPr>
        </p:nvSpPr>
        <p:spPr>
          <a:xfrm>
            <a:off x="5717021" y="12562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839" name="Google Shape;839;p38"/>
          <p:cNvSpPr txBox="1">
            <a:spLocks noGrp="1"/>
          </p:cNvSpPr>
          <p:nvPr>
            <p:ph type="subTitle" idx="5"/>
          </p:nvPr>
        </p:nvSpPr>
        <p:spPr>
          <a:xfrm>
            <a:off x="2094221" y="2272490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Mars Is Actually Cold</a:t>
            </a:r>
            <a:endParaRPr/>
          </a:p>
        </p:txBody>
      </p:sp>
      <p:sp>
        <p:nvSpPr>
          <p:cNvPr id="840" name="Google Shape;840;p38"/>
          <p:cNvSpPr txBox="1">
            <a:spLocks noGrp="1"/>
          </p:cNvSpPr>
          <p:nvPr>
            <p:ph type="subTitle" idx="6"/>
          </p:nvPr>
        </p:nvSpPr>
        <p:spPr>
          <a:xfrm>
            <a:off x="2094221" y="19518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841" name="Google Shape;841;p38"/>
          <p:cNvSpPr txBox="1">
            <a:spLocks noGrp="1"/>
          </p:cNvSpPr>
          <p:nvPr>
            <p:ph type="subTitle" idx="7"/>
          </p:nvPr>
        </p:nvSpPr>
        <p:spPr>
          <a:xfrm>
            <a:off x="5717021" y="2272490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Jupiter Is a Gas Giant</a:t>
            </a:r>
            <a:endParaRPr/>
          </a:p>
        </p:txBody>
      </p:sp>
      <p:sp>
        <p:nvSpPr>
          <p:cNvPr id="842" name="Google Shape;842;p38"/>
          <p:cNvSpPr txBox="1">
            <a:spLocks noGrp="1"/>
          </p:cNvSpPr>
          <p:nvPr>
            <p:ph type="subTitle" idx="8"/>
          </p:nvPr>
        </p:nvSpPr>
        <p:spPr>
          <a:xfrm>
            <a:off x="5717021" y="19518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843" name="Google Shape;843;p38"/>
          <p:cNvSpPr txBox="1">
            <a:spLocks noGrp="1"/>
          </p:cNvSpPr>
          <p:nvPr>
            <p:ph type="subTitle" idx="9"/>
          </p:nvPr>
        </p:nvSpPr>
        <p:spPr>
          <a:xfrm>
            <a:off x="2094221" y="2968090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Neptune Is Far Away</a:t>
            </a:r>
            <a:endParaRPr/>
          </a:p>
        </p:txBody>
      </p:sp>
      <p:sp>
        <p:nvSpPr>
          <p:cNvPr id="844" name="Google Shape;844;p38"/>
          <p:cNvSpPr txBox="1">
            <a:spLocks noGrp="1"/>
          </p:cNvSpPr>
          <p:nvPr>
            <p:ph type="subTitle" idx="13"/>
          </p:nvPr>
        </p:nvSpPr>
        <p:spPr>
          <a:xfrm>
            <a:off x="2094221" y="26474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845" name="Google Shape;845;p38"/>
          <p:cNvSpPr txBox="1">
            <a:spLocks noGrp="1"/>
          </p:cNvSpPr>
          <p:nvPr>
            <p:ph type="subTitle" idx="14"/>
          </p:nvPr>
        </p:nvSpPr>
        <p:spPr>
          <a:xfrm>
            <a:off x="5717021" y="2968090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Earth Is Our Planet</a:t>
            </a:r>
            <a:endParaRPr/>
          </a:p>
        </p:txBody>
      </p:sp>
      <p:sp>
        <p:nvSpPr>
          <p:cNvPr id="846" name="Google Shape;846;p38"/>
          <p:cNvSpPr txBox="1">
            <a:spLocks noGrp="1"/>
          </p:cNvSpPr>
          <p:nvPr>
            <p:ph type="subTitle" idx="15"/>
          </p:nvPr>
        </p:nvSpPr>
        <p:spPr>
          <a:xfrm>
            <a:off x="5717021" y="26474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Earth</a:t>
            </a:r>
            <a:endParaRPr/>
          </a:p>
        </p:txBody>
      </p:sp>
      <p:sp>
        <p:nvSpPr>
          <p:cNvPr id="847" name="Google Shape;847;p38"/>
          <p:cNvSpPr txBox="1">
            <a:spLocks noGrp="1"/>
          </p:cNvSpPr>
          <p:nvPr>
            <p:ph type="subTitle" idx="16"/>
          </p:nvPr>
        </p:nvSpPr>
        <p:spPr>
          <a:xfrm>
            <a:off x="2094221" y="3663689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Saturn Has Rings</a:t>
            </a:r>
            <a:endParaRPr/>
          </a:p>
        </p:txBody>
      </p:sp>
      <p:sp>
        <p:nvSpPr>
          <p:cNvPr id="848" name="Google Shape;848;p38"/>
          <p:cNvSpPr txBox="1">
            <a:spLocks noGrp="1"/>
          </p:cNvSpPr>
          <p:nvPr>
            <p:ph type="subTitle" idx="17"/>
          </p:nvPr>
        </p:nvSpPr>
        <p:spPr>
          <a:xfrm>
            <a:off x="2094221" y="33430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849" name="Google Shape;849;p38"/>
          <p:cNvSpPr txBox="1">
            <a:spLocks noGrp="1"/>
          </p:cNvSpPr>
          <p:nvPr>
            <p:ph type="subTitle" idx="18"/>
          </p:nvPr>
        </p:nvSpPr>
        <p:spPr>
          <a:xfrm>
            <a:off x="5717021" y="3663689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It’s Now a Dwarf Planet</a:t>
            </a:r>
            <a:endParaRPr/>
          </a:p>
        </p:txBody>
      </p:sp>
      <p:sp>
        <p:nvSpPr>
          <p:cNvPr id="850" name="Google Shape;850;p38"/>
          <p:cNvSpPr txBox="1">
            <a:spLocks noGrp="1"/>
          </p:cNvSpPr>
          <p:nvPr>
            <p:ph type="subTitle" idx="19"/>
          </p:nvPr>
        </p:nvSpPr>
        <p:spPr>
          <a:xfrm>
            <a:off x="5717021" y="33430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Pluto</a:t>
            </a:r>
            <a:endParaRPr/>
          </a:p>
        </p:txBody>
      </p:sp>
      <p:sp>
        <p:nvSpPr>
          <p:cNvPr id="851" name="Google Shape;851;p38"/>
          <p:cNvSpPr txBox="1">
            <a:spLocks noGrp="1"/>
          </p:cNvSpPr>
          <p:nvPr>
            <p:ph type="subTitle" idx="20"/>
          </p:nvPr>
        </p:nvSpPr>
        <p:spPr>
          <a:xfrm>
            <a:off x="2094221" y="4359290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Sun Is a Star</a:t>
            </a:r>
            <a:endParaRPr/>
          </a:p>
        </p:txBody>
      </p:sp>
      <p:sp>
        <p:nvSpPr>
          <p:cNvPr id="852" name="Google Shape;852;p38"/>
          <p:cNvSpPr txBox="1">
            <a:spLocks noGrp="1"/>
          </p:cNvSpPr>
          <p:nvPr>
            <p:ph type="subTitle" idx="21"/>
          </p:nvPr>
        </p:nvSpPr>
        <p:spPr>
          <a:xfrm>
            <a:off x="2094221" y="40386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Sun</a:t>
            </a:r>
            <a:endParaRPr/>
          </a:p>
        </p:txBody>
      </p:sp>
      <p:sp>
        <p:nvSpPr>
          <p:cNvPr id="853" name="Google Shape;853;p38"/>
          <p:cNvSpPr txBox="1">
            <a:spLocks noGrp="1"/>
          </p:cNvSpPr>
          <p:nvPr>
            <p:ph type="subTitle" idx="22"/>
          </p:nvPr>
        </p:nvSpPr>
        <p:spPr>
          <a:xfrm>
            <a:off x="5717021" y="4359290"/>
            <a:ext cx="2396700" cy="27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Moon Is a Satellite</a:t>
            </a:r>
            <a:endParaRPr/>
          </a:p>
        </p:txBody>
      </p:sp>
      <p:sp>
        <p:nvSpPr>
          <p:cNvPr id="854" name="Google Shape;854;p38"/>
          <p:cNvSpPr txBox="1">
            <a:spLocks noGrp="1"/>
          </p:cNvSpPr>
          <p:nvPr>
            <p:ph type="subTitle" idx="23"/>
          </p:nvPr>
        </p:nvSpPr>
        <p:spPr>
          <a:xfrm>
            <a:off x="5717021" y="4038670"/>
            <a:ext cx="239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Moon</a:t>
            </a:r>
            <a:endParaRPr/>
          </a:p>
        </p:txBody>
      </p:sp>
      <p:sp>
        <p:nvSpPr>
          <p:cNvPr id="855" name="Google Shape;855;p38"/>
          <p:cNvSpPr txBox="1">
            <a:spLocks noGrp="1"/>
          </p:cNvSpPr>
          <p:nvPr>
            <p:ph type="title" idx="24"/>
          </p:nvPr>
        </p:nvSpPr>
        <p:spPr>
          <a:xfrm>
            <a:off x="1125971" y="1331700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#</a:t>
            </a:r>
            <a:r>
              <a:rPr lang="en"/>
              <a:t>1</a:t>
            </a:r>
            <a:endParaRPr/>
          </a:p>
        </p:txBody>
      </p:sp>
      <p:sp>
        <p:nvSpPr>
          <p:cNvPr id="856" name="Google Shape;856;p38"/>
          <p:cNvSpPr txBox="1">
            <a:spLocks noGrp="1"/>
          </p:cNvSpPr>
          <p:nvPr>
            <p:ph type="title" idx="25"/>
          </p:nvPr>
        </p:nvSpPr>
        <p:spPr>
          <a:xfrm>
            <a:off x="1125971" y="2027638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#</a:t>
            </a:r>
            <a:r>
              <a:rPr lang="en"/>
              <a:t>2</a:t>
            </a:r>
            <a:endParaRPr/>
          </a:p>
        </p:txBody>
      </p:sp>
      <p:sp>
        <p:nvSpPr>
          <p:cNvPr id="857" name="Google Shape;857;p38"/>
          <p:cNvSpPr txBox="1">
            <a:spLocks noGrp="1"/>
          </p:cNvSpPr>
          <p:nvPr>
            <p:ph type="title" idx="26"/>
          </p:nvPr>
        </p:nvSpPr>
        <p:spPr>
          <a:xfrm>
            <a:off x="1125971" y="2723575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#</a:t>
            </a:r>
            <a:r>
              <a:rPr lang="en"/>
              <a:t>3</a:t>
            </a:r>
            <a:endParaRPr/>
          </a:p>
        </p:txBody>
      </p:sp>
      <p:sp>
        <p:nvSpPr>
          <p:cNvPr id="858" name="Google Shape;858;p38"/>
          <p:cNvSpPr txBox="1">
            <a:spLocks noGrp="1"/>
          </p:cNvSpPr>
          <p:nvPr>
            <p:ph type="title" idx="27"/>
          </p:nvPr>
        </p:nvSpPr>
        <p:spPr>
          <a:xfrm>
            <a:off x="1125971" y="3419513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#</a:t>
            </a:r>
            <a:r>
              <a:rPr lang="en"/>
              <a:t>4</a:t>
            </a:r>
            <a:endParaRPr/>
          </a:p>
        </p:txBody>
      </p:sp>
      <p:sp>
        <p:nvSpPr>
          <p:cNvPr id="859" name="Google Shape;859;p38"/>
          <p:cNvSpPr txBox="1">
            <a:spLocks noGrp="1"/>
          </p:cNvSpPr>
          <p:nvPr>
            <p:ph type="title" idx="28"/>
          </p:nvPr>
        </p:nvSpPr>
        <p:spPr>
          <a:xfrm>
            <a:off x="1125971" y="4115450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#</a:t>
            </a:r>
            <a:r>
              <a:rPr lang="en"/>
              <a:t>5</a:t>
            </a:r>
            <a:endParaRPr/>
          </a:p>
        </p:txBody>
      </p:sp>
      <p:sp>
        <p:nvSpPr>
          <p:cNvPr id="860" name="Google Shape;860;p38"/>
          <p:cNvSpPr txBox="1">
            <a:spLocks noGrp="1"/>
          </p:cNvSpPr>
          <p:nvPr>
            <p:ph type="title" idx="29"/>
          </p:nvPr>
        </p:nvSpPr>
        <p:spPr>
          <a:xfrm>
            <a:off x="4755221" y="1331700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#</a:t>
            </a:r>
            <a:r>
              <a:rPr lang="en"/>
              <a:t>6</a:t>
            </a:r>
            <a:endParaRPr/>
          </a:p>
        </p:txBody>
      </p:sp>
      <p:sp>
        <p:nvSpPr>
          <p:cNvPr id="861" name="Google Shape;861;p38"/>
          <p:cNvSpPr txBox="1">
            <a:spLocks noGrp="1"/>
          </p:cNvSpPr>
          <p:nvPr>
            <p:ph type="title" idx="30"/>
          </p:nvPr>
        </p:nvSpPr>
        <p:spPr>
          <a:xfrm>
            <a:off x="4755221" y="2027638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#</a:t>
            </a:r>
            <a:r>
              <a:rPr lang="en"/>
              <a:t>7</a:t>
            </a:r>
            <a:endParaRPr/>
          </a:p>
        </p:txBody>
      </p:sp>
      <p:sp>
        <p:nvSpPr>
          <p:cNvPr id="862" name="Google Shape;862;p38"/>
          <p:cNvSpPr txBox="1">
            <a:spLocks noGrp="1"/>
          </p:cNvSpPr>
          <p:nvPr>
            <p:ph type="title" idx="31"/>
          </p:nvPr>
        </p:nvSpPr>
        <p:spPr>
          <a:xfrm>
            <a:off x="4755221" y="2723575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#</a:t>
            </a:r>
            <a:r>
              <a:rPr lang="en"/>
              <a:t>8</a:t>
            </a:r>
            <a:endParaRPr/>
          </a:p>
        </p:txBody>
      </p:sp>
      <p:sp>
        <p:nvSpPr>
          <p:cNvPr id="863" name="Google Shape;863;p38"/>
          <p:cNvSpPr txBox="1">
            <a:spLocks noGrp="1"/>
          </p:cNvSpPr>
          <p:nvPr>
            <p:ph type="title" idx="32"/>
          </p:nvPr>
        </p:nvSpPr>
        <p:spPr>
          <a:xfrm>
            <a:off x="4755221" y="3419513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#</a:t>
            </a:r>
            <a:r>
              <a:rPr lang="en"/>
              <a:t>9</a:t>
            </a:r>
            <a:endParaRPr/>
          </a:p>
        </p:txBody>
      </p:sp>
      <p:sp>
        <p:nvSpPr>
          <p:cNvPr id="864" name="Google Shape;864;p38"/>
          <p:cNvSpPr txBox="1">
            <a:spLocks noGrp="1"/>
          </p:cNvSpPr>
          <p:nvPr>
            <p:ph type="title" idx="33"/>
          </p:nvPr>
        </p:nvSpPr>
        <p:spPr>
          <a:xfrm>
            <a:off x="4755221" y="4115450"/>
            <a:ext cx="961800" cy="43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#</a:t>
            </a:r>
            <a:r>
              <a:rPr lang="en"/>
              <a:t>10</a:t>
            </a:r>
            <a:endParaRPr/>
          </a:p>
        </p:txBody>
      </p:sp>
      <p:grpSp>
        <p:nvGrpSpPr>
          <p:cNvPr id="865" name="Google Shape;865;p38"/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866" name="Google Shape;866;p38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1379968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1483960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871" name="Google Shape;871;p38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8"/>
            <p:cNvSpPr/>
            <p:nvPr/>
          </p:nvSpPr>
          <p:spPr>
            <a:xfrm flipH="1">
              <a:off x="1790866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  <p:grpSp>
          <p:nvGrpSpPr>
            <p:cNvPr id="873" name="Google Shape;873;p38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874" name="Google Shape;874;p38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8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6" name="Google Shape;876;p38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877" name="Google Shape;877;p38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8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8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0" name="Google Shape;880;p38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881" name="Google Shape;881;p38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8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8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8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8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8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8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8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89" name="Google Shape;889;p38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0" name="Google Shape;890;p38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91" name="Google Shape;891;p38"/>
          <p:cNvGrpSpPr/>
          <p:nvPr/>
        </p:nvGrpSpPr>
        <p:grpSpPr>
          <a:xfrm>
            <a:off x="4447576" y="1431502"/>
            <a:ext cx="240229" cy="233993"/>
            <a:chOff x="5548725" y="1996100"/>
            <a:chExt cx="275650" cy="269950"/>
          </a:xfrm>
        </p:grpSpPr>
        <p:sp>
          <p:nvSpPr>
            <p:cNvPr id="892" name="Google Shape;892;p38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8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38"/>
          <p:cNvGrpSpPr/>
          <p:nvPr/>
        </p:nvGrpSpPr>
        <p:grpSpPr>
          <a:xfrm>
            <a:off x="4447576" y="2122125"/>
            <a:ext cx="240229" cy="233993"/>
            <a:chOff x="5548725" y="1996100"/>
            <a:chExt cx="275650" cy="269950"/>
          </a:xfrm>
        </p:grpSpPr>
        <p:sp>
          <p:nvSpPr>
            <p:cNvPr id="895" name="Google Shape;895;p38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8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38"/>
          <p:cNvGrpSpPr/>
          <p:nvPr/>
        </p:nvGrpSpPr>
        <p:grpSpPr>
          <a:xfrm>
            <a:off x="4447576" y="2812747"/>
            <a:ext cx="240229" cy="233993"/>
            <a:chOff x="5548725" y="1996100"/>
            <a:chExt cx="275650" cy="269950"/>
          </a:xfrm>
        </p:grpSpPr>
        <p:sp>
          <p:nvSpPr>
            <p:cNvPr id="898" name="Google Shape;898;p38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8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38"/>
          <p:cNvGrpSpPr/>
          <p:nvPr/>
        </p:nvGrpSpPr>
        <p:grpSpPr>
          <a:xfrm>
            <a:off x="4447576" y="3503369"/>
            <a:ext cx="240229" cy="233993"/>
            <a:chOff x="5548725" y="1996100"/>
            <a:chExt cx="275650" cy="269950"/>
          </a:xfrm>
        </p:grpSpPr>
        <p:sp>
          <p:nvSpPr>
            <p:cNvPr id="901" name="Google Shape;901;p38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8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38"/>
          <p:cNvGrpSpPr/>
          <p:nvPr/>
        </p:nvGrpSpPr>
        <p:grpSpPr>
          <a:xfrm>
            <a:off x="4447576" y="4193992"/>
            <a:ext cx="240229" cy="233993"/>
            <a:chOff x="5548725" y="1996100"/>
            <a:chExt cx="275650" cy="269950"/>
          </a:xfrm>
        </p:grpSpPr>
        <p:sp>
          <p:nvSpPr>
            <p:cNvPr id="904" name="Google Shape;904;p38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8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38"/>
          <p:cNvGrpSpPr/>
          <p:nvPr/>
        </p:nvGrpSpPr>
        <p:grpSpPr>
          <a:xfrm>
            <a:off x="8071251" y="1431502"/>
            <a:ext cx="240229" cy="233993"/>
            <a:chOff x="5548725" y="1996100"/>
            <a:chExt cx="275650" cy="269950"/>
          </a:xfrm>
        </p:grpSpPr>
        <p:sp>
          <p:nvSpPr>
            <p:cNvPr id="907" name="Google Shape;907;p38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38"/>
          <p:cNvGrpSpPr/>
          <p:nvPr/>
        </p:nvGrpSpPr>
        <p:grpSpPr>
          <a:xfrm>
            <a:off x="8071251" y="2122125"/>
            <a:ext cx="240229" cy="233993"/>
            <a:chOff x="5548725" y="1996100"/>
            <a:chExt cx="275650" cy="269950"/>
          </a:xfrm>
        </p:grpSpPr>
        <p:sp>
          <p:nvSpPr>
            <p:cNvPr id="910" name="Google Shape;910;p38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38"/>
          <p:cNvGrpSpPr/>
          <p:nvPr/>
        </p:nvGrpSpPr>
        <p:grpSpPr>
          <a:xfrm>
            <a:off x="8071251" y="2812747"/>
            <a:ext cx="240229" cy="233993"/>
            <a:chOff x="5548725" y="1996100"/>
            <a:chExt cx="275650" cy="269950"/>
          </a:xfrm>
        </p:grpSpPr>
        <p:sp>
          <p:nvSpPr>
            <p:cNvPr id="913" name="Google Shape;913;p38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38"/>
          <p:cNvGrpSpPr/>
          <p:nvPr/>
        </p:nvGrpSpPr>
        <p:grpSpPr>
          <a:xfrm>
            <a:off x="8071251" y="3503369"/>
            <a:ext cx="240229" cy="233993"/>
            <a:chOff x="5548725" y="1996100"/>
            <a:chExt cx="275650" cy="269950"/>
          </a:xfrm>
        </p:grpSpPr>
        <p:sp>
          <p:nvSpPr>
            <p:cNvPr id="916" name="Google Shape;916;p38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38"/>
          <p:cNvGrpSpPr/>
          <p:nvPr/>
        </p:nvGrpSpPr>
        <p:grpSpPr>
          <a:xfrm>
            <a:off x="8071251" y="4193992"/>
            <a:ext cx="240229" cy="233993"/>
            <a:chOff x="5548725" y="1996100"/>
            <a:chExt cx="275650" cy="269950"/>
          </a:xfrm>
        </p:grpSpPr>
        <p:sp>
          <p:nvSpPr>
            <p:cNvPr id="919" name="Google Shape;919;p38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21" name="Google Shape;921;p38"/>
          <p:cNvCxnSpPr/>
          <p:nvPr/>
        </p:nvCxnSpPr>
        <p:spPr>
          <a:xfrm>
            <a:off x="1327675" y="1891775"/>
            <a:ext cx="7096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2" name="Google Shape;922;p38"/>
          <p:cNvCxnSpPr/>
          <p:nvPr/>
        </p:nvCxnSpPr>
        <p:spPr>
          <a:xfrm>
            <a:off x="1327675" y="2588633"/>
            <a:ext cx="7096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3" name="Google Shape;923;p38"/>
          <p:cNvCxnSpPr/>
          <p:nvPr/>
        </p:nvCxnSpPr>
        <p:spPr>
          <a:xfrm>
            <a:off x="1327675" y="3285492"/>
            <a:ext cx="7096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4" name="Google Shape;924;p38"/>
          <p:cNvCxnSpPr/>
          <p:nvPr/>
        </p:nvCxnSpPr>
        <p:spPr>
          <a:xfrm>
            <a:off x="1327675" y="3982350"/>
            <a:ext cx="7096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39"/>
          <p:cNvSpPr txBox="1">
            <a:spLocks noGrp="1"/>
          </p:cNvSpPr>
          <p:nvPr>
            <p:ph type="subTitle" idx="1"/>
          </p:nvPr>
        </p:nvSpPr>
        <p:spPr>
          <a:xfrm>
            <a:off x="2402125" y="1280567"/>
            <a:ext cx="5658900" cy="1812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“This is a quote, words full of wisdom that someone important said and can make the reader get inspired.”</a:t>
            </a:r>
            <a:endParaRPr/>
          </a:p>
        </p:txBody>
      </p:sp>
      <p:sp>
        <p:nvSpPr>
          <p:cNvPr id="930" name="Google Shape;930;p39"/>
          <p:cNvSpPr txBox="1">
            <a:spLocks noGrp="1"/>
          </p:cNvSpPr>
          <p:nvPr>
            <p:ph type="subTitle" idx="2"/>
          </p:nvPr>
        </p:nvSpPr>
        <p:spPr>
          <a:xfrm>
            <a:off x="2402125" y="3319617"/>
            <a:ext cx="4045200" cy="377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  <p:grpSp>
        <p:nvGrpSpPr>
          <p:cNvPr id="931" name="Google Shape;931;p39"/>
          <p:cNvGrpSpPr/>
          <p:nvPr/>
        </p:nvGrpSpPr>
        <p:grpSpPr>
          <a:xfrm>
            <a:off x="723837" y="552000"/>
            <a:ext cx="1244188" cy="1640915"/>
            <a:chOff x="723837" y="552000"/>
            <a:chExt cx="1244188" cy="1640915"/>
          </a:xfrm>
        </p:grpSpPr>
        <p:sp>
          <p:nvSpPr>
            <p:cNvPr id="932" name="Google Shape;932;p39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9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5" name="Google Shape;935;p39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936" name="Google Shape;936;p39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9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8" name="Google Shape;938;p39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939" name="Google Shape;939;p39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9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9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2" name="Google Shape;942;p39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943" name="Google Shape;943;p39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9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9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9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9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9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9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9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1" name="Google Shape;951;p39"/>
            <p:cNvSpPr txBox="1"/>
            <p:nvPr/>
          </p:nvSpPr>
          <p:spPr>
            <a:xfrm>
              <a:off x="1085175" y="1029513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Search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952" name="Google Shape;952;p39"/>
            <p:cNvSpPr txBox="1"/>
            <p:nvPr/>
          </p:nvSpPr>
          <p:spPr>
            <a:xfrm>
              <a:off x="1085175" y="1526138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Home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953" name="Google Shape;953;p39"/>
            <p:cNvSpPr txBox="1"/>
            <p:nvPr/>
          </p:nvSpPr>
          <p:spPr>
            <a:xfrm>
              <a:off x="1085175" y="2007575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Library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cxnSp>
          <p:nvCxnSpPr>
            <p:cNvPr id="954" name="Google Shape;954;p39"/>
            <p:cNvCxnSpPr/>
            <p:nvPr/>
          </p:nvCxnSpPr>
          <p:spPr>
            <a:xfrm>
              <a:off x="729625" y="1355100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5" name="Google Shape;955;p39"/>
            <p:cNvCxnSpPr/>
            <p:nvPr/>
          </p:nvCxnSpPr>
          <p:spPr>
            <a:xfrm>
              <a:off x="729625" y="1845525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56" name="Google Shape;956;p39"/>
          <p:cNvGrpSpPr/>
          <p:nvPr/>
        </p:nvGrpSpPr>
        <p:grpSpPr>
          <a:xfrm>
            <a:off x="2465285" y="552003"/>
            <a:ext cx="599322" cy="250348"/>
            <a:chOff x="2465285" y="552003"/>
            <a:chExt cx="599322" cy="250348"/>
          </a:xfrm>
        </p:grpSpPr>
        <p:sp>
          <p:nvSpPr>
            <p:cNvPr id="957" name="Google Shape;957;p39"/>
            <p:cNvSpPr/>
            <p:nvPr/>
          </p:nvSpPr>
          <p:spPr>
            <a:xfrm>
              <a:off x="2465285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2569277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959" name="Google Shape;959;p39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9"/>
            <p:cNvSpPr/>
            <p:nvPr/>
          </p:nvSpPr>
          <p:spPr>
            <a:xfrm flipH="1">
              <a:off x="2912966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961" name="Google Shape;961;p39"/>
          <p:cNvSpPr txBox="1"/>
          <p:nvPr/>
        </p:nvSpPr>
        <p:spPr>
          <a:xfrm>
            <a:off x="3256650" y="604125"/>
            <a:ext cx="16110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Our Music Playlists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962" name="Google Shape;962;p39"/>
          <p:cNvSpPr/>
          <p:nvPr/>
        </p:nvSpPr>
        <p:spPr>
          <a:xfrm>
            <a:off x="3974600" y="4214463"/>
            <a:ext cx="4113600" cy="39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9"/>
          <p:cNvSpPr/>
          <p:nvPr/>
        </p:nvSpPr>
        <p:spPr>
          <a:xfrm>
            <a:off x="3974600" y="4214503"/>
            <a:ext cx="646900" cy="38915"/>
          </a:xfrm>
          <a:custGeom>
            <a:avLst/>
            <a:gdLst/>
            <a:ahLst/>
            <a:cxnLst/>
            <a:rect l="l" t="t" r="r" b="b"/>
            <a:pathLst>
              <a:path w="11304" h="680" extrusionOk="0">
                <a:moveTo>
                  <a:pt x="347" y="0"/>
                </a:moveTo>
                <a:cubicBezTo>
                  <a:pt x="153" y="0"/>
                  <a:pt x="0" y="152"/>
                  <a:pt x="0" y="347"/>
                </a:cubicBezTo>
                <a:cubicBezTo>
                  <a:pt x="0" y="527"/>
                  <a:pt x="153" y="679"/>
                  <a:pt x="347" y="679"/>
                </a:cubicBezTo>
                <a:lnTo>
                  <a:pt x="11248" y="679"/>
                </a:lnTo>
                <a:cubicBezTo>
                  <a:pt x="11248" y="458"/>
                  <a:pt x="11261" y="222"/>
                  <a:pt x="11303" y="0"/>
                </a:cubicBezTo>
                <a:close/>
              </a:path>
            </a:pathLst>
          </a:custGeom>
          <a:solidFill>
            <a:srgbClr val="FF6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4" name="Google Shape;964;p39"/>
          <p:cNvGrpSpPr/>
          <p:nvPr/>
        </p:nvGrpSpPr>
        <p:grpSpPr>
          <a:xfrm>
            <a:off x="4519857" y="4154930"/>
            <a:ext cx="146045" cy="146102"/>
            <a:chOff x="4519857" y="4154930"/>
            <a:chExt cx="146045" cy="146102"/>
          </a:xfrm>
        </p:grpSpPr>
        <p:sp>
          <p:nvSpPr>
            <p:cNvPr id="965" name="Google Shape;965;p39"/>
            <p:cNvSpPr/>
            <p:nvPr/>
          </p:nvSpPr>
          <p:spPr>
            <a:xfrm>
              <a:off x="4519857" y="4154930"/>
              <a:ext cx="146045" cy="146102"/>
            </a:xfrm>
            <a:custGeom>
              <a:avLst/>
              <a:gdLst/>
              <a:ahLst/>
              <a:cxnLst/>
              <a:rect l="l" t="t" r="r" b="b"/>
              <a:pathLst>
                <a:path w="2552" h="2553" extrusionOk="0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4564265" y="4199395"/>
              <a:ext cx="57228" cy="57170"/>
            </a:xfrm>
            <a:custGeom>
              <a:avLst/>
              <a:gdLst/>
              <a:ahLst/>
              <a:cxnLst/>
              <a:rect l="l" t="t" r="r" b="b"/>
              <a:pathLst>
                <a:path w="1000" h="999" extrusionOk="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39"/>
          <p:cNvGrpSpPr/>
          <p:nvPr/>
        </p:nvGrpSpPr>
        <p:grpSpPr>
          <a:xfrm>
            <a:off x="2821234" y="3986650"/>
            <a:ext cx="492273" cy="482094"/>
            <a:chOff x="2821234" y="3986650"/>
            <a:chExt cx="492273" cy="482094"/>
          </a:xfrm>
        </p:grpSpPr>
        <p:sp>
          <p:nvSpPr>
            <p:cNvPr id="968" name="Google Shape;968;p39"/>
            <p:cNvSpPr/>
            <p:nvPr/>
          </p:nvSpPr>
          <p:spPr>
            <a:xfrm>
              <a:off x="2821234" y="3986650"/>
              <a:ext cx="492273" cy="482094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3003288" y="4154642"/>
              <a:ext cx="42768" cy="146115"/>
            </a:xfrm>
            <a:custGeom>
              <a:avLst/>
              <a:gdLst/>
              <a:ahLst/>
              <a:cxnLst/>
              <a:rect l="l" t="t" r="r" b="b"/>
              <a:pathLst>
                <a:path w="958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58" y="3273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9"/>
            <p:cNvSpPr/>
            <p:nvPr/>
          </p:nvSpPr>
          <p:spPr>
            <a:xfrm>
              <a:off x="3084404" y="4154642"/>
              <a:ext cx="43393" cy="146115"/>
            </a:xfrm>
            <a:custGeom>
              <a:avLst/>
              <a:gdLst/>
              <a:ahLst/>
              <a:cxnLst/>
              <a:rect l="l" t="t" r="r" b="b"/>
              <a:pathLst>
                <a:path w="972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71" y="3273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39"/>
          <p:cNvGrpSpPr/>
          <p:nvPr/>
        </p:nvGrpSpPr>
        <p:grpSpPr>
          <a:xfrm>
            <a:off x="3455209" y="4097008"/>
            <a:ext cx="261293" cy="261337"/>
            <a:chOff x="3455209" y="4097008"/>
            <a:chExt cx="261293" cy="261337"/>
          </a:xfrm>
        </p:grpSpPr>
        <p:sp>
          <p:nvSpPr>
            <p:cNvPr id="972" name="Google Shape;972;p39"/>
            <p:cNvSpPr/>
            <p:nvPr/>
          </p:nvSpPr>
          <p:spPr>
            <a:xfrm>
              <a:off x="3455209" y="4097008"/>
              <a:ext cx="261293" cy="261337"/>
            </a:xfrm>
            <a:custGeom>
              <a:avLst/>
              <a:gdLst/>
              <a:ahLst/>
              <a:cxnLst/>
              <a:rect l="l" t="t" r="r" b="b"/>
              <a:pathLst>
                <a:path w="5853" h="5854" extrusionOk="0">
                  <a:moveTo>
                    <a:pt x="2927" y="1"/>
                  </a:moveTo>
                  <a:cubicBezTo>
                    <a:pt x="1319" y="1"/>
                    <a:pt x="1" y="1319"/>
                    <a:pt x="1" y="2928"/>
                  </a:cubicBezTo>
                  <a:cubicBezTo>
                    <a:pt x="1" y="4550"/>
                    <a:pt x="1319" y="5853"/>
                    <a:pt x="2927" y="5853"/>
                  </a:cubicBezTo>
                  <a:cubicBezTo>
                    <a:pt x="4549" y="5853"/>
                    <a:pt x="5853" y="4550"/>
                    <a:pt x="5853" y="2928"/>
                  </a:cubicBezTo>
                  <a:cubicBezTo>
                    <a:pt x="5853" y="1319"/>
                    <a:pt x="4549" y="1"/>
                    <a:pt x="2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3557397" y="4199776"/>
              <a:ext cx="48928" cy="56428"/>
            </a:xfrm>
            <a:custGeom>
              <a:avLst/>
              <a:gdLst/>
              <a:ahLst/>
              <a:cxnLst/>
              <a:rect l="l" t="t" r="r" b="b"/>
              <a:pathLst>
                <a:path w="1096" h="1264" extrusionOk="0">
                  <a:moveTo>
                    <a:pt x="0" y="1"/>
                  </a:moveTo>
                  <a:lnTo>
                    <a:pt x="0" y="1263"/>
                  </a:lnTo>
                  <a:lnTo>
                    <a:pt x="1095" y="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3606281" y="4199776"/>
              <a:ext cx="8125" cy="55803"/>
            </a:xfrm>
            <a:custGeom>
              <a:avLst/>
              <a:gdLst/>
              <a:ahLst/>
              <a:cxnLst/>
              <a:rect l="l" t="t" r="r" b="b"/>
              <a:pathLst>
                <a:path w="182" h="1250" extrusionOk="0">
                  <a:moveTo>
                    <a:pt x="0" y="1"/>
                  </a:moveTo>
                  <a:lnTo>
                    <a:pt x="0" y="1249"/>
                  </a:lnTo>
                  <a:lnTo>
                    <a:pt x="181" y="124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39"/>
          <p:cNvGrpSpPr/>
          <p:nvPr/>
        </p:nvGrpSpPr>
        <p:grpSpPr>
          <a:xfrm>
            <a:off x="2402125" y="4097008"/>
            <a:ext cx="260668" cy="261337"/>
            <a:chOff x="2402125" y="4097008"/>
            <a:chExt cx="260668" cy="261337"/>
          </a:xfrm>
        </p:grpSpPr>
        <p:sp>
          <p:nvSpPr>
            <p:cNvPr id="976" name="Google Shape;976;p39"/>
            <p:cNvSpPr/>
            <p:nvPr/>
          </p:nvSpPr>
          <p:spPr>
            <a:xfrm>
              <a:off x="2402125" y="4097008"/>
              <a:ext cx="260668" cy="261337"/>
            </a:xfrm>
            <a:custGeom>
              <a:avLst/>
              <a:gdLst/>
              <a:ahLst/>
              <a:cxnLst/>
              <a:rect l="l" t="t" r="r" b="b"/>
              <a:pathLst>
                <a:path w="5839" h="5854" extrusionOk="0">
                  <a:moveTo>
                    <a:pt x="2913" y="1"/>
                  </a:moveTo>
                  <a:cubicBezTo>
                    <a:pt x="1304" y="1"/>
                    <a:pt x="1" y="1319"/>
                    <a:pt x="1" y="2928"/>
                  </a:cubicBezTo>
                  <a:cubicBezTo>
                    <a:pt x="1" y="4550"/>
                    <a:pt x="1304" y="5853"/>
                    <a:pt x="2913" y="5853"/>
                  </a:cubicBezTo>
                  <a:cubicBezTo>
                    <a:pt x="4535" y="5853"/>
                    <a:pt x="5839" y="4550"/>
                    <a:pt x="5839" y="2928"/>
                  </a:cubicBezTo>
                  <a:cubicBezTo>
                    <a:pt x="5839" y="1319"/>
                    <a:pt x="4535" y="1"/>
                    <a:pt x="2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9"/>
            <p:cNvSpPr/>
            <p:nvPr/>
          </p:nvSpPr>
          <p:spPr>
            <a:xfrm>
              <a:off x="2511679" y="4199776"/>
              <a:ext cx="49017" cy="56428"/>
            </a:xfrm>
            <a:custGeom>
              <a:avLst/>
              <a:gdLst/>
              <a:ahLst/>
              <a:cxnLst/>
              <a:rect l="l" t="t" r="r" b="b"/>
              <a:pathLst>
                <a:path w="1098" h="1264" extrusionOk="0">
                  <a:moveTo>
                    <a:pt x="1097" y="1"/>
                  </a:moveTo>
                  <a:lnTo>
                    <a:pt x="1" y="626"/>
                  </a:lnTo>
                  <a:lnTo>
                    <a:pt x="1097" y="1263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9"/>
            <p:cNvSpPr/>
            <p:nvPr/>
          </p:nvSpPr>
          <p:spPr>
            <a:xfrm>
              <a:off x="2504268" y="4199776"/>
              <a:ext cx="7455" cy="55803"/>
            </a:xfrm>
            <a:custGeom>
              <a:avLst/>
              <a:gdLst/>
              <a:ahLst/>
              <a:cxnLst/>
              <a:rect l="l" t="t" r="r" b="b"/>
              <a:pathLst>
                <a:path w="167" h="1250" extrusionOk="0">
                  <a:moveTo>
                    <a:pt x="1" y="1"/>
                  </a:moveTo>
                  <a:lnTo>
                    <a:pt x="1" y="1249"/>
                  </a:lnTo>
                  <a:lnTo>
                    <a:pt x="167" y="124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40"/>
          <p:cNvSpPr txBox="1">
            <a:spLocks noGrp="1"/>
          </p:cNvSpPr>
          <p:nvPr>
            <p:ph type="subTitle" idx="1"/>
          </p:nvPr>
        </p:nvSpPr>
        <p:spPr>
          <a:xfrm>
            <a:off x="4347813" y="1709625"/>
            <a:ext cx="3753600" cy="50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It’s the closest planet to the Sun and the smallest in the Solar System</a:t>
            </a:r>
            <a:endParaRPr/>
          </a:p>
        </p:txBody>
      </p:sp>
      <p:sp>
        <p:nvSpPr>
          <p:cNvPr id="984" name="Google Shape;984;p40"/>
          <p:cNvSpPr txBox="1">
            <a:spLocks noGrp="1"/>
          </p:cNvSpPr>
          <p:nvPr>
            <p:ph type="subTitle" idx="3"/>
          </p:nvPr>
        </p:nvSpPr>
        <p:spPr>
          <a:xfrm>
            <a:off x="4347813" y="2780700"/>
            <a:ext cx="3753600" cy="50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Venus has a beautiful name and is the second planet from the Sun</a:t>
            </a:r>
            <a:endParaRPr/>
          </a:p>
        </p:txBody>
      </p:sp>
      <p:sp>
        <p:nvSpPr>
          <p:cNvPr id="985" name="Google Shape;985;p40"/>
          <p:cNvSpPr txBox="1">
            <a:spLocks noGrp="1"/>
          </p:cNvSpPr>
          <p:nvPr>
            <p:ph type="subTitle" idx="2"/>
          </p:nvPr>
        </p:nvSpPr>
        <p:spPr>
          <a:xfrm>
            <a:off x="4347821" y="1355825"/>
            <a:ext cx="1656000" cy="30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986" name="Google Shape;986;p40"/>
          <p:cNvSpPr txBox="1">
            <a:spLocks noGrp="1"/>
          </p:cNvSpPr>
          <p:nvPr>
            <p:ph type="subTitle" idx="4"/>
          </p:nvPr>
        </p:nvSpPr>
        <p:spPr>
          <a:xfrm>
            <a:off x="4347821" y="2426900"/>
            <a:ext cx="1656000" cy="30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987" name="Google Shape;987;p40"/>
          <p:cNvSpPr txBox="1">
            <a:spLocks noGrp="1"/>
          </p:cNvSpPr>
          <p:nvPr>
            <p:ph type="subTitle" idx="5"/>
          </p:nvPr>
        </p:nvSpPr>
        <p:spPr>
          <a:xfrm>
            <a:off x="4347813" y="3851775"/>
            <a:ext cx="3753600" cy="50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Despite being red, Mars is actually a cold place. It’s full of iron oxide dust</a:t>
            </a:r>
            <a:endParaRPr/>
          </a:p>
        </p:txBody>
      </p:sp>
      <p:sp>
        <p:nvSpPr>
          <p:cNvPr id="988" name="Google Shape;988;p40"/>
          <p:cNvSpPr txBox="1">
            <a:spLocks noGrp="1"/>
          </p:cNvSpPr>
          <p:nvPr>
            <p:ph type="subTitle" idx="6"/>
          </p:nvPr>
        </p:nvSpPr>
        <p:spPr>
          <a:xfrm>
            <a:off x="4347821" y="3497975"/>
            <a:ext cx="1656000" cy="30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989" name="Google Shape;989;p40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Minutes heard for top artists </a:t>
            </a:r>
            <a:endParaRPr/>
          </a:p>
        </p:txBody>
      </p:sp>
      <p:sp>
        <p:nvSpPr>
          <p:cNvPr id="990" name="Google Shape;990;p40"/>
          <p:cNvSpPr txBox="1">
            <a:spLocks noGrp="1"/>
          </p:cNvSpPr>
          <p:nvPr>
            <p:ph type="title" idx="7"/>
          </p:nvPr>
        </p:nvSpPr>
        <p:spPr>
          <a:xfrm>
            <a:off x="1848738" y="1395650"/>
            <a:ext cx="2259300" cy="50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150,000</a:t>
            </a:r>
            <a:endParaRPr/>
          </a:p>
        </p:txBody>
      </p:sp>
      <p:sp>
        <p:nvSpPr>
          <p:cNvPr id="991" name="Google Shape;991;p40"/>
          <p:cNvSpPr txBox="1">
            <a:spLocks noGrp="1"/>
          </p:cNvSpPr>
          <p:nvPr>
            <p:ph type="title" idx="8"/>
          </p:nvPr>
        </p:nvSpPr>
        <p:spPr>
          <a:xfrm>
            <a:off x="1848738" y="2452638"/>
            <a:ext cx="2259300" cy="50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185,000</a:t>
            </a:r>
            <a:endParaRPr/>
          </a:p>
        </p:txBody>
      </p:sp>
      <p:sp>
        <p:nvSpPr>
          <p:cNvPr id="992" name="Google Shape;992;p40"/>
          <p:cNvSpPr txBox="1">
            <a:spLocks noGrp="1"/>
          </p:cNvSpPr>
          <p:nvPr>
            <p:ph type="title" idx="9"/>
          </p:nvPr>
        </p:nvSpPr>
        <p:spPr>
          <a:xfrm>
            <a:off x="1848738" y="3509625"/>
            <a:ext cx="2259300" cy="50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200,000</a:t>
            </a:r>
            <a:endParaRPr/>
          </a:p>
        </p:txBody>
      </p:sp>
      <p:grpSp>
        <p:nvGrpSpPr>
          <p:cNvPr id="993" name="Google Shape;993;p40"/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994" name="Google Shape;994;p40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1379968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1483960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999" name="Google Shape;999;p40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 flipH="1">
              <a:off x="1790866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  <p:grpSp>
          <p:nvGrpSpPr>
            <p:cNvPr id="1001" name="Google Shape;1001;p40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1002" name="Google Shape;1002;p40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0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4" name="Google Shape;1004;p40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1005" name="Google Shape;1005;p40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0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0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8" name="Google Shape;1008;p40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1009" name="Google Shape;1009;p40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0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0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0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0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0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0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0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17" name="Google Shape;1017;p40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8" name="Google Shape;1018;p40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19" name="Google Shape;1019;p40"/>
          <p:cNvGrpSpPr/>
          <p:nvPr/>
        </p:nvGrpSpPr>
        <p:grpSpPr>
          <a:xfrm>
            <a:off x="7572405" y="1391680"/>
            <a:ext cx="240229" cy="233993"/>
            <a:chOff x="5548725" y="1996100"/>
            <a:chExt cx="275650" cy="269950"/>
          </a:xfrm>
        </p:grpSpPr>
        <p:sp>
          <p:nvSpPr>
            <p:cNvPr id="1020" name="Google Shape;1020;p40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2" name="Google Shape;1022;p40"/>
          <p:cNvGrpSpPr/>
          <p:nvPr/>
        </p:nvGrpSpPr>
        <p:grpSpPr>
          <a:xfrm>
            <a:off x="7572405" y="2462755"/>
            <a:ext cx="240229" cy="233993"/>
            <a:chOff x="5548725" y="1996100"/>
            <a:chExt cx="275650" cy="269950"/>
          </a:xfrm>
        </p:grpSpPr>
        <p:sp>
          <p:nvSpPr>
            <p:cNvPr id="1023" name="Google Shape;1023;p40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5" name="Google Shape;1025;p40"/>
          <p:cNvGrpSpPr/>
          <p:nvPr/>
        </p:nvGrpSpPr>
        <p:grpSpPr>
          <a:xfrm>
            <a:off x="7572405" y="3517558"/>
            <a:ext cx="240229" cy="233993"/>
            <a:chOff x="5548725" y="1996100"/>
            <a:chExt cx="275650" cy="269950"/>
          </a:xfrm>
        </p:grpSpPr>
        <p:sp>
          <p:nvSpPr>
            <p:cNvPr id="1026" name="Google Shape;1026;p40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8" name="Google Shape;1028;p40"/>
          <p:cNvSpPr txBox="1"/>
          <p:nvPr/>
        </p:nvSpPr>
        <p:spPr>
          <a:xfrm>
            <a:off x="6637469" y="1435625"/>
            <a:ext cx="8589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Full playlist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1029" name="Google Shape;1029;p40"/>
          <p:cNvSpPr txBox="1"/>
          <p:nvPr/>
        </p:nvSpPr>
        <p:spPr>
          <a:xfrm>
            <a:off x="6637469" y="2506700"/>
            <a:ext cx="8589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Full playlist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1030" name="Google Shape;1030;p40"/>
          <p:cNvSpPr txBox="1"/>
          <p:nvPr/>
        </p:nvSpPr>
        <p:spPr>
          <a:xfrm>
            <a:off x="6637469" y="3569603"/>
            <a:ext cx="8589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Full playlist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1031" name="Google Shape;1031;p40"/>
          <p:cNvSpPr/>
          <p:nvPr/>
        </p:nvSpPr>
        <p:spPr>
          <a:xfrm>
            <a:off x="3439936" y="1899340"/>
            <a:ext cx="564300" cy="2460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Follow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1032" name="Google Shape;1032;p40"/>
          <p:cNvSpPr/>
          <p:nvPr/>
        </p:nvSpPr>
        <p:spPr>
          <a:xfrm>
            <a:off x="3439936" y="2988215"/>
            <a:ext cx="564300" cy="2460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Follow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1033" name="Google Shape;1033;p40"/>
          <p:cNvSpPr/>
          <p:nvPr/>
        </p:nvSpPr>
        <p:spPr>
          <a:xfrm>
            <a:off x="3439936" y="4077090"/>
            <a:ext cx="564300" cy="2460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Follow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41"/>
          <p:cNvSpPr txBox="1">
            <a:spLocks noGrp="1"/>
          </p:cNvSpPr>
          <p:nvPr>
            <p:ph type="subTitle" idx="1"/>
          </p:nvPr>
        </p:nvSpPr>
        <p:spPr>
          <a:xfrm>
            <a:off x="2402125" y="3100638"/>
            <a:ext cx="4850100" cy="27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Big numbers catch your audience’s attention</a:t>
            </a:r>
            <a:endParaRPr/>
          </a:p>
        </p:txBody>
      </p:sp>
      <p:sp>
        <p:nvSpPr>
          <p:cNvPr id="1039" name="Google Shape;1039;p41"/>
          <p:cNvSpPr txBox="1">
            <a:spLocks noGrp="1"/>
          </p:cNvSpPr>
          <p:nvPr>
            <p:ph type="title"/>
          </p:nvPr>
        </p:nvSpPr>
        <p:spPr>
          <a:xfrm>
            <a:off x="2402125" y="1330163"/>
            <a:ext cx="5728500" cy="1641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150,000</a:t>
            </a:r>
            <a:endParaRPr/>
          </a:p>
        </p:txBody>
      </p:sp>
      <p:grpSp>
        <p:nvGrpSpPr>
          <p:cNvPr id="1040" name="Google Shape;1040;p41"/>
          <p:cNvGrpSpPr/>
          <p:nvPr/>
        </p:nvGrpSpPr>
        <p:grpSpPr>
          <a:xfrm>
            <a:off x="723837" y="552000"/>
            <a:ext cx="1244188" cy="1640915"/>
            <a:chOff x="723837" y="552000"/>
            <a:chExt cx="1244188" cy="1640915"/>
          </a:xfrm>
        </p:grpSpPr>
        <p:sp>
          <p:nvSpPr>
            <p:cNvPr id="1041" name="Google Shape;1041;p41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1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1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4" name="Google Shape;1044;p41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1045" name="Google Shape;1045;p41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1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41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1048" name="Google Shape;1048;p41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1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1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41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1052" name="Google Shape;1052;p41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1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1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1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1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1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1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1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0" name="Google Shape;1060;p41"/>
            <p:cNvSpPr txBox="1"/>
            <p:nvPr/>
          </p:nvSpPr>
          <p:spPr>
            <a:xfrm>
              <a:off x="1085175" y="1029513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Search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1061" name="Google Shape;1061;p41"/>
            <p:cNvSpPr txBox="1"/>
            <p:nvPr/>
          </p:nvSpPr>
          <p:spPr>
            <a:xfrm>
              <a:off x="1085175" y="1526138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Home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1062" name="Google Shape;1062;p41"/>
            <p:cNvSpPr txBox="1"/>
            <p:nvPr/>
          </p:nvSpPr>
          <p:spPr>
            <a:xfrm>
              <a:off x="1085175" y="2007575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Library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cxnSp>
          <p:nvCxnSpPr>
            <p:cNvPr id="1063" name="Google Shape;1063;p41"/>
            <p:cNvCxnSpPr/>
            <p:nvPr/>
          </p:nvCxnSpPr>
          <p:spPr>
            <a:xfrm>
              <a:off x="729625" y="1355100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41"/>
            <p:cNvCxnSpPr/>
            <p:nvPr/>
          </p:nvCxnSpPr>
          <p:spPr>
            <a:xfrm>
              <a:off x="729625" y="1845525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65" name="Google Shape;1065;p41"/>
          <p:cNvGrpSpPr/>
          <p:nvPr/>
        </p:nvGrpSpPr>
        <p:grpSpPr>
          <a:xfrm>
            <a:off x="2465285" y="552003"/>
            <a:ext cx="599322" cy="250348"/>
            <a:chOff x="2465285" y="552003"/>
            <a:chExt cx="599322" cy="250348"/>
          </a:xfrm>
        </p:grpSpPr>
        <p:sp>
          <p:nvSpPr>
            <p:cNvPr id="1066" name="Google Shape;1066;p41"/>
            <p:cNvSpPr/>
            <p:nvPr/>
          </p:nvSpPr>
          <p:spPr>
            <a:xfrm>
              <a:off x="2465285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1"/>
            <p:cNvSpPr/>
            <p:nvPr/>
          </p:nvSpPr>
          <p:spPr>
            <a:xfrm>
              <a:off x="2569277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1068" name="Google Shape;1068;p41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1"/>
            <p:cNvSpPr/>
            <p:nvPr/>
          </p:nvSpPr>
          <p:spPr>
            <a:xfrm flipH="1">
              <a:off x="2912966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1070" name="Google Shape;1070;p41"/>
          <p:cNvSpPr txBox="1"/>
          <p:nvPr/>
        </p:nvSpPr>
        <p:spPr>
          <a:xfrm>
            <a:off x="3256650" y="604125"/>
            <a:ext cx="16110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Our Music Playlists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071" name="Google Shape;1071;p41"/>
          <p:cNvSpPr/>
          <p:nvPr/>
        </p:nvSpPr>
        <p:spPr>
          <a:xfrm>
            <a:off x="4082875" y="3997913"/>
            <a:ext cx="4113600" cy="39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41"/>
          <p:cNvSpPr/>
          <p:nvPr/>
        </p:nvSpPr>
        <p:spPr>
          <a:xfrm>
            <a:off x="4082875" y="3997953"/>
            <a:ext cx="646900" cy="38915"/>
          </a:xfrm>
          <a:custGeom>
            <a:avLst/>
            <a:gdLst/>
            <a:ahLst/>
            <a:cxnLst/>
            <a:rect l="l" t="t" r="r" b="b"/>
            <a:pathLst>
              <a:path w="11304" h="680" extrusionOk="0">
                <a:moveTo>
                  <a:pt x="347" y="0"/>
                </a:moveTo>
                <a:cubicBezTo>
                  <a:pt x="153" y="0"/>
                  <a:pt x="0" y="152"/>
                  <a:pt x="0" y="347"/>
                </a:cubicBezTo>
                <a:cubicBezTo>
                  <a:pt x="0" y="527"/>
                  <a:pt x="153" y="679"/>
                  <a:pt x="347" y="679"/>
                </a:cubicBezTo>
                <a:lnTo>
                  <a:pt x="11248" y="679"/>
                </a:lnTo>
                <a:cubicBezTo>
                  <a:pt x="11248" y="458"/>
                  <a:pt x="11261" y="222"/>
                  <a:pt x="11303" y="0"/>
                </a:cubicBezTo>
                <a:close/>
              </a:path>
            </a:pathLst>
          </a:custGeom>
          <a:solidFill>
            <a:srgbClr val="FF6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3" name="Google Shape;1073;p41"/>
          <p:cNvGrpSpPr/>
          <p:nvPr/>
        </p:nvGrpSpPr>
        <p:grpSpPr>
          <a:xfrm>
            <a:off x="4628132" y="3938380"/>
            <a:ext cx="146045" cy="146102"/>
            <a:chOff x="4628132" y="3938380"/>
            <a:chExt cx="146045" cy="146102"/>
          </a:xfrm>
        </p:grpSpPr>
        <p:sp>
          <p:nvSpPr>
            <p:cNvPr id="1074" name="Google Shape;1074;p41"/>
            <p:cNvSpPr/>
            <p:nvPr/>
          </p:nvSpPr>
          <p:spPr>
            <a:xfrm>
              <a:off x="4628132" y="3938380"/>
              <a:ext cx="146045" cy="146102"/>
            </a:xfrm>
            <a:custGeom>
              <a:avLst/>
              <a:gdLst/>
              <a:ahLst/>
              <a:cxnLst/>
              <a:rect l="l" t="t" r="r" b="b"/>
              <a:pathLst>
                <a:path w="2552" h="2553" extrusionOk="0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1"/>
            <p:cNvSpPr/>
            <p:nvPr/>
          </p:nvSpPr>
          <p:spPr>
            <a:xfrm>
              <a:off x="4672540" y="3982845"/>
              <a:ext cx="57228" cy="57170"/>
            </a:xfrm>
            <a:custGeom>
              <a:avLst/>
              <a:gdLst/>
              <a:ahLst/>
              <a:cxnLst/>
              <a:rect l="l" t="t" r="r" b="b"/>
              <a:pathLst>
                <a:path w="1000" h="999" extrusionOk="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6" name="Google Shape;1076;p41"/>
          <p:cNvGrpSpPr/>
          <p:nvPr/>
        </p:nvGrpSpPr>
        <p:grpSpPr>
          <a:xfrm>
            <a:off x="2929509" y="3770100"/>
            <a:ext cx="492273" cy="482094"/>
            <a:chOff x="2929509" y="3770100"/>
            <a:chExt cx="492273" cy="482094"/>
          </a:xfrm>
        </p:grpSpPr>
        <p:sp>
          <p:nvSpPr>
            <p:cNvPr id="1077" name="Google Shape;1077;p41"/>
            <p:cNvSpPr/>
            <p:nvPr/>
          </p:nvSpPr>
          <p:spPr>
            <a:xfrm>
              <a:off x="2929509" y="3770100"/>
              <a:ext cx="492273" cy="482094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1"/>
            <p:cNvSpPr/>
            <p:nvPr/>
          </p:nvSpPr>
          <p:spPr>
            <a:xfrm>
              <a:off x="3111563" y="3938092"/>
              <a:ext cx="42768" cy="146115"/>
            </a:xfrm>
            <a:custGeom>
              <a:avLst/>
              <a:gdLst/>
              <a:ahLst/>
              <a:cxnLst/>
              <a:rect l="l" t="t" r="r" b="b"/>
              <a:pathLst>
                <a:path w="958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58" y="3273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1"/>
            <p:cNvSpPr/>
            <p:nvPr/>
          </p:nvSpPr>
          <p:spPr>
            <a:xfrm>
              <a:off x="3192679" y="3938092"/>
              <a:ext cx="43393" cy="146115"/>
            </a:xfrm>
            <a:custGeom>
              <a:avLst/>
              <a:gdLst/>
              <a:ahLst/>
              <a:cxnLst/>
              <a:rect l="l" t="t" r="r" b="b"/>
              <a:pathLst>
                <a:path w="972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71" y="3273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0" name="Google Shape;1080;p41"/>
          <p:cNvGrpSpPr/>
          <p:nvPr/>
        </p:nvGrpSpPr>
        <p:grpSpPr>
          <a:xfrm>
            <a:off x="3563484" y="3880458"/>
            <a:ext cx="261293" cy="261337"/>
            <a:chOff x="3563484" y="3880458"/>
            <a:chExt cx="261293" cy="261337"/>
          </a:xfrm>
        </p:grpSpPr>
        <p:sp>
          <p:nvSpPr>
            <p:cNvPr id="1081" name="Google Shape;1081;p41"/>
            <p:cNvSpPr/>
            <p:nvPr/>
          </p:nvSpPr>
          <p:spPr>
            <a:xfrm>
              <a:off x="3563484" y="3880458"/>
              <a:ext cx="261293" cy="261337"/>
            </a:xfrm>
            <a:custGeom>
              <a:avLst/>
              <a:gdLst/>
              <a:ahLst/>
              <a:cxnLst/>
              <a:rect l="l" t="t" r="r" b="b"/>
              <a:pathLst>
                <a:path w="5853" h="5854" extrusionOk="0">
                  <a:moveTo>
                    <a:pt x="2927" y="1"/>
                  </a:moveTo>
                  <a:cubicBezTo>
                    <a:pt x="1319" y="1"/>
                    <a:pt x="1" y="1319"/>
                    <a:pt x="1" y="2928"/>
                  </a:cubicBezTo>
                  <a:cubicBezTo>
                    <a:pt x="1" y="4550"/>
                    <a:pt x="1319" y="5853"/>
                    <a:pt x="2927" y="5853"/>
                  </a:cubicBezTo>
                  <a:cubicBezTo>
                    <a:pt x="4549" y="5853"/>
                    <a:pt x="5853" y="4550"/>
                    <a:pt x="5853" y="2928"/>
                  </a:cubicBezTo>
                  <a:cubicBezTo>
                    <a:pt x="5853" y="1319"/>
                    <a:pt x="4549" y="1"/>
                    <a:pt x="2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1"/>
            <p:cNvSpPr/>
            <p:nvPr/>
          </p:nvSpPr>
          <p:spPr>
            <a:xfrm>
              <a:off x="3665672" y="3983226"/>
              <a:ext cx="48928" cy="56428"/>
            </a:xfrm>
            <a:custGeom>
              <a:avLst/>
              <a:gdLst/>
              <a:ahLst/>
              <a:cxnLst/>
              <a:rect l="l" t="t" r="r" b="b"/>
              <a:pathLst>
                <a:path w="1096" h="1264" extrusionOk="0">
                  <a:moveTo>
                    <a:pt x="0" y="1"/>
                  </a:moveTo>
                  <a:lnTo>
                    <a:pt x="0" y="1263"/>
                  </a:lnTo>
                  <a:lnTo>
                    <a:pt x="1095" y="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1"/>
            <p:cNvSpPr/>
            <p:nvPr/>
          </p:nvSpPr>
          <p:spPr>
            <a:xfrm>
              <a:off x="3714556" y="3983226"/>
              <a:ext cx="8125" cy="55803"/>
            </a:xfrm>
            <a:custGeom>
              <a:avLst/>
              <a:gdLst/>
              <a:ahLst/>
              <a:cxnLst/>
              <a:rect l="l" t="t" r="r" b="b"/>
              <a:pathLst>
                <a:path w="182" h="1250" extrusionOk="0">
                  <a:moveTo>
                    <a:pt x="0" y="1"/>
                  </a:moveTo>
                  <a:lnTo>
                    <a:pt x="0" y="1249"/>
                  </a:lnTo>
                  <a:lnTo>
                    <a:pt x="181" y="124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4" name="Google Shape;1084;p41"/>
          <p:cNvGrpSpPr/>
          <p:nvPr/>
        </p:nvGrpSpPr>
        <p:grpSpPr>
          <a:xfrm>
            <a:off x="2510400" y="3880458"/>
            <a:ext cx="260668" cy="261337"/>
            <a:chOff x="2510400" y="3880458"/>
            <a:chExt cx="260668" cy="261337"/>
          </a:xfrm>
        </p:grpSpPr>
        <p:sp>
          <p:nvSpPr>
            <p:cNvPr id="1085" name="Google Shape;1085;p41"/>
            <p:cNvSpPr/>
            <p:nvPr/>
          </p:nvSpPr>
          <p:spPr>
            <a:xfrm>
              <a:off x="2510400" y="3880458"/>
              <a:ext cx="260668" cy="261337"/>
            </a:xfrm>
            <a:custGeom>
              <a:avLst/>
              <a:gdLst/>
              <a:ahLst/>
              <a:cxnLst/>
              <a:rect l="l" t="t" r="r" b="b"/>
              <a:pathLst>
                <a:path w="5839" h="5854" extrusionOk="0">
                  <a:moveTo>
                    <a:pt x="2913" y="1"/>
                  </a:moveTo>
                  <a:cubicBezTo>
                    <a:pt x="1304" y="1"/>
                    <a:pt x="1" y="1319"/>
                    <a:pt x="1" y="2928"/>
                  </a:cubicBezTo>
                  <a:cubicBezTo>
                    <a:pt x="1" y="4550"/>
                    <a:pt x="1304" y="5853"/>
                    <a:pt x="2913" y="5853"/>
                  </a:cubicBezTo>
                  <a:cubicBezTo>
                    <a:pt x="4535" y="5853"/>
                    <a:pt x="5839" y="4550"/>
                    <a:pt x="5839" y="2928"/>
                  </a:cubicBezTo>
                  <a:cubicBezTo>
                    <a:pt x="5839" y="1319"/>
                    <a:pt x="4535" y="1"/>
                    <a:pt x="2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1"/>
            <p:cNvSpPr/>
            <p:nvPr/>
          </p:nvSpPr>
          <p:spPr>
            <a:xfrm>
              <a:off x="2619954" y="3983226"/>
              <a:ext cx="49017" cy="56428"/>
            </a:xfrm>
            <a:custGeom>
              <a:avLst/>
              <a:gdLst/>
              <a:ahLst/>
              <a:cxnLst/>
              <a:rect l="l" t="t" r="r" b="b"/>
              <a:pathLst>
                <a:path w="1098" h="1264" extrusionOk="0">
                  <a:moveTo>
                    <a:pt x="1097" y="1"/>
                  </a:moveTo>
                  <a:lnTo>
                    <a:pt x="1" y="626"/>
                  </a:lnTo>
                  <a:lnTo>
                    <a:pt x="1097" y="1263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1"/>
            <p:cNvSpPr/>
            <p:nvPr/>
          </p:nvSpPr>
          <p:spPr>
            <a:xfrm>
              <a:off x="2612543" y="3983226"/>
              <a:ext cx="7455" cy="55803"/>
            </a:xfrm>
            <a:custGeom>
              <a:avLst/>
              <a:gdLst/>
              <a:ahLst/>
              <a:cxnLst/>
              <a:rect l="l" t="t" r="r" b="b"/>
              <a:pathLst>
                <a:path w="167" h="1250" extrusionOk="0">
                  <a:moveTo>
                    <a:pt x="1" y="1"/>
                  </a:moveTo>
                  <a:lnTo>
                    <a:pt x="1" y="1249"/>
                  </a:lnTo>
                  <a:lnTo>
                    <a:pt x="167" y="124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42"/>
          <p:cNvSpPr txBox="1">
            <a:spLocks noGrp="1"/>
          </p:cNvSpPr>
          <p:nvPr>
            <p:ph type="subTitle" idx="1"/>
          </p:nvPr>
        </p:nvSpPr>
        <p:spPr>
          <a:xfrm>
            <a:off x="5071250" y="2841588"/>
            <a:ext cx="3352800" cy="1076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reveal large amounts of data, so remember: use an image instead of a long text. Your audience will appreciate it</a:t>
            </a:r>
            <a:endParaRPr/>
          </a:p>
        </p:txBody>
      </p:sp>
      <p:sp>
        <p:nvSpPr>
          <p:cNvPr id="1093" name="Google Shape;1093;p42"/>
          <p:cNvSpPr txBox="1">
            <a:spLocks noGrp="1"/>
          </p:cNvSpPr>
          <p:nvPr>
            <p:ph type="title"/>
          </p:nvPr>
        </p:nvSpPr>
        <p:spPr>
          <a:xfrm>
            <a:off x="5071250" y="1478163"/>
            <a:ext cx="3352800" cy="1275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Artist </a:t>
            </a:r>
            <a:r>
              <a:rPr lang="en">
                <a:solidFill>
                  <a:schemeClr val="lt2"/>
                </a:solidFill>
              </a:rPr>
              <a:t>description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1094" name="Google Shape;1094;p42"/>
          <p:cNvGrpSpPr/>
          <p:nvPr/>
        </p:nvGrpSpPr>
        <p:grpSpPr>
          <a:xfrm>
            <a:off x="723837" y="552000"/>
            <a:ext cx="1244188" cy="1640915"/>
            <a:chOff x="723837" y="552000"/>
            <a:chExt cx="1244188" cy="1640915"/>
          </a:xfrm>
        </p:grpSpPr>
        <p:sp>
          <p:nvSpPr>
            <p:cNvPr id="1095" name="Google Shape;1095;p42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2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8" name="Google Shape;1098;p42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1099" name="Google Shape;1099;p42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2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1" name="Google Shape;1101;p42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1102" name="Google Shape;1102;p42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2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2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5" name="Google Shape;1105;p42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1106" name="Google Shape;1106;p42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2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2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2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42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2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2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2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4" name="Google Shape;1114;p42"/>
            <p:cNvSpPr txBox="1"/>
            <p:nvPr/>
          </p:nvSpPr>
          <p:spPr>
            <a:xfrm>
              <a:off x="1085175" y="1029513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Search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1115" name="Google Shape;1115;p42"/>
            <p:cNvSpPr txBox="1"/>
            <p:nvPr/>
          </p:nvSpPr>
          <p:spPr>
            <a:xfrm>
              <a:off x="1085175" y="1526138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Home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1116" name="Google Shape;1116;p42"/>
            <p:cNvSpPr txBox="1"/>
            <p:nvPr/>
          </p:nvSpPr>
          <p:spPr>
            <a:xfrm>
              <a:off x="1085175" y="2007575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Library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cxnSp>
          <p:nvCxnSpPr>
            <p:cNvPr id="1117" name="Google Shape;1117;p42"/>
            <p:cNvCxnSpPr/>
            <p:nvPr/>
          </p:nvCxnSpPr>
          <p:spPr>
            <a:xfrm>
              <a:off x="729625" y="1355100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8" name="Google Shape;1118;p42"/>
            <p:cNvCxnSpPr/>
            <p:nvPr/>
          </p:nvCxnSpPr>
          <p:spPr>
            <a:xfrm>
              <a:off x="729625" y="1845525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19" name="Google Shape;1119;p42"/>
          <p:cNvGrpSpPr/>
          <p:nvPr/>
        </p:nvGrpSpPr>
        <p:grpSpPr>
          <a:xfrm>
            <a:off x="2465285" y="552003"/>
            <a:ext cx="599322" cy="250348"/>
            <a:chOff x="2465285" y="552003"/>
            <a:chExt cx="599322" cy="250348"/>
          </a:xfrm>
        </p:grpSpPr>
        <p:sp>
          <p:nvSpPr>
            <p:cNvPr id="1120" name="Google Shape;1120;p42"/>
            <p:cNvSpPr/>
            <p:nvPr/>
          </p:nvSpPr>
          <p:spPr>
            <a:xfrm>
              <a:off x="2465285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2569277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1122" name="Google Shape;1122;p42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2"/>
            <p:cNvSpPr/>
            <p:nvPr/>
          </p:nvSpPr>
          <p:spPr>
            <a:xfrm flipH="1">
              <a:off x="2912966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1124" name="Google Shape;1124;p42"/>
          <p:cNvSpPr txBox="1"/>
          <p:nvPr/>
        </p:nvSpPr>
        <p:spPr>
          <a:xfrm>
            <a:off x="3256650" y="604125"/>
            <a:ext cx="16110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Our Music Playlists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125" name="Google Shape;1125;p42"/>
          <p:cNvPicPr preferRelativeResize="0"/>
          <p:nvPr/>
        </p:nvPicPr>
        <p:blipFill rotWithShape="1">
          <a:blip r:embed="rId3">
            <a:alphaModFix/>
          </a:blip>
          <a:srcRect l="37211" t="9926" r="12666"/>
          <a:stretch/>
        </p:blipFill>
        <p:spPr>
          <a:xfrm>
            <a:off x="2465275" y="1270050"/>
            <a:ext cx="2382299" cy="285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6" name="Google Shape;1126;p42"/>
          <p:cNvSpPr/>
          <p:nvPr/>
        </p:nvSpPr>
        <p:spPr>
          <a:xfrm>
            <a:off x="7528836" y="1685065"/>
            <a:ext cx="564300" cy="2460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Follow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43"/>
          <p:cNvSpPr txBox="1">
            <a:spLocks noGrp="1"/>
          </p:cNvSpPr>
          <p:nvPr>
            <p:ph type="title"/>
          </p:nvPr>
        </p:nvSpPr>
        <p:spPr>
          <a:xfrm>
            <a:off x="2336200" y="941150"/>
            <a:ext cx="5928000" cy="29067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Awesome</a:t>
            </a:r>
            <a:r>
              <a:rPr lang="en"/>
              <a:t> words</a:t>
            </a:r>
            <a:endParaRPr/>
          </a:p>
        </p:txBody>
      </p:sp>
      <p:grpSp>
        <p:nvGrpSpPr>
          <p:cNvPr id="1132" name="Google Shape;1132;p43"/>
          <p:cNvGrpSpPr/>
          <p:nvPr/>
        </p:nvGrpSpPr>
        <p:grpSpPr>
          <a:xfrm>
            <a:off x="723837" y="552000"/>
            <a:ext cx="1244188" cy="1640915"/>
            <a:chOff x="723837" y="552000"/>
            <a:chExt cx="1244188" cy="1640915"/>
          </a:xfrm>
        </p:grpSpPr>
        <p:sp>
          <p:nvSpPr>
            <p:cNvPr id="1133" name="Google Shape;1133;p43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3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3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6" name="Google Shape;1136;p43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1137" name="Google Shape;1137;p43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3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9" name="Google Shape;1139;p43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1140" name="Google Shape;1140;p43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3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3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3" name="Google Shape;1143;p43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1144" name="Google Shape;1144;p43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3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3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3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3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3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43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43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2" name="Google Shape;1152;p43"/>
            <p:cNvSpPr txBox="1"/>
            <p:nvPr/>
          </p:nvSpPr>
          <p:spPr>
            <a:xfrm>
              <a:off x="1085175" y="1029513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Search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1153" name="Google Shape;1153;p43"/>
            <p:cNvSpPr txBox="1"/>
            <p:nvPr/>
          </p:nvSpPr>
          <p:spPr>
            <a:xfrm>
              <a:off x="1085175" y="1526138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Home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1154" name="Google Shape;1154;p43"/>
            <p:cNvSpPr txBox="1"/>
            <p:nvPr/>
          </p:nvSpPr>
          <p:spPr>
            <a:xfrm>
              <a:off x="1085175" y="2007575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Library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cxnSp>
          <p:nvCxnSpPr>
            <p:cNvPr id="1155" name="Google Shape;1155;p43"/>
            <p:cNvCxnSpPr/>
            <p:nvPr/>
          </p:nvCxnSpPr>
          <p:spPr>
            <a:xfrm>
              <a:off x="729625" y="1355100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6" name="Google Shape;1156;p43"/>
            <p:cNvCxnSpPr/>
            <p:nvPr/>
          </p:nvCxnSpPr>
          <p:spPr>
            <a:xfrm>
              <a:off x="729625" y="1845525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57" name="Google Shape;1157;p43"/>
          <p:cNvGrpSpPr/>
          <p:nvPr/>
        </p:nvGrpSpPr>
        <p:grpSpPr>
          <a:xfrm>
            <a:off x="2465285" y="552003"/>
            <a:ext cx="599322" cy="250348"/>
            <a:chOff x="2465285" y="552003"/>
            <a:chExt cx="599322" cy="250348"/>
          </a:xfrm>
        </p:grpSpPr>
        <p:sp>
          <p:nvSpPr>
            <p:cNvPr id="1158" name="Google Shape;1158;p43"/>
            <p:cNvSpPr/>
            <p:nvPr/>
          </p:nvSpPr>
          <p:spPr>
            <a:xfrm>
              <a:off x="2465285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3"/>
            <p:cNvSpPr/>
            <p:nvPr/>
          </p:nvSpPr>
          <p:spPr>
            <a:xfrm>
              <a:off x="2569277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1160" name="Google Shape;1160;p43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3"/>
            <p:cNvSpPr/>
            <p:nvPr/>
          </p:nvSpPr>
          <p:spPr>
            <a:xfrm flipH="1">
              <a:off x="2912966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1162" name="Google Shape;1162;p43"/>
          <p:cNvSpPr txBox="1"/>
          <p:nvPr/>
        </p:nvSpPr>
        <p:spPr>
          <a:xfrm>
            <a:off x="3256650" y="604125"/>
            <a:ext cx="16110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Our Music Playlists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163" name="Google Shape;1163;p43"/>
          <p:cNvSpPr/>
          <p:nvPr/>
        </p:nvSpPr>
        <p:spPr>
          <a:xfrm>
            <a:off x="3974600" y="4214463"/>
            <a:ext cx="4113600" cy="39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43"/>
          <p:cNvSpPr/>
          <p:nvPr/>
        </p:nvSpPr>
        <p:spPr>
          <a:xfrm>
            <a:off x="2821234" y="3986650"/>
            <a:ext cx="492273" cy="482094"/>
          </a:xfrm>
          <a:custGeom>
            <a:avLst/>
            <a:gdLst/>
            <a:ahLst/>
            <a:cxnLst/>
            <a:rect l="l" t="t" r="r" b="b"/>
            <a:pathLst>
              <a:path w="11027" h="10799" extrusionOk="0">
                <a:moveTo>
                  <a:pt x="5504" y="1"/>
                </a:moveTo>
                <a:cubicBezTo>
                  <a:pt x="5436" y="1"/>
                  <a:pt x="5367" y="2"/>
                  <a:pt x="5298" y="4"/>
                </a:cubicBezTo>
                <a:cubicBezTo>
                  <a:pt x="2331" y="130"/>
                  <a:pt x="1" y="2639"/>
                  <a:pt x="126" y="5621"/>
                </a:cubicBezTo>
                <a:cubicBezTo>
                  <a:pt x="234" y="8525"/>
                  <a:pt x="2618" y="10799"/>
                  <a:pt x="5498" y="10799"/>
                </a:cubicBezTo>
                <a:cubicBezTo>
                  <a:pt x="5575" y="10799"/>
                  <a:pt x="5652" y="10797"/>
                  <a:pt x="5729" y="10794"/>
                </a:cubicBezTo>
                <a:cubicBezTo>
                  <a:pt x="8710" y="10683"/>
                  <a:pt x="11027" y="8173"/>
                  <a:pt x="10916" y="5191"/>
                </a:cubicBezTo>
                <a:cubicBezTo>
                  <a:pt x="10793" y="2279"/>
                  <a:pt x="8395" y="1"/>
                  <a:pt x="5504" y="1"/>
                </a:cubicBezTo>
                <a:close/>
              </a:path>
            </a:pathLst>
          </a:custGeom>
          <a:solidFill>
            <a:srgbClr val="FF6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43"/>
          <p:cNvSpPr/>
          <p:nvPr/>
        </p:nvSpPr>
        <p:spPr>
          <a:xfrm>
            <a:off x="3003288" y="4154642"/>
            <a:ext cx="42768" cy="146115"/>
          </a:xfrm>
          <a:custGeom>
            <a:avLst/>
            <a:gdLst/>
            <a:ahLst/>
            <a:cxnLst/>
            <a:rect l="l" t="t" r="r" b="b"/>
            <a:pathLst>
              <a:path w="958" h="3273" extrusionOk="0">
                <a:moveTo>
                  <a:pt x="0" y="0"/>
                </a:moveTo>
                <a:lnTo>
                  <a:pt x="0" y="3273"/>
                </a:lnTo>
                <a:lnTo>
                  <a:pt x="958" y="3273"/>
                </a:lnTo>
                <a:lnTo>
                  <a:pt x="95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43"/>
          <p:cNvSpPr/>
          <p:nvPr/>
        </p:nvSpPr>
        <p:spPr>
          <a:xfrm>
            <a:off x="3084404" y="4154642"/>
            <a:ext cx="43393" cy="146115"/>
          </a:xfrm>
          <a:custGeom>
            <a:avLst/>
            <a:gdLst/>
            <a:ahLst/>
            <a:cxnLst/>
            <a:rect l="l" t="t" r="r" b="b"/>
            <a:pathLst>
              <a:path w="972" h="3273" extrusionOk="0">
                <a:moveTo>
                  <a:pt x="0" y="0"/>
                </a:moveTo>
                <a:lnTo>
                  <a:pt x="0" y="3273"/>
                </a:lnTo>
                <a:lnTo>
                  <a:pt x="971" y="3273"/>
                </a:lnTo>
                <a:lnTo>
                  <a:pt x="9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43"/>
          <p:cNvSpPr/>
          <p:nvPr/>
        </p:nvSpPr>
        <p:spPr>
          <a:xfrm>
            <a:off x="3455209" y="4097008"/>
            <a:ext cx="261293" cy="261337"/>
          </a:xfrm>
          <a:custGeom>
            <a:avLst/>
            <a:gdLst/>
            <a:ahLst/>
            <a:cxnLst/>
            <a:rect l="l" t="t" r="r" b="b"/>
            <a:pathLst>
              <a:path w="5853" h="5854" extrusionOk="0">
                <a:moveTo>
                  <a:pt x="2927" y="1"/>
                </a:moveTo>
                <a:cubicBezTo>
                  <a:pt x="1319" y="1"/>
                  <a:pt x="1" y="1319"/>
                  <a:pt x="1" y="2928"/>
                </a:cubicBezTo>
                <a:cubicBezTo>
                  <a:pt x="1" y="4550"/>
                  <a:pt x="1319" y="5853"/>
                  <a:pt x="2927" y="5853"/>
                </a:cubicBezTo>
                <a:cubicBezTo>
                  <a:pt x="4549" y="5853"/>
                  <a:pt x="5853" y="4550"/>
                  <a:pt x="5853" y="2928"/>
                </a:cubicBezTo>
                <a:cubicBezTo>
                  <a:pt x="5853" y="1319"/>
                  <a:pt x="4549" y="1"/>
                  <a:pt x="29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43"/>
          <p:cNvSpPr/>
          <p:nvPr/>
        </p:nvSpPr>
        <p:spPr>
          <a:xfrm>
            <a:off x="3557397" y="4199776"/>
            <a:ext cx="48928" cy="56428"/>
          </a:xfrm>
          <a:custGeom>
            <a:avLst/>
            <a:gdLst/>
            <a:ahLst/>
            <a:cxnLst/>
            <a:rect l="l" t="t" r="r" b="b"/>
            <a:pathLst>
              <a:path w="1096" h="1264" extrusionOk="0">
                <a:moveTo>
                  <a:pt x="0" y="1"/>
                </a:moveTo>
                <a:lnTo>
                  <a:pt x="0" y="1263"/>
                </a:lnTo>
                <a:lnTo>
                  <a:pt x="1095" y="626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43"/>
          <p:cNvSpPr/>
          <p:nvPr/>
        </p:nvSpPr>
        <p:spPr>
          <a:xfrm>
            <a:off x="3606281" y="4199776"/>
            <a:ext cx="8125" cy="55803"/>
          </a:xfrm>
          <a:custGeom>
            <a:avLst/>
            <a:gdLst/>
            <a:ahLst/>
            <a:cxnLst/>
            <a:rect l="l" t="t" r="r" b="b"/>
            <a:pathLst>
              <a:path w="182" h="1250" extrusionOk="0">
                <a:moveTo>
                  <a:pt x="0" y="1"/>
                </a:moveTo>
                <a:lnTo>
                  <a:pt x="0" y="1249"/>
                </a:lnTo>
                <a:lnTo>
                  <a:pt x="181" y="1249"/>
                </a:lnTo>
                <a:lnTo>
                  <a:pt x="18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43"/>
          <p:cNvSpPr/>
          <p:nvPr/>
        </p:nvSpPr>
        <p:spPr>
          <a:xfrm>
            <a:off x="2402125" y="4097008"/>
            <a:ext cx="260668" cy="261337"/>
          </a:xfrm>
          <a:custGeom>
            <a:avLst/>
            <a:gdLst/>
            <a:ahLst/>
            <a:cxnLst/>
            <a:rect l="l" t="t" r="r" b="b"/>
            <a:pathLst>
              <a:path w="5839" h="5854" extrusionOk="0">
                <a:moveTo>
                  <a:pt x="2913" y="1"/>
                </a:moveTo>
                <a:cubicBezTo>
                  <a:pt x="1304" y="1"/>
                  <a:pt x="1" y="1319"/>
                  <a:pt x="1" y="2928"/>
                </a:cubicBezTo>
                <a:cubicBezTo>
                  <a:pt x="1" y="4550"/>
                  <a:pt x="1304" y="5853"/>
                  <a:pt x="2913" y="5853"/>
                </a:cubicBezTo>
                <a:cubicBezTo>
                  <a:pt x="4535" y="5853"/>
                  <a:pt x="5839" y="4550"/>
                  <a:pt x="5839" y="2928"/>
                </a:cubicBezTo>
                <a:cubicBezTo>
                  <a:pt x="5839" y="1319"/>
                  <a:pt x="4535" y="1"/>
                  <a:pt x="291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43"/>
          <p:cNvSpPr/>
          <p:nvPr/>
        </p:nvSpPr>
        <p:spPr>
          <a:xfrm>
            <a:off x="2511679" y="4199776"/>
            <a:ext cx="49017" cy="56428"/>
          </a:xfrm>
          <a:custGeom>
            <a:avLst/>
            <a:gdLst/>
            <a:ahLst/>
            <a:cxnLst/>
            <a:rect l="l" t="t" r="r" b="b"/>
            <a:pathLst>
              <a:path w="1098" h="1264" extrusionOk="0">
                <a:moveTo>
                  <a:pt x="1097" y="1"/>
                </a:moveTo>
                <a:lnTo>
                  <a:pt x="1" y="626"/>
                </a:lnTo>
                <a:lnTo>
                  <a:pt x="1097" y="1263"/>
                </a:lnTo>
                <a:lnTo>
                  <a:pt x="109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43"/>
          <p:cNvSpPr/>
          <p:nvPr/>
        </p:nvSpPr>
        <p:spPr>
          <a:xfrm>
            <a:off x="2504268" y="4199776"/>
            <a:ext cx="7455" cy="55803"/>
          </a:xfrm>
          <a:custGeom>
            <a:avLst/>
            <a:gdLst/>
            <a:ahLst/>
            <a:cxnLst/>
            <a:rect l="l" t="t" r="r" b="b"/>
            <a:pathLst>
              <a:path w="167" h="1250" extrusionOk="0">
                <a:moveTo>
                  <a:pt x="1" y="1"/>
                </a:moveTo>
                <a:lnTo>
                  <a:pt x="1" y="1249"/>
                </a:lnTo>
                <a:lnTo>
                  <a:pt x="167" y="1249"/>
                </a:lnTo>
                <a:lnTo>
                  <a:pt x="16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43"/>
          <p:cNvSpPr/>
          <p:nvPr/>
        </p:nvSpPr>
        <p:spPr>
          <a:xfrm>
            <a:off x="3972710" y="4214800"/>
            <a:ext cx="1842300" cy="39000"/>
          </a:xfrm>
          <a:prstGeom prst="roundRect">
            <a:avLst>
              <a:gd name="adj" fmla="val 50000"/>
            </a:avLst>
          </a:prstGeom>
          <a:solidFill>
            <a:srgbClr val="FF6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43"/>
          <p:cNvSpPr/>
          <p:nvPr/>
        </p:nvSpPr>
        <p:spPr>
          <a:xfrm>
            <a:off x="5739057" y="4154930"/>
            <a:ext cx="146045" cy="146102"/>
          </a:xfrm>
          <a:custGeom>
            <a:avLst/>
            <a:gdLst/>
            <a:ahLst/>
            <a:cxnLst/>
            <a:rect l="l" t="t" r="r" b="b"/>
            <a:pathLst>
              <a:path w="2552" h="2553" extrusionOk="0">
                <a:moveTo>
                  <a:pt x="1276" y="1"/>
                </a:moveTo>
                <a:cubicBezTo>
                  <a:pt x="568" y="1"/>
                  <a:pt x="0" y="570"/>
                  <a:pt x="0" y="1277"/>
                </a:cubicBezTo>
                <a:cubicBezTo>
                  <a:pt x="0" y="1984"/>
                  <a:pt x="568" y="2552"/>
                  <a:pt x="1276" y="2552"/>
                </a:cubicBezTo>
                <a:cubicBezTo>
                  <a:pt x="1983" y="2552"/>
                  <a:pt x="2552" y="1984"/>
                  <a:pt x="2552" y="1277"/>
                </a:cubicBezTo>
                <a:cubicBezTo>
                  <a:pt x="2552" y="570"/>
                  <a:pt x="1983" y="1"/>
                  <a:pt x="12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43"/>
          <p:cNvSpPr/>
          <p:nvPr/>
        </p:nvSpPr>
        <p:spPr>
          <a:xfrm>
            <a:off x="5783465" y="4199395"/>
            <a:ext cx="57228" cy="57170"/>
          </a:xfrm>
          <a:custGeom>
            <a:avLst/>
            <a:gdLst/>
            <a:ahLst/>
            <a:cxnLst/>
            <a:rect l="l" t="t" r="r" b="b"/>
            <a:pathLst>
              <a:path w="1000" h="999" extrusionOk="0">
                <a:moveTo>
                  <a:pt x="500" y="0"/>
                </a:moveTo>
                <a:cubicBezTo>
                  <a:pt x="223" y="0"/>
                  <a:pt x="1" y="222"/>
                  <a:pt x="1" y="500"/>
                </a:cubicBezTo>
                <a:cubicBezTo>
                  <a:pt x="1" y="777"/>
                  <a:pt x="223" y="999"/>
                  <a:pt x="500" y="999"/>
                </a:cubicBezTo>
                <a:cubicBezTo>
                  <a:pt x="777" y="999"/>
                  <a:pt x="999" y="777"/>
                  <a:pt x="999" y="500"/>
                </a:cubicBezTo>
                <a:cubicBezTo>
                  <a:pt x="999" y="222"/>
                  <a:pt x="777" y="0"/>
                  <a:pt x="500" y="0"/>
                </a:cubicBezTo>
                <a:close/>
              </a:path>
            </a:pathLst>
          </a:custGeom>
          <a:solidFill>
            <a:srgbClr val="FF6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44"/>
          <p:cNvSpPr/>
          <p:nvPr/>
        </p:nvSpPr>
        <p:spPr>
          <a:xfrm>
            <a:off x="1452675" y="1382050"/>
            <a:ext cx="4323900" cy="2947500"/>
          </a:xfrm>
          <a:prstGeom prst="roundRect">
            <a:avLst>
              <a:gd name="adj" fmla="val 1095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1" name="Google Shape;1181;p44"/>
          <p:cNvGrpSpPr/>
          <p:nvPr/>
        </p:nvGrpSpPr>
        <p:grpSpPr>
          <a:xfrm>
            <a:off x="1696225" y="1833742"/>
            <a:ext cx="3837012" cy="2044116"/>
            <a:chOff x="233350" y="949250"/>
            <a:chExt cx="7137300" cy="3802300"/>
          </a:xfrm>
        </p:grpSpPr>
        <p:sp>
          <p:nvSpPr>
            <p:cNvPr id="1182" name="Google Shape;1182;p44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4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4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4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4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4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4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4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4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4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4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4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4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4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4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4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4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4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4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4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4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4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4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4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4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4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4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4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4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4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4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4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4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4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4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4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4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4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4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4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4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4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4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4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4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4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4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4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4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4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4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rgbClr val="DCDEE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3" name="Google Shape;1233;p44"/>
          <p:cNvSpPr/>
          <p:nvPr/>
        </p:nvSpPr>
        <p:spPr>
          <a:xfrm>
            <a:off x="2256125" y="2484520"/>
            <a:ext cx="246000" cy="246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44"/>
          <p:cNvSpPr/>
          <p:nvPr/>
        </p:nvSpPr>
        <p:spPr>
          <a:xfrm>
            <a:off x="4951225" y="3258326"/>
            <a:ext cx="246000" cy="246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44"/>
          <p:cNvSpPr/>
          <p:nvPr/>
        </p:nvSpPr>
        <p:spPr>
          <a:xfrm>
            <a:off x="2306625" y="2879421"/>
            <a:ext cx="246000" cy="246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44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playlists in the world</a:t>
            </a:r>
            <a:endParaRPr/>
          </a:p>
        </p:txBody>
      </p:sp>
      <p:grpSp>
        <p:nvGrpSpPr>
          <p:cNvPr id="1237" name="Google Shape;1237;p44"/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1238" name="Google Shape;1238;p44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4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4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4"/>
            <p:cNvSpPr/>
            <p:nvPr/>
          </p:nvSpPr>
          <p:spPr>
            <a:xfrm>
              <a:off x="1379968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4"/>
            <p:cNvSpPr/>
            <p:nvPr/>
          </p:nvSpPr>
          <p:spPr>
            <a:xfrm>
              <a:off x="1483960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1243" name="Google Shape;1243;p44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4"/>
            <p:cNvSpPr/>
            <p:nvPr/>
          </p:nvSpPr>
          <p:spPr>
            <a:xfrm flipH="1">
              <a:off x="1790866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  <p:grpSp>
          <p:nvGrpSpPr>
            <p:cNvPr id="1245" name="Google Shape;1245;p44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1246" name="Google Shape;1246;p44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44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8" name="Google Shape;1248;p44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1249" name="Google Shape;1249;p44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44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44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2" name="Google Shape;1252;p44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1253" name="Google Shape;1253;p44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44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44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44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44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44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44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44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261" name="Google Shape;1261;p44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2" name="Google Shape;1262;p44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63" name="Google Shape;1263;p44"/>
          <p:cNvSpPr txBox="1">
            <a:spLocks noGrp="1"/>
          </p:cNvSpPr>
          <p:nvPr>
            <p:ph type="subTitle" idx="4294967295"/>
          </p:nvPr>
        </p:nvSpPr>
        <p:spPr>
          <a:xfrm>
            <a:off x="6212775" y="1709625"/>
            <a:ext cx="1918500" cy="525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It’s the closest planet to the Sun </a:t>
            </a:r>
            <a:endParaRPr/>
          </a:p>
        </p:txBody>
      </p:sp>
      <p:sp>
        <p:nvSpPr>
          <p:cNvPr id="1264" name="Google Shape;1264;p44"/>
          <p:cNvSpPr txBox="1">
            <a:spLocks noGrp="1"/>
          </p:cNvSpPr>
          <p:nvPr>
            <p:ph type="subTitle" idx="4294967295"/>
          </p:nvPr>
        </p:nvSpPr>
        <p:spPr>
          <a:xfrm>
            <a:off x="6212775" y="2780700"/>
            <a:ext cx="1918500" cy="525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Venus has a beautiful name</a:t>
            </a:r>
            <a:endParaRPr/>
          </a:p>
        </p:txBody>
      </p:sp>
      <p:sp>
        <p:nvSpPr>
          <p:cNvPr id="1265" name="Google Shape;1265;p44"/>
          <p:cNvSpPr txBox="1">
            <a:spLocks noGrp="1"/>
          </p:cNvSpPr>
          <p:nvPr>
            <p:ph type="subTitle" idx="4294967295"/>
          </p:nvPr>
        </p:nvSpPr>
        <p:spPr>
          <a:xfrm>
            <a:off x="6212775" y="1355825"/>
            <a:ext cx="19185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Lexend Deca Medium"/>
                <a:ea typeface="Lexend Deca Medium"/>
                <a:cs typeface="Lexend Deca Medium"/>
                <a:sym typeface="Lexend Deca Medium"/>
              </a:rPr>
              <a:t>Mercury</a:t>
            </a:r>
            <a:endParaRPr sz="2000"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1266" name="Google Shape;1266;p44"/>
          <p:cNvSpPr txBox="1">
            <a:spLocks noGrp="1"/>
          </p:cNvSpPr>
          <p:nvPr>
            <p:ph type="subTitle" idx="4294967295"/>
          </p:nvPr>
        </p:nvSpPr>
        <p:spPr>
          <a:xfrm>
            <a:off x="6212775" y="2426900"/>
            <a:ext cx="19185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Lexend Deca Medium"/>
                <a:ea typeface="Lexend Deca Medium"/>
                <a:cs typeface="Lexend Deca Medium"/>
                <a:sym typeface="Lexend Deca Medium"/>
              </a:rPr>
              <a:t>Venus</a:t>
            </a:r>
            <a:endParaRPr sz="2000"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1267" name="Google Shape;1267;p44"/>
          <p:cNvSpPr txBox="1">
            <a:spLocks noGrp="1"/>
          </p:cNvSpPr>
          <p:nvPr>
            <p:ph type="subTitle" idx="4294967295"/>
          </p:nvPr>
        </p:nvSpPr>
        <p:spPr>
          <a:xfrm>
            <a:off x="6212775" y="3851775"/>
            <a:ext cx="1918500" cy="525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Despite being red, Mars is cold</a:t>
            </a:r>
            <a:endParaRPr/>
          </a:p>
        </p:txBody>
      </p:sp>
      <p:sp>
        <p:nvSpPr>
          <p:cNvPr id="1268" name="Google Shape;1268;p44"/>
          <p:cNvSpPr txBox="1">
            <a:spLocks noGrp="1"/>
          </p:cNvSpPr>
          <p:nvPr>
            <p:ph type="subTitle" idx="4294967295"/>
          </p:nvPr>
        </p:nvSpPr>
        <p:spPr>
          <a:xfrm>
            <a:off x="6212775" y="3497975"/>
            <a:ext cx="19185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Lexend Deca Medium"/>
                <a:ea typeface="Lexend Deca Medium"/>
                <a:cs typeface="Lexend Deca Medium"/>
                <a:sym typeface="Lexend Deca Medium"/>
              </a:rPr>
              <a:t>Mars</a:t>
            </a:r>
            <a:endParaRPr sz="2000"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1269" name="Google Shape;1269;p44"/>
          <p:cNvSpPr/>
          <p:nvPr/>
        </p:nvSpPr>
        <p:spPr>
          <a:xfrm>
            <a:off x="6011050" y="1435625"/>
            <a:ext cx="146100" cy="14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44"/>
          <p:cNvSpPr/>
          <p:nvPr/>
        </p:nvSpPr>
        <p:spPr>
          <a:xfrm>
            <a:off x="6011050" y="2506700"/>
            <a:ext cx="146100" cy="1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44"/>
          <p:cNvSpPr/>
          <p:nvPr/>
        </p:nvSpPr>
        <p:spPr>
          <a:xfrm>
            <a:off x="6011050" y="3577775"/>
            <a:ext cx="146100" cy="14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44"/>
          <p:cNvSpPr/>
          <p:nvPr/>
        </p:nvSpPr>
        <p:spPr>
          <a:xfrm>
            <a:off x="2306075" y="2532775"/>
            <a:ext cx="146100" cy="14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44"/>
          <p:cNvSpPr/>
          <p:nvPr/>
        </p:nvSpPr>
        <p:spPr>
          <a:xfrm>
            <a:off x="5001175" y="3306600"/>
            <a:ext cx="146100" cy="1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44"/>
          <p:cNvSpPr/>
          <p:nvPr/>
        </p:nvSpPr>
        <p:spPr>
          <a:xfrm>
            <a:off x="2356575" y="2927675"/>
            <a:ext cx="146100" cy="14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44"/>
          <p:cNvSpPr/>
          <p:nvPr/>
        </p:nvSpPr>
        <p:spPr>
          <a:xfrm>
            <a:off x="7859711" y="1382040"/>
            <a:ext cx="564300" cy="2460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Follow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1276" name="Google Shape;1276;p44"/>
          <p:cNvSpPr/>
          <p:nvPr/>
        </p:nvSpPr>
        <p:spPr>
          <a:xfrm>
            <a:off x="7859711" y="2487946"/>
            <a:ext cx="564300" cy="2460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Follow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1277" name="Google Shape;1277;p44"/>
          <p:cNvSpPr/>
          <p:nvPr/>
        </p:nvSpPr>
        <p:spPr>
          <a:xfrm>
            <a:off x="7859711" y="3531446"/>
            <a:ext cx="564300" cy="2460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Follow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45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most listened genres in 2021</a:t>
            </a:r>
            <a:endParaRPr/>
          </a:p>
        </p:txBody>
      </p:sp>
      <p:grpSp>
        <p:nvGrpSpPr>
          <p:cNvPr id="1283" name="Google Shape;1283;p45"/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1284" name="Google Shape;1284;p45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5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5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5"/>
            <p:cNvSpPr/>
            <p:nvPr/>
          </p:nvSpPr>
          <p:spPr>
            <a:xfrm>
              <a:off x="1379968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5"/>
            <p:cNvSpPr/>
            <p:nvPr/>
          </p:nvSpPr>
          <p:spPr>
            <a:xfrm>
              <a:off x="1483960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1289" name="Google Shape;1289;p45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5"/>
            <p:cNvSpPr/>
            <p:nvPr/>
          </p:nvSpPr>
          <p:spPr>
            <a:xfrm flipH="1">
              <a:off x="1790866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  <p:grpSp>
          <p:nvGrpSpPr>
            <p:cNvPr id="1291" name="Google Shape;1291;p45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1292" name="Google Shape;1292;p45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45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4" name="Google Shape;1294;p45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1295" name="Google Shape;1295;p45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45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45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8" name="Google Shape;1298;p45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1299" name="Google Shape;1299;p45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45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45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45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45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45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45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45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07" name="Google Shape;1307;p45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8" name="Google Shape;1308;p45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09" name="Google Shape;1309;p45"/>
          <p:cNvSpPr txBox="1"/>
          <p:nvPr/>
        </p:nvSpPr>
        <p:spPr>
          <a:xfrm>
            <a:off x="1234325" y="4241400"/>
            <a:ext cx="74163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Follow the link in the graph to modify its data and then paste the new one here.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Metrophobic"/>
                <a:ea typeface="Metrophobic"/>
                <a:cs typeface="Metrophobic"/>
                <a:sym typeface="Metrophob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100" b="1">
              <a:solidFill>
                <a:schemeClr val="dk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1310" name="Google Shape;1310;p45"/>
          <p:cNvSpPr txBox="1">
            <a:spLocks noGrp="1"/>
          </p:cNvSpPr>
          <p:nvPr>
            <p:ph type="subTitle" idx="4294967295"/>
          </p:nvPr>
        </p:nvSpPr>
        <p:spPr>
          <a:xfrm>
            <a:off x="3600450" y="1888943"/>
            <a:ext cx="1765200" cy="525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Mercury is the smallest planet</a:t>
            </a:r>
            <a:endParaRPr/>
          </a:p>
        </p:txBody>
      </p:sp>
      <p:sp>
        <p:nvSpPr>
          <p:cNvPr id="1311" name="Google Shape;1311;p45"/>
          <p:cNvSpPr txBox="1">
            <a:spLocks noGrp="1"/>
          </p:cNvSpPr>
          <p:nvPr>
            <p:ph type="subTitle" idx="4294967295"/>
          </p:nvPr>
        </p:nvSpPr>
        <p:spPr>
          <a:xfrm>
            <a:off x="3600450" y="3311568"/>
            <a:ext cx="1765200" cy="525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Venus has a beautiful name</a:t>
            </a:r>
            <a:endParaRPr/>
          </a:p>
        </p:txBody>
      </p:sp>
      <p:sp>
        <p:nvSpPr>
          <p:cNvPr id="1312" name="Google Shape;1312;p45"/>
          <p:cNvSpPr txBox="1">
            <a:spLocks noGrp="1"/>
          </p:cNvSpPr>
          <p:nvPr>
            <p:ph type="subTitle" idx="4294967295"/>
          </p:nvPr>
        </p:nvSpPr>
        <p:spPr>
          <a:xfrm>
            <a:off x="3600450" y="1535143"/>
            <a:ext cx="11001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Lexend Deca Medium"/>
                <a:ea typeface="Lexend Deca Medium"/>
                <a:cs typeface="Lexend Deca Medium"/>
                <a:sym typeface="Lexend Deca Medium"/>
              </a:rPr>
              <a:t>Classic</a:t>
            </a:r>
            <a:endParaRPr sz="2000"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1313" name="Google Shape;1313;p45"/>
          <p:cNvSpPr txBox="1">
            <a:spLocks noGrp="1"/>
          </p:cNvSpPr>
          <p:nvPr>
            <p:ph type="subTitle" idx="4294967295"/>
          </p:nvPr>
        </p:nvSpPr>
        <p:spPr>
          <a:xfrm>
            <a:off x="3600450" y="2957768"/>
            <a:ext cx="11001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Lexend Deca Medium"/>
                <a:ea typeface="Lexend Deca Medium"/>
                <a:cs typeface="Lexend Deca Medium"/>
                <a:sym typeface="Lexend Deca Medium"/>
              </a:rPr>
              <a:t>Latin</a:t>
            </a:r>
            <a:endParaRPr sz="2000"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1314" name="Google Shape;1314;p45"/>
          <p:cNvSpPr txBox="1">
            <a:spLocks noGrp="1"/>
          </p:cNvSpPr>
          <p:nvPr>
            <p:ph type="subTitle" idx="4294967295"/>
          </p:nvPr>
        </p:nvSpPr>
        <p:spPr>
          <a:xfrm>
            <a:off x="1601600" y="3311568"/>
            <a:ext cx="1765200" cy="525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Despite being red, Mars is cold</a:t>
            </a:r>
            <a:endParaRPr/>
          </a:p>
        </p:txBody>
      </p:sp>
      <p:sp>
        <p:nvSpPr>
          <p:cNvPr id="1315" name="Google Shape;1315;p45"/>
          <p:cNvSpPr txBox="1">
            <a:spLocks noGrp="1"/>
          </p:cNvSpPr>
          <p:nvPr>
            <p:ph type="subTitle" idx="4294967295"/>
          </p:nvPr>
        </p:nvSpPr>
        <p:spPr>
          <a:xfrm>
            <a:off x="1601600" y="2957768"/>
            <a:ext cx="11001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Lexend Deca Medium"/>
                <a:ea typeface="Lexend Deca Medium"/>
                <a:cs typeface="Lexend Deca Medium"/>
                <a:sym typeface="Lexend Deca Medium"/>
              </a:rPr>
              <a:t>Pop</a:t>
            </a:r>
            <a:endParaRPr sz="2000"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1316" name="Google Shape;1316;p45"/>
          <p:cNvSpPr txBox="1">
            <a:spLocks noGrp="1"/>
          </p:cNvSpPr>
          <p:nvPr>
            <p:ph type="subTitle" idx="4294967295"/>
          </p:nvPr>
        </p:nvSpPr>
        <p:spPr>
          <a:xfrm>
            <a:off x="1601600" y="1888943"/>
            <a:ext cx="1765200" cy="525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Jupiter is the biggest planet</a:t>
            </a:r>
            <a:endParaRPr/>
          </a:p>
        </p:txBody>
      </p:sp>
      <p:sp>
        <p:nvSpPr>
          <p:cNvPr id="1317" name="Google Shape;1317;p45"/>
          <p:cNvSpPr txBox="1">
            <a:spLocks noGrp="1"/>
          </p:cNvSpPr>
          <p:nvPr>
            <p:ph type="subTitle" idx="4294967295"/>
          </p:nvPr>
        </p:nvSpPr>
        <p:spPr>
          <a:xfrm>
            <a:off x="1601600" y="1535143"/>
            <a:ext cx="11001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Lexend Deca Medium"/>
                <a:ea typeface="Lexend Deca Medium"/>
                <a:cs typeface="Lexend Deca Medium"/>
                <a:sym typeface="Lexend Deca Medium"/>
              </a:rPr>
              <a:t>Rock</a:t>
            </a:r>
            <a:endParaRPr sz="2000"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1318" name="Google Shape;1318;p45"/>
          <p:cNvSpPr txBox="1">
            <a:spLocks noGrp="1"/>
          </p:cNvSpPr>
          <p:nvPr>
            <p:ph type="subTitle" idx="4294967295"/>
          </p:nvPr>
        </p:nvSpPr>
        <p:spPr>
          <a:xfrm>
            <a:off x="4555425" y="1562343"/>
            <a:ext cx="658800" cy="27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Lexend Deca Medium"/>
                <a:ea typeface="Lexend Deca Medium"/>
                <a:cs typeface="Lexend Deca Medium"/>
                <a:sym typeface="Lexend Deca Medium"/>
              </a:rPr>
              <a:t>20%</a:t>
            </a:r>
            <a:endParaRPr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1319" name="Google Shape;1319;p45"/>
          <p:cNvSpPr txBox="1">
            <a:spLocks noGrp="1"/>
          </p:cNvSpPr>
          <p:nvPr>
            <p:ph type="subTitle" idx="4294967295"/>
          </p:nvPr>
        </p:nvSpPr>
        <p:spPr>
          <a:xfrm>
            <a:off x="4555425" y="2984968"/>
            <a:ext cx="658800" cy="27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40%</a:t>
            </a:r>
            <a:endParaRPr>
              <a:solidFill>
                <a:schemeClr val="lt2"/>
              </a:solidFill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1320" name="Google Shape;1320;p45"/>
          <p:cNvSpPr txBox="1">
            <a:spLocks noGrp="1"/>
          </p:cNvSpPr>
          <p:nvPr>
            <p:ph type="subTitle" idx="4294967295"/>
          </p:nvPr>
        </p:nvSpPr>
        <p:spPr>
          <a:xfrm>
            <a:off x="2531075" y="2984968"/>
            <a:ext cx="684300" cy="27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3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10%</a:t>
            </a:r>
            <a:endParaRPr>
              <a:solidFill>
                <a:schemeClr val="accent3"/>
              </a:solidFill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1321" name="Google Shape;1321;p45"/>
          <p:cNvSpPr txBox="1">
            <a:spLocks noGrp="1"/>
          </p:cNvSpPr>
          <p:nvPr>
            <p:ph type="subTitle" idx="4294967295"/>
          </p:nvPr>
        </p:nvSpPr>
        <p:spPr>
          <a:xfrm>
            <a:off x="2531075" y="1562343"/>
            <a:ext cx="684300" cy="27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30%</a:t>
            </a:r>
            <a:endParaRPr>
              <a:solidFill>
                <a:schemeClr val="dk2"/>
              </a:solidFill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1322" name="Google Shape;1322;p45"/>
          <p:cNvSpPr/>
          <p:nvPr/>
        </p:nvSpPr>
        <p:spPr>
          <a:xfrm>
            <a:off x="5445900" y="1266082"/>
            <a:ext cx="2978100" cy="2815200"/>
          </a:xfrm>
          <a:prstGeom prst="roundRect">
            <a:avLst>
              <a:gd name="adj" fmla="val 1095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23" name="Google Shape;1323;p45" title="Points scored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0325" y="1525457"/>
            <a:ext cx="2549250" cy="2296449"/>
          </a:xfrm>
          <a:prstGeom prst="rect">
            <a:avLst/>
          </a:prstGeom>
          <a:noFill/>
          <a:ln>
            <a:noFill/>
          </a:ln>
        </p:spPr>
      </p:pic>
      <p:sp>
        <p:nvSpPr>
          <p:cNvPr id="1324" name="Google Shape;1324;p45"/>
          <p:cNvSpPr/>
          <p:nvPr/>
        </p:nvSpPr>
        <p:spPr>
          <a:xfrm>
            <a:off x="1455500" y="1614943"/>
            <a:ext cx="146100" cy="14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45"/>
          <p:cNvSpPr/>
          <p:nvPr/>
        </p:nvSpPr>
        <p:spPr>
          <a:xfrm>
            <a:off x="1455500" y="3033105"/>
            <a:ext cx="146100" cy="146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45"/>
          <p:cNvSpPr/>
          <p:nvPr/>
        </p:nvSpPr>
        <p:spPr>
          <a:xfrm>
            <a:off x="3447050" y="1614943"/>
            <a:ext cx="146100" cy="146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45"/>
          <p:cNvSpPr/>
          <p:nvPr/>
        </p:nvSpPr>
        <p:spPr>
          <a:xfrm>
            <a:off x="3447050" y="3033105"/>
            <a:ext cx="146100" cy="14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45"/>
          <p:cNvSpPr txBox="1">
            <a:spLocks noGrp="1"/>
          </p:cNvSpPr>
          <p:nvPr>
            <p:ph type="subTitle" idx="4294967295"/>
          </p:nvPr>
        </p:nvSpPr>
        <p:spPr>
          <a:xfrm>
            <a:off x="5555513" y="1747693"/>
            <a:ext cx="684300" cy="27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30%</a:t>
            </a:r>
            <a:endParaRPr>
              <a:solidFill>
                <a:schemeClr val="dk2"/>
              </a:solidFill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1329" name="Google Shape;1329;p45"/>
          <p:cNvSpPr txBox="1">
            <a:spLocks noGrp="1"/>
          </p:cNvSpPr>
          <p:nvPr>
            <p:ph type="subTitle" idx="4294967295"/>
          </p:nvPr>
        </p:nvSpPr>
        <p:spPr>
          <a:xfrm>
            <a:off x="7655588" y="1747693"/>
            <a:ext cx="658800" cy="27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Lexend Deca Medium"/>
                <a:ea typeface="Lexend Deca Medium"/>
                <a:cs typeface="Lexend Deca Medium"/>
                <a:sym typeface="Lexend Deca Medium"/>
              </a:rPr>
              <a:t>20%</a:t>
            </a:r>
            <a:endParaRPr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1330" name="Google Shape;1330;p45"/>
          <p:cNvSpPr txBox="1">
            <a:spLocks noGrp="1"/>
          </p:cNvSpPr>
          <p:nvPr>
            <p:ph type="subTitle" idx="4294967295"/>
          </p:nvPr>
        </p:nvSpPr>
        <p:spPr>
          <a:xfrm>
            <a:off x="5555513" y="3395043"/>
            <a:ext cx="684300" cy="27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3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10%</a:t>
            </a:r>
            <a:endParaRPr>
              <a:solidFill>
                <a:schemeClr val="accent3"/>
              </a:solidFill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1331" name="Google Shape;1331;p45"/>
          <p:cNvSpPr txBox="1">
            <a:spLocks noGrp="1"/>
          </p:cNvSpPr>
          <p:nvPr>
            <p:ph type="subTitle" idx="4294967295"/>
          </p:nvPr>
        </p:nvSpPr>
        <p:spPr>
          <a:xfrm>
            <a:off x="7655588" y="3395043"/>
            <a:ext cx="658800" cy="27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40%</a:t>
            </a:r>
            <a:endParaRPr>
              <a:solidFill>
                <a:schemeClr val="lt2"/>
              </a:solidFill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cxnSp>
        <p:nvCxnSpPr>
          <p:cNvPr id="1332" name="Google Shape;1332;p45"/>
          <p:cNvCxnSpPr>
            <a:stCxn id="1328" idx="2"/>
          </p:cNvCxnSpPr>
          <p:nvPr/>
        </p:nvCxnSpPr>
        <p:spPr>
          <a:xfrm rot="-5400000" flipH="1">
            <a:off x="5932463" y="1991293"/>
            <a:ext cx="161400" cy="231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3" name="Google Shape;1333;p45"/>
          <p:cNvCxnSpPr>
            <a:stCxn id="1329" idx="2"/>
          </p:cNvCxnSpPr>
          <p:nvPr/>
        </p:nvCxnSpPr>
        <p:spPr>
          <a:xfrm rot="5400000">
            <a:off x="7752338" y="1974043"/>
            <a:ext cx="180600" cy="2847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4" name="Google Shape;1334;p45"/>
          <p:cNvCxnSpPr>
            <a:stCxn id="1330" idx="0"/>
          </p:cNvCxnSpPr>
          <p:nvPr/>
        </p:nvCxnSpPr>
        <p:spPr>
          <a:xfrm rot="-5400000">
            <a:off x="5945963" y="3193443"/>
            <a:ext cx="153300" cy="249900"/>
          </a:xfrm>
          <a:prstGeom prst="bentConnector2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5" name="Google Shape;1335;p45"/>
          <p:cNvCxnSpPr>
            <a:stCxn id="1331" idx="0"/>
          </p:cNvCxnSpPr>
          <p:nvPr/>
        </p:nvCxnSpPr>
        <p:spPr>
          <a:xfrm rot="5400000" flipH="1">
            <a:off x="7772288" y="3182343"/>
            <a:ext cx="134400" cy="291000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36" name="Google Shape;1336;p45"/>
          <p:cNvSpPr/>
          <p:nvPr/>
        </p:nvSpPr>
        <p:spPr>
          <a:xfrm>
            <a:off x="6220161" y="1960415"/>
            <a:ext cx="1432800" cy="1432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7" name="Google Shape;1337;p45"/>
          <p:cNvSpPr txBox="1">
            <a:spLocks noGrp="1"/>
          </p:cNvSpPr>
          <p:nvPr>
            <p:ph type="subTitle" idx="4294967295"/>
          </p:nvPr>
        </p:nvSpPr>
        <p:spPr>
          <a:xfrm>
            <a:off x="6399925" y="2338583"/>
            <a:ext cx="1073100" cy="670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Total: </a:t>
            </a:r>
            <a:r>
              <a:rPr lang="en" sz="1400">
                <a:solidFill>
                  <a:schemeClr val="accent1"/>
                </a:solidFill>
              </a:rPr>
              <a:t>35,000 minutes</a:t>
            </a:r>
            <a:endParaRPr sz="1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46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 summer playlist - Part 1</a:t>
            </a:r>
            <a:endParaRPr/>
          </a:p>
        </p:txBody>
      </p:sp>
      <p:grpSp>
        <p:nvGrpSpPr>
          <p:cNvPr id="1343" name="Google Shape;1343;p46"/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1344" name="Google Shape;1344;p46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6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6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6"/>
            <p:cNvSpPr/>
            <p:nvPr/>
          </p:nvSpPr>
          <p:spPr>
            <a:xfrm>
              <a:off x="1379968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6"/>
            <p:cNvSpPr/>
            <p:nvPr/>
          </p:nvSpPr>
          <p:spPr>
            <a:xfrm>
              <a:off x="1483960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1349" name="Google Shape;1349;p46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6"/>
            <p:cNvSpPr/>
            <p:nvPr/>
          </p:nvSpPr>
          <p:spPr>
            <a:xfrm flipH="1">
              <a:off x="1790866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  <p:grpSp>
          <p:nvGrpSpPr>
            <p:cNvPr id="1351" name="Google Shape;1351;p46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1352" name="Google Shape;1352;p46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6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4" name="Google Shape;1354;p46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1355" name="Google Shape;1355;p46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6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46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8" name="Google Shape;1358;p46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1359" name="Google Shape;1359;p46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6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6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6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6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6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6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6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67" name="Google Shape;1367;p46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8" name="Google Shape;1368;p46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aphicFrame>
        <p:nvGraphicFramePr>
          <p:cNvPr id="1369" name="Google Shape;1369;p46"/>
          <p:cNvGraphicFramePr/>
          <p:nvPr/>
        </p:nvGraphicFramePr>
        <p:xfrm>
          <a:off x="1397500" y="1547685"/>
          <a:ext cx="7026475" cy="3055900"/>
        </p:xfrm>
        <a:graphic>
          <a:graphicData uri="http://schemas.openxmlformats.org/drawingml/2006/table">
            <a:tbl>
              <a:tblPr>
                <a:noFill/>
                <a:tableStyleId>{01021C5F-21C5-4FBD-8948-67E00D090FA9}</a:tableStyleId>
              </a:tblPr>
              <a:tblGrid>
                <a:gridCol w="3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4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9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exend Deca Medium"/>
                          <a:ea typeface="Lexend Deca Medium"/>
                          <a:cs typeface="Lexend Deca Medium"/>
                          <a:sym typeface="Lexend Deca Medium"/>
                        </a:rPr>
                        <a:t>#</a:t>
                      </a:r>
                      <a:endParaRPr>
                        <a:solidFill>
                          <a:schemeClr val="dk1"/>
                        </a:solidFill>
                        <a:latin typeface="Lexend Deca Medium"/>
                        <a:ea typeface="Lexend Deca Medium"/>
                        <a:cs typeface="Lexend Deca Medium"/>
                        <a:sym typeface="Lexend Deca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exend Deca Medium"/>
                          <a:ea typeface="Lexend Deca Medium"/>
                          <a:cs typeface="Lexend Deca Medium"/>
                          <a:sym typeface="Lexend Deca Medium"/>
                        </a:rPr>
                        <a:t>Title</a:t>
                      </a:r>
                      <a:endParaRPr>
                        <a:solidFill>
                          <a:schemeClr val="dk1"/>
                        </a:solidFill>
                        <a:latin typeface="Lexend Deca Medium"/>
                        <a:ea typeface="Lexend Deca Medium"/>
                        <a:cs typeface="Lexend Deca Medium"/>
                        <a:sym typeface="Lexend Deca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exend Deca Medium"/>
                          <a:ea typeface="Lexend Deca Medium"/>
                          <a:cs typeface="Lexend Deca Medium"/>
                          <a:sym typeface="Lexend Deca Medium"/>
                        </a:rPr>
                        <a:t>Album</a:t>
                      </a:r>
                      <a:endParaRPr>
                        <a:solidFill>
                          <a:schemeClr val="dk1"/>
                        </a:solidFill>
                        <a:latin typeface="Lexend Deca Medium"/>
                        <a:ea typeface="Lexend Deca Medium"/>
                        <a:cs typeface="Lexend Deca Medium"/>
                        <a:sym typeface="Lexend Deca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exend Deca Medium"/>
                          <a:ea typeface="Lexend Deca Medium"/>
                          <a:cs typeface="Lexend Deca Medium"/>
                          <a:sym typeface="Lexend Deca Medium"/>
                        </a:rPr>
                        <a:t>Date</a:t>
                      </a:r>
                      <a:endParaRPr>
                        <a:solidFill>
                          <a:schemeClr val="dk1"/>
                        </a:solidFill>
                        <a:latin typeface="Lexend Deca Medium"/>
                        <a:ea typeface="Lexend Deca Medium"/>
                        <a:cs typeface="Lexend Deca Medium"/>
                        <a:sym typeface="Lexend Deca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exend Deca Medium"/>
                          <a:ea typeface="Lexend Deca Medium"/>
                          <a:cs typeface="Lexend Deca Medium"/>
                          <a:sym typeface="Lexend Deca Medium"/>
                        </a:rPr>
                        <a:t>Duration</a:t>
                      </a:r>
                      <a:endParaRPr>
                        <a:solidFill>
                          <a:schemeClr val="dk1"/>
                        </a:solidFill>
                        <a:latin typeface="Lexend Deca Medium"/>
                        <a:ea typeface="Lexend Deca Medium"/>
                        <a:cs typeface="Lexend Deca Medium"/>
                        <a:sym typeface="Lexend Deca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Name of the song A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Album A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Jul 3, 2020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5:00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Name of the song B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Album B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Aug 4, 2019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3:45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Name of the song C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Album C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Sep 7, 2019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2:50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Name of the song D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Album D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Jul 2, 2019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4:00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Name of the song E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Album E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Oct 1, 2020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3:50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Name of the song F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Album F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Jan 2, 2019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4:00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Name of the song G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Album G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Feb 9, 2020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3:01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370" name="Google Shape;1370;p46"/>
          <p:cNvGrpSpPr/>
          <p:nvPr/>
        </p:nvGrpSpPr>
        <p:grpSpPr>
          <a:xfrm>
            <a:off x="1397508" y="1036845"/>
            <a:ext cx="350048" cy="342810"/>
            <a:chOff x="5548725" y="1996100"/>
            <a:chExt cx="275650" cy="269950"/>
          </a:xfrm>
        </p:grpSpPr>
        <p:sp>
          <p:nvSpPr>
            <p:cNvPr id="1371" name="Google Shape;1371;p46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6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3" name="Google Shape;1373;p46"/>
          <p:cNvSpPr/>
          <p:nvPr/>
        </p:nvSpPr>
        <p:spPr>
          <a:xfrm>
            <a:off x="1906895" y="1154173"/>
            <a:ext cx="123000" cy="1176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4" name="Google Shape;1374;p46"/>
          <p:cNvGrpSpPr/>
          <p:nvPr/>
        </p:nvGrpSpPr>
        <p:grpSpPr>
          <a:xfrm>
            <a:off x="2189234" y="1129550"/>
            <a:ext cx="168300" cy="168300"/>
            <a:chOff x="2118163" y="1129550"/>
            <a:chExt cx="168300" cy="168300"/>
          </a:xfrm>
        </p:grpSpPr>
        <p:sp>
          <p:nvSpPr>
            <p:cNvPr id="1375" name="Google Shape;1375;p46"/>
            <p:cNvSpPr/>
            <p:nvPr/>
          </p:nvSpPr>
          <p:spPr>
            <a:xfrm>
              <a:off x="2118163" y="1129550"/>
              <a:ext cx="168300" cy="168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6" name="Google Shape;1376;p46"/>
            <p:cNvGrpSpPr/>
            <p:nvPr/>
          </p:nvGrpSpPr>
          <p:grpSpPr>
            <a:xfrm>
              <a:off x="2158188" y="1173325"/>
              <a:ext cx="88275" cy="84325"/>
              <a:chOff x="2158175" y="1161225"/>
              <a:chExt cx="88275" cy="84325"/>
            </a:xfrm>
          </p:grpSpPr>
          <p:sp>
            <p:nvSpPr>
              <p:cNvPr id="1377" name="Google Shape;1377;p46"/>
              <p:cNvSpPr/>
              <p:nvPr/>
            </p:nvSpPr>
            <p:spPr>
              <a:xfrm>
                <a:off x="2158175" y="1191400"/>
                <a:ext cx="88275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2166" extrusionOk="0">
                    <a:moveTo>
                      <a:pt x="0" y="68"/>
                    </a:moveTo>
                    <a:lnTo>
                      <a:pt x="1742" y="2166"/>
                    </a:lnTo>
                    <a:lnTo>
                      <a:pt x="353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PT"/>
              </a:p>
            </p:txBody>
          </p:sp>
          <p:cxnSp>
            <p:nvCxnSpPr>
              <p:cNvPr id="1378" name="Google Shape;1378;p46"/>
              <p:cNvCxnSpPr/>
              <p:nvPr/>
            </p:nvCxnSpPr>
            <p:spPr>
              <a:xfrm rot="10800000">
                <a:off x="2201725" y="1161225"/>
                <a:ext cx="0" cy="825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79" name="Google Shape;1379;p46"/>
          <p:cNvGrpSpPr/>
          <p:nvPr/>
        </p:nvGrpSpPr>
        <p:grpSpPr>
          <a:xfrm>
            <a:off x="2516425" y="1185150"/>
            <a:ext cx="207450" cy="39000"/>
            <a:chOff x="2479175" y="1185150"/>
            <a:chExt cx="207450" cy="39000"/>
          </a:xfrm>
        </p:grpSpPr>
        <p:sp>
          <p:nvSpPr>
            <p:cNvPr id="1380" name="Google Shape;1380;p46"/>
            <p:cNvSpPr/>
            <p:nvPr/>
          </p:nvSpPr>
          <p:spPr>
            <a:xfrm>
              <a:off x="2479175" y="1185150"/>
              <a:ext cx="39000" cy="3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6"/>
            <p:cNvSpPr/>
            <p:nvPr/>
          </p:nvSpPr>
          <p:spPr>
            <a:xfrm>
              <a:off x="2563400" y="1185150"/>
              <a:ext cx="39000" cy="3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6"/>
            <p:cNvSpPr/>
            <p:nvPr/>
          </p:nvSpPr>
          <p:spPr>
            <a:xfrm>
              <a:off x="2647625" y="1185150"/>
              <a:ext cx="39000" cy="3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3" name="Google Shape;1383;p46"/>
          <p:cNvGrpSpPr/>
          <p:nvPr/>
        </p:nvGrpSpPr>
        <p:grpSpPr>
          <a:xfrm>
            <a:off x="7091927" y="1145975"/>
            <a:ext cx="170342" cy="170086"/>
            <a:chOff x="6665552" y="1145975"/>
            <a:chExt cx="170342" cy="170086"/>
          </a:xfrm>
        </p:grpSpPr>
        <p:sp>
          <p:nvSpPr>
            <p:cNvPr id="1384" name="Google Shape;1384;p46"/>
            <p:cNvSpPr/>
            <p:nvPr/>
          </p:nvSpPr>
          <p:spPr>
            <a:xfrm>
              <a:off x="6665552" y="1145975"/>
              <a:ext cx="135600" cy="13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85" name="Google Shape;1385;p46"/>
            <p:cNvCxnSpPr>
              <a:stCxn id="1384" idx="5"/>
            </p:cNvCxnSpPr>
            <p:nvPr/>
          </p:nvCxnSpPr>
          <p:spPr>
            <a:xfrm>
              <a:off x="6781294" y="1261461"/>
              <a:ext cx="54600" cy="54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86" name="Google Shape;1386;p46"/>
          <p:cNvSpPr txBox="1">
            <a:spLocks noGrp="1"/>
          </p:cNvSpPr>
          <p:nvPr>
            <p:ph type="subTitle" idx="4294967295"/>
          </p:nvPr>
        </p:nvSpPr>
        <p:spPr>
          <a:xfrm>
            <a:off x="7291175" y="1143600"/>
            <a:ext cx="913800" cy="168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Lexend Deca Medium"/>
                <a:ea typeface="Lexend Deca Medium"/>
                <a:cs typeface="Lexend Deca Medium"/>
                <a:sym typeface="Lexend Deca Medium"/>
              </a:rPr>
              <a:t>Order by</a:t>
            </a:r>
            <a:endParaRPr sz="1200"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1387" name="Google Shape;1387;p46"/>
          <p:cNvSpPr/>
          <p:nvPr/>
        </p:nvSpPr>
        <p:spPr>
          <a:xfrm>
            <a:off x="8204984" y="1213950"/>
            <a:ext cx="88275" cy="54150"/>
          </a:xfrm>
          <a:custGeom>
            <a:avLst/>
            <a:gdLst/>
            <a:ahLst/>
            <a:cxnLst/>
            <a:rect l="l" t="t" r="r" b="b"/>
            <a:pathLst>
              <a:path w="3531" h="2166" extrusionOk="0">
                <a:moveTo>
                  <a:pt x="0" y="68"/>
                </a:moveTo>
                <a:lnTo>
                  <a:pt x="1742" y="2166"/>
                </a:lnTo>
                <a:lnTo>
                  <a:pt x="3531" y="0"/>
                </a:ln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PT"/>
          </a:p>
        </p:txBody>
      </p:sp>
      <p:grpSp>
        <p:nvGrpSpPr>
          <p:cNvPr id="1388" name="Google Shape;1388;p46"/>
          <p:cNvGrpSpPr/>
          <p:nvPr/>
        </p:nvGrpSpPr>
        <p:grpSpPr>
          <a:xfrm>
            <a:off x="1875526" y="4321000"/>
            <a:ext cx="223538" cy="197796"/>
            <a:chOff x="1044755" y="4177543"/>
            <a:chExt cx="452322" cy="400153"/>
          </a:xfrm>
        </p:grpSpPr>
        <p:sp>
          <p:nvSpPr>
            <p:cNvPr id="1389" name="Google Shape;1389;p46"/>
            <p:cNvSpPr/>
            <p:nvPr/>
          </p:nvSpPr>
          <p:spPr>
            <a:xfrm>
              <a:off x="1044755" y="4256888"/>
              <a:ext cx="450361" cy="320808"/>
            </a:xfrm>
            <a:custGeom>
              <a:avLst/>
              <a:gdLst/>
              <a:ahLst/>
              <a:cxnLst/>
              <a:rect l="l" t="t" r="r" b="b"/>
              <a:pathLst>
                <a:path w="9445" h="6728" extrusionOk="0">
                  <a:moveTo>
                    <a:pt x="7627" y="376"/>
                  </a:moveTo>
                  <a:cubicBezTo>
                    <a:pt x="8141" y="376"/>
                    <a:pt x="8570" y="792"/>
                    <a:pt x="8585" y="1304"/>
                  </a:cubicBezTo>
                  <a:lnTo>
                    <a:pt x="8141" y="1304"/>
                  </a:lnTo>
                  <a:cubicBezTo>
                    <a:pt x="8043" y="1304"/>
                    <a:pt x="7960" y="1388"/>
                    <a:pt x="7960" y="1499"/>
                  </a:cubicBezTo>
                  <a:cubicBezTo>
                    <a:pt x="7960" y="1596"/>
                    <a:pt x="8043" y="1679"/>
                    <a:pt x="8141" y="1679"/>
                  </a:cubicBezTo>
                  <a:lnTo>
                    <a:pt x="8585" y="1679"/>
                  </a:lnTo>
                  <a:lnTo>
                    <a:pt x="8585" y="2053"/>
                  </a:lnTo>
                  <a:lnTo>
                    <a:pt x="8141" y="2053"/>
                  </a:lnTo>
                  <a:cubicBezTo>
                    <a:pt x="8043" y="2053"/>
                    <a:pt x="7960" y="2123"/>
                    <a:pt x="7960" y="2234"/>
                  </a:cubicBezTo>
                  <a:cubicBezTo>
                    <a:pt x="7960" y="2331"/>
                    <a:pt x="8043" y="2414"/>
                    <a:pt x="8141" y="2414"/>
                  </a:cubicBezTo>
                  <a:lnTo>
                    <a:pt x="8585" y="2414"/>
                  </a:lnTo>
                  <a:lnTo>
                    <a:pt x="8585" y="2844"/>
                  </a:lnTo>
                  <a:lnTo>
                    <a:pt x="6657" y="2844"/>
                  </a:lnTo>
                  <a:lnTo>
                    <a:pt x="6657" y="2414"/>
                  </a:lnTo>
                  <a:lnTo>
                    <a:pt x="7100" y="2414"/>
                  </a:lnTo>
                  <a:cubicBezTo>
                    <a:pt x="7198" y="2414"/>
                    <a:pt x="7281" y="2331"/>
                    <a:pt x="7281" y="2234"/>
                  </a:cubicBezTo>
                  <a:cubicBezTo>
                    <a:pt x="7281" y="2123"/>
                    <a:pt x="7198" y="2053"/>
                    <a:pt x="7100" y="2053"/>
                  </a:cubicBezTo>
                  <a:lnTo>
                    <a:pt x="6657" y="2053"/>
                  </a:lnTo>
                  <a:lnTo>
                    <a:pt x="6657" y="1679"/>
                  </a:lnTo>
                  <a:lnTo>
                    <a:pt x="7100" y="1679"/>
                  </a:lnTo>
                  <a:cubicBezTo>
                    <a:pt x="7198" y="1679"/>
                    <a:pt x="7281" y="1596"/>
                    <a:pt x="7281" y="1499"/>
                  </a:cubicBezTo>
                  <a:cubicBezTo>
                    <a:pt x="7281" y="1388"/>
                    <a:pt x="7198" y="1304"/>
                    <a:pt x="7100" y="1304"/>
                  </a:cubicBezTo>
                  <a:lnTo>
                    <a:pt x="6657" y="1304"/>
                  </a:lnTo>
                  <a:cubicBezTo>
                    <a:pt x="6671" y="792"/>
                    <a:pt x="7100" y="376"/>
                    <a:pt x="7627" y="376"/>
                  </a:cubicBezTo>
                  <a:close/>
                  <a:moveTo>
                    <a:pt x="9070" y="3205"/>
                  </a:moveTo>
                  <a:lnTo>
                    <a:pt x="9070" y="3676"/>
                  </a:lnTo>
                  <a:lnTo>
                    <a:pt x="6172" y="3676"/>
                  </a:lnTo>
                  <a:lnTo>
                    <a:pt x="6172" y="3205"/>
                  </a:lnTo>
                  <a:close/>
                  <a:moveTo>
                    <a:pt x="8585" y="4050"/>
                  </a:moveTo>
                  <a:lnTo>
                    <a:pt x="8585" y="4272"/>
                  </a:lnTo>
                  <a:cubicBezTo>
                    <a:pt x="8585" y="4522"/>
                    <a:pt x="8376" y="4730"/>
                    <a:pt x="8127" y="4730"/>
                  </a:cubicBezTo>
                  <a:lnTo>
                    <a:pt x="7115" y="4730"/>
                  </a:lnTo>
                  <a:cubicBezTo>
                    <a:pt x="6865" y="4730"/>
                    <a:pt x="6657" y="4522"/>
                    <a:pt x="6657" y="4272"/>
                  </a:cubicBezTo>
                  <a:lnTo>
                    <a:pt x="6657" y="4050"/>
                  </a:lnTo>
                  <a:close/>
                  <a:moveTo>
                    <a:pt x="7864" y="5104"/>
                  </a:moveTo>
                  <a:lnTo>
                    <a:pt x="7864" y="5604"/>
                  </a:lnTo>
                  <a:lnTo>
                    <a:pt x="7378" y="5604"/>
                  </a:lnTo>
                  <a:lnTo>
                    <a:pt x="7378" y="5104"/>
                  </a:lnTo>
                  <a:close/>
                  <a:moveTo>
                    <a:pt x="8363" y="5979"/>
                  </a:moveTo>
                  <a:cubicBezTo>
                    <a:pt x="8487" y="5979"/>
                    <a:pt x="8598" y="6089"/>
                    <a:pt x="8598" y="6214"/>
                  </a:cubicBezTo>
                  <a:lnTo>
                    <a:pt x="8598" y="6367"/>
                  </a:lnTo>
                  <a:lnTo>
                    <a:pt x="6671" y="6367"/>
                  </a:lnTo>
                  <a:lnTo>
                    <a:pt x="6671" y="6214"/>
                  </a:lnTo>
                  <a:cubicBezTo>
                    <a:pt x="6671" y="6089"/>
                    <a:pt x="6768" y="5979"/>
                    <a:pt x="6906" y="5979"/>
                  </a:cubicBezTo>
                  <a:close/>
                  <a:moveTo>
                    <a:pt x="7627" y="1"/>
                  </a:moveTo>
                  <a:cubicBezTo>
                    <a:pt x="6906" y="1"/>
                    <a:pt x="6311" y="583"/>
                    <a:pt x="6296" y="1304"/>
                  </a:cubicBezTo>
                  <a:lnTo>
                    <a:pt x="4591" y="1304"/>
                  </a:lnTo>
                  <a:cubicBezTo>
                    <a:pt x="4493" y="1304"/>
                    <a:pt x="4410" y="1388"/>
                    <a:pt x="4410" y="1485"/>
                  </a:cubicBezTo>
                  <a:cubicBezTo>
                    <a:pt x="4410" y="1582"/>
                    <a:pt x="4493" y="1665"/>
                    <a:pt x="4591" y="1665"/>
                  </a:cubicBezTo>
                  <a:lnTo>
                    <a:pt x="6296" y="1665"/>
                  </a:lnTo>
                  <a:lnTo>
                    <a:pt x="6296" y="2844"/>
                  </a:lnTo>
                  <a:lnTo>
                    <a:pt x="5991" y="2844"/>
                  </a:lnTo>
                  <a:cubicBezTo>
                    <a:pt x="5894" y="2844"/>
                    <a:pt x="5811" y="2928"/>
                    <a:pt x="5811" y="3024"/>
                  </a:cubicBezTo>
                  <a:lnTo>
                    <a:pt x="5811" y="3871"/>
                  </a:lnTo>
                  <a:cubicBezTo>
                    <a:pt x="5811" y="3967"/>
                    <a:pt x="5894" y="4050"/>
                    <a:pt x="5991" y="4050"/>
                  </a:cubicBezTo>
                  <a:lnTo>
                    <a:pt x="6296" y="4050"/>
                  </a:lnTo>
                  <a:lnTo>
                    <a:pt x="6296" y="4272"/>
                  </a:lnTo>
                  <a:lnTo>
                    <a:pt x="6296" y="4314"/>
                  </a:lnTo>
                  <a:lnTo>
                    <a:pt x="999" y="4314"/>
                  </a:lnTo>
                  <a:cubicBezTo>
                    <a:pt x="652" y="4314"/>
                    <a:pt x="361" y="4023"/>
                    <a:pt x="361" y="3676"/>
                  </a:cubicBezTo>
                  <a:lnTo>
                    <a:pt x="361" y="2317"/>
                  </a:lnTo>
                  <a:cubicBezTo>
                    <a:pt x="361" y="1957"/>
                    <a:pt x="652" y="1665"/>
                    <a:pt x="999" y="1665"/>
                  </a:cubicBezTo>
                  <a:lnTo>
                    <a:pt x="2954" y="1665"/>
                  </a:lnTo>
                  <a:cubicBezTo>
                    <a:pt x="3065" y="1665"/>
                    <a:pt x="3149" y="1582"/>
                    <a:pt x="3149" y="1485"/>
                  </a:cubicBezTo>
                  <a:cubicBezTo>
                    <a:pt x="3149" y="1388"/>
                    <a:pt x="3065" y="1304"/>
                    <a:pt x="2954" y="1304"/>
                  </a:cubicBezTo>
                  <a:lnTo>
                    <a:pt x="999" y="1304"/>
                  </a:lnTo>
                  <a:cubicBezTo>
                    <a:pt x="444" y="1304"/>
                    <a:pt x="0" y="1763"/>
                    <a:pt x="0" y="2317"/>
                  </a:cubicBezTo>
                  <a:lnTo>
                    <a:pt x="0" y="3676"/>
                  </a:lnTo>
                  <a:cubicBezTo>
                    <a:pt x="0" y="4231"/>
                    <a:pt x="444" y="4688"/>
                    <a:pt x="999" y="4688"/>
                  </a:cubicBezTo>
                  <a:lnTo>
                    <a:pt x="6407" y="4688"/>
                  </a:lnTo>
                  <a:cubicBezTo>
                    <a:pt x="6532" y="4897"/>
                    <a:pt x="6754" y="5063"/>
                    <a:pt x="7004" y="5091"/>
                  </a:cubicBezTo>
                  <a:lnTo>
                    <a:pt x="7004" y="5604"/>
                  </a:lnTo>
                  <a:lnTo>
                    <a:pt x="6906" y="5604"/>
                  </a:lnTo>
                  <a:cubicBezTo>
                    <a:pt x="6573" y="5604"/>
                    <a:pt x="6296" y="5881"/>
                    <a:pt x="6296" y="6214"/>
                  </a:cubicBezTo>
                  <a:lnTo>
                    <a:pt x="6296" y="6547"/>
                  </a:lnTo>
                  <a:cubicBezTo>
                    <a:pt x="6296" y="6644"/>
                    <a:pt x="6379" y="6727"/>
                    <a:pt x="6477" y="6727"/>
                  </a:cubicBezTo>
                  <a:lnTo>
                    <a:pt x="8779" y="6727"/>
                  </a:lnTo>
                  <a:cubicBezTo>
                    <a:pt x="8890" y="6727"/>
                    <a:pt x="8973" y="6644"/>
                    <a:pt x="8973" y="6547"/>
                  </a:cubicBezTo>
                  <a:lnTo>
                    <a:pt x="8973" y="6214"/>
                  </a:lnTo>
                  <a:cubicBezTo>
                    <a:pt x="8973" y="5881"/>
                    <a:pt x="8696" y="5604"/>
                    <a:pt x="8363" y="5604"/>
                  </a:cubicBezTo>
                  <a:lnTo>
                    <a:pt x="8238" y="5604"/>
                  </a:lnTo>
                  <a:lnTo>
                    <a:pt x="8238" y="5091"/>
                  </a:lnTo>
                  <a:cubicBezTo>
                    <a:pt x="8640" y="5036"/>
                    <a:pt x="8959" y="4688"/>
                    <a:pt x="8959" y="4272"/>
                  </a:cubicBezTo>
                  <a:lnTo>
                    <a:pt x="8959" y="4050"/>
                  </a:lnTo>
                  <a:lnTo>
                    <a:pt x="9251" y="4050"/>
                  </a:lnTo>
                  <a:cubicBezTo>
                    <a:pt x="9361" y="4050"/>
                    <a:pt x="9445" y="3967"/>
                    <a:pt x="9445" y="3871"/>
                  </a:cubicBezTo>
                  <a:lnTo>
                    <a:pt x="9445" y="3024"/>
                  </a:lnTo>
                  <a:cubicBezTo>
                    <a:pt x="9445" y="2928"/>
                    <a:pt x="9361" y="2844"/>
                    <a:pt x="9251" y="2844"/>
                  </a:cubicBezTo>
                  <a:lnTo>
                    <a:pt x="8959" y="2844"/>
                  </a:lnTo>
                  <a:lnTo>
                    <a:pt x="8959" y="1332"/>
                  </a:lnTo>
                  <a:cubicBezTo>
                    <a:pt x="8959" y="611"/>
                    <a:pt x="8349" y="1"/>
                    <a:pt x="7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6"/>
            <p:cNvSpPr/>
            <p:nvPr/>
          </p:nvSpPr>
          <p:spPr>
            <a:xfrm>
              <a:off x="1091724" y="4361410"/>
              <a:ext cx="38384" cy="76721"/>
            </a:xfrm>
            <a:custGeom>
              <a:avLst/>
              <a:gdLst/>
              <a:ahLst/>
              <a:cxnLst/>
              <a:rect l="l" t="t" r="r" b="b"/>
              <a:pathLst>
                <a:path w="805" h="1609" extrusionOk="0">
                  <a:moveTo>
                    <a:pt x="194" y="0"/>
                  </a:moveTo>
                  <a:cubicBezTo>
                    <a:pt x="83" y="0"/>
                    <a:pt x="0" y="83"/>
                    <a:pt x="0" y="181"/>
                  </a:cubicBezTo>
                  <a:lnTo>
                    <a:pt x="0" y="1415"/>
                  </a:lnTo>
                  <a:cubicBezTo>
                    <a:pt x="0" y="1512"/>
                    <a:pt x="69" y="1581"/>
                    <a:pt x="152" y="1595"/>
                  </a:cubicBezTo>
                  <a:cubicBezTo>
                    <a:pt x="167" y="1609"/>
                    <a:pt x="485" y="1609"/>
                    <a:pt x="624" y="1609"/>
                  </a:cubicBezTo>
                  <a:cubicBezTo>
                    <a:pt x="721" y="1609"/>
                    <a:pt x="805" y="1526"/>
                    <a:pt x="805" y="1415"/>
                  </a:cubicBezTo>
                  <a:cubicBezTo>
                    <a:pt x="805" y="1318"/>
                    <a:pt x="721" y="1235"/>
                    <a:pt x="624" y="1235"/>
                  </a:cubicBezTo>
                  <a:lnTo>
                    <a:pt x="374" y="1235"/>
                  </a:lnTo>
                  <a:lnTo>
                    <a:pt x="374" y="181"/>
                  </a:lnTo>
                  <a:cubicBezTo>
                    <a:pt x="374" y="83"/>
                    <a:pt x="291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6"/>
            <p:cNvSpPr/>
            <p:nvPr/>
          </p:nvSpPr>
          <p:spPr>
            <a:xfrm>
              <a:off x="1146560" y="4361410"/>
              <a:ext cx="17261" cy="76721"/>
            </a:xfrm>
            <a:custGeom>
              <a:avLst/>
              <a:gdLst/>
              <a:ahLst/>
              <a:cxnLst/>
              <a:rect l="l" t="t" r="r" b="b"/>
              <a:pathLst>
                <a:path w="362" h="1609" extrusionOk="0">
                  <a:moveTo>
                    <a:pt x="182" y="0"/>
                  </a:moveTo>
                  <a:cubicBezTo>
                    <a:pt x="84" y="0"/>
                    <a:pt x="1" y="83"/>
                    <a:pt x="1" y="181"/>
                  </a:cubicBezTo>
                  <a:lnTo>
                    <a:pt x="1" y="1415"/>
                  </a:lnTo>
                  <a:cubicBezTo>
                    <a:pt x="1" y="1526"/>
                    <a:pt x="84" y="1609"/>
                    <a:pt x="182" y="1609"/>
                  </a:cubicBezTo>
                  <a:cubicBezTo>
                    <a:pt x="278" y="1609"/>
                    <a:pt x="361" y="1526"/>
                    <a:pt x="361" y="1415"/>
                  </a:cubicBezTo>
                  <a:lnTo>
                    <a:pt x="361" y="181"/>
                  </a:lnTo>
                  <a:cubicBezTo>
                    <a:pt x="361" y="83"/>
                    <a:pt x="278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6"/>
            <p:cNvSpPr/>
            <p:nvPr/>
          </p:nvSpPr>
          <p:spPr>
            <a:xfrm>
              <a:off x="1256327" y="4361410"/>
              <a:ext cx="42390" cy="76721"/>
            </a:xfrm>
            <a:custGeom>
              <a:avLst/>
              <a:gdLst/>
              <a:ahLst/>
              <a:cxnLst/>
              <a:rect l="l" t="t" r="r" b="b"/>
              <a:pathLst>
                <a:path w="889" h="1609" extrusionOk="0">
                  <a:moveTo>
                    <a:pt x="182" y="0"/>
                  </a:moveTo>
                  <a:cubicBezTo>
                    <a:pt x="84" y="0"/>
                    <a:pt x="1" y="83"/>
                    <a:pt x="1" y="194"/>
                  </a:cubicBezTo>
                  <a:lnTo>
                    <a:pt x="1" y="1415"/>
                  </a:lnTo>
                  <a:cubicBezTo>
                    <a:pt x="1" y="1526"/>
                    <a:pt x="84" y="1609"/>
                    <a:pt x="182" y="1609"/>
                  </a:cubicBezTo>
                  <a:lnTo>
                    <a:pt x="709" y="1609"/>
                  </a:lnTo>
                  <a:cubicBezTo>
                    <a:pt x="805" y="1609"/>
                    <a:pt x="888" y="1526"/>
                    <a:pt x="888" y="1415"/>
                  </a:cubicBezTo>
                  <a:cubicBezTo>
                    <a:pt x="888" y="1318"/>
                    <a:pt x="805" y="1235"/>
                    <a:pt x="709" y="1235"/>
                  </a:cubicBezTo>
                  <a:lnTo>
                    <a:pt x="376" y="1235"/>
                  </a:lnTo>
                  <a:lnTo>
                    <a:pt x="376" y="985"/>
                  </a:lnTo>
                  <a:lnTo>
                    <a:pt x="666" y="985"/>
                  </a:lnTo>
                  <a:cubicBezTo>
                    <a:pt x="764" y="985"/>
                    <a:pt x="847" y="902"/>
                    <a:pt x="847" y="804"/>
                  </a:cubicBezTo>
                  <a:cubicBezTo>
                    <a:pt x="847" y="708"/>
                    <a:pt x="764" y="625"/>
                    <a:pt x="666" y="625"/>
                  </a:cubicBezTo>
                  <a:lnTo>
                    <a:pt x="376" y="625"/>
                  </a:lnTo>
                  <a:lnTo>
                    <a:pt x="376" y="375"/>
                  </a:lnTo>
                  <a:lnTo>
                    <a:pt x="709" y="375"/>
                  </a:lnTo>
                  <a:cubicBezTo>
                    <a:pt x="805" y="375"/>
                    <a:pt x="888" y="292"/>
                    <a:pt x="888" y="194"/>
                  </a:cubicBezTo>
                  <a:cubicBezTo>
                    <a:pt x="888" y="83"/>
                    <a:pt x="805" y="0"/>
                    <a:pt x="7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6"/>
            <p:cNvSpPr/>
            <p:nvPr/>
          </p:nvSpPr>
          <p:spPr>
            <a:xfrm>
              <a:off x="1178985" y="4361029"/>
              <a:ext cx="62226" cy="77103"/>
            </a:xfrm>
            <a:custGeom>
              <a:avLst/>
              <a:gdLst/>
              <a:ahLst/>
              <a:cxnLst/>
              <a:rect l="l" t="t" r="r" b="b"/>
              <a:pathLst>
                <a:path w="1305" h="1617" extrusionOk="0">
                  <a:moveTo>
                    <a:pt x="203" y="1"/>
                  </a:moveTo>
                  <a:cubicBezTo>
                    <a:pt x="187" y="1"/>
                    <a:pt x="170" y="3"/>
                    <a:pt x="153" y="8"/>
                  </a:cubicBezTo>
                  <a:cubicBezTo>
                    <a:pt x="56" y="50"/>
                    <a:pt x="1" y="147"/>
                    <a:pt x="42" y="244"/>
                  </a:cubicBezTo>
                  <a:lnTo>
                    <a:pt x="458" y="1478"/>
                  </a:lnTo>
                  <a:cubicBezTo>
                    <a:pt x="486" y="1561"/>
                    <a:pt x="569" y="1617"/>
                    <a:pt x="666" y="1617"/>
                  </a:cubicBezTo>
                  <a:cubicBezTo>
                    <a:pt x="750" y="1617"/>
                    <a:pt x="833" y="1548"/>
                    <a:pt x="861" y="1465"/>
                  </a:cubicBezTo>
                  <a:lnTo>
                    <a:pt x="1262" y="244"/>
                  </a:lnTo>
                  <a:cubicBezTo>
                    <a:pt x="1304" y="147"/>
                    <a:pt x="1249" y="50"/>
                    <a:pt x="1151" y="8"/>
                  </a:cubicBezTo>
                  <a:cubicBezTo>
                    <a:pt x="1134" y="3"/>
                    <a:pt x="1117" y="1"/>
                    <a:pt x="1100" y="1"/>
                  </a:cubicBezTo>
                  <a:cubicBezTo>
                    <a:pt x="1019" y="1"/>
                    <a:pt x="939" y="53"/>
                    <a:pt x="916" y="133"/>
                  </a:cubicBezTo>
                  <a:lnTo>
                    <a:pt x="652" y="910"/>
                  </a:lnTo>
                  <a:lnTo>
                    <a:pt x="389" y="133"/>
                  </a:lnTo>
                  <a:cubicBezTo>
                    <a:pt x="354" y="53"/>
                    <a:pt x="28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6"/>
            <p:cNvSpPr/>
            <p:nvPr/>
          </p:nvSpPr>
          <p:spPr>
            <a:xfrm>
              <a:off x="1216035" y="4319258"/>
              <a:ext cx="19216" cy="17786"/>
            </a:xfrm>
            <a:custGeom>
              <a:avLst/>
              <a:gdLst/>
              <a:ahLst/>
              <a:cxnLst/>
              <a:rect l="l" t="t" r="r" b="b"/>
              <a:pathLst>
                <a:path w="403" h="373" extrusionOk="0">
                  <a:moveTo>
                    <a:pt x="205" y="0"/>
                  </a:moveTo>
                  <a:cubicBezTo>
                    <a:pt x="161" y="0"/>
                    <a:pt x="117" y="18"/>
                    <a:pt x="84" y="52"/>
                  </a:cubicBezTo>
                  <a:cubicBezTo>
                    <a:pt x="14" y="107"/>
                    <a:pt x="0" y="218"/>
                    <a:pt x="41" y="288"/>
                  </a:cubicBezTo>
                  <a:cubicBezTo>
                    <a:pt x="82" y="346"/>
                    <a:pt x="142" y="373"/>
                    <a:pt x="200" y="373"/>
                  </a:cubicBezTo>
                  <a:cubicBezTo>
                    <a:pt x="281" y="373"/>
                    <a:pt x="358" y="321"/>
                    <a:pt x="374" y="233"/>
                  </a:cubicBezTo>
                  <a:cubicBezTo>
                    <a:pt x="402" y="150"/>
                    <a:pt x="361" y="66"/>
                    <a:pt x="291" y="24"/>
                  </a:cubicBezTo>
                  <a:cubicBezTo>
                    <a:pt x="264" y="8"/>
                    <a:pt x="234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6"/>
            <p:cNvSpPr/>
            <p:nvPr/>
          </p:nvSpPr>
          <p:spPr>
            <a:xfrm>
              <a:off x="1353554" y="4216595"/>
              <a:ext cx="109145" cy="33235"/>
            </a:xfrm>
            <a:custGeom>
              <a:avLst/>
              <a:gdLst/>
              <a:ahLst/>
              <a:cxnLst/>
              <a:rect l="l" t="t" r="r" b="b"/>
              <a:pathLst>
                <a:path w="2289" h="697" extrusionOk="0">
                  <a:moveTo>
                    <a:pt x="1151" y="0"/>
                  </a:moveTo>
                  <a:cubicBezTo>
                    <a:pt x="750" y="0"/>
                    <a:pt x="375" y="125"/>
                    <a:pt x="84" y="361"/>
                  </a:cubicBezTo>
                  <a:cubicBezTo>
                    <a:pt x="14" y="430"/>
                    <a:pt x="1" y="555"/>
                    <a:pt x="70" y="624"/>
                  </a:cubicBezTo>
                  <a:cubicBezTo>
                    <a:pt x="109" y="671"/>
                    <a:pt x="162" y="696"/>
                    <a:pt x="216" y="696"/>
                  </a:cubicBezTo>
                  <a:cubicBezTo>
                    <a:pt x="257" y="696"/>
                    <a:pt x="298" y="682"/>
                    <a:pt x="334" y="652"/>
                  </a:cubicBezTo>
                  <a:cubicBezTo>
                    <a:pt x="556" y="458"/>
                    <a:pt x="850" y="361"/>
                    <a:pt x="1147" y="361"/>
                  </a:cubicBezTo>
                  <a:cubicBezTo>
                    <a:pt x="1443" y="361"/>
                    <a:pt x="1741" y="458"/>
                    <a:pt x="1970" y="652"/>
                  </a:cubicBezTo>
                  <a:cubicBezTo>
                    <a:pt x="2001" y="677"/>
                    <a:pt x="2043" y="690"/>
                    <a:pt x="2086" y="690"/>
                  </a:cubicBezTo>
                  <a:cubicBezTo>
                    <a:pt x="2138" y="690"/>
                    <a:pt x="2189" y="670"/>
                    <a:pt x="2220" y="624"/>
                  </a:cubicBezTo>
                  <a:cubicBezTo>
                    <a:pt x="2289" y="555"/>
                    <a:pt x="2289" y="430"/>
                    <a:pt x="2205" y="361"/>
                  </a:cubicBezTo>
                  <a:cubicBezTo>
                    <a:pt x="1915" y="125"/>
                    <a:pt x="1540" y="0"/>
                    <a:pt x="1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6"/>
            <p:cNvSpPr/>
            <p:nvPr/>
          </p:nvSpPr>
          <p:spPr>
            <a:xfrm>
              <a:off x="1319842" y="4177543"/>
              <a:ext cx="177236" cy="45728"/>
            </a:xfrm>
            <a:custGeom>
              <a:avLst/>
              <a:gdLst/>
              <a:ahLst/>
              <a:cxnLst/>
              <a:rect l="l" t="t" r="r" b="b"/>
              <a:pathLst>
                <a:path w="3717" h="959" extrusionOk="0">
                  <a:moveTo>
                    <a:pt x="1858" y="1"/>
                  </a:moveTo>
                  <a:cubicBezTo>
                    <a:pt x="1193" y="1"/>
                    <a:pt x="555" y="223"/>
                    <a:pt x="83" y="625"/>
                  </a:cubicBezTo>
                  <a:cubicBezTo>
                    <a:pt x="0" y="694"/>
                    <a:pt x="0" y="819"/>
                    <a:pt x="56" y="888"/>
                  </a:cubicBezTo>
                  <a:cubicBezTo>
                    <a:pt x="94" y="934"/>
                    <a:pt x="145" y="955"/>
                    <a:pt x="197" y="955"/>
                  </a:cubicBezTo>
                  <a:cubicBezTo>
                    <a:pt x="239" y="955"/>
                    <a:pt x="282" y="941"/>
                    <a:pt x="320" y="916"/>
                  </a:cubicBezTo>
                  <a:cubicBezTo>
                    <a:pt x="742" y="555"/>
                    <a:pt x="1297" y="375"/>
                    <a:pt x="1852" y="375"/>
                  </a:cubicBezTo>
                  <a:cubicBezTo>
                    <a:pt x="2406" y="375"/>
                    <a:pt x="2961" y="555"/>
                    <a:pt x="3384" y="916"/>
                  </a:cubicBezTo>
                  <a:cubicBezTo>
                    <a:pt x="3426" y="944"/>
                    <a:pt x="3467" y="958"/>
                    <a:pt x="3509" y="958"/>
                  </a:cubicBezTo>
                  <a:cubicBezTo>
                    <a:pt x="3565" y="958"/>
                    <a:pt x="3606" y="930"/>
                    <a:pt x="3648" y="888"/>
                  </a:cubicBezTo>
                  <a:cubicBezTo>
                    <a:pt x="3717" y="819"/>
                    <a:pt x="3703" y="694"/>
                    <a:pt x="3620" y="625"/>
                  </a:cubicBezTo>
                  <a:cubicBezTo>
                    <a:pt x="3149" y="223"/>
                    <a:pt x="2524" y="1"/>
                    <a:pt x="1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7" name="Google Shape;1397;p46"/>
          <p:cNvGrpSpPr/>
          <p:nvPr/>
        </p:nvGrpSpPr>
        <p:grpSpPr>
          <a:xfrm>
            <a:off x="1886779" y="3926292"/>
            <a:ext cx="201031" cy="222972"/>
            <a:chOff x="1801208" y="4152413"/>
            <a:chExt cx="406782" cy="451086"/>
          </a:xfrm>
        </p:grpSpPr>
        <p:sp>
          <p:nvSpPr>
            <p:cNvPr id="1398" name="Google Shape;1398;p46"/>
            <p:cNvSpPr/>
            <p:nvPr/>
          </p:nvSpPr>
          <p:spPr>
            <a:xfrm>
              <a:off x="1899102" y="4152413"/>
              <a:ext cx="308887" cy="451029"/>
            </a:xfrm>
            <a:custGeom>
              <a:avLst/>
              <a:gdLst/>
              <a:ahLst/>
              <a:cxnLst/>
              <a:rect l="l" t="t" r="r" b="b"/>
              <a:pathLst>
                <a:path w="6478" h="9459" extrusionOk="0">
                  <a:moveTo>
                    <a:pt x="5923" y="4244"/>
                  </a:moveTo>
                  <a:cubicBezTo>
                    <a:pt x="6019" y="4244"/>
                    <a:pt x="6102" y="4314"/>
                    <a:pt x="6102" y="4411"/>
                  </a:cubicBezTo>
                  <a:lnTo>
                    <a:pt x="6102" y="5035"/>
                  </a:lnTo>
                  <a:cubicBezTo>
                    <a:pt x="6102" y="5132"/>
                    <a:pt x="6019" y="5215"/>
                    <a:pt x="5923" y="5215"/>
                  </a:cubicBezTo>
                  <a:lnTo>
                    <a:pt x="5839" y="5215"/>
                  </a:lnTo>
                  <a:cubicBezTo>
                    <a:pt x="5728" y="5215"/>
                    <a:pt x="5659" y="5132"/>
                    <a:pt x="5659" y="5035"/>
                  </a:cubicBezTo>
                  <a:lnTo>
                    <a:pt x="5659" y="4411"/>
                  </a:lnTo>
                  <a:cubicBezTo>
                    <a:pt x="5659" y="4314"/>
                    <a:pt x="5728" y="4244"/>
                    <a:pt x="5839" y="4244"/>
                  </a:cubicBezTo>
                  <a:close/>
                  <a:moveTo>
                    <a:pt x="3745" y="2234"/>
                  </a:moveTo>
                  <a:cubicBezTo>
                    <a:pt x="4577" y="2234"/>
                    <a:pt x="5285" y="2941"/>
                    <a:pt x="5285" y="3773"/>
                  </a:cubicBezTo>
                  <a:lnTo>
                    <a:pt x="5285" y="5603"/>
                  </a:lnTo>
                  <a:cubicBezTo>
                    <a:pt x="5285" y="6450"/>
                    <a:pt x="4577" y="7143"/>
                    <a:pt x="3745" y="7143"/>
                  </a:cubicBezTo>
                  <a:lnTo>
                    <a:pt x="1914" y="7143"/>
                  </a:lnTo>
                  <a:cubicBezTo>
                    <a:pt x="1069" y="7143"/>
                    <a:pt x="375" y="6450"/>
                    <a:pt x="375" y="5603"/>
                  </a:cubicBezTo>
                  <a:lnTo>
                    <a:pt x="375" y="3773"/>
                  </a:lnTo>
                  <a:cubicBezTo>
                    <a:pt x="375" y="3288"/>
                    <a:pt x="611" y="2830"/>
                    <a:pt x="999" y="2539"/>
                  </a:cubicBezTo>
                  <a:cubicBezTo>
                    <a:pt x="1263" y="2345"/>
                    <a:pt x="1581" y="2234"/>
                    <a:pt x="1914" y="2234"/>
                  </a:cubicBezTo>
                  <a:close/>
                  <a:moveTo>
                    <a:pt x="1138" y="1"/>
                  </a:moveTo>
                  <a:cubicBezTo>
                    <a:pt x="1027" y="1"/>
                    <a:pt x="943" y="84"/>
                    <a:pt x="943" y="182"/>
                  </a:cubicBezTo>
                  <a:lnTo>
                    <a:pt x="943" y="861"/>
                  </a:lnTo>
                  <a:cubicBezTo>
                    <a:pt x="943" y="1125"/>
                    <a:pt x="875" y="1388"/>
                    <a:pt x="722" y="1609"/>
                  </a:cubicBezTo>
                  <a:cubicBezTo>
                    <a:pt x="459" y="1998"/>
                    <a:pt x="139" y="2636"/>
                    <a:pt x="43" y="3412"/>
                  </a:cubicBezTo>
                  <a:cubicBezTo>
                    <a:pt x="15" y="3538"/>
                    <a:pt x="0" y="3649"/>
                    <a:pt x="0" y="3773"/>
                  </a:cubicBezTo>
                  <a:lnTo>
                    <a:pt x="0" y="5603"/>
                  </a:lnTo>
                  <a:cubicBezTo>
                    <a:pt x="0" y="5687"/>
                    <a:pt x="0" y="5770"/>
                    <a:pt x="15" y="5853"/>
                  </a:cubicBezTo>
                  <a:cubicBezTo>
                    <a:pt x="84" y="6713"/>
                    <a:pt x="431" y="7421"/>
                    <a:pt x="722" y="7850"/>
                  </a:cubicBezTo>
                  <a:cubicBezTo>
                    <a:pt x="875" y="8072"/>
                    <a:pt x="943" y="8336"/>
                    <a:pt x="943" y="8599"/>
                  </a:cubicBezTo>
                  <a:lnTo>
                    <a:pt x="943" y="9279"/>
                  </a:lnTo>
                  <a:cubicBezTo>
                    <a:pt x="943" y="9376"/>
                    <a:pt x="1027" y="9459"/>
                    <a:pt x="1138" y="9459"/>
                  </a:cubicBezTo>
                  <a:cubicBezTo>
                    <a:pt x="1235" y="9459"/>
                    <a:pt x="1318" y="9376"/>
                    <a:pt x="1318" y="9279"/>
                  </a:cubicBezTo>
                  <a:lnTo>
                    <a:pt x="1318" y="8599"/>
                  </a:lnTo>
                  <a:cubicBezTo>
                    <a:pt x="1318" y="8253"/>
                    <a:pt x="1221" y="7933"/>
                    <a:pt x="1027" y="7643"/>
                  </a:cubicBezTo>
                  <a:cubicBezTo>
                    <a:pt x="930" y="7489"/>
                    <a:pt x="833" y="7323"/>
                    <a:pt x="736" y="7116"/>
                  </a:cubicBezTo>
                  <a:lnTo>
                    <a:pt x="736" y="7116"/>
                  </a:lnTo>
                  <a:cubicBezTo>
                    <a:pt x="1069" y="7379"/>
                    <a:pt x="1485" y="7517"/>
                    <a:pt x="1914" y="7517"/>
                  </a:cubicBezTo>
                  <a:lnTo>
                    <a:pt x="3745" y="7517"/>
                  </a:lnTo>
                  <a:cubicBezTo>
                    <a:pt x="4175" y="7517"/>
                    <a:pt x="4591" y="7379"/>
                    <a:pt x="4937" y="7101"/>
                  </a:cubicBezTo>
                  <a:lnTo>
                    <a:pt x="4937" y="7101"/>
                  </a:lnTo>
                  <a:cubicBezTo>
                    <a:pt x="4841" y="7310"/>
                    <a:pt x="4730" y="7489"/>
                    <a:pt x="4632" y="7643"/>
                  </a:cubicBezTo>
                  <a:cubicBezTo>
                    <a:pt x="4480" y="7878"/>
                    <a:pt x="4383" y="8155"/>
                    <a:pt x="4355" y="8447"/>
                  </a:cubicBezTo>
                  <a:cubicBezTo>
                    <a:pt x="4342" y="8543"/>
                    <a:pt x="4425" y="8641"/>
                    <a:pt x="4521" y="8641"/>
                  </a:cubicBezTo>
                  <a:cubicBezTo>
                    <a:pt x="4529" y="8642"/>
                    <a:pt x="4538" y="8643"/>
                    <a:pt x="4546" y="8643"/>
                  </a:cubicBezTo>
                  <a:cubicBezTo>
                    <a:pt x="4634" y="8643"/>
                    <a:pt x="4716" y="8576"/>
                    <a:pt x="4716" y="8475"/>
                  </a:cubicBezTo>
                  <a:cubicBezTo>
                    <a:pt x="4743" y="8253"/>
                    <a:pt x="4813" y="8031"/>
                    <a:pt x="4937" y="7850"/>
                  </a:cubicBezTo>
                  <a:cubicBezTo>
                    <a:pt x="5381" y="7171"/>
                    <a:pt x="5659" y="6367"/>
                    <a:pt x="5659" y="5562"/>
                  </a:cubicBezTo>
                  <a:cubicBezTo>
                    <a:pt x="5714" y="5576"/>
                    <a:pt x="5769" y="5590"/>
                    <a:pt x="5839" y="5590"/>
                  </a:cubicBezTo>
                  <a:lnTo>
                    <a:pt x="5923" y="5590"/>
                  </a:lnTo>
                  <a:cubicBezTo>
                    <a:pt x="6228" y="5590"/>
                    <a:pt x="6477" y="5340"/>
                    <a:pt x="6477" y="5035"/>
                  </a:cubicBezTo>
                  <a:lnTo>
                    <a:pt x="6477" y="4411"/>
                  </a:lnTo>
                  <a:cubicBezTo>
                    <a:pt x="6477" y="4120"/>
                    <a:pt x="6228" y="3870"/>
                    <a:pt x="5923" y="3870"/>
                  </a:cubicBezTo>
                  <a:lnTo>
                    <a:pt x="5839" y="3870"/>
                  </a:lnTo>
                  <a:cubicBezTo>
                    <a:pt x="5769" y="3870"/>
                    <a:pt x="5714" y="3884"/>
                    <a:pt x="5659" y="3898"/>
                  </a:cubicBezTo>
                  <a:lnTo>
                    <a:pt x="5659" y="3773"/>
                  </a:lnTo>
                  <a:cubicBezTo>
                    <a:pt x="5659" y="3676"/>
                    <a:pt x="5645" y="3593"/>
                    <a:pt x="5631" y="3495"/>
                  </a:cubicBezTo>
                  <a:cubicBezTo>
                    <a:pt x="5548" y="2678"/>
                    <a:pt x="5215" y="2012"/>
                    <a:pt x="4937" y="1609"/>
                  </a:cubicBezTo>
                  <a:cubicBezTo>
                    <a:pt x="4799" y="1388"/>
                    <a:pt x="4716" y="1125"/>
                    <a:pt x="4716" y="861"/>
                  </a:cubicBezTo>
                  <a:lnTo>
                    <a:pt x="4716" y="182"/>
                  </a:lnTo>
                  <a:cubicBezTo>
                    <a:pt x="4716" y="84"/>
                    <a:pt x="4632" y="1"/>
                    <a:pt x="4536" y="1"/>
                  </a:cubicBezTo>
                  <a:cubicBezTo>
                    <a:pt x="4425" y="1"/>
                    <a:pt x="4342" y="84"/>
                    <a:pt x="4342" y="182"/>
                  </a:cubicBezTo>
                  <a:lnTo>
                    <a:pt x="4342" y="861"/>
                  </a:lnTo>
                  <a:cubicBezTo>
                    <a:pt x="4342" y="1193"/>
                    <a:pt x="4438" y="1526"/>
                    <a:pt x="4632" y="1818"/>
                  </a:cubicBezTo>
                  <a:cubicBezTo>
                    <a:pt x="4716" y="1929"/>
                    <a:pt x="4799" y="2081"/>
                    <a:pt x="4882" y="2234"/>
                  </a:cubicBezTo>
                  <a:cubicBezTo>
                    <a:pt x="4549" y="1998"/>
                    <a:pt x="4147" y="1873"/>
                    <a:pt x="3745" y="1873"/>
                  </a:cubicBezTo>
                  <a:lnTo>
                    <a:pt x="1914" y="1873"/>
                  </a:lnTo>
                  <a:cubicBezTo>
                    <a:pt x="1513" y="1873"/>
                    <a:pt x="1110" y="1998"/>
                    <a:pt x="791" y="2234"/>
                  </a:cubicBezTo>
                  <a:cubicBezTo>
                    <a:pt x="860" y="2068"/>
                    <a:pt x="958" y="1929"/>
                    <a:pt x="1027" y="1818"/>
                  </a:cubicBezTo>
                  <a:cubicBezTo>
                    <a:pt x="1221" y="1526"/>
                    <a:pt x="1318" y="1193"/>
                    <a:pt x="1318" y="861"/>
                  </a:cubicBezTo>
                  <a:lnTo>
                    <a:pt x="1318" y="182"/>
                  </a:lnTo>
                  <a:cubicBezTo>
                    <a:pt x="1318" y="84"/>
                    <a:pt x="1235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6"/>
            <p:cNvSpPr/>
            <p:nvPr/>
          </p:nvSpPr>
          <p:spPr>
            <a:xfrm>
              <a:off x="1965907" y="4295512"/>
              <a:ext cx="135609" cy="159164"/>
            </a:xfrm>
            <a:custGeom>
              <a:avLst/>
              <a:gdLst/>
              <a:ahLst/>
              <a:cxnLst/>
              <a:rect l="l" t="t" r="r" b="b"/>
              <a:pathLst>
                <a:path w="2844" h="3338" extrusionOk="0">
                  <a:moveTo>
                    <a:pt x="1040" y="2229"/>
                  </a:moveTo>
                  <a:cubicBezTo>
                    <a:pt x="1249" y="2229"/>
                    <a:pt x="1415" y="2395"/>
                    <a:pt x="1415" y="2589"/>
                  </a:cubicBezTo>
                  <a:lnTo>
                    <a:pt x="1415" y="2602"/>
                  </a:lnTo>
                  <a:lnTo>
                    <a:pt x="1415" y="2617"/>
                  </a:lnTo>
                  <a:cubicBezTo>
                    <a:pt x="1415" y="2811"/>
                    <a:pt x="1249" y="2977"/>
                    <a:pt x="1040" y="2977"/>
                  </a:cubicBezTo>
                  <a:lnTo>
                    <a:pt x="722" y="2977"/>
                  </a:lnTo>
                  <a:cubicBezTo>
                    <a:pt x="528" y="2977"/>
                    <a:pt x="361" y="2811"/>
                    <a:pt x="361" y="2617"/>
                  </a:cubicBezTo>
                  <a:lnTo>
                    <a:pt x="361" y="2589"/>
                  </a:lnTo>
                  <a:cubicBezTo>
                    <a:pt x="361" y="2395"/>
                    <a:pt x="528" y="2229"/>
                    <a:pt x="722" y="2229"/>
                  </a:cubicBezTo>
                  <a:close/>
                  <a:moveTo>
                    <a:pt x="1600" y="1"/>
                  </a:moveTo>
                  <a:cubicBezTo>
                    <a:pt x="1584" y="1"/>
                    <a:pt x="1569" y="4"/>
                    <a:pt x="1554" y="10"/>
                  </a:cubicBezTo>
                  <a:cubicBezTo>
                    <a:pt x="1471" y="23"/>
                    <a:pt x="1415" y="106"/>
                    <a:pt x="1415" y="189"/>
                  </a:cubicBezTo>
                  <a:lnTo>
                    <a:pt x="1415" y="1964"/>
                  </a:lnTo>
                  <a:cubicBezTo>
                    <a:pt x="1304" y="1896"/>
                    <a:pt x="1179" y="1868"/>
                    <a:pt x="1040" y="1868"/>
                  </a:cubicBezTo>
                  <a:lnTo>
                    <a:pt x="722" y="1868"/>
                  </a:lnTo>
                  <a:cubicBezTo>
                    <a:pt x="319" y="1868"/>
                    <a:pt x="1" y="2186"/>
                    <a:pt x="1" y="2589"/>
                  </a:cubicBezTo>
                  <a:lnTo>
                    <a:pt x="1" y="2617"/>
                  </a:lnTo>
                  <a:cubicBezTo>
                    <a:pt x="1" y="3018"/>
                    <a:pt x="319" y="3338"/>
                    <a:pt x="722" y="3338"/>
                  </a:cubicBezTo>
                  <a:lnTo>
                    <a:pt x="1040" y="3338"/>
                  </a:lnTo>
                  <a:cubicBezTo>
                    <a:pt x="1456" y="3338"/>
                    <a:pt x="1776" y="3018"/>
                    <a:pt x="1776" y="2617"/>
                  </a:cubicBezTo>
                  <a:lnTo>
                    <a:pt x="1776" y="2602"/>
                  </a:lnTo>
                  <a:lnTo>
                    <a:pt x="1776" y="2589"/>
                  </a:lnTo>
                  <a:lnTo>
                    <a:pt x="1776" y="605"/>
                  </a:lnTo>
                  <a:cubicBezTo>
                    <a:pt x="1872" y="661"/>
                    <a:pt x="1970" y="716"/>
                    <a:pt x="2094" y="759"/>
                  </a:cubicBezTo>
                  <a:cubicBezTo>
                    <a:pt x="2386" y="842"/>
                    <a:pt x="2455" y="1049"/>
                    <a:pt x="2455" y="1064"/>
                  </a:cubicBezTo>
                  <a:cubicBezTo>
                    <a:pt x="2490" y="1143"/>
                    <a:pt x="2561" y="1195"/>
                    <a:pt x="2640" y="1195"/>
                  </a:cubicBezTo>
                  <a:cubicBezTo>
                    <a:pt x="2657" y="1195"/>
                    <a:pt x="2674" y="1193"/>
                    <a:pt x="2691" y="1188"/>
                  </a:cubicBezTo>
                  <a:cubicBezTo>
                    <a:pt x="2788" y="1160"/>
                    <a:pt x="2843" y="1049"/>
                    <a:pt x="2815" y="953"/>
                  </a:cubicBezTo>
                  <a:cubicBezTo>
                    <a:pt x="2774" y="814"/>
                    <a:pt x="2593" y="522"/>
                    <a:pt x="2205" y="398"/>
                  </a:cubicBezTo>
                  <a:cubicBezTo>
                    <a:pt x="1900" y="315"/>
                    <a:pt x="1761" y="106"/>
                    <a:pt x="1748" y="93"/>
                  </a:cubicBezTo>
                  <a:cubicBezTo>
                    <a:pt x="1715" y="38"/>
                    <a:pt x="1657" y="1"/>
                    <a:pt x="1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6"/>
            <p:cNvSpPr/>
            <p:nvPr/>
          </p:nvSpPr>
          <p:spPr>
            <a:xfrm>
              <a:off x="1844218" y="4326506"/>
              <a:ext cx="35094" cy="97606"/>
            </a:xfrm>
            <a:custGeom>
              <a:avLst/>
              <a:gdLst/>
              <a:ahLst/>
              <a:cxnLst/>
              <a:rect l="l" t="t" r="r" b="b"/>
              <a:pathLst>
                <a:path w="736" h="2047" extrusionOk="0">
                  <a:moveTo>
                    <a:pt x="535" y="1"/>
                  </a:moveTo>
                  <a:cubicBezTo>
                    <a:pt x="486" y="1"/>
                    <a:pt x="438" y="18"/>
                    <a:pt x="403" y="53"/>
                  </a:cubicBezTo>
                  <a:cubicBezTo>
                    <a:pt x="140" y="316"/>
                    <a:pt x="1" y="649"/>
                    <a:pt x="1" y="1024"/>
                  </a:cubicBezTo>
                  <a:cubicBezTo>
                    <a:pt x="1" y="1384"/>
                    <a:pt x="140" y="1731"/>
                    <a:pt x="403" y="1995"/>
                  </a:cubicBezTo>
                  <a:cubicBezTo>
                    <a:pt x="438" y="2029"/>
                    <a:pt x="486" y="2046"/>
                    <a:pt x="535" y="2046"/>
                  </a:cubicBezTo>
                  <a:cubicBezTo>
                    <a:pt x="583" y="2046"/>
                    <a:pt x="632" y="2029"/>
                    <a:pt x="667" y="1995"/>
                  </a:cubicBezTo>
                  <a:cubicBezTo>
                    <a:pt x="735" y="1911"/>
                    <a:pt x="735" y="1800"/>
                    <a:pt x="667" y="1731"/>
                  </a:cubicBezTo>
                  <a:cubicBezTo>
                    <a:pt x="472" y="1536"/>
                    <a:pt x="375" y="1287"/>
                    <a:pt x="375" y="1024"/>
                  </a:cubicBezTo>
                  <a:cubicBezTo>
                    <a:pt x="375" y="760"/>
                    <a:pt x="472" y="510"/>
                    <a:pt x="667" y="316"/>
                  </a:cubicBezTo>
                  <a:cubicBezTo>
                    <a:pt x="735" y="247"/>
                    <a:pt x="735" y="122"/>
                    <a:pt x="667" y="53"/>
                  </a:cubicBezTo>
                  <a:cubicBezTo>
                    <a:pt x="632" y="18"/>
                    <a:pt x="583" y="1"/>
                    <a:pt x="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6"/>
            <p:cNvSpPr/>
            <p:nvPr/>
          </p:nvSpPr>
          <p:spPr>
            <a:xfrm>
              <a:off x="1801208" y="4296084"/>
              <a:ext cx="47683" cy="158592"/>
            </a:xfrm>
            <a:custGeom>
              <a:avLst/>
              <a:gdLst/>
              <a:ahLst/>
              <a:cxnLst/>
              <a:rect l="l" t="t" r="r" b="b"/>
              <a:pathLst>
                <a:path w="1000" h="3326" extrusionOk="0">
                  <a:moveTo>
                    <a:pt x="799" y="1"/>
                  </a:moveTo>
                  <a:cubicBezTo>
                    <a:pt x="750" y="1"/>
                    <a:pt x="702" y="18"/>
                    <a:pt x="667" y="53"/>
                  </a:cubicBezTo>
                  <a:cubicBezTo>
                    <a:pt x="237" y="482"/>
                    <a:pt x="1" y="1052"/>
                    <a:pt x="1" y="1662"/>
                  </a:cubicBezTo>
                  <a:cubicBezTo>
                    <a:pt x="1" y="2272"/>
                    <a:pt x="237" y="2840"/>
                    <a:pt x="667" y="3271"/>
                  </a:cubicBezTo>
                  <a:cubicBezTo>
                    <a:pt x="709" y="3298"/>
                    <a:pt x="750" y="3326"/>
                    <a:pt x="792" y="3326"/>
                  </a:cubicBezTo>
                  <a:cubicBezTo>
                    <a:pt x="847" y="3326"/>
                    <a:pt x="889" y="3298"/>
                    <a:pt x="931" y="3271"/>
                  </a:cubicBezTo>
                  <a:cubicBezTo>
                    <a:pt x="999" y="3187"/>
                    <a:pt x="999" y="3076"/>
                    <a:pt x="931" y="3006"/>
                  </a:cubicBezTo>
                  <a:cubicBezTo>
                    <a:pt x="182" y="2258"/>
                    <a:pt x="182" y="1052"/>
                    <a:pt x="931" y="316"/>
                  </a:cubicBezTo>
                  <a:cubicBezTo>
                    <a:pt x="999" y="247"/>
                    <a:pt x="999" y="122"/>
                    <a:pt x="931" y="53"/>
                  </a:cubicBezTo>
                  <a:cubicBezTo>
                    <a:pt x="896" y="18"/>
                    <a:pt x="847" y="1"/>
                    <a:pt x="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6"/>
            <p:cNvSpPr/>
            <p:nvPr/>
          </p:nvSpPr>
          <p:spPr>
            <a:xfrm>
              <a:off x="2104761" y="4585952"/>
              <a:ext cx="20551" cy="17547"/>
            </a:xfrm>
            <a:custGeom>
              <a:avLst/>
              <a:gdLst/>
              <a:ahLst/>
              <a:cxnLst/>
              <a:rect l="l" t="t" r="r" b="b"/>
              <a:pathLst>
                <a:path w="431" h="368" extrusionOk="0">
                  <a:moveTo>
                    <a:pt x="224" y="1"/>
                  </a:moveTo>
                  <a:cubicBezTo>
                    <a:pt x="185" y="1"/>
                    <a:pt x="145" y="12"/>
                    <a:pt x="112" y="34"/>
                  </a:cubicBezTo>
                  <a:cubicBezTo>
                    <a:pt x="29" y="89"/>
                    <a:pt x="1" y="200"/>
                    <a:pt x="56" y="284"/>
                  </a:cubicBezTo>
                  <a:cubicBezTo>
                    <a:pt x="101" y="337"/>
                    <a:pt x="163" y="368"/>
                    <a:pt x="224" y="368"/>
                  </a:cubicBezTo>
                  <a:cubicBezTo>
                    <a:pt x="257" y="368"/>
                    <a:pt x="290" y="359"/>
                    <a:pt x="319" y="339"/>
                  </a:cubicBezTo>
                  <a:cubicBezTo>
                    <a:pt x="403" y="284"/>
                    <a:pt x="430" y="173"/>
                    <a:pt x="375" y="76"/>
                  </a:cubicBezTo>
                  <a:cubicBezTo>
                    <a:pt x="341" y="26"/>
                    <a:pt x="283" y="1"/>
                    <a:pt x="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3" name="Google Shape;1403;p46"/>
          <p:cNvGrpSpPr/>
          <p:nvPr/>
        </p:nvGrpSpPr>
        <p:grpSpPr>
          <a:xfrm>
            <a:off x="1875669" y="3556121"/>
            <a:ext cx="223252" cy="198436"/>
            <a:chOff x="2512742" y="4176923"/>
            <a:chExt cx="451744" cy="401448"/>
          </a:xfrm>
        </p:grpSpPr>
        <p:sp>
          <p:nvSpPr>
            <p:cNvPr id="1404" name="Google Shape;1404;p46"/>
            <p:cNvSpPr/>
            <p:nvPr/>
          </p:nvSpPr>
          <p:spPr>
            <a:xfrm>
              <a:off x="2512742" y="4176923"/>
              <a:ext cx="451744" cy="401391"/>
            </a:xfrm>
            <a:custGeom>
              <a:avLst/>
              <a:gdLst/>
              <a:ahLst/>
              <a:cxnLst/>
              <a:rect l="l" t="t" r="r" b="b"/>
              <a:pathLst>
                <a:path w="9474" h="8418" extrusionOk="0">
                  <a:moveTo>
                    <a:pt x="8281" y="2344"/>
                  </a:moveTo>
                  <a:lnTo>
                    <a:pt x="8281" y="2829"/>
                  </a:lnTo>
                  <a:lnTo>
                    <a:pt x="1236" y="2829"/>
                  </a:lnTo>
                  <a:lnTo>
                    <a:pt x="1236" y="2344"/>
                  </a:lnTo>
                  <a:close/>
                  <a:moveTo>
                    <a:pt x="2802" y="374"/>
                  </a:moveTo>
                  <a:cubicBezTo>
                    <a:pt x="2983" y="374"/>
                    <a:pt x="3149" y="458"/>
                    <a:pt x="3246" y="596"/>
                  </a:cubicBezTo>
                  <a:lnTo>
                    <a:pt x="3607" y="1082"/>
                  </a:lnTo>
                  <a:cubicBezTo>
                    <a:pt x="3773" y="1317"/>
                    <a:pt x="4050" y="1456"/>
                    <a:pt x="4342" y="1456"/>
                  </a:cubicBezTo>
                  <a:lnTo>
                    <a:pt x="8558" y="1456"/>
                  </a:lnTo>
                  <a:cubicBezTo>
                    <a:pt x="8849" y="1456"/>
                    <a:pt x="9098" y="1692"/>
                    <a:pt x="9098" y="1997"/>
                  </a:cubicBezTo>
                  <a:lnTo>
                    <a:pt x="9098" y="2829"/>
                  </a:lnTo>
                  <a:lnTo>
                    <a:pt x="8641" y="2829"/>
                  </a:lnTo>
                  <a:lnTo>
                    <a:pt x="8641" y="2164"/>
                  </a:lnTo>
                  <a:cubicBezTo>
                    <a:pt x="8641" y="2053"/>
                    <a:pt x="8558" y="1970"/>
                    <a:pt x="8460" y="1970"/>
                  </a:cubicBezTo>
                  <a:lnTo>
                    <a:pt x="1042" y="1970"/>
                  </a:lnTo>
                  <a:cubicBezTo>
                    <a:pt x="944" y="1970"/>
                    <a:pt x="861" y="2053"/>
                    <a:pt x="861" y="2164"/>
                  </a:cubicBezTo>
                  <a:lnTo>
                    <a:pt x="861" y="2829"/>
                  </a:lnTo>
                  <a:lnTo>
                    <a:pt x="376" y="2829"/>
                  </a:lnTo>
                  <a:lnTo>
                    <a:pt x="376" y="929"/>
                  </a:lnTo>
                  <a:cubicBezTo>
                    <a:pt x="376" y="624"/>
                    <a:pt x="625" y="374"/>
                    <a:pt x="931" y="374"/>
                  </a:cubicBezTo>
                  <a:close/>
                  <a:moveTo>
                    <a:pt x="931" y="0"/>
                  </a:moveTo>
                  <a:cubicBezTo>
                    <a:pt x="417" y="0"/>
                    <a:pt x="1" y="416"/>
                    <a:pt x="1" y="929"/>
                  </a:cubicBezTo>
                  <a:lnTo>
                    <a:pt x="1" y="7502"/>
                  </a:lnTo>
                  <a:cubicBezTo>
                    <a:pt x="1" y="8002"/>
                    <a:pt x="417" y="8418"/>
                    <a:pt x="931" y="8418"/>
                  </a:cubicBezTo>
                  <a:lnTo>
                    <a:pt x="3773" y="8418"/>
                  </a:lnTo>
                  <a:cubicBezTo>
                    <a:pt x="3871" y="8418"/>
                    <a:pt x="3954" y="8335"/>
                    <a:pt x="3954" y="8238"/>
                  </a:cubicBezTo>
                  <a:cubicBezTo>
                    <a:pt x="3954" y="8140"/>
                    <a:pt x="3871" y="8057"/>
                    <a:pt x="3773" y="8057"/>
                  </a:cubicBezTo>
                  <a:lnTo>
                    <a:pt x="931" y="8057"/>
                  </a:lnTo>
                  <a:cubicBezTo>
                    <a:pt x="625" y="8057"/>
                    <a:pt x="376" y="7808"/>
                    <a:pt x="376" y="7502"/>
                  </a:cubicBezTo>
                  <a:lnTo>
                    <a:pt x="376" y="3190"/>
                  </a:lnTo>
                  <a:lnTo>
                    <a:pt x="9098" y="3190"/>
                  </a:lnTo>
                  <a:lnTo>
                    <a:pt x="9098" y="7489"/>
                  </a:lnTo>
                  <a:cubicBezTo>
                    <a:pt x="9098" y="7794"/>
                    <a:pt x="8849" y="8057"/>
                    <a:pt x="8544" y="8057"/>
                  </a:cubicBezTo>
                  <a:lnTo>
                    <a:pt x="5396" y="8057"/>
                  </a:lnTo>
                  <a:cubicBezTo>
                    <a:pt x="5298" y="8057"/>
                    <a:pt x="5215" y="8140"/>
                    <a:pt x="5215" y="8238"/>
                  </a:cubicBezTo>
                  <a:cubicBezTo>
                    <a:pt x="5215" y="8335"/>
                    <a:pt x="5298" y="8418"/>
                    <a:pt x="5396" y="8418"/>
                  </a:cubicBezTo>
                  <a:lnTo>
                    <a:pt x="8544" y="8418"/>
                  </a:lnTo>
                  <a:cubicBezTo>
                    <a:pt x="9057" y="8418"/>
                    <a:pt x="9473" y="8002"/>
                    <a:pt x="9473" y="7489"/>
                  </a:cubicBezTo>
                  <a:lnTo>
                    <a:pt x="9473" y="1997"/>
                  </a:lnTo>
                  <a:cubicBezTo>
                    <a:pt x="9473" y="1498"/>
                    <a:pt x="9057" y="1082"/>
                    <a:pt x="8558" y="1082"/>
                  </a:cubicBezTo>
                  <a:lnTo>
                    <a:pt x="4342" y="1082"/>
                  </a:lnTo>
                  <a:cubicBezTo>
                    <a:pt x="4176" y="1082"/>
                    <a:pt x="4009" y="999"/>
                    <a:pt x="3898" y="860"/>
                  </a:cubicBezTo>
                  <a:lnTo>
                    <a:pt x="3551" y="389"/>
                  </a:lnTo>
                  <a:cubicBezTo>
                    <a:pt x="3371" y="152"/>
                    <a:pt x="3094" y="0"/>
                    <a:pt x="2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6"/>
            <p:cNvSpPr/>
            <p:nvPr/>
          </p:nvSpPr>
          <p:spPr>
            <a:xfrm>
              <a:off x="2570296" y="4362936"/>
              <a:ext cx="148817" cy="166460"/>
            </a:xfrm>
            <a:custGeom>
              <a:avLst/>
              <a:gdLst/>
              <a:ahLst/>
              <a:cxnLst/>
              <a:rect l="l" t="t" r="r" b="b"/>
              <a:pathLst>
                <a:path w="3121" h="3491" extrusionOk="0">
                  <a:moveTo>
                    <a:pt x="2747" y="426"/>
                  </a:moveTo>
                  <a:lnTo>
                    <a:pt x="2747" y="842"/>
                  </a:lnTo>
                  <a:lnTo>
                    <a:pt x="1457" y="1231"/>
                  </a:lnTo>
                  <a:lnTo>
                    <a:pt x="1457" y="815"/>
                  </a:lnTo>
                  <a:lnTo>
                    <a:pt x="1457" y="800"/>
                  </a:lnTo>
                  <a:lnTo>
                    <a:pt x="2747" y="426"/>
                  </a:lnTo>
                  <a:close/>
                  <a:moveTo>
                    <a:pt x="2510" y="2298"/>
                  </a:moveTo>
                  <a:cubicBezTo>
                    <a:pt x="2649" y="2298"/>
                    <a:pt x="2747" y="2409"/>
                    <a:pt x="2747" y="2534"/>
                  </a:cubicBezTo>
                  <a:cubicBezTo>
                    <a:pt x="2747" y="2673"/>
                    <a:pt x="2649" y="2784"/>
                    <a:pt x="2510" y="2784"/>
                  </a:cubicBezTo>
                  <a:lnTo>
                    <a:pt x="2275" y="2784"/>
                  </a:lnTo>
                  <a:cubicBezTo>
                    <a:pt x="2150" y="2784"/>
                    <a:pt x="2039" y="2673"/>
                    <a:pt x="2039" y="2534"/>
                  </a:cubicBezTo>
                  <a:cubicBezTo>
                    <a:pt x="2039" y="2409"/>
                    <a:pt x="2150" y="2298"/>
                    <a:pt x="2275" y="2298"/>
                  </a:cubicBezTo>
                  <a:close/>
                  <a:moveTo>
                    <a:pt x="846" y="2645"/>
                  </a:moveTo>
                  <a:cubicBezTo>
                    <a:pt x="972" y="2645"/>
                    <a:pt x="1083" y="2742"/>
                    <a:pt x="1083" y="2880"/>
                  </a:cubicBezTo>
                  <a:cubicBezTo>
                    <a:pt x="1083" y="3006"/>
                    <a:pt x="972" y="3117"/>
                    <a:pt x="846" y="3117"/>
                  </a:cubicBezTo>
                  <a:lnTo>
                    <a:pt x="611" y="3117"/>
                  </a:lnTo>
                  <a:cubicBezTo>
                    <a:pt x="472" y="3117"/>
                    <a:pt x="375" y="3006"/>
                    <a:pt x="375" y="2880"/>
                  </a:cubicBezTo>
                  <a:cubicBezTo>
                    <a:pt x="375" y="2742"/>
                    <a:pt x="472" y="2645"/>
                    <a:pt x="611" y="2645"/>
                  </a:cubicBezTo>
                  <a:close/>
                  <a:moveTo>
                    <a:pt x="2940" y="0"/>
                  </a:moveTo>
                  <a:cubicBezTo>
                    <a:pt x="2922" y="0"/>
                    <a:pt x="2904" y="3"/>
                    <a:pt x="2885" y="10"/>
                  </a:cubicBezTo>
                  <a:lnTo>
                    <a:pt x="1221" y="482"/>
                  </a:lnTo>
                  <a:cubicBezTo>
                    <a:pt x="1138" y="509"/>
                    <a:pt x="1083" y="578"/>
                    <a:pt x="1083" y="661"/>
                  </a:cubicBezTo>
                  <a:lnTo>
                    <a:pt x="1083" y="2312"/>
                  </a:lnTo>
                  <a:cubicBezTo>
                    <a:pt x="1013" y="2285"/>
                    <a:pt x="930" y="2270"/>
                    <a:pt x="846" y="2270"/>
                  </a:cubicBezTo>
                  <a:lnTo>
                    <a:pt x="611" y="2270"/>
                  </a:lnTo>
                  <a:cubicBezTo>
                    <a:pt x="278" y="2270"/>
                    <a:pt x="1" y="2547"/>
                    <a:pt x="1" y="2880"/>
                  </a:cubicBezTo>
                  <a:cubicBezTo>
                    <a:pt x="1" y="3213"/>
                    <a:pt x="278" y="3491"/>
                    <a:pt x="611" y="3491"/>
                  </a:cubicBezTo>
                  <a:lnTo>
                    <a:pt x="846" y="3491"/>
                  </a:lnTo>
                  <a:cubicBezTo>
                    <a:pt x="1179" y="3491"/>
                    <a:pt x="1457" y="3213"/>
                    <a:pt x="1457" y="2880"/>
                  </a:cubicBezTo>
                  <a:lnTo>
                    <a:pt x="1457" y="1604"/>
                  </a:lnTo>
                  <a:lnTo>
                    <a:pt x="2747" y="1231"/>
                  </a:lnTo>
                  <a:lnTo>
                    <a:pt x="2747" y="1979"/>
                  </a:lnTo>
                  <a:cubicBezTo>
                    <a:pt x="2677" y="1952"/>
                    <a:pt x="2594" y="1937"/>
                    <a:pt x="2510" y="1937"/>
                  </a:cubicBezTo>
                  <a:lnTo>
                    <a:pt x="2275" y="1937"/>
                  </a:lnTo>
                  <a:cubicBezTo>
                    <a:pt x="1942" y="1937"/>
                    <a:pt x="1665" y="2201"/>
                    <a:pt x="1665" y="2534"/>
                  </a:cubicBezTo>
                  <a:cubicBezTo>
                    <a:pt x="1665" y="2880"/>
                    <a:pt x="1942" y="3144"/>
                    <a:pt x="2275" y="3144"/>
                  </a:cubicBezTo>
                  <a:lnTo>
                    <a:pt x="2510" y="3144"/>
                  </a:lnTo>
                  <a:cubicBezTo>
                    <a:pt x="2843" y="3144"/>
                    <a:pt x="3121" y="2880"/>
                    <a:pt x="3121" y="2534"/>
                  </a:cubicBezTo>
                  <a:lnTo>
                    <a:pt x="3121" y="177"/>
                  </a:lnTo>
                  <a:cubicBezTo>
                    <a:pt x="3121" y="84"/>
                    <a:pt x="3034" y="0"/>
                    <a:pt x="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6"/>
            <p:cNvSpPr/>
            <p:nvPr/>
          </p:nvSpPr>
          <p:spPr>
            <a:xfrm>
              <a:off x="2758122" y="4391785"/>
              <a:ext cx="32424" cy="17929"/>
            </a:xfrm>
            <a:custGeom>
              <a:avLst/>
              <a:gdLst/>
              <a:ahLst/>
              <a:cxnLst/>
              <a:rect l="l" t="t" r="r" b="b"/>
              <a:pathLst>
                <a:path w="680" h="376" extrusionOk="0">
                  <a:moveTo>
                    <a:pt x="180" y="1"/>
                  </a:moveTo>
                  <a:cubicBezTo>
                    <a:pt x="84" y="1"/>
                    <a:pt x="0" y="84"/>
                    <a:pt x="0" y="195"/>
                  </a:cubicBezTo>
                  <a:cubicBezTo>
                    <a:pt x="0" y="293"/>
                    <a:pt x="84" y="376"/>
                    <a:pt x="180" y="376"/>
                  </a:cubicBezTo>
                  <a:lnTo>
                    <a:pt x="485" y="376"/>
                  </a:lnTo>
                  <a:cubicBezTo>
                    <a:pt x="596" y="376"/>
                    <a:pt x="679" y="293"/>
                    <a:pt x="679" y="195"/>
                  </a:cubicBezTo>
                  <a:cubicBezTo>
                    <a:pt x="679" y="84"/>
                    <a:pt x="596" y="1"/>
                    <a:pt x="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6"/>
            <p:cNvSpPr/>
            <p:nvPr/>
          </p:nvSpPr>
          <p:spPr>
            <a:xfrm>
              <a:off x="2813673" y="4391785"/>
              <a:ext cx="93935" cy="17929"/>
            </a:xfrm>
            <a:custGeom>
              <a:avLst/>
              <a:gdLst/>
              <a:ahLst/>
              <a:cxnLst/>
              <a:rect l="l" t="t" r="r" b="b"/>
              <a:pathLst>
                <a:path w="1970" h="376" extrusionOk="0">
                  <a:moveTo>
                    <a:pt x="180" y="1"/>
                  </a:moveTo>
                  <a:cubicBezTo>
                    <a:pt x="84" y="1"/>
                    <a:pt x="0" y="84"/>
                    <a:pt x="0" y="195"/>
                  </a:cubicBezTo>
                  <a:cubicBezTo>
                    <a:pt x="0" y="293"/>
                    <a:pt x="84" y="376"/>
                    <a:pt x="180" y="376"/>
                  </a:cubicBezTo>
                  <a:lnTo>
                    <a:pt x="1789" y="376"/>
                  </a:lnTo>
                  <a:cubicBezTo>
                    <a:pt x="1886" y="376"/>
                    <a:pt x="1970" y="293"/>
                    <a:pt x="1970" y="195"/>
                  </a:cubicBezTo>
                  <a:cubicBezTo>
                    <a:pt x="1970" y="84"/>
                    <a:pt x="1886" y="1"/>
                    <a:pt x="1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6"/>
            <p:cNvSpPr/>
            <p:nvPr/>
          </p:nvSpPr>
          <p:spPr>
            <a:xfrm>
              <a:off x="2758122" y="4436131"/>
              <a:ext cx="32424" cy="17881"/>
            </a:xfrm>
            <a:custGeom>
              <a:avLst/>
              <a:gdLst/>
              <a:ahLst/>
              <a:cxnLst/>
              <a:rect l="l" t="t" r="r" b="b"/>
              <a:pathLst>
                <a:path w="680" h="375" extrusionOk="0">
                  <a:moveTo>
                    <a:pt x="180" y="1"/>
                  </a:moveTo>
                  <a:cubicBezTo>
                    <a:pt x="84" y="1"/>
                    <a:pt x="0" y="84"/>
                    <a:pt x="0" y="180"/>
                  </a:cubicBezTo>
                  <a:cubicBezTo>
                    <a:pt x="0" y="291"/>
                    <a:pt x="84" y="375"/>
                    <a:pt x="180" y="375"/>
                  </a:cubicBezTo>
                  <a:lnTo>
                    <a:pt x="485" y="375"/>
                  </a:lnTo>
                  <a:cubicBezTo>
                    <a:pt x="596" y="375"/>
                    <a:pt x="679" y="291"/>
                    <a:pt x="679" y="180"/>
                  </a:cubicBezTo>
                  <a:cubicBezTo>
                    <a:pt x="679" y="84"/>
                    <a:pt x="596" y="1"/>
                    <a:pt x="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6"/>
            <p:cNvSpPr/>
            <p:nvPr/>
          </p:nvSpPr>
          <p:spPr>
            <a:xfrm>
              <a:off x="2813673" y="4436131"/>
              <a:ext cx="93935" cy="17881"/>
            </a:xfrm>
            <a:custGeom>
              <a:avLst/>
              <a:gdLst/>
              <a:ahLst/>
              <a:cxnLst/>
              <a:rect l="l" t="t" r="r" b="b"/>
              <a:pathLst>
                <a:path w="1970" h="375" extrusionOk="0">
                  <a:moveTo>
                    <a:pt x="180" y="1"/>
                  </a:moveTo>
                  <a:cubicBezTo>
                    <a:pt x="84" y="1"/>
                    <a:pt x="0" y="84"/>
                    <a:pt x="0" y="180"/>
                  </a:cubicBezTo>
                  <a:cubicBezTo>
                    <a:pt x="0" y="291"/>
                    <a:pt x="84" y="375"/>
                    <a:pt x="180" y="375"/>
                  </a:cubicBezTo>
                  <a:lnTo>
                    <a:pt x="1789" y="375"/>
                  </a:lnTo>
                  <a:cubicBezTo>
                    <a:pt x="1886" y="375"/>
                    <a:pt x="1970" y="291"/>
                    <a:pt x="1970" y="180"/>
                  </a:cubicBezTo>
                  <a:cubicBezTo>
                    <a:pt x="1970" y="84"/>
                    <a:pt x="1886" y="1"/>
                    <a:pt x="1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6"/>
            <p:cNvSpPr/>
            <p:nvPr/>
          </p:nvSpPr>
          <p:spPr>
            <a:xfrm>
              <a:off x="2758122" y="4480429"/>
              <a:ext cx="32424" cy="17929"/>
            </a:xfrm>
            <a:custGeom>
              <a:avLst/>
              <a:gdLst/>
              <a:ahLst/>
              <a:cxnLst/>
              <a:rect l="l" t="t" r="r" b="b"/>
              <a:pathLst>
                <a:path w="680" h="376" extrusionOk="0">
                  <a:moveTo>
                    <a:pt x="180" y="0"/>
                  </a:moveTo>
                  <a:cubicBezTo>
                    <a:pt x="84" y="0"/>
                    <a:pt x="0" y="83"/>
                    <a:pt x="0" y="181"/>
                  </a:cubicBezTo>
                  <a:cubicBezTo>
                    <a:pt x="0" y="292"/>
                    <a:pt x="84" y="375"/>
                    <a:pt x="180" y="375"/>
                  </a:cubicBezTo>
                  <a:lnTo>
                    <a:pt x="485" y="375"/>
                  </a:lnTo>
                  <a:cubicBezTo>
                    <a:pt x="596" y="375"/>
                    <a:pt x="679" y="292"/>
                    <a:pt x="679" y="181"/>
                  </a:cubicBezTo>
                  <a:cubicBezTo>
                    <a:pt x="679" y="83"/>
                    <a:pt x="596" y="0"/>
                    <a:pt x="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6"/>
            <p:cNvSpPr/>
            <p:nvPr/>
          </p:nvSpPr>
          <p:spPr>
            <a:xfrm>
              <a:off x="2813673" y="4480429"/>
              <a:ext cx="93935" cy="17929"/>
            </a:xfrm>
            <a:custGeom>
              <a:avLst/>
              <a:gdLst/>
              <a:ahLst/>
              <a:cxnLst/>
              <a:rect l="l" t="t" r="r" b="b"/>
              <a:pathLst>
                <a:path w="1970" h="376" extrusionOk="0">
                  <a:moveTo>
                    <a:pt x="180" y="0"/>
                  </a:moveTo>
                  <a:cubicBezTo>
                    <a:pt x="84" y="0"/>
                    <a:pt x="0" y="83"/>
                    <a:pt x="0" y="181"/>
                  </a:cubicBezTo>
                  <a:cubicBezTo>
                    <a:pt x="0" y="292"/>
                    <a:pt x="84" y="375"/>
                    <a:pt x="180" y="375"/>
                  </a:cubicBezTo>
                  <a:lnTo>
                    <a:pt x="1789" y="375"/>
                  </a:lnTo>
                  <a:cubicBezTo>
                    <a:pt x="1886" y="375"/>
                    <a:pt x="1970" y="292"/>
                    <a:pt x="1970" y="181"/>
                  </a:cubicBezTo>
                  <a:cubicBezTo>
                    <a:pt x="1970" y="83"/>
                    <a:pt x="1886" y="0"/>
                    <a:pt x="1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6"/>
            <p:cNvSpPr/>
            <p:nvPr/>
          </p:nvSpPr>
          <p:spPr>
            <a:xfrm>
              <a:off x="2721739" y="4560871"/>
              <a:ext cx="19884" cy="17499"/>
            </a:xfrm>
            <a:custGeom>
              <a:avLst/>
              <a:gdLst/>
              <a:ahLst/>
              <a:cxnLst/>
              <a:rect l="l" t="t" r="r" b="b"/>
              <a:pathLst>
                <a:path w="417" h="367" extrusionOk="0">
                  <a:moveTo>
                    <a:pt x="214" y="1"/>
                  </a:moveTo>
                  <a:cubicBezTo>
                    <a:pt x="179" y="1"/>
                    <a:pt x="143" y="12"/>
                    <a:pt x="111" y="33"/>
                  </a:cubicBezTo>
                  <a:cubicBezTo>
                    <a:pt x="28" y="88"/>
                    <a:pt x="0" y="199"/>
                    <a:pt x="56" y="283"/>
                  </a:cubicBezTo>
                  <a:cubicBezTo>
                    <a:pt x="91" y="336"/>
                    <a:pt x="156" y="367"/>
                    <a:pt x="220" y="367"/>
                  </a:cubicBezTo>
                  <a:cubicBezTo>
                    <a:pt x="255" y="367"/>
                    <a:pt x="290" y="358"/>
                    <a:pt x="320" y="338"/>
                  </a:cubicBezTo>
                  <a:cubicBezTo>
                    <a:pt x="403" y="283"/>
                    <a:pt x="416" y="172"/>
                    <a:pt x="361" y="88"/>
                  </a:cubicBezTo>
                  <a:cubicBezTo>
                    <a:pt x="327" y="29"/>
                    <a:pt x="271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3" name="Google Shape;1413;p46"/>
          <p:cNvGrpSpPr/>
          <p:nvPr/>
        </p:nvGrpSpPr>
        <p:grpSpPr>
          <a:xfrm>
            <a:off x="1888416" y="3161414"/>
            <a:ext cx="197759" cy="222972"/>
            <a:chOff x="3273200" y="4152413"/>
            <a:chExt cx="400160" cy="451086"/>
          </a:xfrm>
        </p:grpSpPr>
        <p:sp>
          <p:nvSpPr>
            <p:cNvPr id="1414" name="Google Shape;1414;p46"/>
            <p:cNvSpPr/>
            <p:nvPr/>
          </p:nvSpPr>
          <p:spPr>
            <a:xfrm>
              <a:off x="3338717" y="4152413"/>
              <a:ext cx="269835" cy="451029"/>
            </a:xfrm>
            <a:custGeom>
              <a:avLst/>
              <a:gdLst/>
              <a:ahLst/>
              <a:cxnLst/>
              <a:rect l="l" t="t" r="r" b="b"/>
              <a:pathLst>
                <a:path w="5659" h="9459" extrusionOk="0">
                  <a:moveTo>
                    <a:pt x="2830" y="361"/>
                  </a:moveTo>
                  <a:cubicBezTo>
                    <a:pt x="3495" y="361"/>
                    <a:pt x="4035" y="903"/>
                    <a:pt x="4035" y="1568"/>
                  </a:cubicBezTo>
                  <a:lnTo>
                    <a:pt x="4035" y="1873"/>
                  </a:lnTo>
                  <a:lnTo>
                    <a:pt x="3564" y="1873"/>
                  </a:lnTo>
                  <a:cubicBezTo>
                    <a:pt x="3467" y="1873"/>
                    <a:pt x="3384" y="1957"/>
                    <a:pt x="3384" y="2053"/>
                  </a:cubicBezTo>
                  <a:cubicBezTo>
                    <a:pt x="3384" y="2151"/>
                    <a:pt x="3467" y="2234"/>
                    <a:pt x="3564" y="2234"/>
                  </a:cubicBezTo>
                  <a:lnTo>
                    <a:pt x="4035" y="2234"/>
                  </a:lnTo>
                  <a:lnTo>
                    <a:pt x="4035" y="2719"/>
                  </a:lnTo>
                  <a:lnTo>
                    <a:pt x="4035" y="3149"/>
                  </a:lnTo>
                  <a:lnTo>
                    <a:pt x="3564" y="3149"/>
                  </a:lnTo>
                  <a:cubicBezTo>
                    <a:pt x="3467" y="3149"/>
                    <a:pt x="3384" y="3233"/>
                    <a:pt x="3384" y="3329"/>
                  </a:cubicBezTo>
                  <a:cubicBezTo>
                    <a:pt x="3384" y="3427"/>
                    <a:pt x="3467" y="3510"/>
                    <a:pt x="3564" y="3510"/>
                  </a:cubicBezTo>
                  <a:lnTo>
                    <a:pt x="4035" y="3510"/>
                  </a:lnTo>
                  <a:lnTo>
                    <a:pt x="4035" y="3870"/>
                  </a:lnTo>
                  <a:cubicBezTo>
                    <a:pt x="4035" y="4536"/>
                    <a:pt x="3495" y="5076"/>
                    <a:pt x="2830" y="5076"/>
                  </a:cubicBezTo>
                  <a:cubicBezTo>
                    <a:pt x="2164" y="5076"/>
                    <a:pt x="1622" y="4536"/>
                    <a:pt x="1622" y="3870"/>
                  </a:cubicBezTo>
                  <a:lnTo>
                    <a:pt x="1622" y="3510"/>
                  </a:lnTo>
                  <a:lnTo>
                    <a:pt x="2094" y="3510"/>
                  </a:lnTo>
                  <a:cubicBezTo>
                    <a:pt x="2192" y="3510"/>
                    <a:pt x="2275" y="3427"/>
                    <a:pt x="2275" y="3329"/>
                  </a:cubicBezTo>
                  <a:cubicBezTo>
                    <a:pt x="2275" y="3233"/>
                    <a:pt x="2192" y="3149"/>
                    <a:pt x="2094" y="3149"/>
                  </a:cubicBezTo>
                  <a:lnTo>
                    <a:pt x="1622" y="3149"/>
                  </a:lnTo>
                  <a:lnTo>
                    <a:pt x="1622" y="2234"/>
                  </a:lnTo>
                  <a:lnTo>
                    <a:pt x="2094" y="2234"/>
                  </a:lnTo>
                  <a:cubicBezTo>
                    <a:pt x="2192" y="2234"/>
                    <a:pt x="2275" y="2151"/>
                    <a:pt x="2275" y="2053"/>
                  </a:cubicBezTo>
                  <a:cubicBezTo>
                    <a:pt x="2275" y="1957"/>
                    <a:pt x="2192" y="1873"/>
                    <a:pt x="2094" y="1873"/>
                  </a:cubicBezTo>
                  <a:lnTo>
                    <a:pt x="1622" y="1873"/>
                  </a:lnTo>
                  <a:lnTo>
                    <a:pt x="1622" y="1568"/>
                  </a:lnTo>
                  <a:cubicBezTo>
                    <a:pt x="1622" y="903"/>
                    <a:pt x="2164" y="361"/>
                    <a:pt x="2830" y="361"/>
                  </a:cubicBezTo>
                  <a:close/>
                  <a:moveTo>
                    <a:pt x="4424" y="2900"/>
                  </a:moveTo>
                  <a:cubicBezTo>
                    <a:pt x="4729" y="2900"/>
                    <a:pt x="4978" y="3149"/>
                    <a:pt x="4978" y="3454"/>
                  </a:cubicBezTo>
                  <a:lnTo>
                    <a:pt x="4978" y="5909"/>
                  </a:lnTo>
                  <a:cubicBezTo>
                    <a:pt x="4978" y="6200"/>
                    <a:pt x="4729" y="6450"/>
                    <a:pt x="4424" y="6450"/>
                  </a:cubicBezTo>
                  <a:lnTo>
                    <a:pt x="3508" y="6450"/>
                  </a:lnTo>
                  <a:lnTo>
                    <a:pt x="3508" y="5978"/>
                  </a:lnTo>
                  <a:cubicBezTo>
                    <a:pt x="3508" y="5881"/>
                    <a:pt x="3425" y="5798"/>
                    <a:pt x="3329" y="5798"/>
                  </a:cubicBezTo>
                  <a:lnTo>
                    <a:pt x="2330" y="5798"/>
                  </a:lnTo>
                  <a:cubicBezTo>
                    <a:pt x="2233" y="5798"/>
                    <a:pt x="2149" y="5881"/>
                    <a:pt x="2149" y="5978"/>
                  </a:cubicBezTo>
                  <a:lnTo>
                    <a:pt x="2149" y="6450"/>
                  </a:lnTo>
                  <a:lnTo>
                    <a:pt x="1221" y="6450"/>
                  </a:lnTo>
                  <a:cubicBezTo>
                    <a:pt x="929" y="6450"/>
                    <a:pt x="679" y="6200"/>
                    <a:pt x="679" y="5909"/>
                  </a:cubicBezTo>
                  <a:lnTo>
                    <a:pt x="679" y="3454"/>
                  </a:lnTo>
                  <a:cubicBezTo>
                    <a:pt x="679" y="3149"/>
                    <a:pt x="929" y="2900"/>
                    <a:pt x="1221" y="2900"/>
                  </a:cubicBezTo>
                  <a:lnTo>
                    <a:pt x="1262" y="2900"/>
                  </a:lnTo>
                  <a:lnTo>
                    <a:pt x="1262" y="3870"/>
                  </a:lnTo>
                  <a:cubicBezTo>
                    <a:pt x="1262" y="4744"/>
                    <a:pt x="1955" y="5451"/>
                    <a:pt x="2830" y="5451"/>
                  </a:cubicBezTo>
                  <a:cubicBezTo>
                    <a:pt x="3689" y="5451"/>
                    <a:pt x="4396" y="4744"/>
                    <a:pt x="4396" y="3870"/>
                  </a:cubicBezTo>
                  <a:lnTo>
                    <a:pt x="4396" y="2900"/>
                  </a:lnTo>
                  <a:close/>
                  <a:moveTo>
                    <a:pt x="3148" y="6158"/>
                  </a:moveTo>
                  <a:lnTo>
                    <a:pt x="3148" y="8114"/>
                  </a:lnTo>
                  <a:lnTo>
                    <a:pt x="2510" y="8114"/>
                  </a:lnTo>
                  <a:lnTo>
                    <a:pt x="2510" y="6158"/>
                  </a:lnTo>
                  <a:close/>
                  <a:moveTo>
                    <a:pt x="2830" y="1"/>
                  </a:moveTo>
                  <a:cubicBezTo>
                    <a:pt x="1955" y="1"/>
                    <a:pt x="1262" y="694"/>
                    <a:pt x="1262" y="1568"/>
                  </a:cubicBezTo>
                  <a:lnTo>
                    <a:pt x="1262" y="2539"/>
                  </a:lnTo>
                  <a:lnTo>
                    <a:pt x="1221" y="2539"/>
                  </a:lnTo>
                  <a:cubicBezTo>
                    <a:pt x="722" y="2539"/>
                    <a:pt x="306" y="2941"/>
                    <a:pt x="306" y="3454"/>
                  </a:cubicBezTo>
                  <a:lnTo>
                    <a:pt x="306" y="5909"/>
                  </a:lnTo>
                  <a:cubicBezTo>
                    <a:pt x="306" y="6408"/>
                    <a:pt x="722" y="6824"/>
                    <a:pt x="1221" y="6824"/>
                  </a:cubicBezTo>
                  <a:lnTo>
                    <a:pt x="2149" y="6824"/>
                  </a:lnTo>
                  <a:lnTo>
                    <a:pt x="2149" y="8114"/>
                  </a:lnTo>
                  <a:lnTo>
                    <a:pt x="679" y="8114"/>
                  </a:lnTo>
                  <a:cubicBezTo>
                    <a:pt x="306" y="8114"/>
                    <a:pt x="0" y="8419"/>
                    <a:pt x="0" y="8793"/>
                  </a:cubicBezTo>
                  <a:cubicBezTo>
                    <a:pt x="0" y="9154"/>
                    <a:pt x="306" y="9459"/>
                    <a:pt x="679" y="9459"/>
                  </a:cubicBezTo>
                  <a:lnTo>
                    <a:pt x="2011" y="9459"/>
                  </a:lnTo>
                  <a:cubicBezTo>
                    <a:pt x="2108" y="9459"/>
                    <a:pt x="2192" y="9376"/>
                    <a:pt x="2192" y="9279"/>
                  </a:cubicBezTo>
                  <a:cubicBezTo>
                    <a:pt x="2192" y="9181"/>
                    <a:pt x="2108" y="9098"/>
                    <a:pt x="2011" y="9098"/>
                  </a:cubicBezTo>
                  <a:lnTo>
                    <a:pt x="679" y="9098"/>
                  </a:lnTo>
                  <a:cubicBezTo>
                    <a:pt x="513" y="9098"/>
                    <a:pt x="374" y="8959"/>
                    <a:pt x="374" y="8793"/>
                  </a:cubicBezTo>
                  <a:cubicBezTo>
                    <a:pt x="374" y="8627"/>
                    <a:pt x="513" y="8488"/>
                    <a:pt x="679" y="8488"/>
                  </a:cubicBezTo>
                  <a:lnTo>
                    <a:pt x="4978" y="8488"/>
                  </a:lnTo>
                  <a:cubicBezTo>
                    <a:pt x="5145" y="8488"/>
                    <a:pt x="5284" y="8627"/>
                    <a:pt x="5284" y="8793"/>
                  </a:cubicBezTo>
                  <a:cubicBezTo>
                    <a:pt x="5284" y="8959"/>
                    <a:pt x="5145" y="9098"/>
                    <a:pt x="4978" y="9098"/>
                  </a:cubicBezTo>
                  <a:lnTo>
                    <a:pt x="3634" y="9098"/>
                  </a:lnTo>
                  <a:cubicBezTo>
                    <a:pt x="3536" y="9098"/>
                    <a:pt x="3453" y="9181"/>
                    <a:pt x="3453" y="9279"/>
                  </a:cubicBezTo>
                  <a:cubicBezTo>
                    <a:pt x="3453" y="9376"/>
                    <a:pt x="3536" y="9459"/>
                    <a:pt x="3634" y="9459"/>
                  </a:cubicBezTo>
                  <a:lnTo>
                    <a:pt x="4978" y="9459"/>
                  </a:lnTo>
                  <a:cubicBezTo>
                    <a:pt x="5353" y="9459"/>
                    <a:pt x="5659" y="9154"/>
                    <a:pt x="5659" y="8793"/>
                  </a:cubicBezTo>
                  <a:cubicBezTo>
                    <a:pt x="5659" y="8419"/>
                    <a:pt x="5353" y="8114"/>
                    <a:pt x="4978" y="8114"/>
                  </a:cubicBezTo>
                  <a:lnTo>
                    <a:pt x="3508" y="8114"/>
                  </a:lnTo>
                  <a:lnTo>
                    <a:pt x="3508" y="6824"/>
                  </a:lnTo>
                  <a:lnTo>
                    <a:pt x="4424" y="6824"/>
                  </a:lnTo>
                  <a:cubicBezTo>
                    <a:pt x="4937" y="6824"/>
                    <a:pt x="5339" y="6408"/>
                    <a:pt x="5339" y="5909"/>
                  </a:cubicBezTo>
                  <a:lnTo>
                    <a:pt x="5339" y="3454"/>
                  </a:lnTo>
                  <a:cubicBezTo>
                    <a:pt x="5339" y="2941"/>
                    <a:pt x="4937" y="2539"/>
                    <a:pt x="4424" y="2539"/>
                  </a:cubicBezTo>
                  <a:lnTo>
                    <a:pt x="4396" y="2539"/>
                  </a:lnTo>
                  <a:lnTo>
                    <a:pt x="4396" y="1568"/>
                  </a:lnTo>
                  <a:cubicBezTo>
                    <a:pt x="4396" y="694"/>
                    <a:pt x="3689" y="1"/>
                    <a:pt x="2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6"/>
            <p:cNvSpPr/>
            <p:nvPr/>
          </p:nvSpPr>
          <p:spPr>
            <a:xfrm>
              <a:off x="3464363" y="4585952"/>
              <a:ext cx="18548" cy="17547"/>
            </a:xfrm>
            <a:custGeom>
              <a:avLst/>
              <a:gdLst/>
              <a:ahLst/>
              <a:cxnLst/>
              <a:rect l="l" t="t" r="r" b="b"/>
              <a:pathLst>
                <a:path w="389" h="368" extrusionOk="0">
                  <a:moveTo>
                    <a:pt x="191" y="0"/>
                  </a:moveTo>
                  <a:cubicBezTo>
                    <a:pt x="142" y="0"/>
                    <a:pt x="93" y="25"/>
                    <a:pt x="56" y="62"/>
                  </a:cubicBezTo>
                  <a:cubicBezTo>
                    <a:pt x="0" y="132"/>
                    <a:pt x="0" y="215"/>
                    <a:pt x="41" y="284"/>
                  </a:cubicBezTo>
                  <a:cubicBezTo>
                    <a:pt x="76" y="341"/>
                    <a:pt x="133" y="367"/>
                    <a:pt x="191" y="367"/>
                  </a:cubicBezTo>
                  <a:cubicBezTo>
                    <a:pt x="274" y="367"/>
                    <a:pt x="358" y="313"/>
                    <a:pt x="374" y="215"/>
                  </a:cubicBezTo>
                  <a:cubicBezTo>
                    <a:pt x="389" y="132"/>
                    <a:pt x="347" y="48"/>
                    <a:pt x="263" y="21"/>
                  </a:cubicBezTo>
                  <a:cubicBezTo>
                    <a:pt x="240" y="6"/>
                    <a:pt x="216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6"/>
            <p:cNvSpPr/>
            <p:nvPr/>
          </p:nvSpPr>
          <p:spPr>
            <a:xfrm>
              <a:off x="3603838" y="4199143"/>
              <a:ext cx="32519" cy="102136"/>
            </a:xfrm>
            <a:custGeom>
              <a:avLst/>
              <a:gdLst/>
              <a:ahLst/>
              <a:cxnLst/>
              <a:rect l="l" t="t" r="r" b="b"/>
              <a:pathLst>
                <a:path w="682" h="2142" extrusionOk="0">
                  <a:moveTo>
                    <a:pt x="214" y="1"/>
                  </a:moveTo>
                  <a:cubicBezTo>
                    <a:pt x="185" y="1"/>
                    <a:pt x="155" y="7"/>
                    <a:pt x="126" y="19"/>
                  </a:cubicBezTo>
                  <a:cubicBezTo>
                    <a:pt x="43" y="75"/>
                    <a:pt x="1" y="186"/>
                    <a:pt x="56" y="269"/>
                  </a:cubicBezTo>
                  <a:cubicBezTo>
                    <a:pt x="293" y="713"/>
                    <a:pt x="293" y="1434"/>
                    <a:pt x="56" y="1878"/>
                  </a:cubicBezTo>
                  <a:cubicBezTo>
                    <a:pt x="1" y="1961"/>
                    <a:pt x="43" y="2072"/>
                    <a:pt x="126" y="2127"/>
                  </a:cubicBezTo>
                  <a:cubicBezTo>
                    <a:pt x="154" y="2142"/>
                    <a:pt x="182" y="2142"/>
                    <a:pt x="223" y="2142"/>
                  </a:cubicBezTo>
                  <a:cubicBezTo>
                    <a:pt x="278" y="2142"/>
                    <a:pt x="348" y="2114"/>
                    <a:pt x="376" y="2044"/>
                  </a:cubicBezTo>
                  <a:cubicBezTo>
                    <a:pt x="681" y="1504"/>
                    <a:pt x="681" y="644"/>
                    <a:pt x="376" y="102"/>
                  </a:cubicBezTo>
                  <a:cubicBezTo>
                    <a:pt x="346" y="35"/>
                    <a:pt x="283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6"/>
            <p:cNvSpPr/>
            <p:nvPr/>
          </p:nvSpPr>
          <p:spPr>
            <a:xfrm>
              <a:off x="3637598" y="4166766"/>
              <a:ext cx="35762" cy="167127"/>
            </a:xfrm>
            <a:custGeom>
              <a:avLst/>
              <a:gdLst/>
              <a:ahLst/>
              <a:cxnLst/>
              <a:rect l="l" t="t" r="r" b="b"/>
              <a:pathLst>
                <a:path w="750" h="3505" extrusionOk="0">
                  <a:moveTo>
                    <a:pt x="206" y="0"/>
                  </a:moveTo>
                  <a:cubicBezTo>
                    <a:pt x="178" y="0"/>
                    <a:pt x="150" y="7"/>
                    <a:pt x="125" y="19"/>
                  </a:cubicBezTo>
                  <a:cubicBezTo>
                    <a:pt x="29" y="75"/>
                    <a:pt x="1" y="186"/>
                    <a:pt x="42" y="269"/>
                  </a:cubicBezTo>
                  <a:cubicBezTo>
                    <a:pt x="264" y="671"/>
                    <a:pt x="375" y="1184"/>
                    <a:pt x="375" y="1752"/>
                  </a:cubicBezTo>
                  <a:cubicBezTo>
                    <a:pt x="375" y="2307"/>
                    <a:pt x="264" y="2834"/>
                    <a:pt x="42" y="3237"/>
                  </a:cubicBezTo>
                  <a:cubicBezTo>
                    <a:pt x="1" y="3320"/>
                    <a:pt x="29" y="3431"/>
                    <a:pt x="125" y="3486"/>
                  </a:cubicBezTo>
                  <a:cubicBezTo>
                    <a:pt x="150" y="3499"/>
                    <a:pt x="177" y="3505"/>
                    <a:pt x="205" y="3505"/>
                  </a:cubicBezTo>
                  <a:cubicBezTo>
                    <a:pt x="270" y="3505"/>
                    <a:pt x="336" y="3471"/>
                    <a:pt x="375" y="3403"/>
                  </a:cubicBezTo>
                  <a:cubicBezTo>
                    <a:pt x="611" y="2959"/>
                    <a:pt x="750" y="2377"/>
                    <a:pt x="750" y="1752"/>
                  </a:cubicBezTo>
                  <a:cubicBezTo>
                    <a:pt x="750" y="1129"/>
                    <a:pt x="611" y="546"/>
                    <a:pt x="375" y="102"/>
                  </a:cubicBezTo>
                  <a:cubicBezTo>
                    <a:pt x="336" y="34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6"/>
            <p:cNvSpPr/>
            <p:nvPr/>
          </p:nvSpPr>
          <p:spPr>
            <a:xfrm>
              <a:off x="3308295" y="4199143"/>
              <a:ext cx="31804" cy="102374"/>
            </a:xfrm>
            <a:custGeom>
              <a:avLst/>
              <a:gdLst/>
              <a:ahLst/>
              <a:cxnLst/>
              <a:rect l="l" t="t" r="r" b="b"/>
              <a:pathLst>
                <a:path w="667" h="2147" extrusionOk="0">
                  <a:moveTo>
                    <a:pt x="461" y="1"/>
                  </a:moveTo>
                  <a:cubicBezTo>
                    <a:pt x="396" y="1"/>
                    <a:pt x="330" y="35"/>
                    <a:pt x="291" y="102"/>
                  </a:cubicBezTo>
                  <a:cubicBezTo>
                    <a:pt x="1" y="644"/>
                    <a:pt x="1" y="1504"/>
                    <a:pt x="291" y="2044"/>
                  </a:cubicBezTo>
                  <a:cubicBezTo>
                    <a:pt x="330" y="2112"/>
                    <a:pt x="396" y="2146"/>
                    <a:pt x="460" y="2146"/>
                  </a:cubicBezTo>
                  <a:cubicBezTo>
                    <a:pt x="488" y="2146"/>
                    <a:pt x="516" y="2140"/>
                    <a:pt x="541" y="2127"/>
                  </a:cubicBezTo>
                  <a:cubicBezTo>
                    <a:pt x="638" y="2072"/>
                    <a:pt x="666" y="1961"/>
                    <a:pt x="624" y="1878"/>
                  </a:cubicBezTo>
                  <a:cubicBezTo>
                    <a:pt x="389" y="1434"/>
                    <a:pt x="389" y="713"/>
                    <a:pt x="624" y="269"/>
                  </a:cubicBezTo>
                  <a:cubicBezTo>
                    <a:pt x="666" y="186"/>
                    <a:pt x="638" y="75"/>
                    <a:pt x="541" y="19"/>
                  </a:cubicBezTo>
                  <a:cubicBezTo>
                    <a:pt x="516" y="7"/>
                    <a:pt x="489" y="1"/>
                    <a:pt x="4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6"/>
            <p:cNvSpPr/>
            <p:nvPr/>
          </p:nvSpPr>
          <p:spPr>
            <a:xfrm>
              <a:off x="3273200" y="4166766"/>
              <a:ext cx="35142" cy="167127"/>
            </a:xfrm>
            <a:custGeom>
              <a:avLst/>
              <a:gdLst/>
              <a:ahLst/>
              <a:cxnLst/>
              <a:rect l="l" t="t" r="r" b="b"/>
              <a:pathLst>
                <a:path w="737" h="3505" extrusionOk="0">
                  <a:moveTo>
                    <a:pt x="531" y="0"/>
                  </a:moveTo>
                  <a:cubicBezTo>
                    <a:pt x="466" y="0"/>
                    <a:pt x="400" y="34"/>
                    <a:pt x="362" y="102"/>
                  </a:cubicBezTo>
                  <a:cubicBezTo>
                    <a:pt x="126" y="546"/>
                    <a:pt x="1" y="1129"/>
                    <a:pt x="1" y="1752"/>
                  </a:cubicBezTo>
                  <a:cubicBezTo>
                    <a:pt x="1" y="2377"/>
                    <a:pt x="126" y="2959"/>
                    <a:pt x="362" y="3403"/>
                  </a:cubicBezTo>
                  <a:cubicBezTo>
                    <a:pt x="400" y="3471"/>
                    <a:pt x="467" y="3505"/>
                    <a:pt x="531" y="3505"/>
                  </a:cubicBezTo>
                  <a:cubicBezTo>
                    <a:pt x="559" y="3505"/>
                    <a:pt x="586" y="3499"/>
                    <a:pt x="611" y="3486"/>
                  </a:cubicBezTo>
                  <a:cubicBezTo>
                    <a:pt x="709" y="3431"/>
                    <a:pt x="737" y="3320"/>
                    <a:pt x="694" y="3237"/>
                  </a:cubicBezTo>
                  <a:cubicBezTo>
                    <a:pt x="487" y="2834"/>
                    <a:pt x="362" y="2307"/>
                    <a:pt x="362" y="1752"/>
                  </a:cubicBezTo>
                  <a:cubicBezTo>
                    <a:pt x="362" y="1184"/>
                    <a:pt x="487" y="671"/>
                    <a:pt x="694" y="269"/>
                  </a:cubicBezTo>
                  <a:cubicBezTo>
                    <a:pt x="737" y="186"/>
                    <a:pt x="709" y="75"/>
                    <a:pt x="611" y="19"/>
                  </a:cubicBezTo>
                  <a:cubicBezTo>
                    <a:pt x="586" y="7"/>
                    <a:pt x="558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0" name="Google Shape;1420;p46"/>
          <p:cNvGrpSpPr/>
          <p:nvPr/>
        </p:nvGrpSpPr>
        <p:grpSpPr>
          <a:xfrm>
            <a:off x="1875690" y="2767277"/>
            <a:ext cx="223209" cy="222401"/>
            <a:chOff x="3981492" y="4152938"/>
            <a:chExt cx="451658" cy="449932"/>
          </a:xfrm>
        </p:grpSpPr>
        <p:sp>
          <p:nvSpPr>
            <p:cNvPr id="1421" name="Google Shape;1421;p46"/>
            <p:cNvSpPr/>
            <p:nvPr/>
          </p:nvSpPr>
          <p:spPr>
            <a:xfrm>
              <a:off x="4070088" y="4152938"/>
              <a:ext cx="275128" cy="449932"/>
            </a:xfrm>
            <a:custGeom>
              <a:avLst/>
              <a:gdLst/>
              <a:ahLst/>
              <a:cxnLst/>
              <a:rect l="l" t="t" r="r" b="b"/>
              <a:pathLst>
                <a:path w="5770" h="9436" extrusionOk="0">
                  <a:moveTo>
                    <a:pt x="2247" y="2458"/>
                  </a:moveTo>
                  <a:cubicBezTo>
                    <a:pt x="2413" y="2458"/>
                    <a:pt x="2552" y="2597"/>
                    <a:pt x="2552" y="2763"/>
                  </a:cubicBezTo>
                  <a:cubicBezTo>
                    <a:pt x="2552" y="2916"/>
                    <a:pt x="2413" y="3055"/>
                    <a:pt x="2247" y="3055"/>
                  </a:cubicBezTo>
                  <a:lnTo>
                    <a:pt x="1983" y="3055"/>
                  </a:lnTo>
                  <a:cubicBezTo>
                    <a:pt x="1817" y="3055"/>
                    <a:pt x="1678" y="2916"/>
                    <a:pt x="1678" y="2763"/>
                  </a:cubicBezTo>
                  <a:cubicBezTo>
                    <a:pt x="1678" y="2597"/>
                    <a:pt x="1817" y="2458"/>
                    <a:pt x="1983" y="2458"/>
                  </a:cubicBezTo>
                  <a:close/>
                  <a:moveTo>
                    <a:pt x="2733" y="0"/>
                  </a:moveTo>
                  <a:cubicBezTo>
                    <a:pt x="2719" y="0"/>
                    <a:pt x="2705" y="2"/>
                    <a:pt x="2691" y="4"/>
                  </a:cubicBezTo>
                  <a:cubicBezTo>
                    <a:pt x="2608" y="32"/>
                    <a:pt x="2552" y="101"/>
                    <a:pt x="2552" y="184"/>
                  </a:cubicBezTo>
                  <a:lnTo>
                    <a:pt x="2552" y="1099"/>
                  </a:lnTo>
                  <a:cubicBezTo>
                    <a:pt x="1110" y="1266"/>
                    <a:pt x="0" y="2486"/>
                    <a:pt x="0" y="3970"/>
                  </a:cubicBezTo>
                  <a:cubicBezTo>
                    <a:pt x="0" y="4858"/>
                    <a:pt x="402" y="5676"/>
                    <a:pt x="1082" y="6217"/>
                  </a:cubicBezTo>
                  <a:cubicBezTo>
                    <a:pt x="971" y="6356"/>
                    <a:pt x="901" y="6522"/>
                    <a:pt x="901" y="6702"/>
                  </a:cubicBezTo>
                  <a:lnTo>
                    <a:pt x="901" y="7521"/>
                  </a:lnTo>
                  <a:cubicBezTo>
                    <a:pt x="901" y="7881"/>
                    <a:pt x="1027" y="8227"/>
                    <a:pt x="1262" y="8491"/>
                  </a:cubicBezTo>
                  <a:lnTo>
                    <a:pt x="1622" y="8880"/>
                  </a:lnTo>
                  <a:lnTo>
                    <a:pt x="1622" y="9240"/>
                  </a:lnTo>
                  <a:cubicBezTo>
                    <a:pt x="1622" y="9337"/>
                    <a:pt x="1692" y="9434"/>
                    <a:pt x="1789" y="9434"/>
                  </a:cubicBezTo>
                  <a:cubicBezTo>
                    <a:pt x="1796" y="9435"/>
                    <a:pt x="1803" y="9436"/>
                    <a:pt x="1809" y="9436"/>
                  </a:cubicBezTo>
                  <a:cubicBezTo>
                    <a:pt x="1910" y="9436"/>
                    <a:pt x="1983" y="9345"/>
                    <a:pt x="1983" y="9254"/>
                  </a:cubicBezTo>
                  <a:lnTo>
                    <a:pt x="1983" y="8810"/>
                  </a:lnTo>
                  <a:cubicBezTo>
                    <a:pt x="1983" y="8769"/>
                    <a:pt x="1970" y="8727"/>
                    <a:pt x="1942" y="8686"/>
                  </a:cubicBezTo>
                  <a:lnTo>
                    <a:pt x="1539" y="8242"/>
                  </a:lnTo>
                  <a:cubicBezTo>
                    <a:pt x="1359" y="8048"/>
                    <a:pt x="1262" y="7784"/>
                    <a:pt x="1262" y="7521"/>
                  </a:cubicBezTo>
                  <a:lnTo>
                    <a:pt x="1262" y="6702"/>
                  </a:lnTo>
                  <a:cubicBezTo>
                    <a:pt x="1262" y="6494"/>
                    <a:pt x="1443" y="6356"/>
                    <a:pt x="1622" y="6356"/>
                  </a:cubicBezTo>
                  <a:lnTo>
                    <a:pt x="1622" y="6951"/>
                  </a:lnTo>
                  <a:cubicBezTo>
                    <a:pt x="1622" y="7049"/>
                    <a:pt x="1706" y="7146"/>
                    <a:pt x="1803" y="7146"/>
                  </a:cubicBezTo>
                  <a:cubicBezTo>
                    <a:pt x="1811" y="7147"/>
                    <a:pt x="1818" y="7147"/>
                    <a:pt x="1825" y="7147"/>
                  </a:cubicBezTo>
                  <a:cubicBezTo>
                    <a:pt x="1925" y="7147"/>
                    <a:pt x="1997" y="7056"/>
                    <a:pt x="1997" y="6966"/>
                  </a:cubicBezTo>
                  <a:lnTo>
                    <a:pt x="1997" y="4553"/>
                  </a:lnTo>
                  <a:cubicBezTo>
                    <a:pt x="1997" y="4470"/>
                    <a:pt x="2066" y="4372"/>
                    <a:pt x="2149" y="4359"/>
                  </a:cubicBezTo>
                  <a:cubicBezTo>
                    <a:pt x="2164" y="4355"/>
                    <a:pt x="2178" y="4354"/>
                    <a:pt x="2193" y="4354"/>
                  </a:cubicBezTo>
                  <a:cubicBezTo>
                    <a:pt x="2299" y="4354"/>
                    <a:pt x="2386" y="4442"/>
                    <a:pt x="2386" y="4553"/>
                  </a:cubicBezTo>
                  <a:lnTo>
                    <a:pt x="2386" y="5884"/>
                  </a:lnTo>
                  <a:cubicBezTo>
                    <a:pt x="2386" y="5974"/>
                    <a:pt x="2457" y="6052"/>
                    <a:pt x="2545" y="6052"/>
                  </a:cubicBezTo>
                  <a:cubicBezTo>
                    <a:pt x="2552" y="6052"/>
                    <a:pt x="2559" y="6052"/>
                    <a:pt x="2565" y="6051"/>
                  </a:cubicBezTo>
                  <a:cubicBezTo>
                    <a:pt x="2573" y="6052"/>
                    <a:pt x="2581" y="6052"/>
                    <a:pt x="2589" y="6052"/>
                  </a:cubicBezTo>
                  <a:cubicBezTo>
                    <a:pt x="2688" y="6052"/>
                    <a:pt x="2760" y="5974"/>
                    <a:pt x="2760" y="5884"/>
                  </a:cubicBezTo>
                  <a:cubicBezTo>
                    <a:pt x="2746" y="5773"/>
                    <a:pt x="2843" y="5676"/>
                    <a:pt x="2940" y="5676"/>
                  </a:cubicBezTo>
                  <a:cubicBezTo>
                    <a:pt x="3051" y="5676"/>
                    <a:pt x="3135" y="5773"/>
                    <a:pt x="3135" y="5870"/>
                  </a:cubicBezTo>
                  <a:lnTo>
                    <a:pt x="3135" y="6106"/>
                  </a:lnTo>
                  <a:cubicBezTo>
                    <a:pt x="3135" y="6218"/>
                    <a:pt x="3224" y="6302"/>
                    <a:pt x="3324" y="6302"/>
                  </a:cubicBezTo>
                  <a:cubicBezTo>
                    <a:pt x="3348" y="6302"/>
                    <a:pt x="3373" y="6297"/>
                    <a:pt x="3397" y="6286"/>
                  </a:cubicBezTo>
                  <a:cubicBezTo>
                    <a:pt x="3467" y="6258"/>
                    <a:pt x="3508" y="6189"/>
                    <a:pt x="3508" y="6119"/>
                  </a:cubicBezTo>
                  <a:cubicBezTo>
                    <a:pt x="3508" y="6015"/>
                    <a:pt x="3594" y="5924"/>
                    <a:pt x="3696" y="5924"/>
                  </a:cubicBezTo>
                  <a:cubicBezTo>
                    <a:pt x="3703" y="5924"/>
                    <a:pt x="3710" y="5924"/>
                    <a:pt x="3717" y="5925"/>
                  </a:cubicBezTo>
                  <a:cubicBezTo>
                    <a:pt x="3814" y="5925"/>
                    <a:pt x="3897" y="6023"/>
                    <a:pt x="3897" y="6119"/>
                  </a:cubicBezTo>
                  <a:lnTo>
                    <a:pt x="3897" y="6467"/>
                  </a:lnTo>
                  <a:cubicBezTo>
                    <a:pt x="3897" y="6563"/>
                    <a:pt x="3967" y="6646"/>
                    <a:pt x="4063" y="6661"/>
                  </a:cubicBezTo>
                  <a:cubicBezTo>
                    <a:pt x="4174" y="6661"/>
                    <a:pt x="4257" y="6578"/>
                    <a:pt x="4257" y="6467"/>
                  </a:cubicBezTo>
                  <a:cubicBezTo>
                    <a:pt x="4257" y="6369"/>
                    <a:pt x="4355" y="6281"/>
                    <a:pt x="4454" y="6281"/>
                  </a:cubicBezTo>
                  <a:cubicBezTo>
                    <a:pt x="4468" y="6281"/>
                    <a:pt x="4481" y="6283"/>
                    <a:pt x="4494" y="6286"/>
                  </a:cubicBezTo>
                  <a:cubicBezTo>
                    <a:pt x="4577" y="6300"/>
                    <a:pt x="4646" y="6383"/>
                    <a:pt x="4646" y="6467"/>
                  </a:cubicBezTo>
                  <a:lnTo>
                    <a:pt x="4646" y="7521"/>
                  </a:lnTo>
                  <a:cubicBezTo>
                    <a:pt x="4646" y="7784"/>
                    <a:pt x="4549" y="8048"/>
                    <a:pt x="4368" y="8242"/>
                  </a:cubicBezTo>
                  <a:lnTo>
                    <a:pt x="3967" y="8686"/>
                  </a:lnTo>
                  <a:cubicBezTo>
                    <a:pt x="3939" y="8727"/>
                    <a:pt x="3924" y="8769"/>
                    <a:pt x="3924" y="8810"/>
                  </a:cubicBezTo>
                  <a:lnTo>
                    <a:pt x="3924" y="9240"/>
                  </a:lnTo>
                  <a:cubicBezTo>
                    <a:pt x="3924" y="9337"/>
                    <a:pt x="3994" y="9434"/>
                    <a:pt x="4091" y="9434"/>
                  </a:cubicBezTo>
                  <a:cubicBezTo>
                    <a:pt x="4098" y="9435"/>
                    <a:pt x="4105" y="9436"/>
                    <a:pt x="4111" y="9436"/>
                  </a:cubicBezTo>
                  <a:cubicBezTo>
                    <a:pt x="4212" y="9436"/>
                    <a:pt x="4285" y="9345"/>
                    <a:pt x="4285" y="9254"/>
                  </a:cubicBezTo>
                  <a:lnTo>
                    <a:pt x="4285" y="8880"/>
                  </a:lnTo>
                  <a:lnTo>
                    <a:pt x="4646" y="8491"/>
                  </a:lnTo>
                  <a:cubicBezTo>
                    <a:pt x="4882" y="8227"/>
                    <a:pt x="5021" y="7881"/>
                    <a:pt x="5021" y="7521"/>
                  </a:cubicBezTo>
                  <a:lnTo>
                    <a:pt x="5021" y="6467"/>
                  </a:lnTo>
                  <a:cubicBezTo>
                    <a:pt x="5021" y="6314"/>
                    <a:pt x="4951" y="6175"/>
                    <a:pt x="4854" y="6078"/>
                  </a:cubicBezTo>
                  <a:cubicBezTo>
                    <a:pt x="5006" y="5940"/>
                    <a:pt x="5145" y="5787"/>
                    <a:pt x="5256" y="5620"/>
                  </a:cubicBezTo>
                  <a:cubicBezTo>
                    <a:pt x="5311" y="5537"/>
                    <a:pt x="5298" y="5413"/>
                    <a:pt x="5215" y="5357"/>
                  </a:cubicBezTo>
                  <a:cubicBezTo>
                    <a:pt x="5182" y="5330"/>
                    <a:pt x="5145" y="5317"/>
                    <a:pt x="5109" y="5317"/>
                  </a:cubicBezTo>
                  <a:cubicBezTo>
                    <a:pt x="5051" y="5317"/>
                    <a:pt x="4993" y="5348"/>
                    <a:pt x="4951" y="5398"/>
                  </a:cubicBezTo>
                  <a:cubicBezTo>
                    <a:pt x="4826" y="5592"/>
                    <a:pt x="4660" y="5759"/>
                    <a:pt x="4479" y="5912"/>
                  </a:cubicBezTo>
                  <a:cubicBezTo>
                    <a:pt x="4396" y="5912"/>
                    <a:pt x="4313" y="5925"/>
                    <a:pt x="4244" y="5953"/>
                  </a:cubicBezTo>
                  <a:cubicBezTo>
                    <a:pt x="4174" y="5718"/>
                    <a:pt x="3939" y="5551"/>
                    <a:pt x="3703" y="5551"/>
                  </a:cubicBezTo>
                  <a:cubicBezTo>
                    <a:pt x="3606" y="5551"/>
                    <a:pt x="3523" y="5579"/>
                    <a:pt x="3440" y="5620"/>
                  </a:cubicBezTo>
                  <a:cubicBezTo>
                    <a:pt x="3356" y="5426"/>
                    <a:pt x="3148" y="5302"/>
                    <a:pt x="2940" y="5302"/>
                  </a:cubicBezTo>
                  <a:cubicBezTo>
                    <a:pt x="2885" y="5302"/>
                    <a:pt x="2815" y="5315"/>
                    <a:pt x="2760" y="5343"/>
                  </a:cubicBezTo>
                  <a:lnTo>
                    <a:pt x="2760" y="4553"/>
                  </a:lnTo>
                  <a:cubicBezTo>
                    <a:pt x="2760" y="4232"/>
                    <a:pt x="2485" y="3987"/>
                    <a:pt x="2179" y="3987"/>
                  </a:cubicBezTo>
                  <a:cubicBezTo>
                    <a:pt x="2142" y="3987"/>
                    <a:pt x="2104" y="3991"/>
                    <a:pt x="2066" y="3998"/>
                  </a:cubicBezTo>
                  <a:cubicBezTo>
                    <a:pt x="1817" y="4054"/>
                    <a:pt x="1622" y="4289"/>
                    <a:pt x="1622" y="4553"/>
                  </a:cubicBezTo>
                  <a:lnTo>
                    <a:pt x="1622" y="5981"/>
                  </a:lnTo>
                  <a:cubicBezTo>
                    <a:pt x="1554" y="5981"/>
                    <a:pt x="1484" y="5995"/>
                    <a:pt x="1415" y="6008"/>
                  </a:cubicBezTo>
                  <a:cubicBezTo>
                    <a:pt x="749" y="5537"/>
                    <a:pt x="361" y="4788"/>
                    <a:pt x="361" y="3970"/>
                  </a:cubicBezTo>
                  <a:cubicBezTo>
                    <a:pt x="361" y="2695"/>
                    <a:pt x="1317" y="1641"/>
                    <a:pt x="2552" y="1474"/>
                  </a:cubicBezTo>
                  <a:lnTo>
                    <a:pt x="2552" y="2153"/>
                  </a:lnTo>
                  <a:cubicBezTo>
                    <a:pt x="2454" y="2112"/>
                    <a:pt x="2358" y="2084"/>
                    <a:pt x="2247" y="2084"/>
                  </a:cubicBezTo>
                  <a:lnTo>
                    <a:pt x="1997" y="2084"/>
                  </a:lnTo>
                  <a:cubicBezTo>
                    <a:pt x="1637" y="2084"/>
                    <a:pt x="1317" y="2375"/>
                    <a:pt x="1317" y="2736"/>
                  </a:cubicBezTo>
                  <a:cubicBezTo>
                    <a:pt x="1304" y="3124"/>
                    <a:pt x="1609" y="3429"/>
                    <a:pt x="1983" y="3429"/>
                  </a:cubicBezTo>
                  <a:lnTo>
                    <a:pt x="2247" y="3429"/>
                  </a:lnTo>
                  <a:cubicBezTo>
                    <a:pt x="2621" y="3429"/>
                    <a:pt x="2913" y="3124"/>
                    <a:pt x="2913" y="2763"/>
                  </a:cubicBezTo>
                  <a:lnTo>
                    <a:pt x="2913" y="1446"/>
                  </a:lnTo>
                  <a:cubicBezTo>
                    <a:pt x="4285" y="1474"/>
                    <a:pt x="5394" y="2597"/>
                    <a:pt x="5394" y="3970"/>
                  </a:cubicBezTo>
                  <a:cubicBezTo>
                    <a:pt x="5394" y="4073"/>
                    <a:pt x="5478" y="4152"/>
                    <a:pt x="5578" y="4152"/>
                  </a:cubicBezTo>
                  <a:cubicBezTo>
                    <a:pt x="5586" y="4152"/>
                    <a:pt x="5595" y="4151"/>
                    <a:pt x="5603" y="4150"/>
                  </a:cubicBezTo>
                  <a:cubicBezTo>
                    <a:pt x="5700" y="4150"/>
                    <a:pt x="5769" y="4067"/>
                    <a:pt x="5769" y="3956"/>
                  </a:cubicBezTo>
                  <a:cubicBezTo>
                    <a:pt x="5769" y="2389"/>
                    <a:pt x="4494" y="1099"/>
                    <a:pt x="2913" y="1086"/>
                  </a:cubicBezTo>
                  <a:lnTo>
                    <a:pt x="2913" y="587"/>
                  </a:lnTo>
                  <a:cubicBezTo>
                    <a:pt x="2981" y="628"/>
                    <a:pt x="3051" y="655"/>
                    <a:pt x="3120" y="670"/>
                  </a:cubicBezTo>
                  <a:cubicBezTo>
                    <a:pt x="3329" y="739"/>
                    <a:pt x="3370" y="877"/>
                    <a:pt x="3384" y="892"/>
                  </a:cubicBezTo>
                  <a:lnTo>
                    <a:pt x="3384" y="905"/>
                  </a:lnTo>
                  <a:cubicBezTo>
                    <a:pt x="3407" y="986"/>
                    <a:pt x="3477" y="1038"/>
                    <a:pt x="3556" y="1038"/>
                  </a:cubicBezTo>
                  <a:cubicBezTo>
                    <a:pt x="3572" y="1038"/>
                    <a:pt x="3589" y="1035"/>
                    <a:pt x="3606" y="1030"/>
                  </a:cubicBezTo>
                  <a:cubicBezTo>
                    <a:pt x="3703" y="1003"/>
                    <a:pt x="3758" y="905"/>
                    <a:pt x="3730" y="794"/>
                  </a:cubicBezTo>
                  <a:lnTo>
                    <a:pt x="3730" y="781"/>
                  </a:lnTo>
                  <a:cubicBezTo>
                    <a:pt x="3703" y="655"/>
                    <a:pt x="3551" y="420"/>
                    <a:pt x="3231" y="323"/>
                  </a:cubicBezTo>
                  <a:cubicBezTo>
                    <a:pt x="2996" y="254"/>
                    <a:pt x="2898" y="101"/>
                    <a:pt x="2898" y="87"/>
                  </a:cubicBezTo>
                  <a:cubicBezTo>
                    <a:pt x="2864" y="29"/>
                    <a:pt x="2801" y="0"/>
                    <a:pt x="2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6"/>
            <p:cNvSpPr/>
            <p:nvPr/>
          </p:nvSpPr>
          <p:spPr>
            <a:xfrm>
              <a:off x="4361673" y="4291745"/>
              <a:ext cx="31804" cy="101993"/>
            </a:xfrm>
            <a:custGeom>
              <a:avLst/>
              <a:gdLst/>
              <a:ahLst/>
              <a:cxnLst/>
              <a:rect l="l" t="t" r="r" b="b"/>
              <a:pathLst>
                <a:path w="667" h="2139" extrusionOk="0">
                  <a:moveTo>
                    <a:pt x="206" y="0"/>
                  </a:moveTo>
                  <a:cubicBezTo>
                    <a:pt x="178" y="0"/>
                    <a:pt x="151" y="7"/>
                    <a:pt x="126" y="19"/>
                  </a:cubicBezTo>
                  <a:cubicBezTo>
                    <a:pt x="28" y="74"/>
                    <a:pt x="1" y="185"/>
                    <a:pt x="43" y="283"/>
                  </a:cubicBezTo>
                  <a:cubicBezTo>
                    <a:pt x="278" y="712"/>
                    <a:pt x="278" y="1433"/>
                    <a:pt x="43" y="1864"/>
                  </a:cubicBezTo>
                  <a:cubicBezTo>
                    <a:pt x="1" y="1960"/>
                    <a:pt x="28" y="2071"/>
                    <a:pt x="126" y="2113"/>
                  </a:cubicBezTo>
                  <a:cubicBezTo>
                    <a:pt x="152" y="2131"/>
                    <a:pt x="181" y="2139"/>
                    <a:pt x="210" y="2139"/>
                  </a:cubicBezTo>
                  <a:cubicBezTo>
                    <a:pt x="273" y="2139"/>
                    <a:pt x="337" y="2101"/>
                    <a:pt x="376" y="2043"/>
                  </a:cubicBezTo>
                  <a:cubicBezTo>
                    <a:pt x="666" y="1503"/>
                    <a:pt x="666" y="643"/>
                    <a:pt x="376" y="102"/>
                  </a:cubicBezTo>
                  <a:cubicBezTo>
                    <a:pt x="337" y="34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6"/>
            <p:cNvSpPr/>
            <p:nvPr/>
          </p:nvSpPr>
          <p:spPr>
            <a:xfrm>
              <a:off x="4397388" y="4259654"/>
              <a:ext cx="35762" cy="166460"/>
            </a:xfrm>
            <a:custGeom>
              <a:avLst/>
              <a:gdLst/>
              <a:ahLst/>
              <a:cxnLst/>
              <a:rect l="l" t="t" r="r" b="b"/>
              <a:pathLst>
                <a:path w="750" h="3491" extrusionOk="0">
                  <a:moveTo>
                    <a:pt x="218" y="1"/>
                  </a:moveTo>
                  <a:cubicBezTo>
                    <a:pt x="188" y="1"/>
                    <a:pt x="156" y="9"/>
                    <a:pt x="126" y="26"/>
                  </a:cubicBezTo>
                  <a:cubicBezTo>
                    <a:pt x="43" y="68"/>
                    <a:pt x="0" y="179"/>
                    <a:pt x="56" y="276"/>
                  </a:cubicBezTo>
                  <a:cubicBezTo>
                    <a:pt x="265" y="664"/>
                    <a:pt x="375" y="1191"/>
                    <a:pt x="375" y="1746"/>
                  </a:cubicBezTo>
                  <a:cubicBezTo>
                    <a:pt x="375" y="2300"/>
                    <a:pt x="265" y="2827"/>
                    <a:pt x="56" y="3216"/>
                  </a:cubicBezTo>
                  <a:cubicBezTo>
                    <a:pt x="0" y="3313"/>
                    <a:pt x="43" y="3424"/>
                    <a:pt x="126" y="3465"/>
                  </a:cubicBezTo>
                  <a:cubicBezTo>
                    <a:pt x="156" y="3483"/>
                    <a:pt x="188" y="3491"/>
                    <a:pt x="219" y="3491"/>
                  </a:cubicBezTo>
                  <a:cubicBezTo>
                    <a:pt x="285" y="3491"/>
                    <a:pt x="347" y="3454"/>
                    <a:pt x="375" y="3397"/>
                  </a:cubicBezTo>
                  <a:cubicBezTo>
                    <a:pt x="611" y="2953"/>
                    <a:pt x="749" y="2370"/>
                    <a:pt x="749" y="1746"/>
                  </a:cubicBezTo>
                  <a:cubicBezTo>
                    <a:pt x="749" y="1122"/>
                    <a:pt x="611" y="540"/>
                    <a:pt x="375" y="96"/>
                  </a:cubicBezTo>
                  <a:cubicBezTo>
                    <a:pt x="346" y="39"/>
                    <a:pt x="285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6"/>
            <p:cNvSpPr/>
            <p:nvPr/>
          </p:nvSpPr>
          <p:spPr>
            <a:xfrm>
              <a:off x="4021164" y="4291745"/>
              <a:ext cx="31757" cy="101993"/>
            </a:xfrm>
            <a:custGeom>
              <a:avLst/>
              <a:gdLst/>
              <a:ahLst/>
              <a:cxnLst/>
              <a:rect l="l" t="t" r="r" b="b"/>
              <a:pathLst>
                <a:path w="666" h="2139" extrusionOk="0">
                  <a:moveTo>
                    <a:pt x="461" y="0"/>
                  </a:moveTo>
                  <a:cubicBezTo>
                    <a:pt x="396" y="0"/>
                    <a:pt x="330" y="34"/>
                    <a:pt x="291" y="102"/>
                  </a:cubicBezTo>
                  <a:cubicBezTo>
                    <a:pt x="0" y="643"/>
                    <a:pt x="0" y="1503"/>
                    <a:pt x="291" y="2043"/>
                  </a:cubicBezTo>
                  <a:cubicBezTo>
                    <a:pt x="329" y="2101"/>
                    <a:pt x="393" y="2139"/>
                    <a:pt x="457" y="2139"/>
                  </a:cubicBezTo>
                  <a:cubicBezTo>
                    <a:pt x="486" y="2139"/>
                    <a:pt x="514" y="2131"/>
                    <a:pt x="540" y="2113"/>
                  </a:cubicBezTo>
                  <a:cubicBezTo>
                    <a:pt x="638" y="2071"/>
                    <a:pt x="666" y="1960"/>
                    <a:pt x="624" y="1864"/>
                  </a:cubicBezTo>
                  <a:cubicBezTo>
                    <a:pt x="388" y="1433"/>
                    <a:pt x="388" y="712"/>
                    <a:pt x="624" y="283"/>
                  </a:cubicBezTo>
                  <a:cubicBezTo>
                    <a:pt x="666" y="185"/>
                    <a:pt x="638" y="74"/>
                    <a:pt x="540" y="19"/>
                  </a:cubicBezTo>
                  <a:cubicBezTo>
                    <a:pt x="516" y="7"/>
                    <a:pt x="488" y="0"/>
                    <a:pt x="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6"/>
            <p:cNvSpPr/>
            <p:nvPr/>
          </p:nvSpPr>
          <p:spPr>
            <a:xfrm>
              <a:off x="3981492" y="4259654"/>
              <a:ext cx="35714" cy="166603"/>
            </a:xfrm>
            <a:custGeom>
              <a:avLst/>
              <a:gdLst/>
              <a:ahLst/>
              <a:cxnLst/>
              <a:rect l="l" t="t" r="r" b="b"/>
              <a:pathLst>
                <a:path w="749" h="3494" extrusionOk="0">
                  <a:moveTo>
                    <a:pt x="531" y="1"/>
                  </a:moveTo>
                  <a:cubicBezTo>
                    <a:pt x="464" y="1"/>
                    <a:pt x="403" y="39"/>
                    <a:pt x="374" y="96"/>
                  </a:cubicBezTo>
                  <a:cubicBezTo>
                    <a:pt x="139" y="540"/>
                    <a:pt x="0" y="1122"/>
                    <a:pt x="0" y="1746"/>
                  </a:cubicBezTo>
                  <a:cubicBezTo>
                    <a:pt x="0" y="2370"/>
                    <a:pt x="139" y="2953"/>
                    <a:pt x="374" y="3397"/>
                  </a:cubicBezTo>
                  <a:cubicBezTo>
                    <a:pt x="402" y="3452"/>
                    <a:pt x="472" y="3493"/>
                    <a:pt x="540" y="3493"/>
                  </a:cubicBezTo>
                  <a:cubicBezTo>
                    <a:pt x="568" y="3493"/>
                    <a:pt x="596" y="3480"/>
                    <a:pt x="624" y="3465"/>
                  </a:cubicBezTo>
                  <a:cubicBezTo>
                    <a:pt x="707" y="3424"/>
                    <a:pt x="749" y="3313"/>
                    <a:pt x="693" y="3216"/>
                  </a:cubicBezTo>
                  <a:cubicBezTo>
                    <a:pt x="485" y="2827"/>
                    <a:pt x="374" y="2300"/>
                    <a:pt x="374" y="1746"/>
                  </a:cubicBezTo>
                  <a:cubicBezTo>
                    <a:pt x="374" y="1191"/>
                    <a:pt x="485" y="664"/>
                    <a:pt x="693" y="276"/>
                  </a:cubicBezTo>
                  <a:cubicBezTo>
                    <a:pt x="749" y="179"/>
                    <a:pt x="707" y="68"/>
                    <a:pt x="624" y="26"/>
                  </a:cubicBezTo>
                  <a:cubicBezTo>
                    <a:pt x="593" y="9"/>
                    <a:pt x="562" y="1"/>
                    <a:pt x="5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6"/>
            <p:cNvSpPr/>
            <p:nvPr/>
          </p:nvSpPr>
          <p:spPr>
            <a:xfrm>
              <a:off x="4206320" y="4256077"/>
              <a:ext cx="92599" cy="106046"/>
            </a:xfrm>
            <a:custGeom>
              <a:avLst/>
              <a:gdLst/>
              <a:ahLst/>
              <a:cxnLst/>
              <a:rect l="l" t="t" r="r" b="b"/>
              <a:pathLst>
                <a:path w="1942" h="2224" extrusionOk="0">
                  <a:moveTo>
                    <a:pt x="762" y="1516"/>
                  </a:moveTo>
                  <a:cubicBezTo>
                    <a:pt x="846" y="1516"/>
                    <a:pt x="929" y="1586"/>
                    <a:pt x="929" y="1682"/>
                  </a:cubicBezTo>
                  <a:cubicBezTo>
                    <a:pt x="929" y="1780"/>
                    <a:pt x="846" y="1863"/>
                    <a:pt x="762" y="1863"/>
                  </a:cubicBezTo>
                  <a:lnTo>
                    <a:pt x="555" y="1863"/>
                  </a:lnTo>
                  <a:cubicBezTo>
                    <a:pt x="457" y="1863"/>
                    <a:pt x="388" y="1780"/>
                    <a:pt x="388" y="1682"/>
                  </a:cubicBezTo>
                  <a:cubicBezTo>
                    <a:pt x="388" y="1586"/>
                    <a:pt x="457" y="1516"/>
                    <a:pt x="555" y="1516"/>
                  </a:cubicBezTo>
                  <a:close/>
                  <a:moveTo>
                    <a:pt x="1110" y="1"/>
                  </a:moveTo>
                  <a:cubicBezTo>
                    <a:pt x="1096" y="1"/>
                    <a:pt x="1082" y="2"/>
                    <a:pt x="1067" y="5"/>
                  </a:cubicBezTo>
                  <a:cubicBezTo>
                    <a:pt x="984" y="32"/>
                    <a:pt x="929" y="101"/>
                    <a:pt x="929" y="184"/>
                  </a:cubicBezTo>
                  <a:lnTo>
                    <a:pt x="929" y="1169"/>
                  </a:lnTo>
                  <a:cubicBezTo>
                    <a:pt x="873" y="1155"/>
                    <a:pt x="818" y="1142"/>
                    <a:pt x="762" y="1142"/>
                  </a:cubicBezTo>
                  <a:lnTo>
                    <a:pt x="568" y="1142"/>
                  </a:lnTo>
                  <a:cubicBezTo>
                    <a:pt x="278" y="1142"/>
                    <a:pt x="28" y="1377"/>
                    <a:pt x="14" y="1669"/>
                  </a:cubicBezTo>
                  <a:cubicBezTo>
                    <a:pt x="0" y="1974"/>
                    <a:pt x="250" y="2223"/>
                    <a:pt x="555" y="2223"/>
                  </a:cubicBezTo>
                  <a:lnTo>
                    <a:pt x="762" y="2223"/>
                  </a:lnTo>
                  <a:cubicBezTo>
                    <a:pt x="1054" y="2223"/>
                    <a:pt x="1304" y="1987"/>
                    <a:pt x="1304" y="1682"/>
                  </a:cubicBezTo>
                  <a:lnTo>
                    <a:pt x="1304" y="559"/>
                  </a:lnTo>
                  <a:lnTo>
                    <a:pt x="1387" y="600"/>
                  </a:lnTo>
                  <a:cubicBezTo>
                    <a:pt x="1511" y="642"/>
                    <a:pt x="1539" y="711"/>
                    <a:pt x="1553" y="726"/>
                  </a:cubicBezTo>
                  <a:lnTo>
                    <a:pt x="1553" y="753"/>
                  </a:lnTo>
                  <a:cubicBezTo>
                    <a:pt x="1589" y="826"/>
                    <a:pt x="1669" y="867"/>
                    <a:pt x="1744" y="867"/>
                  </a:cubicBezTo>
                  <a:cubicBezTo>
                    <a:pt x="1754" y="867"/>
                    <a:pt x="1765" y="866"/>
                    <a:pt x="1775" y="864"/>
                  </a:cubicBezTo>
                  <a:cubicBezTo>
                    <a:pt x="1872" y="837"/>
                    <a:pt x="1942" y="726"/>
                    <a:pt x="1900" y="628"/>
                  </a:cubicBezTo>
                  <a:lnTo>
                    <a:pt x="1900" y="615"/>
                  </a:lnTo>
                  <a:cubicBezTo>
                    <a:pt x="1900" y="587"/>
                    <a:pt x="1816" y="337"/>
                    <a:pt x="1498" y="240"/>
                  </a:cubicBezTo>
                  <a:cubicBezTo>
                    <a:pt x="1345" y="199"/>
                    <a:pt x="1276" y="101"/>
                    <a:pt x="1276" y="88"/>
                  </a:cubicBezTo>
                  <a:cubicBezTo>
                    <a:pt x="1241" y="30"/>
                    <a:pt x="1178" y="1"/>
                    <a:pt x="1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6"/>
            <p:cNvSpPr/>
            <p:nvPr/>
          </p:nvSpPr>
          <p:spPr>
            <a:xfrm>
              <a:off x="4320570" y="4371949"/>
              <a:ext cx="19979" cy="17452"/>
            </a:xfrm>
            <a:custGeom>
              <a:avLst/>
              <a:gdLst/>
              <a:ahLst/>
              <a:cxnLst/>
              <a:rect l="l" t="t" r="r" b="b"/>
              <a:pathLst>
                <a:path w="419" h="366" extrusionOk="0">
                  <a:moveTo>
                    <a:pt x="208" y="1"/>
                  </a:moveTo>
                  <a:cubicBezTo>
                    <a:pt x="126" y="1"/>
                    <a:pt x="47" y="56"/>
                    <a:pt x="31" y="154"/>
                  </a:cubicBezTo>
                  <a:cubicBezTo>
                    <a:pt x="1" y="274"/>
                    <a:pt x="108" y="365"/>
                    <a:pt x="217" y="365"/>
                  </a:cubicBezTo>
                  <a:cubicBezTo>
                    <a:pt x="259" y="365"/>
                    <a:pt x="301" y="351"/>
                    <a:pt x="336" y="320"/>
                  </a:cubicBezTo>
                  <a:cubicBezTo>
                    <a:pt x="406" y="265"/>
                    <a:pt x="419" y="154"/>
                    <a:pt x="363" y="84"/>
                  </a:cubicBezTo>
                  <a:cubicBezTo>
                    <a:pt x="324" y="27"/>
                    <a:pt x="265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8" name="Google Shape;1428;p46"/>
          <p:cNvGrpSpPr/>
          <p:nvPr/>
        </p:nvGrpSpPr>
        <p:grpSpPr>
          <a:xfrm>
            <a:off x="1875846" y="2398072"/>
            <a:ext cx="222898" cy="197469"/>
            <a:chOff x="4716105" y="4178258"/>
            <a:chExt cx="451029" cy="399493"/>
          </a:xfrm>
        </p:grpSpPr>
        <p:sp>
          <p:nvSpPr>
            <p:cNvPr id="1429" name="Google Shape;1429;p46"/>
            <p:cNvSpPr/>
            <p:nvPr/>
          </p:nvSpPr>
          <p:spPr>
            <a:xfrm>
              <a:off x="4716105" y="4178258"/>
              <a:ext cx="451029" cy="392808"/>
            </a:xfrm>
            <a:custGeom>
              <a:avLst/>
              <a:gdLst/>
              <a:ahLst/>
              <a:cxnLst/>
              <a:rect l="l" t="t" r="r" b="b"/>
              <a:pathLst>
                <a:path w="9459" h="8238" extrusionOk="0">
                  <a:moveTo>
                    <a:pt x="4730" y="1165"/>
                  </a:moveTo>
                  <a:cubicBezTo>
                    <a:pt x="5590" y="1165"/>
                    <a:pt x="6422" y="1483"/>
                    <a:pt x="7060" y="2038"/>
                  </a:cubicBezTo>
                  <a:lnTo>
                    <a:pt x="7005" y="2094"/>
                  </a:lnTo>
                  <a:cubicBezTo>
                    <a:pt x="6920" y="2178"/>
                    <a:pt x="6807" y="2220"/>
                    <a:pt x="6692" y="2220"/>
                  </a:cubicBezTo>
                  <a:cubicBezTo>
                    <a:pt x="6598" y="2220"/>
                    <a:pt x="6503" y="2192"/>
                    <a:pt x="6422" y="2136"/>
                  </a:cubicBezTo>
                  <a:cubicBezTo>
                    <a:pt x="5923" y="1789"/>
                    <a:pt x="5341" y="1594"/>
                    <a:pt x="4730" y="1594"/>
                  </a:cubicBezTo>
                  <a:cubicBezTo>
                    <a:pt x="4120" y="1594"/>
                    <a:pt x="3538" y="1789"/>
                    <a:pt x="3038" y="2136"/>
                  </a:cubicBezTo>
                  <a:cubicBezTo>
                    <a:pt x="2957" y="2192"/>
                    <a:pt x="2862" y="2220"/>
                    <a:pt x="2768" y="2220"/>
                  </a:cubicBezTo>
                  <a:cubicBezTo>
                    <a:pt x="2653" y="2220"/>
                    <a:pt x="2540" y="2178"/>
                    <a:pt x="2456" y="2094"/>
                  </a:cubicBezTo>
                  <a:lnTo>
                    <a:pt x="2401" y="2038"/>
                  </a:lnTo>
                  <a:cubicBezTo>
                    <a:pt x="2442" y="1997"/>
                    <a:pt x="2484" y="1969"/>
                    <a:pt x="2525" y="1927"/>
                  </a:cubicBezTo>
                  <a:cubicBezTo>
                    <a:pt x="3149" y="1442"/>
                    <a:pt x="3939" y="1165"/>
                    <a:pt x="4730" y="1165"/>
                  </a:cubicBezTo>
                  <a:close/>
                  <a:moveTo>
                    <a:pt x="4730" y="1969"/>
                  </a:moveTo>
                  <a:cubicBezTo>
                    <a:pt x="5257" y="1969"/>
                    <a:pt x="5770" y="2136"/>
                    <a:pt x="6200" y="2441"/>
                  </a:cubicBezTo>
                  <a:cubicBezTo>
                    <a:pt x="6347" y="2544"/>
                    <a:pt x="6514" y="2594"/>
                    <a:pt x="6681" y="2594"/>
                  </a:cubicBezTo>
                  <a:cubicBezTo>
                    <a:pt x="6894" y="2594"/>
                    <a:pt x="7105" y="2513"/>
                    <a:pt x="7268" y="2358"/>
                  </a:cubicBezTo>
                  <a:lnTo>
                    <a:pt x="7323" y="2288"/>
                  </a:lnTo>
                  <a:cubicBezTo>
                    <a:pt x="7878" y="2885"/>
                    <a:pt x="8238" y="3661"/>
                    <a:pt x="8294" y="4534"/>
                  </a:cubicBezTo>
                  <a:lnTo>
                    <a:pt x="7864" y="4534"/>
                  </a:lnTo>
                  <a:cubicBezTo>
                    <a:pt x="7504" y="4534"/>
                    <a:pt x="7184" y="4715"/>
                    <a:pt x="7005" y="4993"/>
                  </a:cubicBezTo>
                  <a:cubicBezTo>
                    <a:pt x="6630" y="4091"/>
                    <a:pt x="5757" y="3467"/>
                    <a:pt x="4730" y="3467"/>
                  </a:cubicBezTo>
                  <a:cubicBezTo>
                    <a:pt x="4466" y="3467"/>
                    <a:pt x="4203" y="3508"/>
                    <a:pt x="3967" y="3591"/>
                  </a:cubicBezTo>
                  <a:lnTo>
                    <a:pt x="3218" y="3148"/>
                  </a:lnTo>
                  <a:cubicBezTo>
                    <a:pt x="3190" y="3134"/>
                    <a:pt x="3159" y="3127"/>
                    <a:pt x="3128" y="3127"/>
                  </a:cubicBezTo>
                  <a:cubicBezTo>
                    <a:pt x="3097" y="3127"/>
                    <a:pt x="3066" y="3134"/>
                    <a:pt x="3038" y="3148"/>
                  </a:cubicBezTo>
                  <a:cubicBezTo>
                    <a:pt x="2983" y="3190"/>
                    <a:pt x="2941" y="3245"/>
                    <a:pt x="2941" y="3314"/>
                  </a:cubicBezTo>
                  <a:lnTo>
                    <a:pt x="2941" y="4229"/>
                  </a:lnTo>
                  <a:cubicBezTo>
                    <a:pt x="2733" y="4451"/>
                    <a:pt x="2567" y="4715"/>
                    <a:pt x="2456" y="4978"/>
                  </a:cubicBezTo>
                  <a:cubicBezTo>
                    <a:pt x="2262" y="4715"/>
                    <a:pt x="1942" y="4534"/>
                    <a:pt x="1596" y="4534"/>
                  </a:cubicBezTo>
                  <a:lnTo>
                    <a:pt x="1166" y="4534"/>
                  </a:lnTo>
                  <a:cubicBezTo>
                    <a:pt x="1221" y="3661"/>
                    <a:pt x="1582" y="2885"/>
                    <a:pt x="2136" y="2288"/>
                  </a:cubicBezTo>
                  <a:lnTo>
                    <a:pt x="2192" y="2358"/>
                  </a:lnTo>
                  <a:cubicBezTo>
                    <a:pt x="2346" y="2512"/>
                    <a:pt x="2556" y="2589"/>
                    <a:pt x="2769" y="2589"/>
                  </a:cubicBezTo>
                  <a:cubicBezTo>
                    <a:pt x="2940" y="2589"/>
                    <a:pt x="3112" y="2540"/>
                    <a:pt x="3260" y="2441"/>
                  </a:cubicBezTo>
                  <a:cubicBezTo>
                    <a:pt x="3690" y="2136"/>
                    <a:pt x="4203" y="1969"/>
                    <a:pt x="4730" y="1969"/>
                  </a:cubicBezTo>
                  <a:close/>
                  <a:moveTo>
                    <a:pt x="4730" y="361"/>
                  </a:moveTo>
                  <a:cubicBezTo>
                    <a:pt x="5895" y="361"/>
                    <a:pt x="6990" y="818"/>
                    <a:pt x="7809" y="1650"/>
                  </a:cubicBezTo>
                  <a:cubicBezTo>
                    <a:pt x="8641" y="2469"/>
                    <a:pt x="9098" y="3564"/>
                    <a:pt x="9098" y="4729"/>
                  </a:cubicBezTo>
                  <a:lnTo>
                    <a:pt x="9098" y="5450"/>
                  </a:lnTo>
                  <a:lnTo>
                    <a:pt x="8669" y="5450"/>
                  </a:lnTo>
                  <a:lnTo>
                    <a:pt x="8669" y="4729"/>
                  </a:lnTo>
                  <a:lnTo>
                    <a:pt x="8669" y="4715"/>
                  </a:lnTo>
                  <a:cubicBezTo>
                    <a:pt x="8654" y="3606"/>
                    <a:pt x="8197" y="2607"/>
                    <a:pt x="7462" y="1900"/>
                  </a:cubicBezTo>
                  <a:cubicBezTo>
                    <a:pt x="6741" y="1193"/>
                    <a:pt x="5729" y="790"/>
                    <a:pt x="4730" y="790"/>
                  </a:cubicBezTo>
                  <a:cubicBezTo>
                    <a:pt x="3732" y="790"/>
                    <a:pt x="2719" y="1193"/>
                    <a:pt x="1998" y="1900"/>
                  </a:cubicBezTo>
                  <a:cubicBezTo>
                    <a:pt x="1263" y="2607"/>
                    <a:pt x="805" y="3606"/>
                    <a:pt x="792" y="4715"/>
                  </a:cubicBezTo>
                  <a:lnTo>
                    <a:pt x="792" y="5450"/>
                  </a:lnTo>
                  <a:lnTo>
                    <a:pt x="361" y="5450"/>
                  </a:lnTo>
                  <a:lnTo>
                    <a:pt x="361" y="4729"/>
                  </a:lnTo>
                  <a:cubicBezTo>
                    <a:pt x="361" y="3564"/>
                    <a:pt x="820" y="2469"/>
                    <a:pt x="1637" y="1650"/>
                  </a:cubicBezTo>
                  <a:cubicBezTo>
                    <a:pt x="2469" y="818"/>
                    <a:pt x="3565" y="361"/>
                    <a:pt x="4730" y="361"/>
                  </a:cubicBezTo>
                  <a:close/>
                  <a:moveTo>
                    <a:pt x="792" y="5825"/>
                  </a:moveTo>
                  <a:lnTo>
                    <a:pt x="792" y="6504"/>
                  </a:lnTo>
                  <a:lnTo>
                    <a:pt x="361" y="6504"/>
                  </a:lnTo>
                  <a:lnTo>
                    <a:pt x="361" y="5825"/>
                  </a:lnTo>
                  <a:close/>
                  <a:moveTo>
                    <a:pt x="9098" y="5825"/>
                  </a:moveTo>
                  <a:lnTo>
                    <a:pt x="9098" y="6504"/>
                  </a:lnTo>
                  <a:lnTo>
                    <a:pt x="8669" y="6504"/>
                  </a:lnTo>
                  <a:lnTo>
                    <a:pt x="8669" y="5825"/>
                  </a:lnTo>
                  <a:close/>
                  <a:moveTo>
                    <a:pt x="1596" y="4895"/>
                  </a:moveTo>
                  <a:cubicBezTo>
                    <a:pt x="1970" y="4895"/>
                    <a:pt x="2275" y="5200"/>
                    <a:pt x="2275" y="5588"/>
                  </a:cubicBezTo>
                  <a:lnTo>
                    <a:pt x="2275" y="6740"/>
                  </a:lnTo>
                  <a:cubicBezTo>
                    <a:pt x="2275" y="7114"/>
                    <a:pt x="1970" y="7419"/>
                    <a:pt x="1596" y="7419"/>
                  </a:cubicBezTo>
                  <a:lnTo>
                    <a:pt x="1166" y="7419"/>
                  </a:lnTo>
                  <a:lnTo>
                    <a:pt x="1166" y="4895"/>
                  </a:lnTo>
                  <a:close/>
                  <a:moveTo>
                    <a:pt x="8294" y="4895"/>
                  </a:moveTo>
                  <a:lnTo>
                    <a:pt x="8294" y="7419"/>
                  </a:lnTo>
                  <a:lnTo>
                    <a:pt x="7864" y="7419"/>
                  </a:lnTo>
                  <a:cubicBezTo>
                    <a:pt x="7489" y="7419"/>
                    <a:pt x="7184" y="7114"/>
                    <a:pt x="7184" y="6740"/>
                  </a:cubicBezTo>
                  <a:lnTo>
                    <a:pt x="7184" y="5588"/>
                  </a:lnTo>
                  <a:cubicBezTo>
                    <a:pt x="7184" y="5200"/>
                    <a:pt x="7489" y="4895"/>
                    <a:pt x="7864" y="4895"/>
                  </a:cubicBezTo>
                  <a:close/>
                  <a:moveTo>
                    <a:pt x="4730" y="0"/>
                  </a:moveTo>
                  <a:cubicBezTo>
                    <a:pt x="3468" y="0"/>
                    <a:pt x="2275" y="485"/>
                    <a:pt x="1388" y="1387"/>
                  </a:cubicBezTo>
                  <a:cubicBezTo>
                    <a:pt x="487" y="2274"/>
                    <a:pt x="1" y="3467"/>
                    <a:pt x="1" y="4729"/>
                  </a:cubicBezTo>
                  <a:lnTo>
                    <a:pt x="1" y="6685"/>
                  </a:lnTo>
                  <a:cubicBezTo>
                    <a:pt x="1" y="6781"/>
                    <a:pt x="84" y="6864"/>
                    <a:pt x="182" y="6864"/>
                  </a:cubicBezTo>
                  <a:lnTo>
                    <a:pt x="792" y="6864"/>
                  </a:lnTo>
                  <a:lnTo>
                    <a:pt x="792" y="7600"/>
                  </a:lnTo>
                  <a:cubicBezTo>
                    <a:pt x="792" y="7711"/>
                    <a:pt x="875" y="7794"/>
                    <a:pt x="986" y="7794"/>
                  </a:cubicBezTo>
                  <a:lnTo>
                    <a:pt x="1596" y="7794"/>
                  </a:lnTo>
                  <a:cubicBezTo>
                    <a:pt x="2040" y="7794"/>
                    <a:pt x="2428" y="7502"/>
                    <a:pt x="2580" y="7101"/>
                  </a:cubicBezTo>
                  <a:cubicBezTo>
                    <a:pt x="2622" y="7184"/>
                    <a:pt x="2663" y="7253"/>
                    <a:pt x="2719" y="7336"/>
                  </a:cubicBezTo>
                  <a:cubicBezTo>
                    <a:pt x="2996" y="7738"/>
                    <a:pt x="3399" y="8044"/>
                    <a:pt x="3856" y="8223"/>
                  </a:cubicBezTo>
                  <a:cubicBezTo>
                    <a:pt x="3876" y="8229"/>
                    <a:pt x="3897" y="8232"/>
                    <a:pt x="3917" y="8232"/>
                  </a:cubicBezTo>
                  <a:cubicBezTo>
                    <a:pt x="3996" y="8232"/>
                    <a:pt x="4070" y="8190"/>
                    <a:pt x="4092" y="8112"/>
                  </a:cubicBezTo>
                  <a:cubicBezTo>
                    <a:pt x="4133" y="8016"/>
                    <a:pt x="4092" y="7905"/>
                    <a:pt x="3995" y="7877"/>
                  </a:cubicBezTo>
                  <a:cubicBezTo>
                    <a:pt x="3593" y="7724"/>
                    <a:pt x="3260" y="7461"/>
                    <a:pt x="3024" y="7114"/>
                  </a:cubicBezTo>
                  <a:cubicBezTo>
                    <a:pt x="2774" y="6768"/>
                    <a:pt x="2636" y="6352"/>
                    <a:pt x="2636" y="5921"/>
                  </a:cubicBezTo>
                  <a:cubicBezTo>
                    <a:pt x="2636" y="5367"/>
                    <a:pt x="2858" y="4840"/>
                    <a:pt x="3260" y="4438"/>
                  </a:cubicBezTo>
                  <a:cubicBezTo>
                    <a:pt x="3288" y="4410"/>
                    <a:pt x="3316" y="4355"/>
                    <a:pt x="3316" y="4313"/>
                  </a:cubicBezTo>
                  <a:lnTo>
                    <a:pt x="3316" y="3634"/>
                  </a:lnTo>
                  <a:lnTo>
                    <a:pt x="3856" y="3952"/>
                  </a:lnTo>
                  <a:cubicBezTo>
                    <a:pt x="3881" y="3968"/>
                    <a:pt x="3911" y="3975"/>
                    <a:pt x="3942" y="3975"/>
                  </a:cubicBezTo>
                  <a:cubicBezTo>
                    <a:pt x="3964" y="3975"/>
                    <a:pt x="3986" y="3972"/>
                    <a:pt x="4009" y="3966"/>
                  </a:cubicBezTo>
                  <a:cubicBezTo>
                    <a:pt x="4244" y="3883"/>
                    <a:pt x="4481" y="3828"/>
                    <a:pt x="4730" y="3828"/>
                  </a:cubicBezTo>
                  <a:cubicBezTo>
                    <a:pt x="5881" y="3828"/>
                    <a:pt x="6811" y="4771"/>
                    <a:pt x="6811" y="5921"/>
                  </a:cubicBezTo>
                  <a:cubicBezTo>
                    <a:pt x="6811" y="6352"/>
                    <a:pt x="6685" y="6768"/>
                    <a:pt x="6436" y="7128"/>
                  </a:cubicBezTo>
                  <a:cubicBezTo>
                    <a:pt x="6186" y="7461"/>
                    <a:pt x="5853" y="7724"/>
                    <a:pt x="5465" y="7877"/>
                  </a:cubicBezTo>
                  <a:cubicBezTo>
                    <a:pt x="5368" y="7905"/>
                    <a:pt x="5313" y="8016"/>
                    <a:pt x="5354" y="8112"/>
                  </a:cubicBezTo>
                  <a:cubicBezTo>
                    <a:pt x="5382" y="8182"/>
                    <a:pt x="5451" y="8238"/>
                    <a:pt x="5520" y="8238"/>
                  </a:cubicBezTo>
                  <a:cubicBezTo>
                    <a:pt x="5548" y="8238"/>
                    <a:pt x="5562" y="8223"/>
                    <a:pt x="5590" y="8223"/>
                  </a:cubicBezTo>
                  <a:cubicBezTo>
                    <a:pt x="6047" y="8044"/>
                    <a:pt x="6450" y="7738"/>
                    <a:pt x="6741" y="7336"/>
                  </a:cubicBezTo>
                  <a:cubicBezTo>
                    <a:pt x="6796" y="7267"/>
                    <a:pt x="6838" y="7184"/>
                    <a:pt x="6879" y="7101"/>
                  </a:cubicBezTo>
                  <a:cubicBezTo>
                    <a:pt x="7032" y="7502"/>
                    <a:pt x="7421" y="7794"/>
                    <a:pt x="7864" y="7794"/>
                  </a:cubicBezTo>
                  <a:lnTo>
                    <a:pt x="8475" y="7794"/>
                  </a:lnTo>
                  <a:cubicBezTo>
                    <a:pt x="8586" y="7794"/>
                    <a:pt x="8669" y="7711"/>
                    <a:pt x="8669" y="7600"/>
                  </a:cubicBezTo>
                  <a:lnTo>
                    <a:pt x="8669" y="6864"/>
                  </a:lnTo>
                  <a:lnTo>
                    <a:pt x="9279" y="6864"/>
                  </a:lnTo>
                  <a:cubicBezTo>
                    <a:pt x="9376" y="6864"/>
                    <a:pt x="9459" y="6781"/>
                    <a:pt x="9459" y="6685"/>
                  </a:cubicBezTo>
                  <a:lnTo>
                    <a:pt x="9459" y="4729"/>
                  </a:lnTo>
                  <a:cubicBezTo>
                    <a:pt x="9459" y="3467"/>
                    <a:pt x="8974" y="2274"/>
                    <a:pt x="8072" y="1387"/>
                  </a:cubicBezTo>
                  <a:cubicBezTo>
                    <a:pt x="7184" y="485"/>
                    <a:pt x="5992" y="0"/>
                    <a:pt x="4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6"/>
            <p:cNvSpPr/>
            <p:nvPr/>
          </p:nvSpPr>
          <p:spPr>
            <a:xfrm>
              <a:off x="4866880" y="4415627"/>
              <a:ext cx="72144" cy="84017"/>
            </a:xfrm>
            <a:custGeom>
              <a:avLst/>
              <a:gdLst/>
              <a:ahLst/>
              <a:cxnLst/>
              <a:rect l="l" t="t" r="r" b="b"/>
              <a:pathLst>
                <a:path w="1513" h="1762" extrusionOk="0">
                  <a:moveTo>
                    <a:pt x="764" y="653"/>
                  </a:moveTo>
                  <a:lnTo>
                    <a:pt x="916" y="1054"/>
                  </a:lnTo>
                  <a:lnTo>
                    <a:pt x="611" y="1054"/>
                  </a:lnTo>
                  <a:lnTo>
                    <a:pt x="764" y="653"/>
                  </a:lnTo>
                  <a:close/>
                  <a:moveTo>
                    <a:pt x="764" y="0"/>
                  </a:moveTo>
                  <a:cubicBezTo>
                    <a:pt x="666" y="0"/>
                    <a:pt x="598" y="56"/>
                    <a:pt x="555" y="139"/>
                  </a:cubicBezTo>
                  <a:lnTo>
                    <a:pt x="43" y="1512"/>
                  </a:lnTo>
                  <a:cubicBezTo>
                    <a:pt x="1" y="1609"/>
                    <a:pt x="43" y="1707"/>
                    <a:pt x="139" y="1748"/>
                  </a:cubicBezTo>
                  <a:cubicBezTo>
                    <a:pt x="162" y="1757"/>
                    <a:pt x="185" y="1762"/>
                    <a:pt x="208" y="1762"/>
                  </a:cubicBezTo>
                  <a:cubicBezTo>
                    <a:pt x="285" y="1762"/>
                    <a:pt x="357" y="1712"/>
                    <a:pt x="389" y="1637"/>
                  </a:cubicBezTo>
                  <a:lnTo>
                    <a:pt x="472" y="1415"/>
                  </a:lnTo>
                  <a:lnTo>
                    <a:pt x="1055" y="1415"/>
                  </a:lnTo>
                  <a:lnTo>
                    <a:pt x="1138" y="1637"/>
                  </a:lnTo>
                  <a:cubicBezTo>
                    <a:pt x="1159" y="1712"/>
                    <a:pt x="1230" y="1762"/>
                    <a:pt x="1306" y="1762"/>
                  </a:cubicBezTo>
                  <a:cubicBezTo>
                    <a:pt x="1328" y="1762"/>
                    <a:pt x="1352" y="1757"/>
                    <a:pt x="1374" y="1748"/>
                  </a:cubicBezTo>
                  <a:cubicBezTo>
                    <a:pt x="1471" y="1707"/>
                    <a:pt x="1513" y="1609"/>
                    <a:pt x="1485" y="1512"/>
                  </a:cubicBezTo>
                  <a:lnTo>
                    <a:pt x="958" y="139"/>
                  </a:lnTo>
                  <a:cubicBezTo>
                    <a:pt x="930" y="56"/>
                    <a:pt x="847" y="0"/>
                    <a:pt x="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6"/>
            <p:cNvSpPr/>
            <p:nvPr/>
          </p:nvSpPr>
          <p:spPr>
            <a:xfrm>
              <a:off x="4953521" y="4416914"/>
              <a:ext cx="61558" cy="81442"/>
            </a:xfrm>
            <a:custGeom>
              <a:avLst/>
              <a:gdLst/>
              <a:ahLst/>
              <a:cxnLst/>
              <a:rect l="l" t="t" r="r" b="b"/>
              <a:pathLst>
                <a:path w="1291" h="1708" extrusionOk="0">
                  <a:moveTo>
                    <a:pt x="569" y="362"/>
                  </a:moveTo>
                  <a:cubicBezTo>
                    <a:pt x="902" y="362"/>
                    <a:pt x="916" y="737"/>
                    <a:pt x="916" y="861"/>
                  </a:cubicBezTo>
                  <a:cubicBezTo>
                    <a:pt x="916" y="1180"/>
                    <a:pt x="750" y="1332"/>
                    <a:pt x="569" y="1347"/>
                  </a:cubicBezTo>
                  <a:lnTo>
                    <a:pt x="375" y="1347"/>
                  </a:lnTo>
                  <a:cubicBezTo>
                    <a:pt x="362" y="1180"/>
                    <a:pt x="362" y="528"/>
                    <a:pt x="362" y="362"/>
                  </a:cubicBezTo>
                  <a:close/>
                  <a:moveTo>
                    <a:pt x="181" y="1"/>
                  </a:moveTo>
                  <a:cubicBezTo>
                    <a:pt x="84" y="1"/>
                    <a:pt x="1" y="84"/>
                    <a:pt x="1" y="182"/>
                  </a:cubicBezTo>
                  <a:lnTo>
                    <a:pt x="1" y="1513"/>
                  </a:lnTo>
                  <a:cubicBezTo>
                    <a:pt x="1" y="1610"/>
                    <a:pt x="70" y="1707"/>
                    <a:pt x="181" y="1707"/>
                  </a:cubicBezTo>
                  <a:lnTo>
                    <a:pt x="583" y="1707"/>
                  </a:lnTo>
                  <a:cubicBezTo>
                    <a:pt x="985" y="1707"/>
                    <a:pt x="1290" y="1347"/>
                    <a:pt x="1290" y="861"/>
                  </a:cubicBezTo>
                  <a:cubicBezTo>
                    <a:pt x="1290" y="348"/>
                    <a:pt x="999" y="1"/>
                    <a:pt x="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6"/>
            <p:cNvSpPr/>
            <p:nvPr/>
          </p:nvSpPr>
          <p:spPr>
            <a:xfrm>
              <a:off x="4931682" y="4560203"/>
              <a:ext cx="19884" cy="17547"/>
            </a:xfrm>
            <a:custGeom>
              <a:avLst/>
              <a:gdLst/>
              <a:ahLst/>
              <a:cxnLst/>
              <a:rect l="l" t="t" r="r" b="b"/>
              <a:pathLst>
                <a:path w="417" h="368" extrusionOk="0">
                  <a:moveTo>
                    <a:pt x="197" y="0"/>
                  </a:moveTo>
                  <a:cubicBezTo>
                    <a:pt x="142" y="0"/>
                    <a:pt x="89" y="25"/>
                    <a:pt x="56" y="75"/>
                  </a:cubicBezTo>
                  <a:cubicBezTo>
                    <a:pt x="1" y="158"/>
                    <a:pt x="15" y="283"/>
                    <a:pt x="112" y="339"/>
                  </a:cubicBezTo>
                  <a:cubicBezTo>
                    <a:pt x="141" y="358"/>
                    <a:pt x="174" y="368"/>
                    <a:pt x="207" y="368"/>
                  </a:cubicBezTo>
                  <a:cubicBezTo>
                    <a:pt x="267" y="368"/>
                    <a:pt x="326" y="337"/>
                    <a:pt x="361" y="283"/>
                  </a:cubicBezTo>
                  <a:cubicBezTo>
                    <a:pt x="417" y="200"/>
                    <a:pt x="389" y="89"/>
                    <a:pt x="306" y="34"/>
                  </a:cubicBezTo>
                  <a:cubicBezTo>
                    <a:pt x="272" y="11"/>
                    <a:pt x="234" y="0"/>
                    <a:pt x="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3" name="Google Shape;1433;p46"/>
          <p:cNvGrpSpPr/>
          <p:nvPr/>
        </p:nvGrpSpPr>
        <p:grpSpPr>
          <a:xfrm>
            <a:off x="1875525" y="2032808"/>
            <a:ext cx="223540" cy="193529"/>
            <a:chOff x="5450146" y="4182216"/>
            <a:chExt cx="452326" cy="391521"/>
          </a:xfrm>
        </p:grpSpPr>
        <p:sp>
          <p:nvSpPr>
            <p:cNvPr id="1434" name="Google Shape;1434;p46"/>
            <p:cNvSpPr/>
            <p:nvPr/>
          </p:nvSpPr>
          <p:spPr>
            <a:xfrm>
              <a:off x="5491154" y="4233762"/>
              <a:ext cx="19884" cy="17929"/>
            </a:xfrm>
            <a:custGeom>
              <a:avLst/>
              <a:gdLst/>
              <a:ahLst/>
              <a:cxnLst/>
              <a:rect l="l" t="t" r="r" b="b"/>
              <a:pathLst>
                <a:path w="417" h="376" extrusionOk="0">
                  <a:moveTo>
                    <a:pt x="194" y="1"/>
                  </a:moveTo>
                  <a:cubicBezTo>
                    <a:pt x="171" y="1"/>
                    <a:pt x="148" y="5"/>
                    <a:pt x="125" y="14"/>
                  </a:cubicBezTo>
                  <a:cubicBezTo>
                    <a:pt x="42" y="57"/>
                    <a:pt x="0" y="167"/>
                    <a:pt x="28" y="264"/>
                  </a:cubicBezTo>
                  <a:cubicBezTo>
                    <a:pt x="60" y="328"/>
                    <a:pt x="133" y="375"/>
                    <a:pt x="209" y="375"/>
                  </a:cubicBezTo>
                  <a:cubicBezTo>
                    <a:pt x="232" y="375"/>
                    <a:pt x="255" y="371"/>
                    <a:pt x="277" y="362"/>
                  </a:cubicBezTo>
                  <a:cubicBezTo>
                    <a:pt x="361" y="319"/>
                    <a:pt x="416" y="209"/>
                    <a:pt x="375" y="112"/>
                  </a:cubicBezTo>
                  <a:cubicBezTo>
                    <a:pt x="343" y="48"/>
                    <a:pt x="270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6"/>
            <p:cNvSpPr/>
            <p:nvPr/>
          </p:nvSpPr>
          <p:spPr>
            <a:xfrm>
              <a:off x="5527536" y="4233762"/>
              <a:ext cx="19884" cy="17929"/>
            </a:xfrm>
            <a:custGeom>
              <a:avLst/>
              <a:gdLst/>
              <a:ahLst/>
              <a:cxnLst/>
              <a:rect l="l" t="t" r="r" b="b"/>
              <a:pathLst>
                <a:path w="417" h="376" extrusionOk="0">
                  <a:moveTo>
                    <a:pt x="200" y="1"/>
                  </a:moveTo>
                  <a:cubicBezTo>
                    <a:pt x="179" y="1"/>
                    <a:pt x="158" y="5"/>
                    <a:pt x="139" y="14"/>
                  </a:cubicBezTo>
                  <a:cubicBezTo>
                    <a:pt x="41" y="57"/>
                    <a:pt x="0" y="167"/>
                    <a:pt x="28" y="264"/>
                  </a:cubicBezTo>
                  <a:cubicBezTo>
                    <a:pt x="60" y="328"/>
                    <a:pt x="132" y="375"/>
                    <a:pt x="209" y="375"/>
                  </a:cubicBezTo>
                  <a:cubicBezTo>
                    <a:pt x="232" y="375"/>
                    <a:pt x="255" y="371"/>
                    <a:pt x="278" y="362"/>
                  </a:cubicBezTo>
                  <a:cubicBezTo>
                    <a:pt x="374" y="319"/>
                    <a:pt x="416" y="209"/>
                    <a:pt x="374" y="112"/>
                  </a:cubicBezTo>
                  <a:cubicBezTo>
                    <a:pt x="343" y="48"/>
                    <a:pt x="270" y="1"/>
                    <a:pt x="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6"/>
            <p:cNvSpPr/>
            <p:nvPr/>
          </p:nvSpPr>
          <p:spPr>
            <a:xfrm>
              <a:off x="5450146" y="4182216"/>
              <a:ext cx="443781" cy="391521"/>
            </a:xfrm>
            <a:custGeom>
              <a:avLst/>
              <a:gdLst/>
              <a:ahLst/>
              <a:cxnLst/>
              <a:rect l="l" t="t" r="r" b="b"/>
              <a:pathLst>
                <a:path w="9307" h="8211" extrusionOk="0">
                  <a:moveTo>
                    <a:pt x="8058" y="361"/>
                  </a:moveTo>
                  <a:lnTo>
                    <a:pt x="8058" y="1123"/>
                  </a:lnTo>
                  <a:lnTo>
                    <a:pt x="7905" y="1317"/>
                  </a:lnTo>
                  <a:lnTo>
                    <a:pt x="7309" y="1317"/>
                  </a:lnTo>
                  <a:lnTo>
                    <a:pt x="7156" y="1123"/>
                  </a:lnTo>
                  <a:lnTo>
                    <a:pt x="7143" y="1123"/>
                  </a:lnTo>
                  <a:lnTo>
                    <a:pt x="7143" y="361"/>
                  </a:lnTo>
                  <a:close/>
                  <a:moveTo>
                    <a:pt x="6782" y="735"/>
                  </a:moveTo>
                  <a:lnTo>
                    <a:pt x="6782" y="1123"/>
                  </a:lnTo>
                  <a:cubicBezTo>
                    <a:pt x="6782" y="1193"/>
                    <a:pt x="6796" y="1248"/>
                    <a:pt x="6823" y="1304"/>
                  </a:cubicBezTo>
                  <a:cubicBezTo>
                    <a:pt x="6838" y="1317"/>
                    <a:pt x="6990" y="1511"/>
                    <a:pt x="6990" y="1511"/>
                  </a:cubicBezTo>
                  <a:lnTo>
                    <a:pt x="6990" y="1775"/>
                  </a:lnTo>
                  <a:lnTo>
                    <a:pt x="375" y="1775"/>
                  </a:lnTo>
                  <a:lnTo>
                    <a:pt x="375" y="1290"/>
                  </a:lnTo>
                  <a:cubicBezTo>
                    <a:pt x="375" y="984"/>
                    <a:pt x="625" y="735"/>
                    <a:pt x="943" y="735"/>
                  </a:cubicBezTo>
                  <a:close/>
                  <a:moveTo>
                    <a:pt x="7822" y="1678"/>
                  </a:moveTo>
                  <a:lnTo>
                    <a:pt x="7822" y="5326"/>
                  </a:lnTo>
                  <a:cubicBezTo>
                    <a:pt x="7753" y="5298"/>
                    <a:pt x="7670" y="5284"/>
                    <a:pt x="7587" y="5284"/>
                  </a:cubicBezTo>
                  <a:cubicBezTo>
                    <a:pt x="7517" y="5284"/>
                    <a:pt x="7433" y="5298"/>
                    <a:pt x="7365" y="5326"/>
                  </a:cubicBezTo>
                  <a:lnTo>
                    <a:pt x="7365" y="1678"/>
                  </a:lnTo>
                  <a:close/>
                  <a:moveTo>
                    <a:pt x="7587" y="5659"/>
                  </a:moveTo>
                  <a:cubicBezTo>
                    <a:pt x="7711" y="5659"/>
                    <a:pt x="7822" y="5755"/>
                    <a:pt x="7822" y="5880"/>
                  </a:cubicBezTo>
                  <a:cubicBezTo>
                    <a:pt x="7822" y="6005"/>
                    <a:pt x="7725" y="6116"/>
                    <a:pt x="7587" y="6116"/>
                  </a:cubicBezTo>
                  <a:cubicBezTo>
                    <a:pt x="7461" y="6116"/>
                    <a:pt x="7365" y="6005"/>
                    <a:pt x="7365" y="5880"/>
                  </a:cubicBezTo>
                  <a:cubicBezTo>
                    <a:pt x="7365" y="5755"/>
                    <a:pt x="7461" y="5659"/>
                    <a:pt x="7587" y="5659"/>
                  </a:cubicBezTo>
                  <a:close/>
                  <a:moveTo>
                    <a:pt x="6990" y="2136"/>
                  </a:moveTo>
                  <a:lnTo>
                    <a:pt x="6990" y="3329"/>
                  </a:lnTo>
                  <a:cubicBezTo>
                    <a:pt x="6463" y="3578"/>
                    <a:pt x="6144" y="4161"/>
                    <a:pt x="6200" y="4743"/>
                  </a:cubicBezTo>
                  <a:cubicBezTo>
                    <a:pt x="6227" y="4923"/>
                    <a:pt x="6172" y="5104"/>
                    <a:pt x="6061" y="5242"/>
                  </a:cubicBezTo>
                  <a:cubicBezTo>
                    <a:pt x="5839" y="5561"/>
                    <a:pt x="5714" y="5921"/>
                    <a:pt x="5714" y="6310"/>
                  </a:cubicBezTo>
                  <a:cubicBezTo>
                    <a:pt x="5714" y="6920"/>
                    <a:pt x="5991" y="7489"/>
                    <a:pt x="6477" y="7835"/>
                  </a:cubicBezTo>
                  <a:lnTo>
                    <a:pt x="943" y="7835"/>
                  </a:lnTo>
                  <a:cubicBezTo>
                    <a:pt x="625" y="7835"/>
                    <a:pt x="375" y="7586"/>
                    <a:pt x="375" y="7267"/>
                  </a:cubicBezTo>
                  <a:lnTo>
                    <a:pt x="375" y="2136"/>
                  </a:lnTo>
                  <a:close/>
                  <a:moveTo>
                    <a:pt x="7128" y="0"/>
                  </a:moveTo>
                  <a:cubicBezTo>
                    <a:pt x="6934" y="0"/>
                    <a:pt x="6782" y="152"/>
                    <a:pt x="6782" y="347"/>
                  </a:cubicBezTo>
                  <a:lnTo>
                    <a:pt x="6782" y="361"/>
                  </a:lnTo>
                  <a:lnTo>
                    <a:pt x="943" y="361"/>
                  </a:lnTo>
                  <a:cubicBezTo>
                    <a:pt x="416" y="361"/>
                    <a:pt x="0" y="777"/>
                    <a:pt x="0" y="1290"/>
                  </a:cubicBezTo>
                  <a:lnTo>
                    <a:pt x="0" y="1955"/>
                  </a:lnTo>
                  <a:lnTo>
                    <a:pt x="0" y="7267"/>
                  </a:lnTo>
                  <a:cubicBezTo>
                    <a:pt x="0" y="7517"/>
                    <a:pt x="98" y="7752"/>
                    <a:pt x="278" y="7933"/>
                  </a:cubicBezTo>
                  <a:cubicBezTo>
                    <a:pt x="458" y="8113"/>
                    <a:pt x="694" y="8210"/>
                    <a:pt x="943" y="8210"/>
                  </a:cubicBezTo>
                  <a:lnTo>
                    <a:pt x="7614" y="8210"/>
                  </a:lnTo>
                  <a:cubicBezTo>
                    <a:pt x="8308" y="8196"/>
                    <a:pt x="8931" y="7807"/>
                    <a:pt x="9264" y="7197"/>
                  </a:cubicBezTo>
                  <a:cubicBezTo>
                    <a:pt x="9306" y="7101"/>
                    <a:pt x="9264" y="6990"/>
                    <a:pt x="9181" y="6948"/>
                  </a:cubicBezTo>
                  <a:cubicBezTo>
                    <a:pt x="9151" y="6930"/>
                    <a:pt x="9119" y="6923"/>
                    <a:pt x="9089" y="6923"/>
                  </a:cubicBezTo>
                  <a:cubicBezTo>
                    <a:pt x="9022" y="6923"/>
                    <a:pt x="8960" y="6960"/>
                    <a:pt x="8931" y="7018"/>
                  </a:cubicBezTo>
                  <a:cubicBezTo>
                    <a:pt x="8668" y="7517"/>
                    <a:pt x="8169" y="7835"/>
                    <a:pt x="7614" y="7835"/>
                  </a:cubicBezTo>
                  <a:lnTo>
                    <a:pt x="7572" y="7835"/>
                  </a:lnTo>
                  <a:cubicBezTo>
                    <a:pt x="6740" y="7822"/>
                    <a:pt x="6074" y="7142"/>
                    <a:pt x="6089" y="6324"/>
                  </a:cubicBezTo>
                  <a:cubicBezTo>
                    <a:pt x="6089" y="6005"/>
                    <a:pt x="6185" y="5714"/>
                    <a:pt x="6366" y="5450"/>
                  </a:cubicBezTo>
                  <a:cubicBezTo>
                    <a:pt x="6518" y="5242"/>
                    <a:pt x="6601" y="4965"/>
                    <a:pt x="6574" y="4701"/>
                  </a:cubicBezTo>
                  <a:cubicBezTo>
                    <a:pt x="6533" y="4340"/>
                    <a:pt x="6699" y="3967"/>
                    <a:pt x="6990" y="3758"/>
                  </a:cubicBezTo>
                  <a:lnTo>
                    <a:pt x="6990" y="5880"/>
                  </a:lnTo>
                  <a:cubicBezTo>
                    <a:pt x="6990" y="6213"/>
                    <a:pt x="7267" y="6491"/>
                    <a:pt x="7587" y="6491"/>
                  </a:cubicBezTo>
                  <a:cubicBezTo>
                    <a:pt x="7919" y="6491"/>
                    <a:pt x="8197" y="6213"/>
                    <a:pt x="8197" y="5880"/>
                  </a:cubicBezTo>
                  <a:lnTo>
                    <a:pt x="8197" y="3758"/>
                  </a:lnTo>
                  <a:cubicBezTo>
                    <a:pt x="8404" y="3897"/>
                    <a:pt x="8543" y="4133"/>
                    <a:pt x="8598" y="4383"/>
                  </a:cubicBezTo>
                  <a:cubicBezTo>
                    <a:pt x="8626" y="4494"/>
                    <a:pt x="8626" y="4590"/>
                    <a:pt x="8613" y="4701"/>
                  </a:cubicBezTo>
                  <a:cubicBezTo>
                    <a:pt x="8585" y="4965"/>
                    <a:pt x="8654" y="5228"/>
                    <a:pt x="8820" y="5464"/>
                  </a:cubicBezTo>
                  <a:cubicBezTo>
                    <a:pt x="8848" y="5505"/>
                    <a:pt x="8890" y="5561"/>
                    <a:pt x="8918" y="5616"/>
                  </a:cubicBezTo>
                  <a:cubicBezTo>
                    <a:pt x="8957" y="5685"/>
                    <a:pt x="9022" y="5719"/>
                    <a:pt x="9087" y="5719"/>
                  </a:cubicBezTo>
                  <a:cubicBezTo>
                    <a:pt x="9115" y="5719"/>
                    <a:pt x="9142" y="5712"/>
                    <a:pt x="9167" y="5700"/>
                  </a:cubicBezTo>
                  <a:cubicBezTo>
                    <a:pt x="9264" y="5644"/>
                    <a:pt x="9292" y="5533"/>
                    <a:pt x="9236" y="5437"/>
                  </a:cubicBezTo>
                  <a:cubicBezTo>
                    <a:pt x="9209" y="5367"/>
                    <a:pt x="9167" y="5298"/>
                    <a:pt x="9112" y="5242"/>
                  </a:cubicBezTo>
                  <a:cubicBezTo>
                    <a:pt x="9014" y="5089"/>
                    <a:pt x="8959" y="4910"/>
                    <a:pt x="8987" y="4743"/>
                  </a:cubicBezTo>
                  <a:cubicBezTo>
                    <a:pt x="9001" y="4590"/>
                    <a:pt x="8987" y="4451"/>
                    <a:pt x="8959" y="4313"/>
                  </a:cubicBezTo>
                  <a:cubicBezTo>
                    <a:pt x="8876" y="3883"/>
                    <a:pt x="8585" y="3508"/>
                    <a:pt x="8197" y="3329"/>
                  </a:cubicBezTo>
                  <a:lnTo>
                    <a:pt x="8197" y="1539"/>
                  </a:lnTo>
                  <a:lnTo>
                    <a:pt x="8349" y="1345"/>
                  </a:lnTo>
                  <a:cubicBezTo>
                    <a:pt x="8404" y="1290"/>
                    <a:pt x="8432" y="1206"/>
                    <a:pt x="8432" y="1123"/>
                  </a:cubicBezTo>
                  <a:lnTo>
                    <a:pt x="8432" y="347"/>
                  </a:lnTo>
                  <a:cubicBezTo>
                    <a:pt x="8432" y="152"/>
                    <a:pt x="8280" y="0"/>
                    <a:pt x="8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6"/>
            <p:cNvSpPr/>
            <p:nvPr/>
          </p:nvSpPr>
          <p:spPr>
            <a:xfrm>
              <a:off x="5784742" y="4509516"/>
              <a:ext cx="54930" cy="17929"/>
            </a:xfrm>
            <a:custGeom>
              <a:avLst/>
              <a:gdLst/>
              <a:ahLst/>
              <a:cxnLst/>
              <a:rect l="l" t="t" r="r" b="b"/>
              <a:pathLst>
                <a:path w="1152" h="376" extrusionOk="0">
                  <a:moveTo>
                    <a:pt x="195" y="0"/>
                  </a:moveTo>
                  <a:cubicBezTo>
                    <a:pt x="84" y="0"/>
                    <a:pt x="0" y="84"/>
                    <a:pt x="0" y="181"/>
                  </a:cubicBezTo>
                  <a:cubicBezTo>
                    <a:pt x="0" y="292"/>
                    <a:pt x="84" y="375"/>
                    <a:pt x="195" y="375"/>
                  </a:cubicBezTo>
                  <a:lnTo>
                    <a:pt x="958" y="375"/>
                  </a:lnTo>
                  <a:cubicBezTo>
                    <a:pt x="1069" y="375"/>
                    <a:pt x="1152" y="292"/>
                    <a:pt x="1152" y="181"/>
                  </a:cubicBezTo>
                  <a:cubicBezTo>
                    <a:pt x="1152" y="84"/>
                    <a:pt x="1069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6"/>
            <p:cNvSpPr/>
            <p:nvPr/>
          </p:nvSpPr>
          <p:spPr>
            <a:xfrm>
              <a:off x="5495779" y="4451342"/>
              <a:ext cx="38384" cy="76721"/>
            </a:xfrm>
            <a:custGeom>
              <a:avLst/>
              <a:gdLst/>
              <a:ahLst/>
              <a:cxnLst/>
              <a:rect l="l" t="t" r="r" b="b"/>
              <a:pathLst>
                <a:path w="805" h="1609" extrusionOk="0">
                  <a:moveTo>
                    <a:pt x="180" y="0"/>
                  </a:moveTo>
                  <a:cubicBezTo>
                    <a:pt x="84" y="0"/>
                    <a:pt x="1" y="83"/>
                    <a:pt x="1" y="181"/>
                  </a:cubicBezTo>
                  <a:lnTo>
                    <a:pt x="1" y="1415"/>
                  </a:lnTo>
                  <a:cubicBezTo>
                    <a:pt x="1" y="1512"/>
                    <a:pt x="69" y="1595"/>
                    <a:pt x="153" y="1609"/>
                  </a:cubicBezTo>
                  <a:lnTo>
                    <a:pt x="624" y="1609"/>
                  </a:lnTo>
                  <a:cubicBezTo>
                    <a:pt x="722" y="1609"/>
                    <a:pt x="805" y="1526"/>
                    <a:pt x="805" y="1415"/>
                  </a:cubicBezTo>
                  <a:cubicBezTo>
                    <a:pt x="805" y="1318"/>
                    <a:pt x="722" y="1235"/>
                    <a:pt x="624" y="1235"/>
                  </a:cubicBezTo>
                  <a:lnTo>
                    <a:pt x="375" y="1235"/>
                  </a:lnTo>
                  <a:lnTo>
                    <a:pt x="375" y="181"/>
                  </a:lnTo>
                  <a:cubicBezTo>
                    <a:pt x="375" y="83"/>
                    <a:pt x="291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6"/>
            <p:cNvSpPr/>
            <p:nvPr/>
          </p:nvSpPr>
          <p:spPr>
            <a:xfrm>
              <a:off x="5549995" y="4451342"/>
              <a:ext cx="17881" cy="76721"/>
            </a:xfrm>
            <a:custGeom>
              <a:avLst/>
              <a:gdLst/>
              <a:ahLst/>
              <a:cxnLst/>
              <a:rect l="l" t="t" r="r" b="b"/>
              <a:pathLst>
                <a:path w="375" h="1609" extrusionOk="0">
                  <a:moveTo>
                    <a:pt x="181" y="0"/>
                  </a:moveTo>
                  <a:cubicBezTo>
                    <a:pt x="84" y="0"/>
                    <a:pt x="1" y="83"/>
                    <a:pt x="1" y="181"/>
                  </a:cubicBezTo>
                  <a:lnTo>
                    <a:pt x="1" y="1429"/>
                  </a:lnTo>
                  <a:cubicBezTo>
                    <a:pt x="1" y="1526"/>
                    <a:pt x="84" y="1609"/>
                    <a:pt x="181" y="1609"/>
                  </a:cubicBezTo>
                  <a:cubicBezTo>
                    <a:pt x="291" y="1609"/>
                    <a:pt x="375" y="1526"/>
                    <a:pt x="375" y="1429"/>
                  </a:cubicBezTo>
                  <a:lnTo>
                    <a:pt x="375" y="181"/>
                  </a:lnTo>
                  <a:cubicBezTo>
                    <a:pt x="375" y="83"/>
                    <a:pt x="291" y="0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6"/>
            <p:cNvSpPr/>
            <p:nvPr/>
          </p:nvSpPr>
          <p:spPr>
            <a:xfrm>
              <a:off x="5659763" y="4452009"/>
              <a:ext cx="42390" cy="76054"/>
            </a:xfrm>
            <a:custGeom>
              <a:avLst/>
              <a:gdLst/>
              <a:ahLst/>
              <a:cxnLst/>
              <a:rect l="l" t="t" r="r" b="b"/>
              <a:pathLst>
                <a:path w="889" h="1595" extrusionOk="0">
                  <a:moveTo>
                    <a:pt x="195" y="1"/>
                  </a:moveTo>
                  <a:cubicBezTo>
                    <a:pt x="84" y="1"/>
                    <a:pt x="1" y="84"/>
                    <a:pt x="1" y="180"/>
                  </a:cubicBezTo>
                  <a:lnTo>
                    <a:pt x="1" y="1415"/>
                  </a:lnTo>
                  <a:cubicBezTo>
                    <a:pt x="1" y="1512"/>
                    <a:pt x="84" y="1595"/>
                    <a:pt x="195" y="1595"/>
                  </a:cubicBezTo>
                  <a:lnTo>
                    <a:pt x="708" y="1595"/>
                  </a:lnTo>
                  <a:cubicBezTo>
                    <a:pt x="805" y="1595"/>
                    <a:pt x="888" y="1512"/>
                    <a:pt x="888" y="1415"/>
                  </a:cubicBezTo>
                  <a:cubicBezTo>
                    <a:pt x="888" y="1304"/>
                    <a:pt x="805" y="1221"/>
                    <a:pt x="708" y="1221"/>
                  </a:cubicBezTo>
                  <a:lnTo>
                    <a:pt x="375" y="1221"/>
                  </a:lnTo>
                  <a:lnTo>
                    <a:pt x="375" y="985"/>
                  </a:lnTo>
                  <a:lnTo>
                    <a:pt x="667" y="985"/>
                  </a:lnTo>
                  <a:cubicBezTo>
                    <a:pt x="778" y="985"/>
                    <a:pt x="846" y="901"/>
                    <a:pt x="846" y="790"/>
                  </a:cubicBezTo>
                  <a:cubicBezTo>
                    <a:pt x="846" y="694"/>
                    <a:pt x="778" y="611"/>
                    <a:pt x="667" y="611"/>
                  </a:cubicBezTo>
                  <a:lnTo>
                    <a:pt x="375" y="611"/>
                  </a:lnTo>
                  <a:lnTo>
                    <a:pt x="375" y="361"/>
                  </a:lnTo>
                  <a:lnTo>
                    <a:pt x="708" y="361"/>
                  </a:lnTo>
                  <a:cubicBezTo>
                    <a:pt x="805" y="361"/>
                    <a:pt x="888" y="278"/>
                    <a:pt x="888" y="180"/>
                  </a:cubicBezTo>
                  <a:cubicBezTo>
                    <a:pt x="888" y="84"/>
                    <a:pt x="805" y="1"/>
                    <a:pt x="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6"/>
            <p:cNvSpPr/>
            <p:nvPr/>
          </p:nvSpPr>
          <p:spPr>
            <a:xfrm>
              <a:off x="5583088" y="4451342"/>
              <a:ext cx="61510" cy="76721"/>
            </a:xfrm>
            <a:custGeom>
              <a:avLst/>
              <a:gdLst/>
              <a:ahLst/>
              <a:cxnLst/>
              <a:rect l="l" t="t" r="r" b="b"/>
              <a:pathLst>
                <a:path w="1290" h="1609" extrusionOk="0">
                  <a:moveTo>
                    <a:pt x="207" y="0"/>
                  </a:moveTo>
                  <a:cubicBezTo>
                    <a:pt x="184" y="0"/>
                    <a:pt x="161" y="5"/>
                    <a:pt x="139" y="15"/>
                  </a:cubicBezTo>
                  <a:cubicBezTo>
                    <a:pt x="41" y="42"/>
                    <a:pt x="0" y="153"/>
                    <a:pt x="28" y="250"/>
                  </a:cubicBezTo>
                  <a:lnTo>
                    <a:pt x="457" y="1470"/>
                  </a:lnTo>
                  <a:cubicBezTo>
                    <a:pt x="485" y="1553"/>
                    <a:pt x="568" y="1609"/>
                    <a:pt x="651" y="1609"/>
                  </a:cubicBezTo>
                  <a:cubicBezTo>
                    <a:pt x="749" y="1609"/>
                    <a:pt x="818" y="1553"/>
                    <a:pt x="860" y="1457"/>
                  </a:cubicBezTo>
                  <a:lnTo>
                    <a:pt x="1262" y="250"/>
                  </a:lnTo>
                  <a:cubicBezTo>
                    <a:pt x="1289" y="153"/>
                    <a:pt x="1234" y="42"/>
                    <a:pt x="1137" y="15"/>
                  </a:cubicBezTo>
                  <a:cubicBezTo>
                    <a:pt x="1115" y="5"/>
                    <a:pt x="1092" y="0"/>
                    <a:pt x="1071" y="0"/>
                  </a:cubicBezTo>
                  <a:cubicBezTo>
                    <a:pt x="998" y="0"/>
                    <a:pt x="934" y="50"/>
                    <a:pt x="901" y="125"/>
                  </a:cubicBezTo>
                  <a:lnTo>
                    <a:pt x="651" y="902"/>
                  </a:lnTo>
                  <a:lnTo>
                    <a:pt x="374" y="125"/>
                  </a:lnTo>
                  <a:cubicBezTo>
                    <a:pt x="353" y="50"/>
                    <a:pt x="282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6"/>
            <p:cNvSpPr/>
            <p:nvPr/>
          </p:nvSpPr>
          <p:spPr>
            <a:xfrm>
              <a:off x="5519573" y="4318257"/>
              <a:ext cx="93267" cy="110004"/>
            </a:xfrm>
            <a:custGeom>
              <a:avLst/>
              <a:gdLst/>
              <a:ahLst/>
              <a:cxnLst/>
              <a:rect l="l" t="t" r="r" b="b"/>
              <a:pathLst>
                <a:path w="1956" h="2307" extrusionOk="0">
                  <a:moveTo>
                    <a:pt x="735" y="1598"/>
                  </a:moveTo>
                  <a:cubicBezTo>
                    <a:pt x="833" y="1598"/>
                    <a:pt x="902" y="1682"/>
                    <a:pt x="902" y="1765"/>
                  </a:cubicBezTo>
                  <a:cubicBezTo>
                    <a:pt x="902" y="1862"/>
                    <a:pt x="833" y="1931"/>
                    <a:pt x="735" y="1931"/>
                  </a:cubicBezTo>
                  <a:lnTo>
                    <a:pt x="541" y="1931"/>
                  </a:lnTo>
                  <a:cubicBezTo>
                    <a:pt x="458" y="1931"/>
                    <a:pt x="375" y="1862"/>
                    <a:pt x="375" y="1765"/>
                  </a:cubicBezTo>
                  <a:cubicBezTo>
                    <a:pt x="375" y="1682"/>
                    <a:pt x="458" y="1598"/>
                    <a:pt x="541" y="1598"/>
                  </a:cubicBezTo>
                  <a:close/>
                  <a:moveTo>
                    <a:pt x="1082" y="1"/>
                  </a:moveTo>
                  <a:cubicBezTo>
                    <a:pt x="1068" y="1"/>
                    <a:pt x="1054" y="2"/>
                    <a:pt x="1040" y="4"/>
                  </a:cubicBezTo>
                  <a:cubicBezTo>
                    <a:pt x="957" y="32"/>
                    <a:pt x="902" y="101"/>
                    <a:pt x="902" y="184"/>
                  </a:cubicBezTo>
                  <a:lnTo>
                    <a:pt x="902" y="1266"/>
                  </a:lnTo>
                  <a:cubicBezTo>
                    <a:pt x="846" y="1238"/>
                    <a:pt x="791" y="1238"/>
                    <a:pt x="735" y="1238"/>
                  </a:cubicBezTo>
                  <a:lnTo>
                    <a:pt x="556" y="1238"/>
                  </a:lnTo>
                  <a:cubicBezTo>
                    <a:pt x="264" y="1238"/>
                    <a:pt x="14" y="1460"/>
                    <a:pt x="14" y="1752"/>
                  </a:cubicBezTo>
                  <a:cubicBezTo>
                    <a:pt x="1" y="2057"/>
                    <a:pt x="251" y="2306"/>
                    <a:pt x="541" y="2306"/>
                  </a:cubicBezTo>
                  <a:lnTo>
                    <a:pt x="735" y="2306"/>
                  </a:lnTo>
                  <a:cubicBezTo>
                    <a:pt x="1027" y="2306"/>
                    <a:pt x="1277" y="2070"/>
                    <a:pt x="1277" y="1765"/>
                  </a:cubicBezTo>
                  <a:lnTo>
                    <a:pt x="1277" y="572"/>
                  </a:lnTo>
                  <a:cubicBezTo>
                    <a:pt x="1304" y="587"/>
                    <a:pt x="1346" y="600"/>
                    <a:pt x="1388" y="614"/>
                  </a:cubicBezTo>
                  <a:cubicBezTo>
                    <a:pt x="1526" y="655"/>
                    <a:pt x="1567" y="753"/>
                    <a:pt x="1567" y="766"/>
                  </a:cubicBezTo>
                  <a:lnTo>
                    <a:pt x="1582" y="794"/>
                  </a:lnTo>
                  <a:cubicBezTo>
                    <a:pt x="1605" y="863"/>
                    <a:pt x="1674" y="912"/>
                    <a:pt x="1752" y="912"/>
                  </a:cubicBezTo>
                  <a:cubicBezTo>
                    <a:pt x="1769" y="912"/>
                    <a:pt x="1786" y="910"/>
                    <a:pt x="1804" y="905"/>
                  </a:cubicBezTo>
                  <a:cubicBezTo>
                    <a:pt x="1900" y="877"/>
                    <a:pt x="1956" y="781"/>
                    <a:pt x="1928" y="683"/>
                  </a:cubicBezTo>
                  <a:lnTo>
                    <a:pt x="1928" y="655"/>
                  </a:lnTo>
                  <a:cubicBezTo>
                    <a:pt x="1915" y="628"/>
                    <a:pt x="1831" y="365"/>
                    <a:pt x="1499" y="267"/>
                  </a:cubicBezTo>
                  <a:cubicBezTo>
                    <a:pt x="1332" y="212"/>
                    <a:pt x="1249" y="101"/>
                    <a:pt x="1249" y="101"/>
                  </a:cubicBezTo>
                  <a:cubicBezTo>
                    <a:pt x="1214" y="31"/>
                    <a:pt x="1150" y="1"/>
                    <a:pt x="10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6"/>
            <p:cNvSpPr/>
            <p:nvPr/>
          </p:nvSpPr>
          <p:spPr>
            <a:xfrm>
              <a:off x="5596916" y="4301711"/>
              <a:ext cx="107190" cy="126549"/>
            </a:xfrm>
            <a:custGeom>
              <a:avLst/>
              <a:gdLst/>
              <a:ahLst/>
              <a:cxnLst/>
              <a:rect l="l" t="t" r="r" b="b"/>
              <a:pathLst>
                <a:path w="2248" h="2654" extrusionOk="0">
                  <a:moveTo>
                    <a:pt x="847" y="1821"/>
                  </a:moveTo>
                  <a:cubicBezTo>
                    <a:pt x="972" y="1821"/>
                    <a:pt x="1069" y="1932"/>
                    <a:pt x="1069" y="2056"/>
                  </a:cubicBezTo>
                  <a:cubicBezTo>
                    <a:pt x="1069" y="2182"/>
                    <a:pt x="972" y="2278"/>
                    <a:pt x="847" y="2278"/>
                  </a:cubicBezTo>
                  <a:lnTo>
                    <a:pt x="611" y="2278"/>
                  </a:lnTo>
                  <a:cubicBezTo>
                    <a:pt x="487" y="2278"/>
                    <a:pt x="376" y="2182"/>
                    <a:pt x="376" y="2056"/>
                  </a:cubicBezTo>
                  <a:cubicBezTo>
                    <a:pt x="376" y="1932"/>
                    <a:pt x="487" y="1821"/>
                    <a:pt x="611" y="1821"/>
                  </a:cubicBezTo>
                  <a:close/>
                  <a:moveTo>
                    <a:pt x="1248" y="1"/>
                  </a:moveTo>
                  <a:cubicBezTo>
                    <a:pt x="1235" y="1"/>
                    <a:pt x="1221" y="2"/>
                    <a:pt x="1208" y="4"/>
                  </a:cubicBezTo>
                  <a:cubicBezTo>
                    <a:pt x="1125" y="18"/>
                    <a:pt x="1069" y="102"/>
                    <a:pt x="1069" y="185"/>
                  </a:cubicBezTo>
                  <a:lnTo>
                    <a:pt x="1069" y="1502"/>
                  </a:lnTo>
                  <a:cubicBezTo>
                    <a:pt x="999" y="1474"/>
                    <a:pt x="916" y="1446"/>
                    <a:pt x="847" y="1446"/>
                  </a:cubicBezTo>
                  <a:lnTo>
                    <a:pt x="626" y="1446"/>
                  </a:lnTo>
                  <a:cubicBezTo>
                    <a:pt x="293" y="1446"/>
                    <a:pt x="1" y="1724"/>
                    <a:pt x="15" y="2056"/>
                  </a:cubicBezTo>
                  <a:cubicBezTo>
                    <a:pt x="15" y="2389"/>
                    <a:pt x="278" y="2653"/>
                    <a:pt x="611" y="2653"/>
                  </a:cubicBezTo>
                  <a:lnTo>
                    <a:pt x="847" y="2653"/>
                  </a:lnTo>
                  <a:cubicBezTo>
                    <a:pt x="1166" y="2653"/>
                    <a:pt x="1443" y="2389"/>
                    <a:pt x="1443" y="2056"/>
                  </a:cubicBezTo>
                  <a:lnTo>
                    <a:pt x="1443" y="586"/>
                  </a:lnTo>
                  <a:cubicBezTo>
                    <a:pt x="1499" y="614"/>
                    <a:pt x="1554" y="642"/>
                    <a:pt x="1624" y="656"/>
                  </a:cubicBezTo>
                  <a:cubicBezTo>
                    <a:pt x="1804" y="712"/>
                    <a:pt x="1859" y="850"/>
                    <a:pt x="1859" y="850"/>
                  </a:cubicBezTo>
                  <a:lnTo>
                    <a:pt x="1859" y="878"/>
                  </a:lnTo>
                  <a:cubicBezTo>
                    <a:pt x="1882" y="958"/>
                    <a:pt x="1953" y="1010"/>
                    <a:pt x="2031" y="1010"/>
                  </a:cubicBezTo>
                  <a:cubicBezTo>
                    <a:pt x="2047" y="1010"/>
                    <a:pt x="2064" y="1007"/>
                    <a:pt x="2081" y="1002"/>
                  </a:cubicBezTo>
                  <a:cubicBezTo>
                    <a:pt x="2179" y="975"/>
                    <a:pt x="2248" y="878"/>
                    <a:pt x="2220" y="781"/>
                  </a:cubicBezTo>
                  <a:lnTo>
                    <a:pt x="2206" y="753"/>
                  </a:lnTo>
                  <a:cubicBezTo>
                    <a:pt x="2179" y="629"/>
                    <a:pt x="2040" y="407"/>
                    <a:pt x="1735" y="309"/>
                  </a:cubicBezTo>
                  <a:cubicBezTo>
                    <a:pt x="1513" y="240"/>
                    <a:pt x="1430" y="102"/>
                    <a:pt x="1415" y="87"/>
                  </a:cubicBezTo>
                  <a:cubicBezTo>
                    <a:pt x="1381" y="29"/>
                    <a:pt x="1317" y="1"/>
                    <a:pt x="1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6"/>
            <p:cNvSpPr/>
            <p:nvPr/>
          </p:nvSpPr>
          <p:spPr>
            <a:xfrm>
              <a:off x="5882398" y="4474564"/>
              <a:ext cx="20074" cy="17786"/>
            </a:xfrm>
            <a:custGeom>
              <a:avLst/>
              <a:gdLst/>
              <a:ahLst/>
              <a:cxnLst/>
              <a:rect l="l" t="t" r="r" b="b"/>
              <a:pathLst>
                <a:path w="421" h="373" extrusionOk="0">
                  <a:moveTo>
                    <a:pt x="228" y="0"/>
                  </a:moveTo>
                  <a:cubicBezTo>
                    <a:pt x="112" y="0"/>
                    <a:pt x="1" y="104"/>
                    <a:pt x="33" y="234"/>
                  </a:cubicBezTo>
                  <a:cubicBezTo>
                    <a:pt x="60" y="304"/>
                    <a:pt x="130" y="360"/>
                    <a:pt x="199" y="373"/>
                  </a:cubicBezTo>
                  <a:cubicBezTo>
                    <a:pt x="282" y="373"/>
                    <a:pt x="352" y="332"/>
                    <a:pt x="393" y="262"/>
                  </a:cubicBezTo>
                  <a:cubicBezTo>
                    <a:pt x="421" y="179"/>
                    <a:pt x="393" y="82"/>
                    <a:pt x="324" y="27"/>
                  </a:cubicBezTo>
                  <a:cubicBezTo>
                    <a:pt x="294" y="8"/>
                    <a:pt x="261" y="0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47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 summer playlist - Part 2</a:t>
            </a:r>
            <a:endParaRPr/>
          </a:p>
        </p:txBody>
      </p:sp>
      <p:grpSp>
        <p:nvGrpSpPr>
          <p:cNvPr id="1450" name="Google Shape;1450;p47"/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1451" name="Google Shape;1451;p47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7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7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7"/>
            <p:cNvSpPr/>
            <p:nvPr/>
          </p:nvSpPr>
          <p:spPr>
            <a:xfrm>
              <a:off x="1379968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7"/>
            <p:cNvSpPr/>
            <p:nvPr/>
          </p:nvSpPr>
          <p:spPr>
            <a:xfrm>
              <a:off x="1483960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1456" name="Google Shape;1456;p47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7"/>
            <p:cNvSpPr/>
            <p:nvPr/>
          </p:nvSpPr>
          <p:spPr>
            <a:xfrm flipH="1">
              <a:off x="1790866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  <p:grpSp>
          <p:nvGrpSpPr>
            <p:cNvPr id="1458" name="Google Shape;1458;p47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1459" name="Google Shape;1459;p47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47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1" name="Google Shape;1461;p47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1462" name="Google Shape;1462;p47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47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47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5" name="Google Shape;1465;p47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1466" name="Google Shape;1466;p47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47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47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47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47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47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47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47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4" name="Google Shape;1474;p47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5" name="Google Shape;1475;p47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aphicFrame>
        <p:nvGraphicFramePr>
          <p:cNvPr id="1476" name="Google Shape;1476;p47"/>
          <p:cNvGraphicFramePr/>
          <p:nvPr/>
        </p:nvGraphicFramePr>
        <p:xfrm>
          <a:off x="1397500" y="10565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{01021C5F-21C5-4FBD-8948-67E00D090FA9}</a:tableStyleId>
              </a:tblPr>
              <a:tblGrid>
                <a:gridCol w="3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4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9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exend Deca Medium"/>
                          <a:ea typeface="Lexend Deca Medium"/>
                          <a:cs typeface="Lexend Deca Medium"/>
                          <a:sym typeface="Lexend Deca Medium"/>
                        </a:rPr>
                        <a:t>#</a:t>
                      </a:r>
                      <a:endParaRPr>
                        <a:solidFill>
                          <a:schemeClr val="dk1"/>
                        </a:solidFill>
                        <a:latin typeface="Lexend Deca Medium"/>
                        <a:ea typeface="Lexend Deca Medium"/>
                        <a:cs typeface="Lexend Deca Medium"/>
                        <a:sym typeface="Lexend Deca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exend Deca Medium"/>
                          <a:ea typeface="Lexend Deca Medium"/>
                          <a:cs typeface="Lexend Deca Medium"/>
                          <a:sym typeface="Lexend Deca Medium"/>
                        </a:rPr>
                        <a:t>Title</a:t>
                      </a:r>
                      <a:endParaRPr>
                        <a:solidFill>
                          <a:schemeClr val="dk1"/>
                        </a:solidFill>
                        <a:latin typeface="Lexend Deca Medium"/>
                        <a:ea typeface="Lexend Deca Medium"/>
                        <a:cs typeface="Lexend Deca Medium"/>
                        <a:sym typeface="Lexend Deca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exend Deca Medium"/>
                          <a:ea typeface="Lexend Deca Medium"/>
                          <a:cs typeface="Lexend Deca Medium"/>
                          <a:sym typeface="Lexend Deca Medium"/>
                        </a:rPr>
                        <a:t>Album</a:t>
                      </a:r>
                      <a:endParaRPr>
                        <a:solidFill>
                          <a:schemeClr val="dk1"/>
                        </a:solidFill>
                        <a:latin typeface="Lexend Deca Medium"/>
                        <a:ea typeface="Lexend Deca Medium"/>
                        <a:cs typeface="Lexend Deca Medium"/>
                        <a:sym typeface="Lexend Deca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exend Deca Medium"/>
                          <a:ea typeface="Lexend Deca Medium"/>
                          <a:cs typeface="Lexend Deca Medium"/>
                          <a:sym typeface="Lexend Deca Medium"/>
                        </a:rPr>
                        <a:t>Date</a:t>
                      </a:r>
                      <a:endParaRPr>
                        <a:solidFill>
                          <a:schemeClr val="dk1"/>
                        </a:solidFill>
                        <a:latin typeface="Lexend Deca Medium"/>
                        <a:ea typeface="Lexend Deca Medium"/>
                        <a:cs typeface="Lexend Deca Medium"/>
                        <a:sym typeface="Lexend Deca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exend Deca Medium"/>
                          <a:ea typeface="Lexend Deca Medium"/>
                          <a:cs typeface="Lexend Deca Medium"/>
                          <a:sym typeface="Lexend Deca Medium"/>
                        </a:rPr>
                        <a:t>Duration</a:t>
                      </a:r>
                      <a:endParaRPr>
                        <a:solidFill>
                          <a:schemeClr val="dk1"/>
                        </a:solidFill>
                        <a:latin typeface="Lexend Deca Medium"/>
                        <a:ea typeface="Lexend Deca Medium"/>
                        <a:cs typeface="Lexend Deca Medium"/>
                        <a:sym typeface="Lexend Deca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Name of the song H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Album H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Jul 4, 2020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3:00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9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Name of the song I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Album I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Aug 8, 2019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2:45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Name of the song J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Album J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Sep 9, 2019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5:50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11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Name of the song K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Album K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Jul 1, 2019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3:00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12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Name of the song L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Album L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Oct 7, 2020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2:50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13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Name of the song M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Album M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Jan 1, 2019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3:00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14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Name of the song N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Album N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Feb 8, 2020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3:01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477" name="Google Shape;1477;p47"/>
          <p:cNvGrpSpPr/>
          <p:nvPr/>
        </p:nvGrpSpPr>
        <p:grpSpPr>
          <a:xfrm rot="10800000" flipH="1">
            <a:off x="1890375" y="1948039"/>
            <a:ext cx="193838" cy="144270"/>
            <a:chOff x="1778749" y="3476594"/>
            <a:chExt cx="452364" cy="336686"/>
          </a:xfrm>
        </p:grpSpPr>
        <p:sp>
          <p:nvSpPr>
            <p:cNvPr id="1478" name="Google Shape;1478;p47"/>
            <p:cNvSpPr/>
            <p:nvPr/>
          </p:nvSpPr>
          <p:spPr>
            <a:xfrm>
              <a:off x="1778749" y="3476594"/>
              <a:ext cx="452364" cy="336686"/>
            </a:xfrm>
            <a:custGeom>
              <a:avLst/>
              <a:gdLst/>
              <a:ahLst/>
              <a:cxnLst/>
              <a:rect l="l" t="t" r="r" b="b"/>
              <a:pathLst>
                <a:path w="9487" h="7061" extrusionOk="0">
                  <a:moveTo>
                    <a:pt x="8308" y="3759"/>
                  </a:moveTo>
                  <a:lnTo>
                    <a:pt x="8308" y="5368"/>
                  </a:lnTo>
                  <a:cubicBezTo>
                    <a:pt x="8308" y="5465"/>
                    <a:pt x="8391" y="5548"/>
                    <a:pt x="8502" y="5548"/>
                  </a:cubicBezTo>
                  <a:lnTo>
                    <a:pt x="8863" y="5548"/>
                  </a:lnTo>
                  <a:lnTo>
                    <a:pt x="7877" y="6602"/>
                  </a:lnTo>
                  <a:lnTo>
                    <a:pt x="7365" y="6062"/>
                  </a:lnTo>
                  <a:lnTo>
                    <a:pt x="6893" y="5548"/>
                  </a:lnTo>
                  <a:lnTo>
                    <a:pt x="7254" y="5548"/>
                  </a:lnTo>
                  <a:cubicBezTo>
                    <a:pt x="7350" y="5548"/>
                    <a:pt x="7434" y="5465"/>
                    <a:pt x="7434" y="5368"/>
                  </a:cubicBezTo>
                  <a:lnTo>
                    <a:pt x="7434" y="3759"/>
                  </a:lnTo>
                  <a:close/>
                  <a:moveTo>
                    <a:pt x="805" y="1"/>
                  </a:moveTo>
                  <a:cubicBezTo>
                    <a:pt x="361" y="1"/>
                    <a:pt x="0" y="361"/>
                    <a:pt x="0" y="805"/>
                  </a:cubicBezTo>
                  <a:lnTo>
                    <a:pt x="0" y="5562"/>
                  </a:lnTo>
                  <a:cubicBezTo>
                    <a:pt x="0" y="6006"/>
                    <a:pt x="361" y="6367"/>
                    <a:pt x="805" y="6367"/>
                  </a:cubicBezTo>
                  <a:lnTo>
                    <a:pt x="2940" y="6367"/>
                  </a:lnTo>
                  <a:cubicBezTo>
                    <a:pt x="3038" y="6367"/>
                    <a:pt x="3121" y="6283"/>
                    <a:pt x="3121" y="6186"/>
                  </a:cubicBezTo>
                  <a:cubicBezTo>
                    <a:pt x="3121" y="6075"/>
                    <a:pt x="3038" y="5992"/>
                    <a:pt x="2940" y="5992"/>
                  </a:cubicBezTo>
                  <a:lnTo>
                    <a:pt x="805" y="5992"/>
                  </a:lnTo>
                  <a:cubicBezTo>
                    <a:pt x="570" y="5992"/>
                    <a:pt x="375" y="5797"/>
                    <a:pt x="375" y="5562"/>
                  </a:cubicBezTo>
                  <a:lnTo>
                    <a:pt x="375" y="805"/>
                  </a:lnTo>
                  <a:cubicBezTo>
                    <a:pt x="375" y="570"/>
                    <a:pt x="570" y="376"/>
                    <a:pt x="805" y="376"/>
                  </a:cubicBezTo>
                  <a:lnTo>
                    <a:pt x="2400" y="376"/>
                  </a:lnTo>
                  <a:cubicBezTo>
                    <a:pt x="2539" y="376"/>
                    <a:pt x="2663" y="431"/>
                    <a:pt x="2746" y="542"/>
                  </a:cubicBezTo>
                  <a:lnTo>
                    <a:pt x="3051" y="944"/>
                  </a:lnTo>
                  <a:cubicBezTo>
                    <a:pt x="3205" y="1152"/>
                    <a:pt x="3440" y="1276"/>
                    <a:pt x="3689" y="1276"/>
                  </a:cubicBezTo>
                  <a:lnTo>
                    <a:pt x="7254" y="1276"/>
                  </a:lnTo>
                  <a:cubicBezTo>
                    <a:pt x="7489" y="1276"/>
                    <a:pt x="7683" y="1471"/>
                    <a:pt x="7683" y="1720"/>
                  </a:cubicBezTo>
                  <a:lnTo>
                    <a:pt x="7683" y="3399"/>
                  </a:lnTo>
                  <a:lnTo>
                    <a:pt x="7254" y="3399"/>
                  </a:lnTo>
                  <a:cubicBezTo>
                    <a:pt x="7143" y="3399"/>
                    <a:pt x="7060" y="3482"/>
                    <a:pt x="7060" y="3579"/>
                  </a:cubicBezTo>
                  <a:lnTo>
                    <a:pt x="7060" y="5187"/>
                  </a:lnTo>
                  <a:lnTo>
                    <a:pt x="6463" y="5187"/>
                  </a:lnTo>
                  <a:cubicBezTo>
                    <a:pt x="6311" y="5187"/>
                    <a:pt x="6228" y="5381"/>
                    <a:pt x="6339" y="5492"/>
                  </a:cubicBezTo>
                  <a:lnTo>
                    <a:pt x="6796" y="5992"/>
                  </a:lnTo>
                  <a:lnTo>
                    <a:pt x="4549" y="5992"/>
                  </a:lnTo>
                  <a:cubicBezTo>
                    <a:pt x="4453" y="5992"/>
                    <a:pt x="4369" y="6075"/>
                    <a:pt x="4369" y="6186"/>
                  </a:cubicBezTo>
                  <a:cubicBezTo>
                    <a:pt x="4369" y="6283"/>
                    <a:pt x="4453" y="6367"/>
                    <a:pt x="4549" y="6367"/>
                  </a:cubicBezTo>
                  <a:lnTo>
                    <a:pt x="7143" y="6367"/>
                  </a:lnTo>
                  <a:lnTo>
                    <a:pt x="7739" y="7005"/>
                  </a:lnTo>
                  <a:cubicBezTo>
                    <a:pt x="7781" y="7032"/>
                    <a:pt x="7822" y="7060"/>
                    <a:pt x="7877" y="7060"/>
                  </a:cubicBezTo>
                  <a:cubicBezTo>
                    <a:pt x="7933" y="7060"/>
                    <a:pt x="7975" y="7032"/>
                    <a:pt x="8016" y="7005"/>
                  </a:cubicBezTo>
                  <a:lnTo>
                    <a:pt x="9417" y="5492"/>
                  </a:lnTo>
                  <a:cubicBezTo>
                    <a:pt x="9473" y="5437"/>
                    <a:pt x="9486" y="5368"/>
                    <a:pt x="9458" y="5298"/>
                  </a:cubicBezTo>
                  <a:cubicBezTo>
                    <a:pt x="9417" y="5229"/>
                    <a:pt x="9362" y="5187"/>
                    <a:pt x="9279" y="5187"/>
                  </a:cubicBezTo>
                  <a:lnTo>
                    <a:pt x="8682" y="5187"/>
                  </a:lnTo>
                  <a:lnTo>
                    <a:pt x="8682" y="3579"/>
                  </a:lnTo>
                  <a:cubicBezTo>
                    <a:pt x="8682" y="3482"/>
                    <a:pt x="8599" y="3399"/>
                    <a:pt x="8502" y="3399"/>
                  </a:cubicBezTo>
                  <a:lnTo>
                    <a:pt x="8058" y="3399"/>
                  </a:lnTo>
                  <a:lnTo>
                    <a:pt x="8058" y="1720"/>
                  </a:lnTo>
                  <a:cubicBezTo>
                    <a:pt x="8058" y="1276"/>
                    <a:pt x="7698" y="903"/>
                    <a:pt x="7254" y="903"/>
                  </a:cubicBezTo>
                  <a:lnTo>
                    <a:pt x="3689" y="903"/>
                  </a:lnTo>
                  <a:cubicBezTo>
                    <a:pt x="3551" y="903"/>
                    <a:pt x="3426" y="847"/>
                    <a:pt x="3343" y="736"/>
                  </a:cubicBezTo>
                  <a:lnTo>
                    <a:pt x="3051" y="333"/>
                  </a:lnTo>
                  <a:cubicBezTo>
                    <a:pt x="2899" y="126"/>
                    <a:pt x="2650" y="1"/>
                    <a:pt x="2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7"/>
            <p:cNvSpPr/>
            <p:nvPr/>
          </p:nvSpPr>
          <p:spPr>
            <a:xfrm>
              <a:off x="1874640" y="3560994"/>
              <a:ext cx="165363" cy="177522"/>
            </a:xfrm>
            <a:custGeom>
              <a:avLst/>
              <a:gdLst/>
              <a:ahLst/>
              <a:cxnLst/>
              <a:rect l="l" t="t" r="r" b="b"/>
              <a:pathLst>
                <a:path w="3468" h="3723" extrusionOk="0">
                  <a:moveTo>
                    <a:pt x="3107" y="436"/>
                  </a:moveTo>
                  <a:lnTo>
                    <a:pt x="3107" y="782"/>
                  </a:lnTo>
                  <a:lnTo>
                    <a:pt x="1595" y="1226"/>
                  </a:lnTo>
                  <a:lnTo>
                    <a:pt x="1595" y="866"/>
                  </a:lnTo>
                  <a:lnTo>
                    <a:pt x="3107" y="436"/>
                  </a:lnTo>
                  <a:close/>
                  <a:moveTo>
                    <a:pt x="2816" y="2378"/>
                  </a:moveTo>
                  <a:cubicBezTo>
                    <a:pt x="2969" y="2378"/>
                    <a:pt x="3107" y="2516"/>
                    <a:pt x="3107" y="2668"/>
                  </a:cubicBezTo>
                  <a:cubicBezTo>
                    <a:pt x="3107" y="2835"/>
                    <a:pt x="2969" y="2960"/>
                    <a:pt x="2816" y="2960"/>
                  </a:cubicBezTo>
                  <a:lnTo>
                    <a:pt x="2553" y="2960"/>
                  </a:lnTo>
                  <a:cubicBezTo>
                    <a:pt x="2386" y="2960"/>
                    <a:pt x="2261" y="2835"/>
                    <a:pt x="2261" y="2668"/>
                  </a:cubicBezTo>
                  <a:cubicBezTo>
                    <a:pt x="2261" y="2516"/>
                    <a:pt x="2386" y="2378"/>
                    <a:pt x="2553" y="2378"/>
                  </a:cubicBezTo>
                  <a:close/>
                  <a:moveTo>
                    <a:pt x="929" y="2766"/>
                  </a:moveTo>
                  <a:cubicBezTo>
                    <a:pt x="1096" y="2766"/>
                    <a:pt x="1221" y="2890"/>
                    <a:pt x="1221" y="3057"/>
                  </a:cubicBezTo>
                  <a:cubicBezTo>
                    <a:pt x="1221" y="3223"/>
                    <a:pt x="1096" y="3348"/>
                    <a:pt x="929" y="3348"/>
                  </a:cubicBezTo>
                  <a:lnTo>
                    <a:pt x="667" y="3348"/>
                  </a:lnTo>
                  <a:cubicBezTo>
                    <a:pt x="513" y="3348"/>
                    <a:pt x="375" y="3223"/>
                    <a:pt x="375" y="3057"/>
                  </a:cubicBezTo>
                  <a:cubicBezTo>
                    <a:pt x="375" y="2890"/>
                    <a:pt x="513" y="2766"/>
                    <a:pt x="667" y="2766"/>
                  </a:cubicBezTo>
                  <a:close/>
                  <a:moveTo>
                    <a:pt x="3280" y="0"/>
                  </a:moveTo>
                  <a:cubicBezTo>
                    <a:pt x="3264" y="0"/>
                    <a:pt x="3248" y="2"/>
                    <a:pt x="3232" y="6"/>
                  </a:cubicBezTo>
                  <a:lnTo>
                    <a:pt x="1360" y="547"/>
                  </a:lnTo>
                  <a:cubicBezTo>
                    <a:pt x="1277" y="575"/>
                    <a:pt x="1221" y="644"/>
                    <a:pt x="1221" y="727"/>
                  </a:cubicBezTo>
                  <a:lnTo>
                    <a:pt x="1221" y="2461"/>
                  </a:lnTo>
                  <a:cubicBezTo>
                    <a:pt x="1138" y="2419"/>
                    <a:pt x="1040" y="2391"/>
                    <a:pt x="929" y="2391"/>
                  </a:cubicBezTo>
                  <a:lnTo>
                    <a:pt x="667" y="2391"/>
                  </a:lnTo>
                  <a:cubicBezTo>
                    <a:pt x="306" y="2391"/>
                    <a:pt x="1" y="2696"/>
                    <a:pt x="1" y="3057"/>
                  </a:cubicBezTo>
                  <a:cubicBezTo>
                    <a:pt x="1" y="3417"/>
                    <a:pt x="306" y="3722"/>
                    <a:pt x="667" y="3722"/>
                  </a:cubicBezTo>
                  <a:lnTo>
                    <a:pt x="929" y="3722"/>
                  </a:lnTo>
                  <a:cubicBezTo>
                    <a:pt x="1290" y="3722"/>
                    <a:pt x="1595" y="3417"/>
                    <a:pt x="1595" y="3057"/>
                  </a:cubicBezTo>
                  <a:lnTo>
                    <a:pt x="1595" y="1614"/>
                  </a:lnTo>
                  <a:lnTo>
                    <a:pt x="3107" y="1171"/>
                  </a:lnTo>
                  <a:lnTo>
                    <a:pt x="3107" y="2086"/>
                  </a:lnTo>
                  <a:cubicBezTo>
                    <a:pt x="3010" y="2045"/>
                    <a:pt x="2913" y="2017"/>
                    <a:pt x="2816" y="2017"/>
                  </a:cubicBezTo>
                  <a:lnTo>
                    <a:pt x="2553" y="2017"/>
                  </a:lnTo>
                  <a:cubicBezTo>
                    <a:pt x="2192" y="2017"/>
                    <a:pt x="1887" y="2308"/>
                    <a:pt x="1887" y="2668"/>
                  </a:cubicBezTo>
                  <a:cubicBezTo>
                    <a:pt x="1887" y="3043"/>
                    <a:pt x="2192" y="3334"/>
                    <a:pt x="2553" y="3334"/>
                  </a:cubicBezTo>
                  <a:lnTo>
                    <a:pt x="2816" y="3334"/>
                  </a:lnTo>
                  <a:cubicBezTo>
                    <a:pt x="3176" y="3334"/>
                    <a:pt x="3468" y="3043"/>
                    <a:pt x="3468" y="2668"/>
                  </a:cubicBezTo>
                  <a:lnTo>
                    <a:pt x="3468" y="187"/>
                  </a:lnTo>
                  <a:cubicBezTo>
                    <a:pt x="3468" y="78"/>
                    <a:pt x="3384" y="0"/>
                    <a:pt x="3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7"/>
            <p:cNvSpPr/>
            <p:nvPr/>
          </p:nvSpPr>
          <p:spPr>
            <a:xfrm>
              <a:off x="1945403" y="3762266"/>
              <a:ext cx="23651" cy="17738"/>
            </a:xfrm>
            <a:custGeom>
              <a:avLst/>
              <a:gdLst/>
              <a:ahLst/>
              <a:cxnLst/>
              <a:rect l="l" t="t" r="r" b="b"/>
              <a:pathLst>
                <a:path w="496" h="372" extrusionOk="0">
                  <a:moveTo>
                    <a:pt x="252" y="0"/>
                  </a:moveTo>
                  <a:cubicBezTo>
                    <a:pt x="247" y="0"/>
                    <a:pt x="242" y="0"/>
                    <a:pt x="236" y="1"/>
                  </a:cubicBezTo>
                  <a:cubicBezTo>
                    <a:pt x="56" y="28"/>
                    <a:pt x="0" y="250"/>
                    <a:pt x="153" y="348"/>
                  </a:cubicBezTo>
                  <a:cubicBezTo>
                    <a:pt x="180" y="364"/>
                    <a:pt x="212" y="372"/>
                    <a:pt x="244" y="372"/>
                  </a:cubicBezTo>
                  <a:cubicBezTo>
                    <a:pt x="293" y="372"/>
                    <a:pt x="342" y="354"/>
                    <a:pt x="375" y="320"/>
                  </a:cubicBezTo>
                  <a:cubicBezTo>
                    <a:pt x="496" y="199"/>
                    <a:pt x="409" y="0"/>
                    <a:pt x="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1" name="Google Shape;1481;p47"/>
          <p:cNvGrpSpPr/>
          <p:nvPr/>
        </p:nvGrpSpPr>
        <p:grpSpPr>
          <a:xfrm rot="10800000" flipH="1">
            <a:off x="1890508" y="2305137"/>
            <a:ext cx="193572" cy="154997"/>
            <a:chOff x="2512742" y="3464053"/>
            <a:chExt cx="451744" cy="361719"/>
          </a:xfrm>
        </p:grpSpPr>
        <p:sp>
          <p:nvSpPr>
            <p:cNvPr id="1482" name="Google Shape;1482;p47"/>
            <p:cNvSpPr/>
            <p:nvPr/>
          </p:nvSpPr>
          <p:spPr>
            <a:xfrm>
              <a:off x="2512742" y="3464053"/>
              <a:ext cx="451744" cy="361719"/>
            </a:xfrm>
            <a:custGeom>
              <a:avLst/>
              <a:gdLst/>
              <a:ahLst/>
              <a:cxnLst/>
              <a:rect l="l" t="t" r="r" b="b"/>
              <a:pathLst>
                <a:path w="9474" h="7586" extrusionOk="0">
                  <a:moveTo>
                    <a:pt x="9098" y="361"/>
                  </a:moveTo>
                  <a:lnTo>
                    <a:pt x="9098" y="4827"/>
                  </a:lnTo>
                  <a:lnTo>
                    <a:pt x="376" y="4827"/>
                  </a:lnTo>
                  <a:lnTo>
                    <a:pt x="376" y="361"/>
                  </a:lnTo>
                  <a:close/>
                  <a:moveTo>
                    <a:pt x="5035" y="6393"/>
                  </a:moveTo>
                  <a:lnTo>
                    <a:pt x="5035" y="7212"/>
                  </a:lnTo>
                  <a:lnTo>
                    <a:pt x="4287" y="7212"/>
                  </a:lnTo>
                  <a:lnTo>
                    <a:pt x="4287" y="6393"/>
                  </a:lnTo>
                  <a:close/>
                  <a:moveTo>
                    <a:pt x="195" y="1"/>
                  </a:moveTo>
                  <a:cubicBezTo>
                    <a:pt x="84" y="1"/>
                    <a:pt x="1" y="84"/>
                    <a:pt x="1" y="180"/>
                  </a:cubicBezTo>
                  <a:lnTo>
                    <a:pt x="1" y="6214"/>
                  </a:lnTo>
                  <a:cubicBezTo>
                    <a:pt x="1" y="6310"/>
                    <a:pt x="84" y="6393"/>
                    <a:pt x="195" y="6393"/>
                  </a:cubicBezTo>
                  <a:lnTo>
                    <a:pt x="3912" y="6393"/>
                  </a:lnTo>
                  <a:lnTo>
                    <a:pt x="3912" y="7212"/>
                  </a:lnTo>
                  <a:lnTo>
                    <a:pt x="1957" y="7212"/>
                  </a:lnTo>
                  <a:cubicBezTo>
                    <a:pt x="1846" y="7212"/>
                    <a:pt x="1763" y="7295"/>
                    <a:pt x="1763" y="7406"/>
                  </a:cubicBezTo>
                  <a:cubicBezTo>
                    <a:pt x="1763" y="7503"/>
                    <a:pt x="1846" y="7586"/>
                    <a:pt x="1957" y="7586"/>
                  </a:cubicBezTo>
                  <a:lnTo>
                    <a:pt x="7393" y="7586"/>
                  </a:lnTo>
                  <a:cubicBezTo>
                    <a:pt x="7490" y="7586"/>
                    <a:pt x="7573" y="7503"/>
                    <a:pt x="7573" y="7406"/>
                  </a:cubicBezTo>
                  <a:cubicBezTo>
                    <a:pt x="7573" y="7295"/>
                    <a:pt x="7490" y="7212"/>
                    <a:pt x="7393" y="7212"/>
                  </a:cubicBezTo>
                  <a:lnTo>
                    <a:pt x="5409" y="7212"/>
                  </a:lnTo>
                  <a:lnTo>
                    <a:pt x="5409" y="6393"/>
                  </a:lnTo>
                  <a:lnTo>
                    <a:pt x="6561" y="6393"/>
                  </a:lnTo>
                  <a:cubicBezTo>
                    <a:pt x="6657" y="6393"/>
                    <a:pt x="6741" y="6310"/>
                    <a:pt x="6741" y="6214"/>
                  </a:cubicBezTo>
                  <a:cubicBezTo>
                    <a:pt x="6741" y="6116"/>
                    <a:pt x="6657" y="6033"/>
                    <a:pt x="6561" y="6033"/>
                  </a:cubicBezTo>
                  <a:lnTo>
                    <a:pt x="376" y="6033"/>
                  </a:lnTo>
                  <a:lnTo>
                    <a:pt x="376" y="5187"/>
                  </a:lnTo>
                  <a:lnTo>
                    <a:pt x="9098" y="5187"/>
                  </a:lnTo>
                  <a:lnTo>
                    <a:pt x="9098" y="6033"/>
                  </a:lnTo>
                  <a:lnTo>
                    <a:pt x="8183" y="6033"/>
                  </a:lnTo>
                  <a:cubicBezTo>
                    <a:pt x="8086" y="6033"/>
                    <a:pt x="8003" y="6116"/>
                    <a:pt x="8003" y="6214"/>
                  </a:cubicBezTo>
                  <a:cubicBezTo>
                    <a:pt x="8003" y="6310"/>
                    <a:pt x="8086" y="6393"/>
                    <a:pt x="8183" y="6393"/>
                  </a:cubicBezTo>
                  <a:lnTo>
                    <a:pt x="9292" y="6393"/>
                  </a:lnTo>
                  <a:cubicBezTo>
                    <a:pt x="9390" y="6393"/>
                    <a:pt x="9473" y="6310"/>
                    <a:pt x="9473" y="6214"/>
                  </a:cubicBezTo>
                  <a:lnTo>
                    <a:pt x="9473" y="180"/>
                  </a:lnTo>
                  <a:cubicBezTo>
                    <a:pt x="9473" y="84"/>
                    <a:pt x="9390" y="1"/>
                    <a:pt x="9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7"/>
            <p:cNvSpPr/>
            <p:nvPr/>
          </p:nvSpPr>
          <p:spPr>
            <a:xfrm>
              <a:off x="2659560" y="3502534"/>
              <a:ext cx="151487" cy="168510"/>
            </a:xfrm>
            <a:custGeom>
              <a:avLst/>
              <a:gdLst/>
              <a:ahLst/>
              <a:cxnLst/>
              <a:rect l="l" t="t" r="r" b="b"/>
              <a:pathLst>
                <a:path w="3177" h="3534" extrusionOk="0">
                  <a:moveTo>
                    <a:pt x="2802" y="427"/>
                  </a:moveTo>
                  <a:lnTo>
                    <a:pt x="2802" y="858"/>
                  </a:lnTo>
                  <a:lnTo>
                    <a:pt x="1471" y="1246"/>
                  </a:lnTo>
                  <a:lnTo>
                    <a:pt x="1471" y="816"/>
                  </a:lnTo>
                  <a:lnTo>
                    <a:pt x="2802" y="427"/>
                  </a:lnTo>
                  <a:close/>
                  <a:moveTo>
                    <a:pt x="2552" y="2341"/>
                  </a:moveTo>
                  <a:cubicBezTo>
                    <a:pt x="2691" y="2341"/>
                    <a:pt x="2802" y="2439"/>
                    <a:pt x="2802" y="2577"/>
                  </a:cubicBezTo>
                  <a:cubicBezTo>
                    <a:pt x="2802" y="2716"/>
                    <a:pt x="2691" y="2827"/>
                    <a:pt x="2552" y="2827"/>
                  </a:cubicBezTo>
                  <a:lnTo>
                    <a:pt x="2317" y="2827"/>
                  </a:lnTo>
                  <a:cubicBezTo>
                    <a:pt x="2178" y="2827"/>
                    <a:pt x="2067" y="2716"/>
                    <a:pt x="2067" y="2577"/>
                  </a:cubicBezTo>
                  <a:cubicBezTo>
                    <a:pt x="2067" y="2439"/>
                    <a:pt x="2178" y="2341"/>
                    <a:pt x="2317" y="2341"/>
                  </a:cubicBezTo>
                  <a:close/>
                  <a:moveTo>
                    <a:pt x="860" y="2674"/>
                  </a:moveTo>
                  <a:cubicBezTo>
                    <a:pt x="986" y="2674"/>
                    <a:pt x="1097" y="2785"/>
                    <a:pt x="1097" y="2924"/>
                  </a:cubicBezTo>
                  <a:cubicBezTo>
                    <a:pt x="1097" y="3062"/>
                    <a:pt x="986" y="3173"/>
                    <a:pt x="860" y="3173"/>
                  </a:cubicBezTo>
                  <a:lnTo>
                    <a:pt x="625" y="3173"/>
                  </a:lnTo>
                  <a:cubicBezTo>
                    <a:pt x="486" y="3173"/>
                    <a:pt x="376" y="3062"/>
                    <a:pt x="376" y="2924"/>
                  </a:cubicBezTo>
                  <a:cubicBezTo>
                    <a:pt x="376" y="2785"/>
                    <a:pt x="486" y="2674"/>
                    <a:pt x="625" y="2674"/>
                  </a:cubicBezTo>
                  <a:close/>
                  <a:moveTo>
                    <a:pt x="2994" y="1"/>
                  </a:moveTo>
                  <a:cubicBezTo>
                    <a:pt x="2976" y="1"/>
                    <a:pt x="2958" y="4"/>
                    <a:pt x="2941" y="11"/>
                  </a:cubicBezTo>
                  <a:lnTo>
                    <a:pt x="1235" y="497"/>
                  </a:lnTo>
                  <a:cubicBezTo>
                    <a:pt x="1152" y="511"/>
                    <a:pt x="1097" y="594"/>
                    <a:pt x="1097" y="677"/>
                  </a:cubicBezTo>
                  <a:lnTo>
                    <a:pt x="1097" y="2356"/>
                  </a:lnTo>
                  <a:cubicBezTo>
                    <a:pt x="1027" y="2328"/>
                    <a:pt x="944" y="2313"/>
                    <a:pt x="860" y="2313"/>
                  </a:cubicBezTo>
                  <a:lnTo>
                    <a:pt x="625" y="2313"/>
                  </a:lnTo>
                  <a:cubicBezTo>
                    <a:pt x="278" y="2313"/>
                    <a:pt x="1" y="2591"/>
                    <a:pt x="1" y="2924"/>
                  </a:cubicBezTo>
                  <a:cubicBezTo>
                    <a:pt x="1" y="3271"/>
                    <a:pt x="278" y="3534"/>
                    <a:pt x="625" y="3534"/>
                  </a:cubicBezTo>
                  <a:lnTo>
                    <a:pt x="860" y="3534"/>
                  </a:lnTo>
                  <a:cubicBezTo>
                    <a:pt x="1193" y="3534"/>
                    <a:pt x="1471" y="3271"/>
                    <a:pt x="1471" y="2924"/>
                  </a:cubicBezTo>
                  <a:lnTo>
                    <a:pt x="1471" y="1634"/>
                  </a:lnTo>
                  <a:lnTo>
                    <a:pt x="2802" y="1246"/>
                  </a:lnTo>
                  <a:lnTo>
                    <a:pt x="2802" y="2023"/>
                  </a:lnTo>
                  <a:cubicBezTo>
                    <a:pt x="2719" y="1981"/>
                    <a:pt x="2635" y="1967"/>
                    <a:pt x="2552" y="1967"/>
                  </a:cubicBezTo>
                  <a:lnTo>
                    <a:pt x="2317" y="1967"/>
                  </a:lnTo>
                  <a:cubicBezTo>
                    <a:pt x="1984" y="1967"/>
                    <a:pt x="1707" y="2245"/>
                    <a:pt x="1707" y="2577"/>
                  </a:cubicBezTo>
                  <a:cubicBezTo>
                    <a:pt x="1707" y="2924"/>
                    <a:pt x="1984" y="3201"/>
                    <a:pt x="2317" y="3201"/>
                  </a:cubicBezTo>
                  <a:lnTo>
                    <a:pt x="2552" y="3201"/>
                  </a:lnTo>
                  <a:cubicBezTo>
                    <a:pt x="2899" y="3201"/>
                    <a:pt x="3177" y="2924"/>
                    <a:pt x="3177" y="2577"/>
                  </a:cubicBezTo>
                  <a:lnTo>
                    <a:pt x="3177" y="178"/>
                  </a:lnTo>
                  <a:cubicBezTo>
                    <a:pt x="3177" y="178"/>
                    <a:pt x="3162" y="164"/>
                    <a:pt x="3162" y="150"/>
                  </a:cubicBezTo>
                  <a:cubicBezTo>
                    <a:pt x="3152" y="71"/>
                    <a:pt x="3075" y="1"/>
                    <a:pt x="2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7"/>
            <p:cNvSpPr/>
            <p:nvPr/>
          </p:nvSpPr>
          <p:spPr>
            <a:xfrm>
              <a:off x="2843380" y="3541587"/>
              <a:ext cx="41055" cy="97606"/>
            </a:xfrm>
            <a:custGeom>
              <a:avLst/>
              <a:gdLst/>
              <a:ahLst/>
              <a:cxnLst/>
              <a:rect l="l" t="t" r="r" b="b"/>
              <a:pathLst>
                <a:path w="861" h="2047" extrusionOk="0">
                  <a:moveTo>
                    <a:pt x="202" y="1"/>
                  </a:moveTo>
                  <a:cubicBezTo>
                    <a:pt x="154" y="1"/>
                    <a:pt x="105" y="18"/>
                    <a:pt x="71" y="52"/>
                  </a:cubicBezTo>
                  <a:cubicBezTo>
                    <a:pt x="1" y="135"/>
                    <a:pt x="1" y="246"/>
                    <a:pt x="71" y="316"/>
                  </a:cubicBezTo>
                  <a:cubicBezTo>
                    <a:pt x="459" y="705"/>
                    <a:pt x="459" y="1342"/>
                    <a:pt x="71" y="1731"/>
                  </a:cubicBezTo>
                  <a:cubicBezTo>
                    <a:pt x="1" y="1800"/>
                    <a:pt x="1" y="1925"/>
                    <a:pt x="71" y="1994"/>
                  </a:cubicBezTo>
                  <a:cubicBezTo>
                    <a:pt x="105" y="2029"/>
                    <a:pt x="154" y="2046"/>
                    <a:pt x="202" y="2046"/>
                  </a:cubicBezTo>
                  <a:cubicBezTo>
                    <a:pt x="251" y="2046"/>
                    <a:pt x="299" y="2029"/>
                    <a:pt x="334" y="1994"/>
                  </a:cubicBezTo>
                  <a:cubicBezTo>
                    <a:pt x="861" y="1453"/>
                    <a:pt x="861" y="594"/>
                    <a:pt x="334" y="52"/>
                  </a:cubicBezTo>
                  <a:cubicBezTo>
                    <a:pt x="299" y="18"/>
                    <a:pt x="251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7"/>
            <p:cNvSpPr/>
            <p:nvPr/>
          </p:nvSpPr>
          <p:spPr>
            <a:xfrm>
              <a:off x="2873802" y="3511165"/>
              <a:ext cx="47683" cy="158449"/>
            </a:xfrm>
            <a:custGeom>
              <a:avLst/>
              <a:gdLst/>
              <a:ahLst/>
              <a:cxnLst/>
              <a:rect l="l" t="t" r="r" b="b"/>
              <a:pathLst>
                <a:path w="1000" h="3323" extrusionOk="0">
                  <a:moveTo>
                    <a:pt x="202" y="1"/>
                  </a:moveTo>
                  <a:cubicBezTo>
                    <a:pt x="154" y="1"/>
                    <a:pt x="105" y="18"/>
                    <a:pt x="71" y="52"/>
                  </a:cubicBezTo>
                  <a:cubicBezTo>
                    <a:pt x="1" y="122"/>
                    <a:pt x="1" y="246"/>
                    <a:pt x="71" y="316"/>
                  </a:cubicBezTo>
                  <a:cubicBezTo>
                    <a:pt x="431" y="677"/>
                    <a:pt x="625" y="1148"/>
                    <a:pt x="625" y="1661"/>
                  </a:cubicBezTo>
                  <a:cubicBezTo>
                    <a:pt x="625" y="2175"/>
                    <a:pt x="431" y="2646"/>
                    <a:pt x="71" y="3007"/>
                  </a:cubicBezTo>
                  <a:cubicBezTo>
                    <a:pt x="1" y="3075"/>
                    <a:pt x="1" y="3201"/>
                    <a:pt x="71" y="3270"/>
                  </a:cubicBezTo>
                  <a:cubicBezTo>
                    <a:pt x="105" y="3305"/>
                    <a:pt x="154" y="3322"/>
                    <a:pt x="202" y="3322"/>
                  </a:cubicBezTo>
                  <a:cubicBezTo>
                    <a:pt x="251" y="3322"/>
                    <a:pt x="299" y="3305"/>
                    <a:pt x="334" y="3270"/>
                  </a:cubicBezTo>
                  <a:cubicBezTo>
                    <a:pt x="764" y="2840"/>
                    <a:pt x="999" y="2271"/>
                    <a:pt x="999" y="1661"/>
                  </a:cubicBezTo>
                  <a:cubicBezTo>
                    <a:pt x="999" y="1051"/>
                    <a:pt x="764" y="483"/>
                    <a:pt x="334" y="52"/>
                  </a:cubicBezTo>
                  <a:cubicBezTo>
                    <a:pt x="299" y="18"/>
                    <a:pt x="251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7"/>
            <p:cNvSpPr/>
            <p:nvPr/>
          </p:nvSpPr>
          <p:spPr>
            <a:xfrm>
              <a:off x="2592803" y="3541587"/>
              <a:ext cx="41675" cy="97606"/>
            </a:xfrm>
            <a:custGeom>
              <a:avLst/>
              <a:gdLst/>
              <a:ahLst/>
              <a:cxnLst/>
              <a:rect l="l" t="t" r="r" b="b"/>
              <a:pathLst>
                <a:path w="874" h="2047" extrusionOk="0">
                  <a:moveTo>
                    <a:pt x="664" y="1"/>
                  </a:moveTo>
                  <a:cubicBezTo>
                    <a:pt x="618" y="1"/>
                    <a:pt x="569" y="18"/>
                    <a:pt x="527" y="52"/>
                  </a:cubicBezTo>
                  <a:cubicBezTo>
                    <a:pt x="0" y="594"/>
                    <a:pt x="0" y="1453"/>
                    <a:pt x="527" y="1994"/>
                  </a:cubicBezTo>
                  <a:cubicBezTo>
                    <a:pt x="569" y="2029"/>
                    <a:pt x="618" y="2046"/>
                    <a:pt x="664" y="2046"/>
                  </a:cubicBezTo>
                  <a:cubicBezTo>
                    <a:pt x="711" y="2046"/>
                    <a:pt x="756" y="2029"/>
                    <a:pt x="790" y="1994"/>
                  </a:cubicBezTo>
                  <a:cubicBezTo>
                    <a:pt x="874" y="1925"/>
                    <a:pt x="874" y="1800"/>
                    <a:pt x="790" y="1731"/>
                  </a:cubicBezTo>
                  <a:cubicBezTo>
                    <a:pt x="402" y="1342"/>
                    <a:pt x="402" y="705"/>
                    <a:pt x="790" y="316"/>
                  </a:cubicBezTo>
                  <a:cubicBezTo>
                    <a:pt x="874" y="246"/>
                    <a:pt x="874" y="135"/>
                    <a:pt x="790" y="52"/>
                  </a:cubicBezTo>
                  <a:cubicBezTo>
                    <a:pt x="756" y="18"/>
                    <a:pt x="711" y="1"/>
                    <a:pt x="6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7"/>
            <p:cNvSpPr/>
            <p:nvPr/>
          </p:nvSpPr>
          <p:spPr>
            <a:xfrm>
              <a:off x="2555753" y="3511165"/>
              <a:ext cx="47683" cy="158449"/>
            </a:xfrm>
            <a:custGeom>
              <a:avLst/>
              <a:gdLst/>
              <a:ahLst/>
              <a:cxnLst/>
              <a:rect l="l" t="t" r="r" b="b"/>
              <a:pathLst>
                <a:path w="1000" h="3323" extrusionOk="0">
                  <a:moveTo>
                    <a:pt x="803" y="1"/>
                  </a:moveTo>
                  <a:cubicBezTo>
                    <a:pt x="757" y="1"/>
                    <a:pt x="708" y="18"/>
                    <a:pt x="666" y="52"/>
                  </a:cubicBezTo>
                  <a:cubicBezTo>
                    <a:pt x="236" y="483"/>
                    <a:pt x="1" y="1051"/>
                    <a:pt x="1" y="1661"/>
                  </a:cubicBezTo>
                  <a:cubicBezTo>
                    <a:pt x="1" y="2271"/>
                    <a:pt x="236" y="2840"/>
                    <a:pt x="666" y="3270"/>
                  </a:cubicBezTo>
                  <a:cubicBezTo>
                    <a:pt x="708" y="3305"/>
                    <a:pt x="757" y="3322"/>
                    <a:pt x="803" y="3322"/>
                  </a:cubicBezTo>
                  <a:cubicBezTo>
                    <a:pt x="850" y="3322"/>
                    <a:pt x="895" y="3305"/>
                    <a:pt x="929" y="3270"/>
                  </a:cubicBezTo>
                  <a:cubicBezTo>
                    <a:pt x="999" y="3201"/>
                    <a:pt x="999" y="3075"/>
                    <a:pt x="929" y="3007"/>
                  </a:cubicBezTo>
                  <a:cubicBezTo>
                    <a:pt x="569" y="2646"/>
                    <a:pt x="375" y="2175"/>
                    <a:pt x="375" y="1661"/>
                  </a:cubicBezTo>
                  <a:cubicBezTo>
                    <a:pt x="375" y="1148"/>
                    <a:pt x="569" y="677"/>
                    <a:pt x="929" y="316"/>
                  </a:cubicBezTo>
                  <a:cubicBezTo>
                    <a:pt x="999" y="246"/>
                    <a:pt x="999" y="122"/>
                    <a:pt x="929" y="52"/>
                  </a:cubicBezTo>
                  <a:cubicBezTo>
                    <a:pt x="895" y="18"/>
                    <a:pt x="850" y="1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7"/>
            <p:cNvSpPr/>
            <p:nvPr/>
          </p:nvSpPr>
          <p:spPr>
            <a:xfrm>
              <a:off x="2855301" y="3751633"/>
              <a:ext cx="19884" cy="17356"/>
            </a:xfrm>
            <a:custGeom>
              <a:avLst/>
              <a:gdLst/>
              <a:ahLst/>
              <a:cxnLst/>
              <a:rect l="l" t="t" r="r" b="b"/>
              <a:pathLst>
                <a:path w="417" h="364" extrusionOk="0">
                  <a:moveTo>
                    <a:pt x="207" y="1"/>
                  </a:moveTo>
                  <a:cubicBezTo>
                    <a:pt x="174" y="1"/>
                    <a:pt x="141" y="10"/>
                    <a:pt x="111" y="29"/>
                  </a:cubicBezTo>
                  <a:cubicBezTo>
                    <a:pt x="28" y="85"/>
                    <a:pt x="0" y="196"/>
                    <a:pt x="56" y="279"/>
                  </a:cubicBezTo>
                  <a:cubicBezTo>
                    <a:pt x="92" y="333"/>
                    <a:pt x="151" y="363"/>
                    <a:pt x="210" y="363"/>
                  </a:cubicBezTo>
                  <a:cubicBezTo>
                    <a:pt x="243" y="363"/>
                    <a:pt x="276" y="354"/>
                    <a:pt x="306" y="335"/>
                  </a:cubicBezTo>
                  <a:cubicBezTo>
                    <a:pt x="389" y="279"/>
                    <a:pt x="416" y="168"/>
                    <a:pt x="361" y="85"/>
                  </a:cubicBezTo>
                  <a:cubicBezTo>
                    <a:pt x="325" y="31"/>
                    <a:pt x="266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9" name="Google Shape;1489;p47"/>
          <p:cNvGrpSpPr/>
          <p:nvPr/>
        </p:nvGrpSpPr>
        <p:grpSpPr>
          <a:xfrm rot="10800000" flipH="1">
            <a:off x="1891507" y="2672962"/>
            <a:ext cx="191574" cy="193531"/>
            <a:chOff x="3250741" y="3419088"/>
            <a:chExt cx="447081" cy="451649"/>
          </a:xfrm>
        </p:grpSpPr>
        <p:sp>
          <p:nvSpPr>
            <p:cNvPr id="1490" name="Google Shape;1490;p47"/>
            <p:cNvSpPr/>
            <p:nvPr/>
          </p:nvSpPr>
          <p:spPr>
            <a:xfrm>
              <a:off x="3250741" y="3419088"/>
              <a:ext cx="439108" cy="451649"/>
            </a:xfrm>
            <a:custGeom>
              <a:avLst/>
              <a:gdLst/>
              <a:ahLst/>
              <a:cxnLst/>
              <a:rect l="l" t="t" r="r" b="b"/>
              <a:pathLst>
                <a:path w="9209" h="9472" extrusionOk="0">
                  <a:moveTo>
                    <a:pt x="4286" y="3662"/>
                  </a:moveTo>
                  <a:cubicBezTo>
                    <a:pt x="4425" y="3980"/>
                    <a:pt x="4619" y="4272"/>
                    <a:pt x="4869" y="4507"/>
                  </a:cubicBezTo>
                  <a:lnTo>
                    <a:pt x="2663" y="5160"/>
                  </a:lnTo>
                  <a:lnTo>
                    <a:pt x="2663" y="4133"/>
                  </a:lnTo>
                  <a:lnTo>
                    <a:pt x="4286" y="3662"/>
                  </a:lnTo>
                  <a:close/>
                  <a:moveTo>
                    <a:pt x="5132" y="7031"/>
                  </a:moveTo>
                  <a:cubicBezTo>
                    <a:pt x="5520" y="7031"/>
                    <a:pt x="5839" y="7351"/>
                    <a:pt x="5839" y="7739"/>
                  </a:cubicBezTo>
                  <a:lnTo>
                    <a:pt x="5839" y="7752"/>
                  </a:lnTo>
                  <a:cubicBezTo>
                    <a:pt x="5839" y="8141"/>
                    <a:pt x="5520" y="8460"/>
                    <a:pt x="5132" y="8460"/>
                  </a:cubicBezTo>
                  <a:lnTo>
                    <a:pt x="4619" y="8460"/>
                  </a:lnTo>
                  <a:cubicBezTo>
                    <a:pt x="4231" y="8460"/>
                    <a:pt x="3911" y="8141"/>
                    <a:pt x="3911" y="7752"/>
                  </a:cubicBezTo>
                  <a:cubicBezTo>
                    <a:pt x="3911" y="7364"/>
                    <a:pt x="4216" y="7031"/>
                    <a:pt x="4619" y="7031"/>
                  </a:cubicBezTo>
                  <a:close/>
                  <a:moveTo>
                    <a:pt x="1596" y="7669"/>
                  </a:moveTo>
                  <a:cubicBezTo>
                    <a:pt x="1984" y="7669"/>
                    <a:pt x="2289" y="7989"/>
                    <a:pt x="2289" y="8377"/>
                  </a:cubicBezTo>
                  <a:lnTo>
                    <a:pt x="2289" y="8390"/>
                  </a:lnTo>
                  <a:lnTo>
                    <a:pt x="2289" y="8405"/>
                  </a:lnTo>
                  <a:cubicBezTo>
                    <a:pt x="2289" y="8779"/>
                    <a:pt x="1984" y="9098"/>
                    <a:pt x="1596" y="9098"/>
                  </a:cubicBezTo>
                  <a:lnTo>
                    <a:pt x="1069" y="9098"/>
                  </a:lnTo>
                  <a:cubicBezTo>
                    <a:pt x="694" y="9098"/>
                    <a:pt x="375" y="8779"/>
                    <a:pt x="375" y="8405"/>
                  </a:cubicBezTo>
                  <a:lnTo>
                    <a:pt x="375" y="8377"/>
                  </a:lnTo>
                  <a:cubicBezTo>
                    <a:pt x="375" y="7989"/>
                    <a:pt x="694" y="7669"/>
                    <a:pt x="1069" y="7669"/>
                  </a:cubicBezTo>
                  <a:close/>
                  <a:moveTo>
                    <a:pt x="6699" y="1"/>
                  </a:moveTo>
                  <a:cubicBezTo>
                    <a:pt x="5243" y="1"/>
                    <a:pt x="4064" y="1179"/>
                    <a:pt x="4064" y="2636"/>
                  </a:cubicBezTo>
                  <a:cubicBezTo>
                    <a:pt x="4064" y="2857"/>
                    <a:pt x="4105" y="3093"/>
                    <a:pt x="4161" y="3315"/>
                  </a:cubicBezTo>
                  <a:lnTo>
                    <a:pt x="2428" y="3814"/>
                  </a:lnTo>
                  <a:cubicBezTo>
                    <a:pt x="2345" y="3842"/>
                    <a:pt x="2289" y="3911"/>
                    <a:pt x="2289" y="3995"/>
                  </a:cubicBezTo>
                  <a:lnTo>
                    <a:pt x="2289" y="7573"/>
                  </a:lnTo>
                  <a:cubicBezTo>
                    <a:pt x="2108" y="7406"/>
                    <a:pt x="1859" y="7309"/>
                    <a:pt x="1596" y="7309"/>
                  </a:cubicBezTo>
                  <a:lnTo>
                    <a:pt x="1069" y="7309"/>
                  </a:lnTo>
                  <a:cubicBezTo>
                    <a:pt x="486" y="7309"/>
                    <a:pt x="0" y="7780"/>
                    <a:pt x="0" y="8377"/>
                  </a:cubicBezTo>
                  <a:lnTo>
                    <a:pt x="0" y="8405"/>
                  </a:lnTo>
                  <a:cubicBezTo>
                    <a:pt x="0" y="8987"/>
                    <a:pt x="486" y="9472"/>
                    <a:pt x="1069" y="9472"/>
                  </a:cubicBezTo>
                  <a:lnTo>
                    <a:pt x="1596" y="9472"/>
                  </a:lnTo>
                  <a:cubicBezTo>
                    <a:pt x="2178" y="9472"/>
                    <a:pt x="2663" y="8987"/>
                    <a:pt x="2663" y="8405"/>
                  </a:cubicBezTo>
                  <a:lnTo>
                    <a:pt x="2663" y="8390"/>
                  </a:lnTo>
                  <a:lnTo>
                    <a:pt x="2663" y="8377"/>
                  </a:lnTo>
                  <a:lnTo>
                    <a:pt x="2663" y="5548"/>
                  </a:lnTo>
                  <a:lnTo>
                    <a:pt x="4896" y="4882"/>
                  </a:lnTo>
                  <a:lnTo>
                    <a:pt x="4896" y="5506"/>
                  </a:lnTo>
                  <a:cubicBezTo>
                    <a:pt x="4896" y="5613"/>
                    <a:pt x="4987" y="5695"/>
                    <a:pt x="5086" y="5695"/>
                  </a:cubicBezTo>
                  <a:cubicBezTo>
                    <a:pt x="5115" y="5695"/>
                    <a:pt x="5145" y="5688"/>
                    <a:pt x="5174" y="5672"/>
                  </a:cubicBezTo>
                  <a:lnTo>
                    <a:pt x="5839" y="5339"/>
                  </a:lnTo>
                  <a:lnTo>
                    <a:pt x="5839" y="6920"/>
                  </a:lnTo>
                  <a:cubicBezTo>
                    <a:pt x="5645" y="6768"/>
                    <a:pt x="5409" y="6657"/>
                    <a:pt x="5132" y="6657"/>
                  </a:cubicBezTo>
                  <a:lnTo>
                    <a:pt x="4619" y="6657"/>
                  </a:lnTo>
                  <a:cubicBezTo>
                    <a:pt x="4022" y="6657"/>
                    <a:pt x="3537" y="7170"/>
                    <a:pt x="3551" y="7752"/>
                  </a:cubicBezTo>
                  <a:cubicBezTo>
                    <a:pt x="3551" y="8349"/>
                    <a:pt x="4022" y="8834"/>
                    <a:pt x="4619" y="8834"/>
                  </a:cubicBezTo>
                  <a:lnTo>
                    <a:pt x="5132" y="8834"/>
                  </a:lnTo>
                  <a:cubicBezTo>
                    <a:pt x="5728" y="8834"/>
                    <a:pt x="6213" y="8335"/>
                    <a:pt x="6213" y="7752"/>
                  </a:cubicBezTo>
                  <a:lnTo>
                    <a:pt x="6213" y="5215"/>
                  </a:lnTo>
                  <a:cubicBezTo>
                    <a:pt x="6366" y="5243"/>
                    <a:pt x="6533" y="5256"/>
                    <a:pt x="6699" y="5256"/>
                  </a:cubicBezTo>
                  <a:cubicBezTo>
                    <a:pt x="7809" y="5256"/>
                    <a:pt x="8807" y="4549"/>
                    <a:pt x="9181" y="3495"/>
                  </a:cubicBezTo>
                  <a:cubicBezTo>
                    <a:pt x="9209" y="3398"/>
                    <a:pt x="9153" y="3287"/>
                    <a:pt x="9057" y="3259"/>
                  </a:cubicBezTo>
                  <a:cubicBezTo>
                    <a:pt x="9038" y="3250"/>
                    <a:pt x="9017" y="3245"/>
                    <a:pt x="8997" y="3245"/>
                  </a:cubicBezTo>
                  <a:cubicBezTo>
                    <a:pt x="8927" y="3245"/>
                    <a:pt x="8856" y="3295"/>
                    <a:pt x="8835" y="3370"/>
                  </a:cubicBezTo>
                  <a:cubicBezTo>
                    <a:pt x="8515" y="4272"/>
                    <a:pt x="7656" y="4882"/>
                    <a:pt x="6699" y="4882"/>
                  </a:cubicBezTo>
                  <a:cubicBezTo>
                    <a:pt x="6518" y="4882"/>
                    <a:pt x="6324" y="4868"/>
                    <a:pt x="6158" y="4812"/>
                  </a:cubicBezTo>
                  <a:cubicBezTo>
                    <a:pt x="6102" y="4812"/>
                    <a:pt x="6061" y="4812"/>
                    <a:pt x="6019" y="4827"/>
                  </a:cubicBezTo>
                  <a:lnTo>
                    <a:pt x="5270" y="5215"/>
                  </a:lnTo>
                  <a:lnTo>
                    <a:pt x="5270" y="4466"/>
                  </a:lnTo>
                  <a:cubicBezTo>
                    <a:pt x="5270" y="4411"/>
                    <a:pt x="5243" y="4355"/>
                    <a:pt x="5202" y="4327"/>
                  </a:cubicBezTo>
                  <a:cubicBezTo>
                    <a:pt x="4730" y="3897"/>
                    <a:pt x="4438" y="3274"/>
                    <a:pt x="4438" y="2621"/>
                  </a:cubicBezTo>
                  <a:cubicBezTo>
                    <a:pt x="4438" y="1387"/>
                    <a:pt x="5451" y="375"/>
                    <a:pt x="6699" y="375"/>
                  </a:cubicBezTo>
                  <a:cubicBezTo>
                    <a:pt x="7656" y="375"/>
                    <a:pt x="8515" y="985"/>
                    <a:pt x="8835" y="1887"/>
                  </a:cubicBezTo>
                  <a:cubicBezTo>
                    <a:pt x="8856" y="1961"/>
                    <a:pt x="8927" y="2011"/>
                    <a:pt x="9003" y="2011"/>
                  </a:cubicBezTo>
                  <a:cubicBezTo>
                    <a:pt x="9025" y="2011"/>
                    <a:pt x="9048" y="2007"/>
                    <a:pt x="9070" y="1998"/>
                  </a:cubicBezTo>
                  <a:cubicBezTo>
                    <a:pt x="9153" y="1970"/>
                    <a:pt x="9209" y="1859"/>
                    <a:pt x="9181" y="1761"/>
                  </a:cubicBezTo>
                  <a:cubicBezTo>
                    <a:pt x="8807" y="707"/>
                    <a:pt x="7809" y="1"/>
                    <a:pt x="6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7"/>
            <p:cNvSpPr/>
            <p:nvPr/>
          </p:nvSpPr>
          <p:spPr>
            <a:xfrm>
              <a:off x="3508614" y="3490518"/>
              <a:ext cx="27227" cy="17881"/>
            </a:xfrm>
            <a:custGeom>
              <a:avLst/>
              <a:gdLst/>
              <a:ahLst/>
              <a:cxnLst/>
              <a:rect l="l" t="t" r="r" b="b"/>
              <a:pathLst>
                <a:path w="571" h="375" extrusionOk="0">
                  <a:moveTo>
                    <a:pt x="182" y="0"/>
                  </a:moveTo>
                  <a:cubicBezTo>
                    <a:pt x="84" y="0"/>
                    <a:pt x="1" y="84"/>
                    <a:pt x="1" y="180"/>
                  </a:cubicBezTo>
                  <a:cubicBezTo>
                    <a:pt x="1" y="291"/>
                    <a:pt x="84" y="374"/>
                    <a:pt x="182" y="374"/>
                  </a:cubicBezTo>
                  <a:lnTo>
                    <a:pt x="389" y="374"/>
                  </a:lnTo>
                  <a:cubicBezTo>
                    <a:pt x="487" y="374"/>
                    <a:pt x="570" y="291"/>
                    <a:pt x="570" y="180"/>
                  </a:cubicBezTo>
                  <a:cubicBezTo>
                    <a:pt x="570" y="84"/>
                    <a:pt x="487" y="0"/>
                    <a:pt x="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7"/>
            <p:cNvSpPr/>
            <p:nvPr/>
          </p:nvSpPr>
          <p:spPr>
            <a:xfrm>
              <a:off x="3555630" y="3490518"/>
              <a:ext cx="76054" cy="17881"/>
            </a:xfrm>
            <a:custGeom>
              <a:avLst/>
              <a:gdLst/>
              <a:ahLst/>
              <a:cxnLst/>
              <a:rect l="l" t="t" r="r" b="b"/>
              <a:pathLst>
                <a:path w="1595" h="375" extrusionOk="0">
                  <a:moveTo>
                    <a:pt x="180" y="0"/>
                  </a:moveTo>
                  <a:cubicBezTo>
                    <a:pt x="83" y="0"/>
                    <a:pt x="0" y="84"/>
                    <a:pt x="0" y="180"/>
                  </a:cubicBezTo>
                  <a:cubicBezTo>
                    <a:pt x="0" y="291"/>
                    <a:pt x="83" y="374"/>
                    <a:pt x="180" y="374"/>
                  </a:cubicBezTo>
                  <a:lnTo>
                    <a:pt x="1400" y="374"/>
                  </a:lnTo>
                  <a:cubicBezTo>
                    <a:pt x="1511" y="374"/>
                    <a:pt x="1594" y="291"/>
                    <a:pt x="1594" y="180"/>
                  </a:cubicBezTo>
                  <a:cubicBezTo>
                    <a:pt x="1594" y="84"/>
                    <a:pt x="1511" y="0"/>
                    <a:pt x="1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7"/>
            <p:cNvSpPr/>
            <p:nvPr/>
          </p:nvSpPr>
          <p:spPr>
            <a:xfrm>
              <a:off x="3508614" y="3534816"/>
              <a:ext cx="27227" cy="17213"/>
            </a:xfrm>
            <a:custGeom>
              <a:avLst/>
              <a:gdLst/>
              <a:ahLst/>
              <a:cxnLst/>
              <a:rect l="l" t="t" r="r" b="b"/>
              <a:pathLst>
                <a:path w="571" h="361" extrusionOk="0">
                  <a:moveTo>
                    <a:pt x="182" y="0"/>
                  </a:moveTo>
                  <a:cubicBezTo>
                    <a:pt x="84" y="0"/>
                    <a:pt x="1" y="83"/>
                    <a:pt x="1" y="181"/>
                  </a:cubicBezTo>
                  <a:cubicBezTo>
                    <a:pt x="1" y="277"/>
                    <a:pt x="84" y="361"/>
                    <a:pt x="182" y="361"/>
                  </a:cubicBezTo>
                  <a:lnTo>
                    <a:pt x="389" y="361"/>
                  </a:lnTo>
                  <a:cubicBezTo>
                    <a:pt x="487" y="361"/>
                    <a:pt x="570" y="277"/>
                    <a:pt x="570" y="181"/>
                  </a:cubicBezTo>
                  <a:cubicBezTo>
                    <a:pt x="570" y="83"/>
                    <a:pt x="487" y="0"/>
                    <a:pt x="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7"/>
            <p:cNvSpPr/>
            <p:nvPr/>
          </p:nvSpPr>
          <p:spPr>
            <a:xfrm>
              <a:off x="3555630" y="3534816"/>
              <a:ext cx="76054" cy="17213"/>
            </a:xfrm>
            <a:custGeom>
              <a:avLst/>
              <a:gdLst/>
              <a:ahLst/>
              <a:cxnLst/>
              <a:rect l="l" t="t" r="r" b="b"/>
              <a:pathLst>
                <a:path w="1595" h="361" extrusionOk="0">
                  <a:moveTo>
                    <a:pt x="180" y="0"/>
                  </a:moveTo>
                  <a:cubicBezTo>
                    <a:pt x="83" y="0"/>
                    <a:pt x="0" y="83"/>
                    <a:pt x="0" y="181"/>
                  </a:cubicBezTo>
                  <a:cubicBezTo>
                    <a:pt x="0" y="277"/>
                    <a:pt x="83" y="361"/>
                    <a:pt x="180" y="361"/>
                  </a:cubicBezTo>
                  <a:lnTo>
                    <a:pt x="1400" y="361"/>
                  </a:lnTo>
                  <a:cubicBezTo>
                    <a:pt x="1511" y="361"/>
                    <a:pt x="1594" y="277"/>
                    <a:pt x="1594" y="181"/>
                  </a:cubicBezTo>
                  <a:cubicBezTo>
                    <a:pt x="1594" y="83"/>
                    <a:pt x="1511" y="0"/>
                    <a:pt x="1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7"/>
            <p:cNvSpPr/>
            <p:nvPr/>
          </p:nvSpPr>
          <p:spPr>
            <a:xfrm>
              <a:off x="3508614" y="3578446"/>
              <a:ext cx="27227" cy="17929"/>
            </a:xfrm>
            <a:custGeom>
              <a:avLst/>
              <a:gdLst/>
              <a:ahLst/>
              <a:cxnLst/>
              <a:rect l="l" t="t" r="r" b="b"/>
              <a:pathLst>
                <a:path w="571" h="376" extrusionOk="0">
                  <a:moveTo>
                    <a:pt x="182" y="0"/>
                  </a:moveTo>
                  <a:cubicBezTo>
                    <a:pt x="84" y="0"/>
                    <a:pt x="1" y="84"/>
                    <a:pt x="1" y="194"/>
                  </a:cubicBezTo>
                  <a:cubicBezTo>
                    <a:pt x="1" y="292"/>
                    <a:pt x="84" y="375"/>
                    <a:pt x="182" y="375"/>
                  </a:cubicBezTo>
                  <a:lnTo>
                    <a:pt x="389" y="375"/>
                  </a:lnTo>
                  <a:cubicBezTo>
                    <a:pt x="487" y="375"/>
                    <a:pt x="570" y="292"/>
                    <a:pt x="570" y="194"/>
                  </a:cubicBezTo>
                  <a:cubicBezTo>
                    <a:pt x="570" y="84"/>
                    <a:pt x="487" y="0"/>
                    <a:pt x="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7"/>
            <p:cNvSpPr/>
            <p:nvPr/>
          </p:nvSpPr>
          <p:spPr>
            <a:xfrm>
              <a:off x="3555630" y="3578446"/>
              <a:ext cx="76054" cy="17929"/>
            </a:xfrm>
            <a:custGeom>
              <a:avLst/>
              <a:gdLst/>
              <a:ahLst/>
              <a:cxnLst/>
              <a:rect l="l" t="t" r="r" b="b"/>
              <a:pathLst>
                <a:path w="1595" h="376" extrusionOk="0">
                  <a:moveTo>
                    <a:pt x="180" y="0"/>
                  </a:moveTo>
                  <a:cubicBezTo>
                    <a:pt x="83" y="0"/>
                    <a:pt x="0" y="84"/>
                    <a:pt x="0" y="194"/>
                  </a:cubicBezTo>
                  <a:cubicBezTo>
                    <a:pt x="0" y="292"/>
                    <a:pt x="83" y="375"/>
                    <a:pt x="180" y="375"/>
                  </a:cubicBezTo>
                  <a:lnTo>
                    <a:pt x="1400" y="375"/>
                  </a:lnTo>
                  <a:cubicBezTo>
                    <a:pt x="1511" y="375"/>
                    <a:pt x="1594" y="292"/>
                    <a:pt x="1594" y="194"/>
                  </a:cubicBezTo>
                  <a:cubicBezTo>
                    <a:pt x="1594" y="84"/>
                    <a:pt x="1511" y="0"/>
                    <a:pt x="1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7"/>
            <p:cNvSpPr/>
            <p:nvPr/>
          </p:nvSpPr>
          <p:spPr>
            <a:xfrm>
              <a:off x="3674839" y="3535435"/>
              <a:ext cx="22983" cy="17738"/>
            </a:xfrm>
            <a:custGeom>
              <a:avLst/>
              <a:gdLst/>
              <a:ahLst/>
              <a:cxnLst/>
              <a:rect l="l" t="t" r="r" b="b"/>
              <a:pathLst>
                <a:path w="482" h="372" extrusionOk="0">
                  <a:moveTo>
                    <a:pt x="256" y="1"/>
                  </a:moveTo>
                  <a:cubicBezTo>
                    <a:pt x="100" y="1"/>
                    <a:pt x="0" y="186"/>
                    <a:pt x="107" y="307"/>
                  </a:cubicBezTo>
                  <a:cubicBezTo>
                    <a:pt x="142" y="350"/>
                    <a:pt x="198" y="371"/>
                    <a:pt x="252" y="371"/>
                  </a:cubicBezTo>
                  <a:cubicBezTo>
                    <a:pt x="285" y="371"/>
                    <a:pt x="317" y="363"/>
                    <a:pt x="343" y="348"/>
                  </a:cubicBezTo>
                  <a:cubicBezTo>
                    <a:pt x="481" y="251"/>
                    <a:pt x="426" y="29"/>
                    <a:pt x="274" y="1"/>
                  </a:cubicBezTo>
                  <a:cubicBezTo>
                    <a:pt x="268" y="1"/>
                    <a:pt x="262" y="1"/>
                    <a:pt x="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8" name="Google Shape;1498;p47"/>
          <p:cNvGrpSpPr/>
          <p:nvPr/>
        </p:nvGrpSpPr>
        <p:grpSpPr>
          <a:xfrm rot="10800000" flipH="1">
            <a:off x="1890528" y="3079322"/>
            <a:ext cx="193532" cy="170975"/>
            <a:chOff x="3981492" y="3445314"/>
            <a:chExt cx="451651" cy="399007"/>
          </a:xfrm>
        </p:grpSpPr>
        <p:sp>
          <p:nvSpPr>
            <p:cNvPr id="1499" name="Google Shape;1499;p47"/>
            <p:cNvSpPr/>
            <p:nvPr/>
          </p:nvSpPr>
          <p:spPr>
            <a:xfrm>
              <a:off x="4064795" y="3453372"/>
              <a:ext cx="368347" cy="390949"/>
            </a:xfrm>
            <a:custGeom>
              <a:avLst/>
              <a:gdLst/>
              <a:ahLst/>
              <a:cxnLst/>
              <a:rect l="l" t="t" r="r" b="b"/>
              <a:pathLst>
                <a:path w="7725" h="8199" extrusionOk="0">
                  <a:moveTo>
                    <a:pt x="2469" y="2000"/>
                  </a:moveTo>
                  <a:lnTo>
                    <a:pt x="2469" y="2000"/>
                  </a:lnTo>
                  <a:cubicBezTo>
                    <a:pt x="2344" y="2152"/>
                    <a:pt x="2247" y="2333"/>
                    <a:pt x="2149" y="2527"/>
                  </a:cubicBezTo>
                  <a:cubicBezTo>
                    <a:pt x="2081" y="2679"/>
                    <a:pt x="2011" y="2845"/>
                    <a:pt x="1955" y="3012"/>
                  </a:cubicBezTo>
                  <a:cubicBezTo>
                    <a:pt x="1692" y="2956"/>
                    <a:pt x="1443" y="2873"/>
                    <a:pt x="1221" y="2762"/>
                  </a:cubicBezTo>
                  <a:cubicBezTo>
                    <a:pt x="1567" y="2416"/>
                    <a:pt x="1997" y="2152"/>
                    <a:pt x="2469" y="2000"/>
                  </a:cubicBezTo>
                  <a:close/>
                  <a:moveTo>
                    <a:pt x="3356" y="1861"/>
                  </a:moveTo>
                  <a:cubicBezTo>
                    <a:pt x="3412" y="1861"/>
                    <a:pt x="3467" y="1874"/>
                    <a:pt x="3523" y="1902"/>
                  </a:cubicBezTo>
                  <a:cubicBezTo>
                    <a:pt x="3523" y="2263"/>
                    <a:pt x="3619" y="2638"/>
                    <a:pt x="3800" y="2956"/>
                  </a:cubicBezTo>
                  <a:lnTo>
                    <a:pt x="3773" y="3150"/>
                  </a:lnTo>
                  <a:cubicBezTo>
                    <a:pt x="3634" y="3165"/>
                    <a:pt x="3495" y="3165"/>
                    <a:pt x="3356" y="3165"/>
                  </a:cubicBezTo>
                  <a:cubicBezTo>
                    <a:pt x="2996" y="3165"/>
                    <a:pt x="2649" y="3137"/>
                    <a:pt x="2330" y="3082"/>
                  </a:cubicBezTo>
                  <a:cubicBezTo>
                    <a:pt x="2371" y="2943"/>
                    <a:pt x="2427" y="2817"/>
                    <a:pt x="2482" y="2693"/>
                  </a:cubicBezTo>
                  <a:cubicBezTo>
                    <a:pt x="2719" y="2166"/>
                    <a:pt x="3037" y="1861"/>
                    <a:pt x="3356" y="1861"/>
                  </a:cubicBezTo>
                  <a:close/>
                  <a:moveTo>
                    <a:pt x="971" y="3054"/>
                  </a:moveTo>
                  <a:cubicBezTo>
                    <a:pt x="1234" y="3192"/>
                    <a:pt x="1539" y="3289"/>
                    <a:pt x="1859" y="3372"/>
                  </a:cubicBezTo>
                  <a:cubicBezTo>
                    <a:pt x="1776" y="3775"/>
                    <a:pt x="1720" y="4204"/>
                    <a:pt x="1706" y="4662"/>
                  </a:cubicBezTo>
                  <a:lnTo>
                    <a:pt x="374" y="4662"/>
                  </a:lnTo>
                  <a:cubicBezTo>
                    <a:pt x="416" y="4080"/>
                    <a:pt x="624" y="3525"/>
                    <a:pt x="971" y="3054"/>
                  </a:cubicBezTo>
                  <a:close/>
                  <a:moveTo>
                    <a:pt x="2233" y="3442"/>
                  </a:moveTo>
                  <a:cubicBezTo>
                    <a:pt x="2580" y="3511"/>
                    <a:pt x="2968" y="3539"/>
                    <a:pt x="3356" y="3539"/>
                  </a:cubicBezTo>
                  <a:cubicBezTo>
                    <a:pt x="3481" y="3539"/>
                    <a:pt x="3606" y="3539"/>
                    <a:pt x="3745" y="3525"/>
                  </a:cubicBezTo>
                  <a:lnTo>
                    <a:pt x="3745" y="3525"/>
                  </a:lnTo>
                  <a:lnTo>
                    <a:pt x="3717" y="3775"/>
                  </a:lnTo>
                  <a:cubicBezTo>
                    <a:pt x="3704" y="3886"/>
                    <a:pt x="3792" y="3987"/>
                    <a:pt x="3900" y="3987"/>
                  </a:cubicBezTo>
                  <a:cubicBezTo>
                    <a:pt x="3913" y="3987"/>
                    <a:pt x="3926" y="3985"/>
                    <a:pt x="3939" y="3982"/>
                  </a:cubicBezTo>
                  <a:lnTo>
                    <a:pt x="4562" y="3844"/>
                  </a:lnTo>
                  <a:cubicBezTo>
                    <a:pt x="4605" y="4108"/>
                    <a:pt x="4618" y="4385"/>
                    <a:pt x="4632" y="4662"/>
                  </a:cubicBezTo>
                  <a:lnTo>
                    <a:pt x="2081" y="4662"/>
                  </a:lnTo>
                  <a:cubicBezTo>
                    <a:pt x="2081" y="4232"/>
                    <a:pt x="2136" y="3816"/>
                    <a:pt x="2233" y="3442"/>
                  </a:cubicBezTo>
                  <a:close/>
                  <a:moveTo>
                    <a:pt x="4937" y="3914"/>
                  </a:moveTo>
                  <a:lnTo>
                    <a:pt x="4937" y="3914"/>
                  </a:lnTo>
                  <a:cubicBezTo>
                    <a:pt x="5159" y="3982"/>
                    <a:pt x="5395" y="4025"/>
                    <a:pt x="5631" y="4025"/>
                  </a:cubicBezTo>
                  <a:cubicBezTo>
                    <a:pt x="5811" y="4025"/>
                    <a:pt x="6005" y="3997"/>
                    <a:pt x="6199" y="3955"/>
                  </a:cubicBezTo>
                  <a:cubicBezTo>
                    <a:pt x="6269" y="4177"/>
                    <a:pt x="6310" y="4426"/>
                    <a:pt x="6324" y="4662"/>
                  </a:cubicBezTo>
                  <a:lnTo>
                    <a:pt x="5006" y="4662"/>
                  </a:lnTo>
                  <a:cubicBezTo>
                    <a:pt x="4993" y="4413"/>
                    <a:pt x="4978" y="4163"/>
                    <a:pt x="4937" y="3914"/>
                  </a:cubicBezTo>
                  <a:close/>
                  <a:moveTo>
                    <a:pt x="4632" y="5036"/>
                  </a:moveTo>
                  <a:cubicBezTo>
                    <a:pt x="4618" y="5467"/>
                    <a:pt x="4562" y="5883"/>
                    <a:pt x="4479" y="6257"/>
                  </a:cubicBezTo>
                  <a:cubicBezTo>
                    <a:pt x="4119" y="6188"/>
                    <a:pt x="3745" y="6160"/>
                    <a:pt x="3356" y="6160"/>
                  </a:cubicBezTo>
                  <a:cubicBezTo>
                    <a:pt x="2968" y="6160"/>
                    <a:pt x="2580" y="6188"/>
                    <a:pt x="2233" y="6257"/>
                  </a:cubicBezTo>
                  <a:cubicBezTo>
                    <a:pt x="2136" y="5883"/>
                    <a:pt x="2081" y="5467"/>
                    <a:pt x="2081" y="5036"/>
                  </a:cubicBezTo>
                  <a:close/>
                  <a:moveTo>
                    <a:pt x="1706" y="5036"/>
                  </a:moveTo>
                  <a:cubicBezTo>
                    <a:pt x="1720" y="5495"/>
                    <a:pt x="1776" y="5924"/>
                    <a:pt x="1859" y="6327"/>
                  </a:cubicBezTo>
                  <a:cubicBezTo>
                    <a:pt x="1539" y="6410"/>
                    <a:pt x="1234" y="6506"/>
                    <a:pt x="971" y="6645"/>
                  </a:cubicBezTo>
                  <a:cubicBezTo>
                    <a:pt x="624" y="6188"/>
                    <a:pt x="416" y="5633"/>
                    <a:pt x="374" y="5036"/>
                  </a:cubicBezTo>
                  <a:close/>
                  <a:moveTo>
                    <a:pt x="6324" y="5036"/>
                  </a:moveTo>
                  <a:cubicBezTo>
                    <a:pt x="6296" y="5633"/>
                    <a:pt x="6075" y="6188"/>
                    <a:pt x="5742" y="6645"/>
                  </a:cubicBezTo>
                  <a:cubicBezTo>
                    <a:pt x="5478" y="6506"/>
                    <a:pt x="5173" y="6410"/>
                    <a:pt x="4840" y="6327"/>
                  </a:cubicBezTo>
                  <a:cubicBezTo>
                    <a:pt x="4937" y="5924"/>
                    <a:pt x="4993" y="5495"/>
                    <a:pt x="5006" y="5036"/>
                  </a:cubicBezTo>
                  <a:close/>
                  <a:moveTo>
                    <a:pt x="1955" y="6687"/>
                  </a:moveTo>
                  <a:cubicBezTo>
                    <a:pt x="2011" y="6854"/>
                    <a:pt x="2081" y="7020"/>
                    <a:pt x="2149" y="7172"/>
                  </a:cubicBezTo>
                  <a:cubicBezTo>
                    <a:pt x="2247" y="7381"/>
                    <a:pt x="2344" y="7547"/>
                    <a:pt x="2469" y="7699"/>
                  </a:cubicBezTo>
                  <a:cubicBezTo>
                    <a:pt x="1983" y="7547"/>
                    <a:pt x="1554" y="7283"/>
                    <a:pt x="1221" y="6937"/>
                  </a:cubicBezTo>
                  <a:cubicBezTo>
                    <a:pt x="1443" y="6826"/>
                    <a:pt x="1692" y="6743"/>
                    <a:pt x="1955" y="6687"/>
                  </a:cubicBezTo>
                  <a:close/>
                  <a:moveTo>
                    <a:pt x="4743" y="6687"/>
                  </a:moveTo>
                  <a:cubicBezTo>
                    <a:pt x="5021" y="6743"/>
                    <a:pt x="5270" y="6826"/>
                    <a:pt x="5492" y="6937"/>
                  </a:cubicBezTo>
                  <a:cubicBezTo>
                    <a:pt x="5145" y="7283"/>
                    <a:pt x="4716" y="7547"/>
                    <a:pt x="4244" y="7699"/>
                  </a:cubicBezTo>
                  <a:cubicBezTo>
                    <a:pt x="4355" y="7547"/>
                    <a:pt x="4466" y="7381"/>
                    <a:pt x="4562" y="7172"/>
                  </a:cubicBezTo>
                  <a:cubicBezTo>
                    <a:pt x="4632" y="7020"/>
                    <a:pt x="4688" y="6854"/>
                    <a:pt x="4743" y="6687"/>
                  </a:cubicBezTo>
                  <a:close/>
                  <a:moveTo>
                    <a:pt x="3356" y="6534"/>
                  </a:moveTo>
                  <a:cubicBezTo>
                    <a:pt x="3703" y="6534"/>
                    <a:pt x="4050" y="6562"/>
                    <a:pt x="4383" y="6617"/>
                  </a:cubicBezTo>
                  <a:cubicBezTo>
                    <a:pt x="4327" y="6756"/>
                    <a:pt x="4285" y="6881"/>
                    <a:pt x="4216" y="7006"/>
                  </a:cubicBezTo>
                  <a:cubicBezTo>
                    <a:pt x="3980" y="7533"/>
                    <a:pt x="3662" y="7838"/>
                    <a:pt x="3356" y="7838"/>
                  </a:cubicBezTo>
                  <a:cubicBezTo>
                    <a:pt x="3037" y="7838"/>
                    <a:pt x="2719" y="7533"/>
                    <a:pt x="2482" y="7006"/>
                  </a:cubicBezTo>
                  <a:cubicBezTo>
                    <a:pt x="2427" y="6881"/>
                    <a:pt x="2371" y="6756"/>
                    <a:pt x="2330" y="6617"/>
                  </a:cubicBezTo>
                  <a:cubicBezTo>
                    <a:pt x="2649" y="6562"/>
                    <a:pt x="2996" y="6534"/>
                    <a:pt x="3356" y="6534"/>
                  </a:cubicBezTo>
                  <a:close/>
                  <a:moveTo>
                    <a:pt x="4832" y="0"/>
                  </a:moveTo>
                  <a:cubicBezTo>
                    <a:pt x="4807" y="0"/>
                    <a:pt x="4782" y="5"/>
                    <a:pt x="4757" y="16"/>
                  </a:cubicBezTo>
                  <a:cubicBezTo>
                    <a:pt x="4133" y="293"/>
                    <a:pt x="3703" y="863"/>
                    <a:pt x="3564" y="1501"/>
                  </a:cubicBezTo>
                  <a:cubicBezTo>
                    <a:pt x="3494" y="1496"/>
                    <a:pt x="3425" y="1494"/>
                    <a:pt x="3355" y="1494"/>
                  </a:cubicBezTo>
                  <a:cubicBezTo>
                    <a:pt x="2364" y="1494"/>
                    <a:pt x="1425" y="1955"/>
                    <a:pt x="777" y="2707"/>
                  </a:cubicBezTo>
                  <a:cubicBezTo>
                    <a:pt x="278" y="3303"/>
                    <a:pt x="0" y="4066"/>
                    <a:pt x="0" y="4857"/>
                  </a:cubicBezTo>
                  <a:cubicBezTo>
                    <a:pt x="0" y="6382"/>
                    <a:pt x="1082" y="7769"/>
                    <a:pt x="2580" y="8115"/>
                  </a:cubicBezTo>
                  <a:cubicBezTo>
                    <a:pt x="2836" y="8171"/>
                    <a:pt x="3096" y="8198"/>
                    <a:pt x="3354" y="8198"/>
                  </a:cubicBezTo>
                  <a:cubicBezTo>
                    <a:pt x="3612" y="8198"/>
                    <a:pt x="3869" y="8171"/>
                    <a:pt x="4119" y="8115"/>
                  </a:cubicBezTo>
                  <a:cubicBezTo>
                    <a:pt x="4771" y="7963"/>
                    <a:pt x="5520" y="7519"/>
                    <a:pt x="5949" y="6978"/>
                  </a:cubicBezTo>
                  <a:cubicBezTo>
                    <a:pt x="6407" y="6382"/>
                    <a:pt x="6713" y="5661"/>
                    <a:pt x="6713" y="4857"/>
                  </a:cubicBezTo>
                  <a:cubicBezTo>
                    <a:pt x="6713" y="4496"/>
                    <a:pt x="6657" y="4149"/>
                    <a:pt x="6546" y="3816"/>
                  </a:cubicBezTo>
                  <a:cubicBezTo>
                    <a:pt x="7240" y="3470"/>
                    <a:pt x="7724" y="2762"/>
                    <a:pt x="7724" y="1930"/>
                  </a:cubicBezTo>
                  <a:cubicBezTo>
                    <a:pt x="7724" y="1112"/>
                    <a:pt x="7240" y="363"/>
                    <a:pt x="6504" y="16"/>
                  </a:cubicBezTo>
                  <a:cubicBezTo>
                    <a:pt x="6479" y="5"/>
                    <a:pt x="6453" y="0"/>
                    <a:pt x="6427" y="0"/>
                  </a:cubicBezTo>
                  <a:cubicBezTo>
                    <a:pt x="6354" y="0"/>
                    <a:pt x="6286" y="42"/>
                    <a:pt x="6254" y="114"/>
                  </a:cubicBezTo>
                  <a:cubicBezTo>
                    <a:pt x="6213" y="210"/>
                    <a:pt x="6254" y="321"/>
                    <a:pt x="6352" y="363"/>
                  </a:cubicBezTo>
                  <a:cubicBezTo>
                    <a:pt x="6962" y="641"/>
                    <a:pt x="7350" y="1251"/>
                    <a:pt x="7350" y="1930"/>
                  </a:cubicBezTo>
                  <a:cubicBezTo>
                    <a:pt x="7350" y="2665"/>
                    <a:pt x="6879" y="3303"/>
                    <a:pt x="6227" y="3553"/>
                  </a:cubicBezTo>
                  <a:cubicBezTo>
                    <a:pt x="6032" y="3622"/>
                    <a:pt x="5825" y="3664"/>
                    <a:pt x="5631" y="3664"/>
                  </a:cubicBezTo>
                  <a:cubicBezTo>
                    <a:pt x="5339" y="3664"/>
                    <a:pt x="5062" y="3594"/>
                    <a:pt x="4812" y="3455"/>
                  </a:cubicBezTo>
                  <a:cubicBezTo>
                    <a:pt x="4788" y="3439"/>
                    <a:pt x="4764" y="3433"/>
                    <a:pt x="4740" y="3433"/>
                  </a:cubicBezTo>
                  <a:cubicBezTo>
                    <a:pt x="4722" y="3433"/>
                    <a:pt x="4705" y="3436"/>
                    <a:pt x="4688" y="3442"/>
                  </a:cubicBezTo>
                  <a:lnTo>
                    <a:pt x="4105" y="3566"/>
                  </a:lnTo>
                  <a:lnTo>
                    <a:pt x="4174" y="2943"/>
                  </a:lnTo>
                  <a:cubicBezTo>
                    <a:pt x="4174" y="2901"/>
                    <a:pt x="4161" y="2860"/>
                    <a:pt x="4146" y="2817"/>
                  </a:cubicBezTo>
                  <a:cubicBezTo>
                    <a:pt x="4063" y="2693"/>
                    <a:pt x="4008" y="2555"/>
                    <a:pt x="3967" y="2401"/>
                  </a:cubicBezTo>
                  <a:cubicBezTo>
                    <a:pt x="3897" y="2194"/>
                    <a:pt x="3883" y="1958"/>
                    <a:pt x="3911" y="1736"/>
                  </a:cubicBezTo>
                  <a:cubicBezTo>
                    <a:pt x="3967" y="1140"/>
                    <a:pt x="4355" y="613"/>
                    <a:pt x="4910" y="349"/>
                  </a:cubicBezTo>
                  <a:cubicBezTo>
                    <a:pt x="5006" y="308"/>
                    <a:pt x="5048" y="197"/>
                    <a:pt x="4993" y="114"/>
                  </a:cubicBezTo>
                  <a:cubicBezTo>
                    <a:pt x="4962" y="42"/>
                    <a:pt x="4901" y="0"/>
                    <a:pt x="4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7"/>
            <p:cNvSpPr/>
            <p:nvPr/>
          </p:nvSpPr>
          <p:spPr>
            <a:xfrm>
              <a:off x="4283663" y="3483460"/>
              <a:ext cx="101230" cy="116870"/>
            </a:xfrm>
            <a:custGeom>
              <a:avLst/>
              <a:gdLst/>
              <a:ahLst/>
              <a:cxnLst/>
              <a:rect l="l" t="t" r="r" b="b"/>
              <a:pathLst>
                <a:path w="2123" h="2451" extrusionOk="0">
                  <a:moveTo>
                    <a:pt x="805" y="1674"/>
                  </a:moveTo>
                  <a:cubicBezTo>
                    <a:pt x="915" y="1674"/>
                    <a:pt x="999" y="1757"/>
                    <a:pt x="999" y="1881"/>
                  </a:cubicBezTo>
                  <a:cubicBezTo>
                    <a:pt x="999" y="1992"/>
                    <a:pt x="915" y="2076"/>
                    <a:pt x="805" y="2076"/>
                  </a:cubicBezTo>
                  <a:lnTo>
                    <a:pt x="583" y="2076"/>
                  </a:lnTo>
                  <a:cubicBezTo>
                    <a:pt x="472" y="2076"/>
                    <a:pt x="388" y="1992"/>
                    <a:pt x="388" y="1881"/>
                  </a:cubicBezTo>
                  <a:cubicBezTo>
                    <a:pt x="388" y="1757"/>
                    <a:pt x="472" y="1674"/>
                    <a:pt x="583" y="1674"/>
                  </a:cubicBezTo>
                  <a:close/>
                  <a:moveTo>
                    <a:pt x="1191" y="1"/>
                  </a:moveTo>
                  <a:cubicBezTo>
                    <a:pt x="1173" y="1"/>
                    <a:pt x="1155" y="4"/>
                    <a:pt x="1137" y="10"/>
                  </a:cubicBezTo>
                  <a:cubicBezTo>
                    <a:pt x="1054" y="23"/>
                    <a:pt x="999" y="106"/>
                    <a:pt x="999" y="189"/>
                  </a:cubicBezTo>
                  <a:lnTo>
                    <a:pt x="999" y="1341"/>
                  </a:lnTo>
                  <a:cubicBezTo>
                    <a:pt x="943" y="1313"/>
                    <a:pt x="874" y="1299"/>
                    <a:pt x="805" y="1299"/>
                  </a:cubicBezTo>
                  <a:lnTo>
                    <a:pt x="597" y="1299"/>
                  </a:lnTo>
                  <a:cubicBezTo>
                    <a:pt x="292" y="1299"/>
                    <a:pt x="28" y="1549"/>
                    <a:pt x="15" y="1854"/>
                  </a:cubicBezTo>
                  <a:cubicBezTo>
                    <a:pt x="0" y="2186"/>
                    <a:pt x="264" y="2451"/>
                    <a:pt x="583" y="2451"/>
                  </a:cubicBezTo>
                  <a:lnTo>
                    <a:pt x="805" y="2451"/>
                  </a:lnTo>
                  <a:cubicBezTo>
                    <a:pt x="1124" y="2451"/>
                    <a:pt x="1374" y="2186"/>
                    <a:pt x="1374" y="1881"/>
                  </a:cubicBezTo>
                  <a:lnTo>
                    <a:pt x="1374" y="578"/>
                  </a:lnTo>
                  <a:cubicBezTo>
                    <a:pt x="1415" y="606"/>
                    <a:pt x="1470" y="620"/>
                    <a:pt x="1526" y="648"/>
                  </a:cubicBezTo>
                  <a:cubicBezTo>
                    <a:pt x="1692" y="689"/>
                    <a:pt x="1734" y="814"/>
                    <a:pt x="1734" y="814"/>
                  </a:cubicBezTo>
                  <a:lnTo>
                    <a:pt x="1748" y="827"/>
                  </a:lnTo>
                  <a:cubicBezTo>
                    <a:pt x="1770" y="905"/>
                    <a:pt x="1836" y="947"/>
                    <a:pt x="1910" y="947"/>
                  </a:cubicBezTo>
                  <a:cubicBezTo>
                    <a:pt x="1930" y="947"/>
                    <a:pt x="1950" y="944"/>
                    <a:pt x="1969" y="938"/>
                  </a:cubicBezTo>
                  <a:cubicBezTo>
                    <a:pt x="2067" y="911"/>
                    <a:pt x="2123" y="800"/>
                    <a:pt x="2080" y="703"/>
                  </a:cubicBezTo>
                  <a:cubicBezTo>
                    <a:pt x="2067" y="633"/>
                    <a:pt x="2025" y="578"/>
                    <a:pt x="1997" y="537"/>
                  </a:cubicBezTo>
                  <a:cubicBezTo>
                    <a:pt x="1914" y="411"/>
                    <a:pt x="1790" y="328"/>
                    <a:pt x="1637" y="287"/>
                  </a:cubicBezTo>
                  <a:cubicBezTo>
                    <a:pt x="1442" y="232"/>
                    <a:pt x="1359" y="106"/>
                    <a:pt x="1346" y="93"/>
                  </a:cubicBezTo>
                  <a:cubicBezTo>
                    <a:pt x="1313" y="38"/>
                    <a:pt x="1254" y="1"/>
                    <a:pt x="1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7"/>
            <p:cNvSpPr/>
            <p:nvPr/>
          </p:nvSpPr>
          <p:spPr>
            <a:xfrm>
              <a:off x="4015872" y="3633473"/>
              <a:ext cx="32424" cy="102279"/>
            </a:xfrm>
            <a:custGeom>
              <a:avLst/>
              <a:gdLst/>
              <a:ahLst/>
              <a:cxnLst/>
              <a:rect l="l" t="t" r="r" b="b"/>
              <a:pathLst>
                <a:path w="680" h="2145" extrusionOk="0">
                  <a:moveTo>
                    <a:pt x="461" y="0"/>
                  </a:moveTo>
                  <a:cubicBezTo>
                    <a:pt x="394" y="0"/>
                    <a:pt x="333" y="37"/>
                    <a:pt x="305" y="94"/>
                  </a:cubicBezTo>
                  <a:cubicBezTo>
                    <a:pt x="0" y="649"/>
                    <a:pt x="0" y="1496"/>
                    <a:pt x="305" y="2050"/>
                  </a:cubicBezTo>
                  <a:cubicBezTo>
                    <a:pt x="333" y="2107"/>
                    <a:pt x="394" y="2145"/>
                    <a:pt x="461" y="2145"/>
                  </a:cubicBezTo>
                  <a:cubicBezTo>
                    <a:pt x="492" y="2145"/>
                    <a:pt x="524" y="2137"/>
                    <a:pt x="555" y="2119"/>
                  </a:cubicBezTo>
                  <a:cubicBezTo>
                    <a:pt x="638" y="2078"/>
                    <a:pt x="679" y="1967"/>
                    <a:pt x="624" y="1870"/>
                  </a:cubicBezTo>
                  <a:cubicBezTo>
                    <a:pt x="389" y="1440"/>
                    <a:pt x="389" y="705"/>
                    <a:pt x="624" y="275"/>
                  </a:cubicBezTo>
                  <a:cubicBezTo>
                    <a:pt x="679" y="178"/>
                    <a:pt x="638" y="67"/>
                    <a:pt x="555" y="26"/>
                  </a:cubicBezTo>
                  <a:cubicBezTo>
                    <a:pt x="524" y="8"/>
                    <a:pt x="492" y="0"/>
                    <a:pt x="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7"/>
            <p:cNvSpPr/>
            <p:nvPr/>
          </p:nvSpPr>
          <p:spPr>
            <a:xfrm>
              <a:off x="3981492" y="3601048"/>
              <a:ext cx="35714" cy="167127"/>
            </a:xfrm>
            <a:custGeom>
              <a:avLst/>
              <a:gdLst/>
              <a:ahLst/>
              <a:cxnLst/>
              <a:rect l="l" t="t" r="r" b="b"/>
              <a:pathLst>
                <a:path w="749" h="3505" extrusionOk="0">
                  <a:moveTo>
                    <a:pt x="537" y="0"/>
                  </a:moveTo>
                  <a:cubicBezTo>
                    <a:pt x="471" y="0"/>
                    <a:pt x="403" y="38"/>
                    <a:pt x="374" y="95"/>
                  </a:cubicBezTo>
                  <a:cubicBezTo>
                    <a:pt x="139" y="539"/>
                    <a:pt x="0" y="1135"/>
                    <a:pt x="0" y="1760"/>
                  </a:cubicBezTo>
                  <a:cubicBezTo>
                    <a:pt x="0" y="2370"/>
                    <a:pt x="139" y="2966"/>
                    <a:pt x="374" y="3409"/>
                  </a:cubicBezTo>
                  <a:cubicBezTo>
                    <a:pt x="403" y="3467"/>
                    <a:pt x="471" y="3504"/>
                    <a:pt x="537" y="3504"/>
                  </a:cubicBezTo>
                  <a:cubicBezTo>
                    <a:pt x="568" y="3504"/>
                    <a:pt x="598" y="3497"/>
                    <a:pt x="624" y="3479"/>
                  </a:cubicBezTo>
                  <a:cubicBezTo>
                    <a:pt x="721" y="3437"/>
                    <a:pt x="749" y="3326"/>
                    <a:pt x="693" y="3230"/>
                  </a:cubicBezTo>
                  <a:cubicBezTo>
                    <a:pt x="485" y="2841"/>
                    <a:pt x="374" y="2314"/>
                    <a:pt x="374" y="1760"/>
                  </a:cubicBezTo>
                  <a:cubicBezTo>
                    <a:pt x="374" y="1190"/>
                    <a:pt x="485" y="663"/>
                    <a:pt x="693" y="275"/>
                  </a:cubicBezTo>
                  <a:cubicBezTo>
                    <a:pt x="749" y="179"/>
                    <a:pt x="721" y="68"/>
                    <a:pt x="624" y="26"/>
                  </a:cubicBezTo>
                  <a:cubicBezTo>
                    <a:pt x="598" y="8"/>
                    <a:pt x="568" y="0"/>
                    <a:pt x="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7"/>
            <p:cNvSpPr/>
            <p:nvPr/>
          </p:nvSpPr>
          <p:spPr>
            <a:xfrm>
              <a:off x="4322668" y="3445314"/>
              <a:ext cx="20551" cy="17547"/>
            </a:xfrm>
            <a:custGeom>
              <a:avLst/>
              <a:gdLst/>
              <a:ahLst/>
              <a:cxnLst/>
              <a:rect l="l" t="t" r="r" b="b"/>
              <a:pathLst>
                <a:path w="431" h="368" extrusionOk="0">
                  <a:moveTo>
                    <a:pt x="220" y="1"/>
                  </a:moveTo>
                  <a:cubicBezTo>
                    <a:pt x="182" y="1"/>
                    <a:pt x="144" y="12"/>
                    <a:pt x="112" y="33"/>
                  </a:cubicBezTo>
                  <a:cubicBezTo>
                    <a:pt x="29" y="89"/>
                    <a:pt x="1" y="200"/>
                    <a:pt x="56" y="283"/>
                  </a:cubicBezTo>
                  <a:cubicBezTo>
                    <a:pt x="92" y="336"/>
                    <a:pt x="157" y="367"/>
                    <a:pt x="220" y="367"/>
                  </a:cubicBezTo>
                  <a:cubicBezTo>
                    <a:pt x="255" y="367"/>
                    <a:pt x="290" y="358"/>
                    <a:pt x="319" y="338"/>
                  </a:cubicBezTo>
                  <a:cubicBezTo>
                    <a:pt x="403" y="283"/>
                    <a:pt x="430" y="172"/>
                    <a:pt x="375" y="89"/>
                  </a:cubicBezTo>
                  <a:cubicBezTo>
                    <a:pt x="341" y="29"/>
                    <a:pt x="281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4" name="Google Shape;1504;p47"/>
          <p:cNvGrpSpPr/>
          <p:nvPr/>
        </p:nvGrpSpPr>
        <p:grpSpPr>
          <a:xfrm rot="10800000" flipH="1">
            <a:off x="1890660" y="3463125"/>
            <a:ext cx="193268" cy="184524"/>
            <a:chOff x="4716105" y="3429578"/>
            <a:chExt cx="451035" cy="430628"/>
          </a:xfrm>
        </p:grpSpPr>
        <p:sp>
          <p:nvSpPr>
            <p:cNvPr id="1505" name="Google Shape;1505;p47"/>
            <p:cNvSpPr/>
            <p:nvPr/>
          </p:nvSpPr>
          <p:spPr>
            <a:xfrm>
              <a:off x="4716105" y="3435252"/>
              <a:ext cx="283759" cy="278132"/>
            </a:xfrm>
            <a:custGeom>
              <a:avLst/>
              <a:gdLst/>
              <a:ahLst/>
              <a:cxnLst/>
              <a:rect l="l" t="t" r="r" b="b"/>
              <a:pathLst>
                <a:path w="5951" h="5833" extrusionOk="0">
                  <a:moveTo>
                    <a:pt x="2160" y="1"/>
                  </a:moveTo>
                  <a:cubicBezTo>
                    <a:pt x="2143" y="1"/>
                    <a:pt x="2126" y="3"/>
                    <a:pt x="2109" y="8"/>
                  </a:cubicBezTo>
                  <a:cubicBezTo>
                    <a:pt x="1513" y="189"/>
                    <a:pt x="972" y="563"/>
                    <a:pt x="598" y="1062"/>
                  </a:cubicBezTo>
                  <a:cubicBezTo>
                    <a:pt x="209" y="1589"/>
                    <a:pt x="1" y="2213"/>
                    <a:pt x="1" y="2865"/>
                  </a:cubicBezTo>
                  <a:cubicBezTo>
                    <a:pt x="1" y="4501"/>
                    <a:pt x="1332" y="5832"/>
                    <a:pt x="2969" y="5832"/>
                  </a:cubicBezTo>
                  <a:cubicBezTo>
                    <a:pt x="4619" y="5832"/>
                    <a:pt x="5951" y="4501"/>
                    <a:pt x="5951" y="2865"/>
                  </a:cubicBezTo>
                  <a:cubicBezTo>
                    <a:pt x="5951" y="2213"/>
                    <a:pt x="5742" y="1589"/>
                    <a:pt x="5354" y="1062"/>
                  </a:cubicBezTo>
                  <a:cubicBezTo>
                    <a:pt x="4966" y="563"/>
                    <a:pt x="4425" y="189"/>
                    <a:pt x="3828" y="8"/>
                  </a:cubicBezTo>
                  <a:cubicBezTo>
                    <a:pt x="3812" y="3"/>
                    <a:pt x="3795" y="1"/>
                    <a:pt x="3778" y="1"/>
                  </a:cubicBezTo>
                  <a:cubicBezTo>
                    <a:pt x="3700" y="1"/>
                    <a:pt x="3629" y="53"/>
                    <a:pt x="3606" y="133"/>
                  </a:cubicBezTo>
                  <a:cubicBezTo>
                    <a:pt x="3565" y="230"/>
                    <a:pt x="3621" y="327"/>
                    <a:pt x="3717" y="355"/>
                  </a:cubicBezTo>
                  <a:cubicBezTo>
                    <a:pt x="4244" y="521"/>
                    <a:pt x="4730" y="854"/>
                    <a:pt x="5063" y="1284"/>
                  </a:cubicBezTo>
                  <a:cubicBezTo>
                    <a:pt x="5396" y="1742"/>
                    <a:pt x="5576" y="2282"/>
                    <a:pt x="5576" y="2865"/>
                  </a:cubicBezTo>
                  <a:cubicBezTo>
                    <a:pt x="5576" y="4294"/>
                    <a:pt x="4411" y="5472"/>
                    <a:pt x="2969" y="5472"/>
                  </a:cubicBezTo>
                  <a:cubicBezTo>
                    <a:pt x="1541" y="5472"/>
                    <a:pt x="361" y="4294"/>
                    <a:pt x="361" y="2865"/>
                  </a:cubicBezTo>
                  <a:cubicBezTo>
                    <a:pt x="361" y="2282"/>
                    <a:pt x="542" y="1742"/>
                    <a:pt x="888" y="1284"/>
                  </a:cubicBezTo>
                  <a:cubicBezTo>
                    <a:pt x="1221" y="854"/>
                    <a:pt x="1693" y="521"/>
                    <a:pt x="2220" y="368"/>
                  </a:cubicBezTo>
                  <a:cubicBezTo>
                    <a:pt x="2317" y="327"/>
                    <a:pt x="2373" y="230"/>
                    <a:pt x="2345" y="133"/>
                  </a:cubicBezTo>
                  <a:cubicBezTo>
                    <a:pt x="2322" y="53"/>
                    <a:pt x="2242" y="1"/>
                    <a:pt x="2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7"/>
            <p:cNvSpPr/>
            <p:nvPr/>
          </p:nvSpPr>
          <p:spPr>
            <a:xfrm>
              <a:off x="4776329" y="3483651"/>
              <a:ext cx="148817" cy="166269"/>
            </a:xfrm>
            <a:custGeom>
              <a:avLst/>
              <a:gdLst/>
              <a:ahLst/>
              <a:cxnLst/>
              <a:rect l="l" t="t" r="r" b="b"/>
              <a:pathLst>
                <a:path w="3121" h="3487" extrusionOk="0">
                  <a:moveTo>
                    <a:pt x="2746" y="435"/>
                  </a:moveTo>
                  <a:lnTo>
                    <a:pt x="2746" y="838"/>
                  </a:lnTo>
                  <a:lnTo>
                    <a:pt x="1443" y="1226"/>
                  </a:lnTo>
                  <a:lnTo>
                    <a:pt x="1443" y="810"/>
                  </a:lnTo>
                  <a:lnTo>
                    <a:pt x="2746" y="435"/>
                  </a:lnTo>
                  <a:close/>
                  <a:moveTo>
                    <a:pt x="2510" y="2308"/>
                  </a:moveTo>
                  <a:cubicBezTo>
                    <a:pt x="2635" y="2308"/>
                    <a:pt x="2746" y="2404"/>
                    <a:pt x="2746" y="2543"/>
                  </a:cubicBezTo>
                  <a:cubicBezTo>
                    <a:pt x="2746" y="2668"/>
                    <a:pt x="2635" y="2779"/>
                    <a:pt x="2510" y="2779"/>
                  </a:cubicBezTo>
                  <a:lnTo>
                    <a:pt x="2275" y="2779"/>
                  </a:lnTo>
                  <a:cubicBezTo>
                    <a:pt x="2136" y="2779"/>
                    <a:pt x="2038" y="2668"/>
                    <a:pt x="2038" y="2543"/>
                  </a:cubicBezTo>
                  <a:cubicBezTo>
                    <a:pt x="2038" y="2404"/>
                    <a:pt x="2136" y="2308"/>
                    <a:pt x="2275" y="2308"/>
                  </a:cubicBezTo>
                  <a:close/>
                  <a:moveTo>
                    <a:pt x="832" y="2641"/>
                  </a:moveTo>
                  <a:cubicBezTo>
                    <a:pt x="971" y="2641"/>
                    <a:pt x="1082" y="2752"/>
                    <a:pt x="1082" y="2876"/>
                  </a:cubicBezTo>
                  <a:cubicBezTo>
                    <a:pt x="1082" y="3015"/>
                    <a:pt x="971" y="3112"/>
                    <a:pt x="832" y="3112"/>
                  </a:cubicBezTo>
                  <a:lnTo>
                    <a:pt x="611" y="3112"/>
                  </a:lnTo>
                  <a:cubicBezTo>
                    <a:pt x="472" y="3112"/>
                    <a:pt x="361" y="3015"/>
                    <a:pt x="361" y="2876"/>
                  </a:cubicBezTo>
                  <a:cubicBezTo>
                    <a:pt x="361" y="2752"/>
                    <a:pt x="472" y="2641"/>
                    <a:pt x="611" y="2641"/>
                  </a:cubicBezTo>
                  <a:close/>
                  <a:moveTo>
                    <a:pt x="2929" y="0"/>
                  </a:moveTo>
                  <a:cubicBezTo>
                    <a:pt x="2914" y="0"/>
                    <a:pt x="2899" y="2"/>
                    <a:pt x="2885" y="6"/>
                  </a:cubicBezTo>
                  <a:lnTo>
                    <a:pt x="1206" y="491"/>
                  </a:lnTo>
                  <a:cubicBezTo>
                    <a:pt x="1123" y="505"/>
                    <a:pt x="1082" y="588"/>
                    <a:pt x="1082" y="671"/>
                  </a:cubicBezTo>
                  <a:lnTo>
                    <a:pt x="1082" y="2321"/>
                  </a:lnTo>
                  <a:cubicBezTo>
                    <a:pt x="999" y="2293"/>
                    <a:pt x="916" y="2266"/>
                    <a:pt x="832" y="2266"/>
                  </a:cubicBezTo>
                  <a:lnTo>
                    <a:pt x="596" y="2266"/>
                  </a:lnTo>
                  <a:cubicBezTo>
                    <a:pt x="263" y="2266"/>
                    <a:pt x="0" y="2543"/>
                    <a:pt x="0" y="2876"/>
                  </a:cubicBezTo>
                  <a:cubicBezTo>
                    <a:pt x="0" y="3209"/>
                    <a:pt x="263" y="3486"/>
                    <a:pt x="596" y="3486"/>
                  </a:cubicBezTo>
                  <a:lnTo>
                    <a:pt x="832" y="3486"/>
                  </a:lnTo>
                  <a:cubicBezTo>
                    <a:pt x="1179" y="3486"/>
                    <a:pt x="1443" y="3209"/>
                    <a:pt x="1443" y="2876"/>
                  </a:cubicBezTo>
                  <a:lnTo>
                    <a:pt x="1443" y="1614"/>
                  </a:lnTo>
                  <a:lnTo>
                    <a:pt x="2746" y="1226"/>
                  </a:lnTo>
                  <a:lnTo>
                    <a:pt x="2746" y="1975"/>
                  </a:lnTo>
                  <a:cubicBezTo>
                    <a:pt x="2676" y="1947"/>
                    <a:pt x="2593" y="1933"/>
                    <a:pt x="2510" y="1933"/>
                  </a:cubicBezTo>
                  <a:lnTo>
                    <a:pt x="2275" y="1933"/>
                  </a:lnTo>
                  <a:cubicBezTo>
                    <a:pt x="1942" y="1933"/>
                    <a:pt x="1665" y="2210"/>
                    <a:pt x="1665" y="2543"/>
                  </a:cubicBezTo>
                  <a:cubicBezTo>
                    <a:pt x="1665" y="2876"/>
                    <a:pt x="1942" y="3153"/>
                    <a:pt x="2275" y="3153"/>
                  </a:cubicBezTo>
                  <a:lnTo>
                    <a:pt x="2510" y="3153"/>
                  </a:lnTo>
                  <a:cubicBezTo>
                    <a:pt x="2843" y="3153"/>
                    <a:pt x="3120" y="2876"/>
                    <a:pt x="3120" y="2543"/>
                  </a:cubicBezTo>
                  <a:lnTo>
                    <a:pt x="3120" y="185"/>
                  </a:lnTo>
                  <a:cubicBezTo>
                    <a:pt x="3120" y="77"/>
                    <a:pt x="3026" y="0"/>
                    <a:pt x="2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7"/>
            <p:cNvSpPr/>
            <p:nvPr/>
          </p:nvSpPr>
          <p:spPr>
            <a:xfrm>
              <a:off x="5042165" y="3665039"/>
              <a:ext cx="62178" cy="122496"/>
            </a:xfrm>
            <a:custGeom>
              <a:avLst/>
              <a:gdLst/>
              <a:ahLst/>
              <a:cxnLst/>
              <a:rect l="l" t="t" r="r" b="b"/>
              <a:pathLst>
                <a:path w="1304" h="2569" extrusionOk="0">
                  <a:moveTo>
                    <a:pt x="630" y="0"/>
                  </a:moveTo>
                  <a:cubicBezTo>
                    <a:pt x="530" y="0"/>
                    <a:pt x="457" y="91"/>
                    <a:pt x="457" y="181"/>
                  </a:cubicBezTo>
                  <a:lnTo>
                    <a:pt x="457" y="320"/>
                  </a:lnTo>
                  <a:cubicBezTo>
                    <a:pt x="263" y="375"/>
                    <a:pt x="125" y="542"/>
                    <a:pt x="83" y="750"/>
                  </a:cubicBezTo>
                  <a:cubicBezTo>
                    <a:pt x="56" y="930"/>
                    <a:pt x="111" y="1111"/>
                    <a:pt x="250" y="1222"/>
                  </a:cubicBezTo>
                  <a:cubicBezTo>
                    <a:pt x="374" y="1318"/>
                    <a:pt x="568" y="1402"/>
                    <a:pt x="749" y="1457"/>
                  </a:cubicBezTo>
                  <a:cubicBezTo>
                    <a:pt x="901" y="1513"/>
                    <a:pt x="901" y="1624"/>
                    <a:pt x="901" y="1693"/>
                  </a:cubicBezTo>
                  <a:cubicBezTo>
                    <a:pt x="873" y="1790"/>
                    <a:pt x="790" y="1915"/>
                    <a:pt x="638" y="1915"/>
                  </a:cubicBezTo>
                  <a:cubicBezTo>
                    <a:pt x="485" y="1915"/>
                    <a:pt x="430" y="1901"/>
                    <a:pt x="319" y="1832"/>
                  </a:cubicBezTo>
                  <a:cubicBezTo>
                    <a:pt x="285" y="1810"/>
                    <a:pt x="247" y="1799"/>
                    <a:pt x="210" y="1799"/>
                  </a:cubicBezTo>
                  <a:cubicBezTo>
                    <a:pt x="155" y="1799"/>
                    <a:pt x="102" y="1823"/>
                    <a:pt x="69" y="1873"/>
                  </a:cubicBezTo>
                  <a:cubicBezTo>
                    <a:pt x="0" y="1956"/>
                    <a:pt x="28" y="2082"/>
                    <a:pt x="111" y="2137"/>
                  </a:cubicBezTo>
                  <a:cubicBezTo>
                    <a:pt x="235" y="2220"/>
                    <a:pt x="333" y="2262"/>
                    <a:pt x="457" y="2276"/>
                  </a:cubicBezTo>
                  <a:lnTo>
                    <a:pt x="457" y="2387"/>
                  </a:lnTo>
                  <a:cubicBezTo>
                    <a:pt x="457" y="2483"/>
                    <a:pt x="527" y="2567"/>
                    <a:pt x="624" y="2567"/>
                  </a:cubicBezTo>
                  <a:cubicBezTo>
                    <a:pt x="632" y="2568"/>
                    <a:pt x="640" y="2568"/>
                    <a:pt x="649" y="2568"/>
                  </a:cubicBezTo>
                  <a:cubicBezTo>
                    <a:pt x="747" y="2568"/>
                    <a:pt x="818" y="2489"/>
                    <a:pt x="818" y="2387"/>
                  </a:cubicBezTo>
                  <a:lnTo>
                    <a:pt x="818" y="2248"/>
                  </a:lnTo>
                  <a:cubicBezTo>
                    <a:pt x="1068" y="2178"/>
                    <a:pt x="1221" y="1956"/>
                    <a:pt x="1262" y="1749"/>
                  </a:cubicBezTo>
                  <a:cubicBezTo>
                    <a:pt x="1304" y="1472"/>
                    <a:pt x="1151" y="1208"/>
                    <a:pt x="873" y="1111"/>
                  </a:cubicBezTo>
                  <a:cubicBezTo>
                    <a:pt x="735" y="1056"/>
                    <a:pt x="568" y="1000"/>
                    <a:pt x="472" y="930"/>
                  </a:cubicBezTo>
                  <a:cubicBezTo>
                    <a:pt x="444" y="902"/>
                    <a:pt x="444" y="861"/>
                    <a:pt x="444" y="819"/>
                  </a:cubicBezTo>
                  <a:cubicBezTo>
                    <a:pt x="457" y="791"/>
                    <a:pt x="472" y="708"/>
                    <a:pt x="555" y="681"/>
                  </a:cubicBezTo>
                  <a:cubicBezTo>
                    <a:pt x="596" y="667"/>
                    <a:pt x="633" y="662"/>
                    <a:pt x="667" y="662"/>
                  </a:cubicBezTo>
                  <a:cubicBezTo>
                    <a:pt x="770" y="662"/>
                    <a:pt x="836" y="712"/>
                    <a:pt x="846" y="723"/>
                  </a:cubicBezTo>
                  <a:cubicBezTo>
                    <a:pt x="879" y="755"/>
                    <a:pt x="925" y="773"/>
                    <a:pt x="971" y="773"/>
                  </a:cubicBezTo>
                  <a:cubicBezTo>
                    <a:pt x="1022" y="773"/>
                    <a:pt x="1073" y="752"/>
                    <a:pt x="1110" y="708"/>
                  </a:cubicBezTo>
                  <a:cubicBezTo>
                    <a:pt x="1178" y="640"/>
                    <a:pt x="1165" y="529"/>
                    <a:pt x="1095" y="459"/>
                  </a:cubicBezTo>
                  <a:lnTo>
                    <a:pt x="1095" y="445"/>
                  </a:lnTo>
                  <a:cubicBezTo>
                    <a:pt x="1040" y="403"/>
                    <a:pt x="943" y="348"/>
                    <a:pt x="818" y="320"/>
                  </a:cubicBezTo>
                  <a:lnTo>
                    <a:pt x="818" y="196"/>
                  </a:lnTo>
                  <a:cubicBezTo>
                    <a:pt x="818" y="98"/>
                    <a:pt x="749" y="2"/>
                    <a:pt x="651" y="2"/>
                  </a:cubicBezTo>
                  <a:cubicBezTo>
                    <a:pt x="644" y="1"/>
                    <a:pt x="637" y="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7"/>
            <p:cNvSpPr/>
            <p:nvPr/>
          </p:nvSpPr>
          <p:spPr>
            <a:xfrm>
              <a:off x="4977983" y="3633330"/>
              <a:ext cx="189156" cy="189824"/>
            </a:xfrm>
            <a:custGeom>
              <a:avLst/>
              <a:gdLst/>
              <a:ahLst/>
              <a:cxnLst/>
              <a:rect l="l" t="t" r="r" b="b"/>
              <a:pathLst>
                <a:path w="3967" h="3981" extrusionOk="0">
                  <a:moveTo>
                    <a:pt x="1984" y="375"/>
                  </a:moveTo>
                  <a:cubicBezTo>
                    <a:pt x="2872" y="375"/>
                    <a:pt x="3606" y="1096"/>
                    <a:pt x="3606" y="1998"/>
                  </a:cubicBezTo>
                  <a:cubicBezTo>
                    <a:pt x="3606" y="2885"/>
                    <a:pt x="2872" y="3607"/>
                    <a:pt x="1984" y="3607"/>
                  </a:cubicBezTo>
                  <a:cubicBezTo>
                    <a:pt x="1097" y="3607"/>
                    <a:pt x="361" y="2885"/>
                    <a:pt x="361" y="1998"/>
                  </a:cubicBezTo>
                  <a:cubicBezTo>
                    <a:pt x="361" y="1096"/>
                    <a:pt x="1097" y="375"/>
                    <a:pt x="1984" y="375"/>
                  </a:cubicBezTo>
                  <a:close/>
                  <a:moveTo>
                    <a:pt x="1984" y="1"/>
                  </a:moveTo>
                  <a:cubicBezTo>
                    <a:pt x="888" y="1"/>
                    <a:pt x="1" y="902"/>
                    <a:pt x="1" y="1998"/>
                  </a:cubicBezTo>
                  <a:cubicBezTo>
                    <a:pt x="1" y="3093"/>
                    <a:pt x="888" y="3980"/>
                    <a:pt x="1984" y="3980"/>
                  </a:cubicBezTo>
                  <a:cubicBezTo>
                    <a:pt x="3079" y="3980"/>
                    <a:pt x="3967" y="3093"/>
                    <a:pt x="3967" y="1998"/>
                  </a:cubicBezTo>
                  <a:cubicBezTo>
                    <a:pt x="3967" y="902"/>
                    <a:pt x="3079" y="1"/>
                    <a:pt x="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7"/>
            <p:cNvSpPr/>
            <p:nvPr/>
          </p:nvSpPr>
          <p:spPr>
            <a:xfrm>
              <a:off x="5002493" y="3436921"/>
              <a:ext cx="160690" cy="183244"/>
            </a:xfrm>
            <a:custGeom>
              <a:avLst/>
              <a:gdLst/>
              <a:ahLst/>
              <a:cxnLst/>
              <a:rect l="l" t="t" r="r" b="b"/>
              <a:pathLst>
                <a:path w="3370" h="3843" extrusionOk="0">
                  <a:moveTo>
                    <a:pt x="1110" y="611"/>
                  </a:moveTo>
                  <a:lnTo>
                    <a:pt x="1110" y="764"/>
                  </a:lnTo>
                  <a:cubicBezTo>
                    <a:pt x="1110" y="860"/>
                    <a:pt x="1193" y="944"/>
                    <a:pt x="1304" y="944"/>
                  </a:cubicBezTo>
                  <a:lnTo>
                    <a:pt x="1415" y="944"/>
                  </a:lnTo>
                  <a:cubicBezTo>
                    <a:pt x="2247" y="944"/>
                    <a:pt x="2996" y="1498"/>
                    <a:pt x="2996" y="2386"/>
                  </a:cubicBezTo>
                  <a:lnTo>
                    <a:pt x="2996" y="3468"/>
                  </a:lnTo>
                  <a:lnTo>
                    <a:pt x="2469" y="3468"/>
                  </a:lnTo>
                  <a:lnTo>
                    <a:pt x="2469" y="2525"/>
                  </a:lnTo>
                  <a:cubicBezTo>
                    <a:pt x="2469" y="1859"/>
                    <a:pt x="2038" y="1457"/>
                    <a:pt x="1317" y="1457"/>
                  </a:cubicBezTo>
                  <a:lnTo>
                    <a:pt x="1304" y="1457"/>
                  </a:lnTo>
                  <a:cubicBezTo>
                    <a:pt x="1193" y="1457"/>
                    <a:pt x="1110" y="1540"/>
                    <a:pt x="1110" y="1637"/>
                  </a:cubicBezTo>
                  <a:lnTo>
                    <a:pt x="1110" y="1846"/>
                  </a:lnTo>
                  <a:lnTo>
                    <a:pt x="457" y="1235"/>
                  </a:lnTo>
                  <a:lnTo>
                    <a:pt x="1110" y="611"/>
                  </a:lnTo>
                  <a:close/>
                  <a:moveTo>
                    <a:pt x="1299" y="0"/>
                  </a:moveTo>
                  <a:cubicBezTo>
                    <a:pt x="1256" y="0"/>
                    <a:pt x="1214" y="16"/>
                    <a:pt x="1178" y="43"/>
                  </a:cubicBezTo>
                  <a:lnTo>
                    <a:pt x="56" y="1097"/>
                  </a:lnTo>
                  <a:cubicBezTo>
                    <a:pt x="13" y="1124"/>
                    <a:pt x="0" y="1180"/>
                    <a:pt x="0" y="1235"/>
                  </a:cubicBezTo>
                  <a:cubicBezTo>
                    <a:pt x="0" y="1276"/>
                    <a:pt x="13" y="1332"/>
                    <a:pt x="56" y="1360"/>
                  </a:cubicBezTo>
                  <a:lnTo>
                    <a:pt x="1178" y="2414"/>
                  </a:lnTo>
                  <a:cubicBezTo>
                    <a:pt x="1214" y="2441"/>
                    <a:pt x="1256" y="2456"/>
                    <a:pt x="1299" y="2456"/>
                  </a:cubicBezTo>
                  <a:cubicBezTo>
                    <a:pt x="1323" y="2456"/>
                    <a:pt x="1348" y="2451"/>
                    <a:pt x="1373" y="2441"/>
                  </a:cubicBezTo>
                  <a:cubicBezTo>
                    <a:pt x="1442" y="2414"/>
                    <a:pt x="1483" y="2345"/>
                    <a:pt x="1483" y="2275"/>
                  </a:cubicBezTo>
                  <a:lnTo>
                    <a:pt x="1483" y="1831"/>
                  </a:lnTo>
                  <a:cubicBezTo>
                    <a:pt x="1886" y="1873"/>
                    <a:pt x="2094" y="2108"/>
                    <a:pt x="2094" y="2525"/>
                  </a:cubicBezTo>
                  <a:lnTo>
                    <a:pt x="2094" y="3648"/>
                  </a:lnTo>
                  <a:cubicBezTo>
                    <a:pt x="2094" y="3759"/>
                    <a:pt x="2177" y="3843"/>
                    <a:pt x="2275" y="3843"/>
                  </a:cubicBezTo>
                  <a:lnTo>
                    <a:pt x="3175" y="3843"/>
                  </a:lnTo>
                  <a:cubicBezTo>
                    <a:pt x="3286" y="3843"/>
                    <a:pt x="3370" y="3759"/>
                    <a:pt x="3370" y="3648"/>
                  </a:cubicBezTo>
                  <a:lnTo>
                    <a:pt x="3370" y="2386"/>
                  </a:lnTo>
                  <a:cubicBezTo>
                    <a:pt x="3370" y="1332"/>
                    <a:pt x="2496" y="611"/>
                    <a:pt x="1483" y="583"/>
                  </a:cubicBezTo>
                  <a:lnTo>
                    <a:pt x="1483" y="181"/>
                  </a:lnTo>
                  <a:cubicBezTo>
                    <a:pt x="1483" y="112"/>
                    <a:pt x="1442" y="43"/>
                    <a:pt x="1373" y="15"/>
                  </a:cubicBezTo>
                  <a:cubicBezTo>
                    <a:pt x="1348" y="5"/>
                    <a:pt x="1323" y="0"/>
                    <a:pt x="1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7"/>
            <p:cNvSpPr/>
            <p:nvPr/>
          </p:nvSpPr>
          <p:spPr>
            <a:xfrm>
              <a:off x="4820580" y="3737852"/>
              <a:ext cx="160785" cy="122353"/>
            </a:xfrm>
            <a:custGeom>
              <a:avLst/>
              <a:gdLst/>
              <a:ahLst/>
              <a:cxnLst/>
              <a:rect l="l" t="t" r="r" b="b"/>
              <a:pathLst>
                <a:path w="3372" h="2566" extrusionOk="0">
                  <a:moveTo>
                    <a:pt x="916" y="361"/>
                  </a:moveTo>
                  <a:cubicBezTo>
                    <a:pt x="944" y="624"/>
                    <a:pt x="1055" y="804"/>
                    <a:pt x="1236" y="929"/>
                  </a:cubicBezTo>
                  <a:cubicBezTo>
                    <a:pt x="1430" y="1054"/>
                    <a:pt x="1680" y="1109"/>
                    <a:pt x="2053" y="1109"/>
                  </a:cubicBezTo>
                  <a:lnTo>
                    <a:pt x="2068" y="1109"/>
                  </a:lnTo>
                  <a:cubicBezTo>
                    <a:pt x="2164" y="1109"/>
                    <a:pt x="2248" y="1026"/>
                    <a:pt x="2248" y="929"/>
                  </a:cubicBezTo>
                  <a:lnTo>
                    <a:pt x="2248" y="721"/>
                  </a:lnTo>
                  <a:lnTo>
                    <a:pt x="2913" y="1331"/>
                  </a:lnTo>
                  <a:lnTo>
                    <a:pt x="2248" y="1955"/>
                  </a:lnTo>
                  <a:lnTo>
                    <a:pt x="2248" y="1803"/>
                  </a:lnTo>
                  <a:cubicBezTo>
                    <a:pt x="2248" y="1692"/>
                    <a:pt x="2164" y="1609"/>
                    <a:pt x="2068" y="1609"/>
                  </a:cubicBezTo>
                  <a:lnTo>
                    <a:pt x="1957" y="1609"/>
                  </a:lnTo>
                  <a:cubicBezTo>
                    <a:pt x="1526" y="1609"/>
                    <a:pt x="1125" y="1483"/>
                    <a:pt x="833" y="1234"/>
                  </a:cubicBezTo>
                  <a:cubicBezTo>
                    <a:pt x="570" y="1012"/>
                    <a:pt x="417" y="721"/>
                    <a:pt x="376" y="361"/>
                  </a:cubicBezTo>
                  <a:close/>
                  <a:moveTo>
                    <a:pt x="182" y="0"/>
                  </a:moveTo>
                  <a:cubicBezTo>
                    <a:pt x="84" y="0"/>
                    <a:pt x="1" y="83"/>
                    <a:pt x="1" y="180"/>
                  </a:cubicBezTo>
                  <a:cubicBezTo>
                    <a:pt x="1" y="721"/>
                    <a:pt x="210" y="1193"/>
                    <a:pt x="598" y="1526"/>
                  </a:cubicBezTo>
                  <a:cubicBezTo>
                    <a:pt x="931" y="1803"/>
                    <a:pt x="1388" y="1969"/>
                    <a:pt x="1874" y="1983"/>
                  </a:cubicBezTo>
                  <a:lnTo>
                    <a:pt x="1874" y="2385"/>
                  </a:lnTo>
                  <a:cubicBezTo>
                    <a:pt x="1874" y="2454"/>
                    <a:pt x="1929" y="2524"/>
                    <a:pt x="1985" y="2552"/>
                  </a:cubicBezTo>
                  <a:cubicBezTo>
                    <a:pt x="2007" y="2561"/>
                    <a:pt x="2032" y="2565"/>
                    <a:pt x="2056" y="2565"/>
                  </a:cubicBezTo>
                  <a:cubicBezTo>
                    <a:pt x="2105" y="2565"/>
                    <a:pt x="2155" y="2547"/>
                    <a:pt x="2192" y="2510"/>
                  </a:cubicBezTo>
                  <a:lnTo>
                    <a:pt x="3316" y="1470"/>
                  </a:lnTo>
                  <a:cubicBezTo>
                    <a:pt x="3344" y="1428"/>
                    <a:pt x="3371" y="1387"/>
                    <a:pt x="3371" y="1331"/>
                  </a:cubicBezTo>
                  <a:cubicBezTo>
                    <a:pt x="3371" y="1289"/>
                    <a:pt x="3344" y="1234"/>
                    <a:pt x="3316" y="1206"/>
                  </a:cubicBezTo>
                  <a:lnTo>
                    <a:pt x="2192" y="152"/>
                  </a:lnTo>
                  <a:cubicBezTo>
                    <a:pt x="2159" y="118"/>
                    <a:pt x="2115" y="100"/>
                    <a:pt x="2070" y="100"/>
                  </a:cubicBezTo>
                  <a:cubicBezTo>
                    <a:pt x="2041" y="100"/>
                    <a:pt x="2012" y="108"/>
                    <a:pt x="1985" y="124"/>
                  </a:cubicBezTo>
                  <a:cubicBezTo>
                    <a:pt x="1929" y="152"/>
                    <a:pt x="1874" y="208"/>
                    <a:pt x="1874" y="291"/>
                  </a:cubicBezTo>
                  <a:lnTo>
                    <a:pt x="1874" y="735"/>
                  </a:lnTo>
                  <a:cubicBezTo>
                    <a:pt x="1485" y="721"/>
                    <a:pt x="1263" y="596"/>
                    <a:pt x="1263" y="180"/>
                  </a:cubicBezTo>
                  <a:cubicBezTo>
                    <a:pt x="1263" y="83"/>
                    <a:pt x="1180" y="0"/>
                    <a:pt x="10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7"/>
            <p:cNvSpPr/>
            <p:nvPr/>
          </p:nvSpPr>
          <p:spPr>
            <a:xfrm>
              <a:off x="4847759" y="3429578"/>
              <a:ext cx="19884" cy="17738"/>
            </a:xfrm>
            <a:custGeom>
              <a:avLst/>
              <a:gdLst/>
              <a:ahLst/>
              <a:cxnLst/>
              <a:rect l="l" t="t" r="r" b="b"/>
              <a:pathLst>
                <a:path w="417" h="372" extrusionOk="0">
                  <a:moveTo>
                    <a:pt x="216" y="0"/>
                  </a:moveTo>
                  <a:cubicBezTo>
                    <a:pt x="190" y="0"/>
                    <a:pt x="164" y="5"/>
                    <a:pt x="139" y="16"/>
                  </a:cubicBezTo>
                  <a:cubicBezTo>
                    <a:pt x="56" y="58"/>
                    <a:pt x="0" y="169"/>
                    <a:pt x="41" y="252"/>
                  </a:cubicBezTo>
                  <a:cubicBezTo>
                    <a:pt x="75" y="329"/>
                    <a:pt x="152" y="372"/>
                    <a:pt x="224" y="372"/>
                  </a:cubicBezTo>
                  <a:cubicBezTo>
                    <a:pt x="243" y="372"/>
                    <a:pt x="261" y="369"/>
                    <a:pt x="277" y="363"/>
                  </a:cubicBezTo>
                  <a:cubicBezTo>
                    <a:pt x="374" y="321"/>
                    <a:pt x="416" y="210"/>
                    <a:pt x="388" y="114"/>
                  </a:cubicBezTo>
                  <a:cubicBezTo>
                    <a:pt x="357" y="41"/>
                    <a:pt x="288" y="0"/>
                    <a:pt x="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2" name="Google Shape;1512;p47"/>
          <p:cNvGrpSpPr/>
          <p:nvPr/>
        </p:nvGrpSpPr>
        <p:grpSpPr>
          <a:xfrm rot="10800000" flipH="1">
            <a:off x="1890518" y="3887024"/>
            <a:ext cx="193552" cy="96664"/>
            <a:chOff x="5450146" y="3532145"/>
            <a:chExt cx="451696" cy="225586"/>
          </a:xfrm>
        </p:grpSpPr>
        <p:sp>
          <p:nvSpPr>
            <p:cNvPr id="1513" name="Google Shape;1513;p47"/>
            <p:cNvSpPr/>
            <p:nvPr/>
          </p:nvSpPr>
          <p:spPr>
            <a:xfrm>
              <a:off x="5450146" y="3532145"/>
              <a:ext cx="451696" cy="225586"/>
            </a:xfrm>
            <a:custGeom>
              <a:avLst/>
              <a:gdLst/>
              <a:ahLst/>
              <a:cxnLst/>
              <a:rect l="l" t="t" r="r" b="b"/>
              <a:pathLst>
                <a:path w="9473" h="4731" extrusionOk="0">
                  <a:moveTo>
                    <a:pt x="2358" y="1"/>
                  </a:moveTo>
                  <a:cubicBezTo>
                    <a:pt x="2039" y="1"/>
                    <a:pt x="1734" y="70"/>
                    <a:pt x="1442" y="195"/>
                  </a:cubicBezTo>
                  <a:cubicBezTo>
                    <a:pt x="1346" y="237"/>
                    <a:pt x="1304" y="348"/>
                    <a:pt x="1346" y="431"/>
                  </a:cubicBezTo>
                  <a:cubicBezTo>
                    <a:pt x="1366" y="502"/>
                    <a:pt x="1432" y="544"/>
                    <a:pt x="1504" y="544"/>
                  </a:cubicBezTo>
                  <a:cubicBezTo>
                    <a:pt x="1530" y="544"/>
                    <a:pt x="1556" y="539"/>
                    <a:pt x="1581" y="528"/>
                  </a:cubicBezTo>
                  <a:cubicBezTo>
                    <a:pt x="1831" y="431"/>
                    <a:pt x="2095" y="376"/>
                    <a:pt x="2358" y="376"/>
                  </a:cubicBezTo>
                  <a:cubicBezTo>
                    <a:pt x="3439" y="376"/>
                    <a:pt x="4355" y="1276"/>
                    <a:pt x="4355" y="2358"/>
                  </a:cubicBezTo>
                  <a:cubicBezTo>
                    <a:pt x="4355" y="3454"/>
                    <a:pt x="3439" y="4355"/>
                    <a:pt x="2358" y="4355"/>
                  </a:cubicBezTo>
                  <a:cubicBezTo>
                    <a:pt x="1263" y="4355"/>
                    <a:pt x="375" y="3468"/>
                    <a:pt x="375" y="2358"/>
                  </a:cubicBezTo>
                  <a:cubicBezTo>
                    <a:pt x="375" y="2081"/>
                    <a:pt x="431" y="1818"/>
                    <a:pt x="542" y="1554"/>
                  </a:cubicBezTo>
                  <a:cubicBezTo>
                    <a:pt x="583" y="1471"/>
                    <a:pt x="542" y="1360"/>
                    <a:pt x="444" y="1319"/>
                  </a:cubicBezTo>
                  <a:cubicBezTo>
                    <a:pt x="419" y="1308"/>
                    <a:pt x="392" y="1302"/>
                    <a:pt x="367" y="1302"/>
                  </a:cubicBezTo>
                  <a:cubicBezTo>
                    <a:pt x="295" y="1302"/>
                    <a:pt x="229" y="1344"/>
                    <a:pt x="209" y="1415"/>
                  </a:cubicBezTo>
                  <a:cubicBezTo>
                    <a:pt x="70" y="1707"/>
                    <a:pt x="0" y="2040"/>
                    <a:pt x="0" y="2358"/>
                  </a:cubicBezTo>
                  <a:cubicBezTo>
                    <a:pt x="0" y="3662"/>
                    <a:pt x="1054" y="4730"/>
                    <a:pt x="2358" y="4730"/>
                  </a:cubicBezTo>
                  <a:cubicBezTo>
                    <a:pt x="2899" y="4730"/>
                    <a:pt x="3384" y="4549"/>
                    <a:pt x="3787" y="4244"/>
                  </a:cubicBezTo>
                  <a:cubicBezTo>
                    <a:pt x="3854" y="4215"/>
                    <a:pt x="3931" y="4202"/>
                    <a:pt x="4010" y="4202"/>
                  </a:cubicBezTo>
                  <a:cubicBezTo>
                    <a:pt x="4159" y="4202"/>
                    <a:pt x="4316" y="4251"/>
                    <a:pt x="4425" y="4342"/>
                  </a:cubicBezTo>
                  <a:cubicBezTo>
                    <a:pt x="4605" y="4501"/>
                    <a:pt x="4834" y="4581"/>
                    <a:pt x="5063" y="4581"/>
                  </a:cubicBezTo>
                  <a:cubicBezTo>
                    <a:pt x="5291" y="4581"/>
                    <a:pt x="5520" y="4501"/>
                    <a:pt x="5700" y="4342"/>
                  </a:cubicBezTo>
                  <a:cubicBezTo>
                    <a:pt x="5818" y="4245"/>
                    <a:pt x="5964" y="4196"/>
                    <a:pt x="6108" y="4196"/>
                  </a:cubicBezTo>
                  <a:cubicBezTo>
                    <a:pt x="6252" y="4196"/>
                    <a:pt x="6394" y="4245"/>
                    <a:pt x="6505" y="4342"/>
                  </a:cubicBezTo>
                  <a:cubicBezTo>
                    <a:pt x="6685" y="4501"/>
                    <a:pt x="6914" y="4581"/>
                    <a:pt x="7143" y="4581"/>
                  </a:cubicBezTo>
                  <a:cubicBezTo>
                    <a:pt x="7372" y="4581"/>
                    <a:pt x="7600" y="4501"/>
                    <a:pt x="7781" y="4342"/>
                  </a:cubicBezTo>
                  <a:cubicBezTo>
                    <a:pt x="7898" y="4245"/>
                    <a:pt x="8040" y="4196"/>
                    <a:pt x="8182" y="4196"/>
                  </a:cubicBezTo>
                  <a:cubicBezTo>
                    <a:pt x="8325" y="4196"/>
                    <a:pt x="8467" y="4245"/>
                    <a:pt x="8585" y="4342"/>
                  </a:cubicBezTo>
                  <a:cubicBezTo>
                    <a:pt x="8765" y="4496"/>
                    <a:pt x="9003" y="4579"/>
                    <a:pt x="9236" y="4579"/>
                  </a:cubicBezTo>
                  <a:cubicBezTo>
                    <a:pt x="9255" y="4579"/>
                    <a:pt x="9273" y="4578"/>
                    <a:pt x="9292" y="4577"/>
                  </a:cubicBezTo>
                  <a:cubicBezTo>
                    <a:pt x="9403" y="4577"/>
                    <a:pt x="9473" y="4480"/>
                    <a:pt x="9473" y="4383"/>
                  </a:cubicBezTo>
                  <a:cubicBezTo>
                    <a:pt x="9458" y="4272"/>
                    <a:pt x="9375" y="4203"/>
                    <a:pt x="9264" y="4203"/>
                  </a:cubicBezTo>
                  <a:cubicBezTo>
                    <a:pt x="9248" y="4204"/>
                    <a:pt x="9231" y="4205"/>
                    <a:pt x="9215" y="4205"/>
                  </a:cubicBezTo>
                  <a:cubicBezTo>
                    <a:pt x="9068" y="4205"/>
                    <a:pt x="8933" y="4151"/>
                    <a:pt x="8820" y="4064"/>
                  </a:cubicBezTo>
                  <a:cubicBezTo>
                    <a:pt x="8633" y="3905"/>
                    <a:pt x="8408" y="3825"/>
                    <a:pt x="8183" y="3825"/>
                  </a:cubicBezTo>
                  <a:cubicBezTo>
                    <a:pt x="7957" y="3825"/>
                    <a:pt x="7732" y="3905"/>
                    <a:pt x="7544" y="4064"/>
                  </a:cubicBezTo>
                  <a:cubicBezTo>
                    <a:pt x="7433" y="4162"/>
                    <a:pt x="7291" y="4210"/>
                    <a:pt x="7148" y="4210"/>
                  </a:cubicBezTo>
                  <a:cubicBezTo>
                    <a:pt x="7004" y="4210"/>
                    <a:pt x="6858" y="4162"/>
                    <a:pt x="6740" y="4064"/>
                  </a:cubicBezTo>
                  <a:cubicBezTo>
                    <a:pt x="6560" y="3905"/>
                    <a:pt x="6331" y="3825"/>
                    <a:pt x="6102" y="3825"/>
                  </a:cubicBezTo>
                  <a:cubicBezTo>
                    <a:pt x="5873" y="3825"/>
                    <a:pt x="5644" y="3905"/>
                    <a:pt x="5464" y="4064"/>
                  </a:cubicBezTo>
                  <a:cubicBezTo>
                    <a:pt x="5353" y="4162"/>
                    <a:pt x="5211" y="4210"/>
                    <a:pt x="5067" y="4210"/>
                  </a:cubicBezTo>
                  <a:cubicBezTo>
                    <a:pt x="4924" y="4210"/>
                    <a:pt x="4778" y="4162"/>
                    <a:pt x="4660" y="4064"/>
                  </a:cubicBezTo>
                  <a:cubicBezTo>
                    <a:pt x="4536" y="3953"/>
                    <a:pt x="4369" y="3870"/>
                    <a:pt x="4203" y="3843"/>
                  </a:cubicBezTo>
                  <a:cubicBezTo>
                    <a:pt x="4521" y="3440"/>
                    <a:pt x="4702" y="2941"/>
                    <a:pt x="4715" y="2428"/>
                  </a:cubicBezTo>
                  <a:cubicBezTo>
                    <a:pt x="4730" y="1873"/>
                    <a:pt x="4549" y="1319"/>
                    <a:pt x="4203" y="888"/>
                  </a:cubicBezTo>
                  <a:cubicBezTo>
                    <a:pt x="4369" y="860"/>
                    <a:pt x="4536" y="777"/>
                    <a:pt x="4660" y="666"/>
                  </a:cubicBezTo>
                  <a:cubicBezTo>
                    <a:pt x="4778" y="569"/>
                    <a:pt x="4924" y="521"/>
                    <a:pt x="5067" y="521"/>
                  </a:cubicBezTo>
                  <a:cubicBezTo>
                    <a:pt x="5211" y="521"/>
                    <a:pt x="5353" y="569"/>
                    <a:pt x="5464" y="666"/>
                  </a:cubicBezTo>
                  <a:cubicBezTo>
                    <a:pt x="5644" y="826"/>
                    <a:pt x="5873" y="906"/>
                    <a:pt x="6102" y="906"/>
                  </a:cubicBezTo>
                  <a:cubicBezTo>
                    <a:pt x="6331" y="906"/>
                    <a:pt x="6560" y="826"/>
                    <a:pt x="6740" y="666"/>
                  </a:cubicBezTo>
                  <a:cubicBezTo>
                    <a:pt x="6858" y="569"/>
                    <a:pt x="7004" y="521"/>
                    <a:pt x="7148" y="521"/>
                  </a:cubicBezTo>
                  <a:cubicBezTo>
                    <a:pt x="7291" y="521"/>
                    <a:pt x="7433" y="569"/>
                    <a:pt x="7544" y="666"/>
                  </a:cubicBezTo>
                  <a:cubicBezTo>
                    <a:pt x="7725" y="826"/>
                    <a:pt x="7953" y="906"/>
                    <a:pt x="8182" y="906"/>
                  </a:cubicBezTo>
                  <a:cubicBezTo>
                    <a:pt x="8411" y="906"/>
                    <a:pt x="8640" y="826"/>
                    <a:pt x="8820" y="666"/>
                  </a:cubicBezTo>
                  <a:cubicBezTo>
                    <a:pt x="8933" y="579"/>
                    <a:pt x="9080" y="526"/>
                    <a:pt x="9219" y="526"/>
                  </a:cubicBezTo>
                  <a:cubicBezTo>
                    <a:pt x="9234" y="526"/>
                    <a:pt x="9249" y="526"/>
                    <a:pt x="9264" y="528"/>
                  </a:cubicBezTo>
                  <a:cubicBezTo>
                    <a:pt x="9375" y="528"/>
                    <a:pt x="9458" y="459"/>
                    <a:pt x="9473" y="348"/>
                  </a:cubicBezTo>
                  <a:cubicBezTo>
                    <a:pt x="9473" y="250"/>
                    <a:pt x="9403" y="167"/>
                    <a:pt x="9292" y="154"/>
                  </a:cubicBezTo>
                  <a:cubicBezTo>
                    <a:pt x="9273" y="153"/>
                    <a:pt x="9255" y="152"/>
                    <a:pt x="9236" y="152"/>
                  </a:cubicBezTo>
                  <a:cubicBezTo>
                    <a:pt x="9003" y="152"/>
                    <a:pt x="8765" y="235"/>
                    <a:pt x="8585" y="389"/>
                  </a:cubicBezTo>
                  <a:cubicBezTo>
                    <a:pt x="8474" y="486"/>
                    <a:pt x="8332" y="534"/>
                    <a:pt x="8188" y="534"/>
                  </a:cubicBezTo>
                  <a:cubicBezTo>
                    <a:pt x="8044" y="534"/>
                    <a:pt x="7898" y="486"/>
                    <a:pt x="7781" y="389"/>
                  </a:cubicBezTo>
                  <a:cubicBezTo>
                    <a:pt x="7600" y="230"/>
                    <a:pt x="7372" y="150"/>
                    <a:pt x="7143" y="150"/>
                  </a:cubicBezTo>
                  <a:cubicBezTo>
                    <a:pt x="6914" y="150"/>
                    <a:pt x="6685" y="230"/>
                    <a:pt x="6505" y="389"/>
                  </a:cubicBezTo>
                  <a:cubicBezTo>
                    <a:pt x="6394" y="486"/>
                    <a:pt x="6252" y="534"/>
                    <a:pt x="6108" y="534"/>
                  </a:cubicBezTo>
                  <a:cubicBezTo>
                    <a:pt x="5964" y="534"/>
                    <a:pt x="5818" y="486"/>
                    <a:pt x="5700" y="389"/>
                  </a:cubicBezTo>
                  <a:cubicBezTo>
                    <a:pt x="5520" y="230"/>
                    <a:pt x="5291" y="150"/>
                    <a:pt x="5063" y="150"/>
                  </a:cubicBezTo>
                  <a:cubicBezTo>
                    <a:pt x="4834" y="150"/>
                    <a:pt x="4605" y="230"/>
                    <a:pt x="4425" y="389"/>
                  </a:cubicBezTo>
                  <a:cubicBezTo>
                    <a:pt x="4314" y="486"/>
                    <a:pt x="4175" y="542"/>
                    <a:pt x="4022" y="542"/>
                  </a:cubicBezTo>
                  <a:cubicBezTo>
                    <a:pt x="3939" y="542"/>
                    <a:pt x="3856" y="514"/>
                    <a:pt x="3787" y="486"/>
                  </a:cubicBezTo>
                  <a:cubicBezTo>
                    <a:pt x="3384" y="181"/>
                    <a:pt x="2899" y="1"/>
                    <a:pt x="2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7"/>
            <p:cNvSpPr/>
            <p:nvPr/>
          </p:nvSpPr>
          <p:spPr>
            <a:xfrm>
              <a:off x="5505030" y="3571675"/>
              <a:ext cx="118396" cy="138422"/>
            </a:xfrm>
            <a:custGeom>
              <a:avLst/>
              <a:gdLst/>
              <a:ahLst/>
              <a:cxnLst/>
              <a:rect l="l" t="t" r="r" b="b"/>
              <a:pathLst>
                <a:path w="2483" h="2903" extrusionOk="0">
                  <a:moveTo>
                    <a:pt x="929" y="1960"/>
                  </a:moveTo>
                  <a:cubicBezTo>
                    <a:pt x="1083" y="1960"/>
                    <a:pt x="1207" y="2084"/>
                    <a:pt x="1207" y="2250"/>
                  </a:cubicBezTo>
                  <a:cubicBezTo>
                    <a:pt x="1207" y="2403"/>
                    <a:pt x="1083" y="2528"/>
                    <a:pt x="929" y="2528"/>
                  </a:cubicBezTo>
                  <a:lnTo>
                    <a:pt x="666" y="2528"/>
                  </a:lnTo>
                  <a:cubicBezTo>
                    <a:pt x="500" y="2528"/>
                    <a:pt x="375" y="2403"/>
                    <a:pt x="375" y="2250"/>
                  </a:cubicBezTo>
                  <a:cubicBezTo>
                    <a:pt x="375" y="2084"/>
                    <a:pt x="500" y="1960"/>
                    <a:pt x="666" y="1960"/>
                  </a:cubicBezTo>
                  <a:close/>
                  <a:moveTo>
                    <a:pt x="1385" y="0"/>
                  </a:moveTo>
                  <a:cubicBezTo>
                    <a:pt x="1372" y="0"/>
                    <a:pt x="1359" y="2"/>
                    <a:pt x="1345" y="4"/>
                  </a:cubicBezTo>
                  <a:cubicBezTo>
                    <a:pt x="1262" y="31"/>
                    <a:pt x="1207" y="101"/>
                    <a:pt x="1207" y="198"/>
                  </a:cubicBezTo>
                  <a:lnTo>
                    <a:pt x="1207" y="1654"/>
                  </a:lnTo>
                  <a:cubicBezTo>
                    <a:pt x="1124" y="1612"/>
                    <a:pt x="1027" y="1585"/>
                    <a:pt x="929" y="1585"/>
                  </a:cubicBezTo>
                  <a:lnTo>
                    <a:pt x="680" y="1585"/>
                  </a:lnTo>
                  <a:cubicBezTo>
                    <a:pt x="319" y="1585"/>
                    <a:pt x="14" y="1876"/>
                    <a:pt x="1" y="2223"/>
                  </a:cubicBezTo>
                  <a:cubicBezTo>
                    <a:pt x="1" y="2598"/>
                    <a:pt x="291" y="2903"/>
                    <a:pt x="666" y="2903"/>
                  </a:cubicBezTo>
                  <a:lnTo>
                    <a:pt x="929" y="2903"/>
                  </a:lnTo>
                  <a:cubicBezTo>
                    <a:pt x="1290" y="2903"/>
                    <a:pt x="1582" y="2611"/>
                    <a:pt x="1582" y="2250"/>
                  </a:cubicBezTo>
                  <a:lnTo>
                    <a:pt x="1582" y="601"/>
                  </a:lnTo>
                  <a:cubicBezTo>
                    <a:pt x="1651" y="642"/>
                    <a:pt x="1720" y="669"/>
                    <a:pt x="1817" y="697"/>
                  </a:cubicBezTo>
                  <a:cubicBezTo>
                    <a:pt x="2039" y="780"/>
                    <a:pt x="2094" y="933"/>
                    <a:pt x="2094" y="947"/>
                  </a:cubicBezTo>
                  <a:lnTo>
                    <a:pt x="2109" y="947"/>
                  </a:lnTo>
                  <a:cubicBezTo>
                    <a:pt x="2121" y="1034"/>
                    <a:pt x="2200" y="1088"/>
                    <a:pt x="2286" y="1088"/>
                  </a:cubicBezTo>
                  <a:cubicBezTo>
                    <a:pt x="2296" y="1088"/>
                    <a:pt x="2306" y="1087"/>
                    <a:pt x="2316" y="1085"/>
                  </a:cubicBezTo>
                  <a:cubicBezTo>
                    <a:pt x="2414" y="1058"/>
                    <a:pt x="2483" y="961"/>
                    <a:pt x="2455" y="863"/>
                  </a:cubicBezTo>
                  <a:lnTo>
                    <a:pt x="2455" y="836"/>
                  </a:lnTo>
                  <a:cubicBezTo>
                    <a:pt x="2414" y="711"/>
                    <a:pt x="2261" y="462"/>
                    <a:pt x="1928" y="351"/>
                  </a:cubicBezTo>
                  <a:cubicBezTo>
                    <a:pt x="1678" y="268"/>
                    <a:pt x="1567" y="115"/>
                    <a:pt x="1554" y="101"/>
                  </a:cubicBezTo>
                  <a:cubicBezTo>
                    <a:pt x="1519" y="31"/>
                    <a:pt x="1454" y="0"/>
                    <a:pt x="1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7"/>
            <p:cNvSpPr/>
            <p:nvPr/>
          </p:nvSpPr>
          <p:spPr>
            <a:xfrm>
              <a:off x="5695859" y="3634665"/>
              <a:ext cx="19502" cy="17356"/>
            </a:xfrm>
            <a:custGeom>
              <a:avLst/>
              <a:gdLst/>
              <a:ahLst/>
              <a:cxnLst/>
              <a:rect l="l" t="t" r="r" b="b"/>
              <a:pathLst>
                <a:path w="409" h="364" extrusionOk="0">
                  <a:moveTo>
                    <a:pt x="203" y="0"/>
                  </a:moveTo>
                  <a:cubicBezTo>
                    <a:pt x="120" y="0"/>
                    <a:pt x="37" y="55"/>
                    <a:pt x="21" y="153"/>
                  </a:cubicBezTo>
                  <a:cubicBezTo>
                    <a:pt x="1" y="273"/>
                    <a:pt x="103" y="364"/>
                    <a:pt x="208" y="364"/>
                  </a:cubicBezTo>
                  <a:cubicBezTo>
                    <a:pt x="249" y="364"/>
                    <a:pt x="291" y="350"/>
                    <a:pt x="326" y="319"/>
                  </a:cubicBezTo>
                  <a:cubicBezTo>
                    <a:pt x="394" y="264"/>
                    <a:pt x="409" y="153"/>
                    <a:pt x="353" y="84"/>
                  </a:cubicBezTo>
                  <a:cubicBezTo>
                    <a:pt x="319" y="27"/>
                    <a:pt x="261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7"/>
            <p:cNvSpPr/>
            <p:nvPr/>
          </p:nvSpPr>
          <p:spPr>
            <a:xfrm>
              <a:off x="5837003" y="3634617"/>
              <a:ext cx="20503" cy="17547"/>
            </a:xfrm>
            <a:custGeom>
              <a:avLst/>
              <a:gdLst/>
              <a:ahLst/>
              <a:cxnLst/>
              <a:rect l="l" t="t" r="r" b="b"/>
              <a:pathLst>
                <a:path w="430" h="368" extrusionOk="0">
                  <a:moveTo>
                    <a:pt x="207" y="1"/>
                  </a:moveTo>
                  <a:cubicBezTo>
                    <a:pt x="174" y="1"/>
                    <a:pt x="141" y="10"/>
                    <a:pt x="111" y="29"/>
                  </a:cubicBezTo>
                  <a:cubicBezTo>
                    <a:pt x="28" y="85"/>
                    <a:pt x="1" y="209"/>
                    <a:pt x="56" y="292"/>
                  </a:cubicBezTo>
                  <a:cubicBezTo>
                    <a:pt x="89" y="342"/>
                    <a:pt x="148" y="368"/>
                    <a:pt x="207" y="368"/>
                  </a:cubicBezTo>
                  <a:cubicBezTo>
                    <a:pt x="246" y="368"/>
                    <a:pt x="286" y="357"/>
                    <a:pt x="319" y="334"/>
                  </a:cubicBezTo>
                  <a:cubicBezTo>
                    <a:pt x="402" y="279"/>
                    <a:pt x="430" y="168"/>
                    <a:pt x="374" y="85"/>
                  </a:cubicBezTo>
                  <a:cubicBezTo>
                    <a:pt x="330" y="31"/>
                    <a:pt x="268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7"/>
            <p:cNvSpPr/>
            <p:nvPr/>
          </p:nvSpPr>
          <p:spPr>
            <a:xfrm>
              <a:off x="5728570" y="3622792"/>
              <a:ext cx="17881" cy="41007"/>
            </a:xfrm>
            <a:custGeom>
              <a:avLst/>
              <a:gdLst/>
              <a:ahLst/>
              <a:cxnLst/>
              <a:rect l="l" t="t" r="r" b="b"/>
              <a:pathLst>
                <a:path w="375" h="860" extrusionOk="0">
                  <a:moveTo>
                    <a:pt x="180" y="0"/>
                  </a:moveTo>
                  <a:cubicBezTo>
                    <a:pt x="83" y="0"/>
                    <a:pt x="0" y="83"/>
                    <a:pt x="0" y="180"/>
                  </a:cubicBezTo>
                  <a:lnTo>
                    <a:pt x="0" y="679"/>
                  </a:lnTo>
                  <a:cubicBezTo>
                    <a:pt x="0" y="777"/>
                    <a:pt x="83" y="860"/>
                    <a:pt x="180" y="860"/>
                  </a:cubicBezTo>
                  <a:cubicBezTo>
                    <a:pt x="291" y="860"/>
                    <a:pt x="374" y="777"/>
                    <a:pt x="374" y="679"/>
                  </a:cubicBezTo>
                  <a:lnTo>
                    <a:pt x="374" y="180"/>
                  </a:lnTo>
                  <a:cubicBezTo>
                    <a:pt x="374" y="83"/>
                    <a:pt x="291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7"/>
            <p:cNvSpPr/>
            <p:nvPr/>
          </p:nvSpPr>
          <p:spPr>
            <a:xfrm>
              <a:off x="5802623" y="3613494"/>
              <a:ext cx="17881" cy="59555"/>
            </a:xfrm>
            <a:custGeom>
              <a:avLst/>
              <a:gdLst/>
              <a:ahLst/>
              <a:cxnLst/>
              <a:rect l="l" t="t" r="r" b="b"/>
              <a:pathLst>
                <a:path w="375" h="1249" extrusionOk="0">
                  <a:moveTo>
                    <a:pt x="195" y="1"/>
                  </a:moveTo>
                  <a:cubicBezTo>
                    <a:pt x="84" y="1"/>
                    <a:pt x="0" y="84"/>
                    <a:pt x="0" y="181"/>
                  </a:cubicBezTo>
                  <a:lnTo>
                    <a:pt x="0" y="1068"/>
                  </a:lnTo>
                  <a:cubicBezTo>
                    <a:pt x="0" y="1166"/>
                    <a:pt x="84" y="1249"/>
                    <a:pt x="195" y="1249"/>
                  </a:cubicBezTo>
                  <a:cubicBezTo>
                    <a:pt x="291" y="1249"/>
                    <a:pt x="374" y="1166"/>
                    <a:pt x="374" y="1068"/>
                  </a:cubicBezTo>
                  <a:lnTo>
                    <a:pt x="374" y="181"/>
                  </a:lnTo>
                  <a:cubicBezTo>
                    <a:pt x="374" y="84"/>
                    <a:pt x="291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7"/>
            <p:cNvSpPr/>
            <p:nvPr/>
          </p:nvSpPr>
          <p:spPr>
            <a:xfrm>
              <a:off x="5766908" y="3599618"/>
              <a:ext cx="17881" cy="87307"/>
            </a:xfrm>
            <a:custGeom>
              <a:avLst/>
              <a:gdLst/>
              <a:ahLst/>
              <a:cxnLst/>
              <a:rect l="l" t="t" r="r" b="b"/>
              <a:pathLst>
                <a:path w="375" h="1831" extrusionOk="0">
                  <a:moveTo>
                    <a:pt x="195" y="0"/>
                  </a:moveTo>
                  <a:cubicBezTo>
                    <a:pt x="84" y="0"/>
                    <a:pt x="1" y="83"/>
                    <a:pt x="1" y="194"/>
                  </a:cubicBezTo>
                  <a:lnTo>
                    <a:pt x="1" y="1651"/>
                  </a:lnTo>
                  <a:cubicBezTo>
                    <a:pt x="1" y="1747"/>
                    <a:pt x="84" y="1831"/>
                    <a:pt x="195" y="1831"/>
                  </a:cubicBezTo>
                  <a:cubicBezTo>
                    <a:pt x="291" y="1831"/>
                    <a:pt x="374" y="1747"/>
                    <a:pt x="374" y="1651"/>
                  </a:cubicBezTo>
                  <a:lnTo>
                    <a:pt x="374" y="194"/>
                  </a:lnTo>
                  <a:cubicBezTo>
                    <a:pt x="374" y="83"/>
                    <a:pt x="291" y="0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7"/>
            <p:cNvSpPr/>
            <p:nvPr/>
          </p:nvSpPr>
          <p:spPr>
            <a:xfrm>
              <a:off x="5481236" y="3560565"/>
              <a:ext cx="19884" cy="17976"/>
            </a:xfrm>
            <a:custGeom>
              <a:avLst/>
              <a:gdLst/>
              <a:ahLst/>
              <a:cxnLst/>
              <a:rect l="l" t="t" r="r" b="b"/>
              <a:pathLst>
                <a:path w="417" h="377" extrusionOk="0">
                  <a:moveTo>
                    <a:pt x="210" y="0"/>
                  </a:moveTo>
                  <a:cubicBezTo>
                    <a:pt x="176" y="0"/>
                    <a:pt x="141" y="10"/>
                    <a:pt x="112" y="29"/>
                  </a:cubicBezTo>
                  <a:cubicBezTo>
                    <a:pt x="28" y="98"/>
                    <a:pt x="1" y="209"/>
                    <a:pt x="56" y="292"/>
                  </a:cubicBezTo>
                  <a:cubicBezTo>
                    <a:pt x="92" y="346"/>
                    <a:pt x="156" y="376"/>
                    <a:pt x="220" y="376"/>
                  </a:cubicBezTo>
                  <a:cubicBezTo>
                    <a:pt x="255" y="376"/>
                    <a:pt x="289" y="367"/>
                    <a:pt x="319" y="348"/>
                  </a:cubicBezTo>
                  <a:cubicBezTo>
                    <a:pt x="402" y="292"/>
                    <a:pt x="417" y="168"/>
                    <a:pt x="361" y="85"/>
                  </a:cubicBezTo>
                  <a:cubicBezTo>
                    <a:pt x="334" y="31"/>
                    <a:pt x="272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1" name="Google Shape;1521;p47"/>
          <p:cNvGrpSpPr/>
          <p:nvPr/>
        </p:nvGrpSpPr>
        <p:grpSpPr>
          <a:xfrm rot="10800000" flipH="1">
            <a:off x="1900571" y="1541679"/>
            <a:ext cx="173447" cy="193531"/>
            <a:chOff x="1067882" y="3419088"/>
            <a:chExt cx="404777" cy="451649"/>
          </a:xfrm>
        </p:grpSpPr>
        <p:sp>
          <p:nvSpPr>
            <p:cNvPr id="1522" name="Google Shape;1522;p47"/>
            <p:cNvSpPr/>
            <p:nvPr/>
          </p:nvSpPr>
          <p:spPr>
            <a:xfrm>
              <a:off x="1067882" y="3419088"/>
              <a:ext cx="404777" cy="451649"/>
            </a:xfrm>
            <a:custGeom>
              <a:avLst/>
              <a:gdLst/>
              <a:ahLst/>
              <a:cxnLst/>
              <a:rect l="l" t="t" r="r" b="b"/>
              <a:pathLst>
                <a:path w="8489" h="9472" extrusionOk="0">
                  <a:moveTo>
                    <a:pt x="3842" y="375"/>
                  </a:moveTo>
                  <a:lnTo>
                    <a:pt x="3842" y="430"/>
                  </a:lnTo>
                  <a:lnTo>
                    <a:pt x="3842" y="707"/>
                  </a:lnTo>
                  <a:cubicBezTo>
                    <a:pt x="3842" y="791"/>
                    <a:pt x="3773" y="860"/>
                    <a:pt x="3690" y="860"/>
                  </a:cubicBezTo>
                  <a:lnTo>
                    <a:pt x="1915" y="860"/>
                  </a:lnTo>
                  <a:cubicBezTo>
                    <a:pt x="1832" y="860"/>
                    <a:pt x="1762" y="791"/>
                    <a:pt x="1762" y="707"/>
                  </a:cubicBezTo>
                  <a:lnTo>
                    <a:pt x="1762" y="430"/>
                  </a:lnTo>
                  <a:cubicBezTo>
                    <a:pt x="1762" y="417"/>
                    <a:pt x="1762" y="389"/>
                    <a:pt x="1748" y="375"/>
                  </a:cubicBezTo>
                  <a:close/>
                  <a:moveTo>
                    <a:pt x="6574" y="5381"/>
                  </a:moveTo>
                  <a:cubicBezTo>
                    <a:pt x="7420" y="5381"/>
                    <a:pt x="8113" y="6075"/>
                    <a:pt x="8113" y="6935"/>
                  </a:cubicBezTo>
                  <a:cubicBezTo>
                    <a:pt x="8113" y="7780"/>
                    <a:pt x="7420" y="8473"/>
                    <a:pt x="6574" y="8473"/>
                  </a:cubicBezTo>
                  <a:cubicBezTo>
                    <a:pt x="5909" y="8473"/>
                    <a:pt x="5299" y="8030"/>
                    <a:pt x="5104" y="7392"/>
                  </a:cubicBezTo>
                  <a:cubicBezTo>
                    <a:pt x="5090" y="7351"/>
                    <a:pt x="5062" y="7323"/>
                    <a:pt x="5034" y="7295"/>
                  </a:cubicBezTo>
                  <a:lnTo>
                    <a:pt x="4550" y="6935"/>
                  </a:lnTo>
                  <a:lnTo>
                    <a:pt x="5034" y="6560"/>
                  </a:lnTo>
                  <a:cubicBezTo>
                    <a:pt x="5062" y="6532"/>
                    <a:pt x="5090" y="6504"/>
                    <a:pt x="5104" y="6463"/>
                  </a:cubicBezTo>
                  <a:cubicBezTo>
                    <a:pt x="5299" y="5839"/>
                    <a:pt x="5909" y="5381"/>
                    <a:pt x="6574" y="5381"/>
                  </a:cubicBezTo>
                  <a:close/>
                  <a:moveTo>
                    <a:pt x="874" y="1"/>
                  </a:moveTo>
                  <a:cubicBezTo>
                    <a:pt x="375" y="14"/>
                    <a:pt x="1" y="402"/>
                    <a:pt x="1" y="888"/>
                  </a:cubicBezTo>
                  <a:lnTo>
                    <a:pt x="1" y="8584"/>
                  </a:lnTo>
                  <a:cubicBezTo>
                    <a:pt x="1" y="9070"/>
                    <a:pt x="389" y="9472"/>
                    <a:pt x="874" y="9472"/>
                  </a:cubicBezTo>
                  <a:lnTo>
                    <a:pt x="4716" y="9472"/>
                  </a:lnTo>
                  <a:cubicBezTo>
                    <a:pt x="5201" y="9472"/>
                    <a:pt x="5604" y="9070"/>
                    <a:pt x="5604" y="8584"/>
                  </a:cubicBezTo>
                  <a:cubicBezTo>
                    <a:pt x="5894" y="8751"/>
                    <a:pt x="6227" y="8848"/>
                    <a:pt x="6574" y="8848"/>
                  </a:cubicBezTo>
                  <a:cubicBezTo>
                    <a:pt x="7628" y="8848"/>
                    <a:pt x="8488" y="7989"/>
                    <a:pt x="8488" y="6935"/>
                  </a:cubicBezTo>
                  <a:cubicBezTo>
                    <a:pt x="8488" y="5881"/>
                    <a:pt x="7628" y="5021"/>
                    <a:pt x="6574" y="5021"/>
                  </a:cubicBezTo>
                  <a:cubicBezTo>
                    <a:pt x="6227" y="5021"/>
                    <a:pt x="5894" y="5104"/>
                    <a:pt x="5604" y="5284"/>
                  </a:cubicBezTo>
                  <a:lnTo>
                    <a:pt x="5604" y="3536"/>
                  </a:lnTo>
                  <a:cubicBezTo>
                    <a:pt x="5604" y="3440"/>
                    <a:pt x="5520" y="3357"/>
                    <a:pt x="5409" y="3357"/>
                  </a:cubicBezTo>
                  <a:cubicBezTo>
                    <a:pt x="5312" y="3357"/>
                    <a:pt x="5229" y="3440"/>
                    <a:pt x="5229" y="3536"/>
                  </a:cubicBezTo>
                  <a:lnTo>
                    <a:pt x="5229" y="5561"/>
                  </a:lnTo>
                  <a:cubicBezTo>
                    <a:pt x="5021" y="5770"/>
                    <a:pt x="4855" y="6019"/>
                    <a:pt x="4757" y="6297"/>
                  </a:cubicBezTo>
                  <a:lnTo>
                    <a:pt x="4119" y="6782"/>
                  </a:lnTo>
                  <a:cubicBezTo>
                    <a:pt x="4023" y="6851"/>
                    <a:pt x="4023" y="7003"/>
                    <a:pt x="4119" y="7073"/>
                  </a:cubicBezTo>
                  <a:lnTo>
                    <a:pt x="4757" y="7558"/>
                  </a:lnTo>
                  <a:cubicBezTo>
                    <a:pt x="4855" y="7836"/>
                    <a:pt x="5021" y="8085"/>
                    <a:pt x="5229" y="8294"/>
                  </a:cubicBezTo>
                  <a:lnTo>
                    <a:pt x="5229" y="8584"/>
                  </a:lnTo>
                  <a:cubicBezTo>
                    <a:pt x="5229" y="8876"/>
                    <a:pt x="5007" y="9098"/>
                    <a:pt x="4716" y="9098"/>
                  </a:cubicBezTo>
                  <a:lnTo>
                    <a:pt x="874" y="9098"/>
                  </a:lnTo>
                  <a:cubicBezTo>
                    <a:pt x="597" y="9098"/>
                    <a:pt x="362" y="8876"/>
                    <a:pt x="362" y="8584"/>
                  </a:cubicBezTo>
                  <a:lnTo>
                    <a:pt x="362" y="888"/>
                  </a:lnTo>
                  <a:cubicBezTo>
                    <a:pt x="362" y="611"/>
                    <a:pt x="597" y="389"/>
                    <a:pt x="874" y="375"/>
                  </a:cubicBezTo>
                  <a:lnTo>
                    <a:pt x="1332" y="375"/>
                  </a:lnTo>
                  <a:cubicBezTo>
                    <a:pt x="1360" y="375"/>
                    <a:pt x="1388" y="402"/>
                    <a:pt x="1388" y="430"/>
                  </a:cubicBezTo>
                  <a:lnTo>
                    <a:pt x="1388" y="707"/>
                  </a:lnTo>
                  <a:cubicBezTo>
                    <a:pt x="1388" y="999"/>
                    <a:pt x="1623" y="1234"/>
                    <a:pt x="1915" y="1234"/>
                  </a:cubicBezTo>
                  <a:lnTo>
                    <a:pt x="3690" y="1234"/>
                  </a:lnTo>
                  <a:cubicBezTo>
                    <a:pt x="3981" y="1234"/>
                    <a:pt x="4217" y="999"/>
                    <a:pt x="4217" y="707"/>
                  </a:cubicBezTo>
                  <a:lnTo>
                    <a:pt x="4217" y="430"/>
                  </a:lnTo>
                  <a:cubicBezTo>
                    <a:pt x="4217" y="402"/>
                    <a:pt x="4230" y="375"/>
                    <a:pt x="4272" y="375"/>
                  </a:cubicBezTo>
                  <a:lnTo>
                    <a:pt x="4716" y="375"/>
                  </a:lnTo>
                  <a:cubicBezTo>
                    <a:pt x="5007" y="389"/>
                    <a:pt x="5229" y="611"/>
                    <a:pt x="5229" y="888"/>
                  </a:cubicBezTo>
                  <a:lnTo>
                    <a:pt x="5229" y="1914"/>
                  </a:lnTo>
                  <a:cubicBezTo>
                    <a:pt x="5229" y="2011"/>
                    <a:pt x="5312" y="2094"/>
                    <a:pt x="5409" y="2094"/>
                  </a:cubicBezTo>
                  <a:cubicBezTo>
                    <a:pt x="5520" y="2094"/>
                    <a:pt x="5604" y="2011"/>
                    <a:pt x="5604" y="1914"/>
                  </a:cubicBezTo>
                  <a:lnTo>
                    <a:pt x="5604" y="888"/>
                  </a:lnTo>
                  <a:cubicBezTo>
                    <a:pt x="5604" y="652"/>
                    <a:pt x="5506" y="430"/>
                    <a:pt x="5340" y="264"/>
                  </a:cubicBezTo>
                  <a:cubicBezTo>
                    <a:pt x="5173" y="97"/>
                    <a:pt x="4966" y="14"/>
                    <a:pt x="4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7"/>
            <p:cNvSpPr/>
            <p:nvPr/>
          </p:nvSpPr>
          <p:spPr>
            <a:xfrm>
              <a:off x="1116138" y="3515647"/>
              <a:ext cx="170656" cy="147482"/>
            </a:xfrm>
            <a:custGeom>
              <a:avLst/>
              <a:gdLst/>
              <a:ahLst/>
              <a:cxnLst/>
              <a:rect l="l" t="t" r="r" b="b"/>
              <a:pathLst>
                <a:path w="3579" h="3093" extrusionOk="0">
                  <a:moveTo>
                    <a:pt x="1790" y="1095"/>
                  </a:moveTo>
                  <a:cubicBezTo>
                    <a:pt x="1957" y="1095"/>
                    <a:pt x="2095" y="1234"/>
                    <a:pt x="2095" y="1401"/>
                  </a:cubicBezTo>
                  <a:cubicBezTo>
                    <a:pt x="2095" y="1567"/>
                    <a:pt x="1957" y="1706"/>
                    <a:pt x="1790" y="1706"/>
                  </a:cubicBezTo>
                  <a:cubicBezTo>
                    <a:pt x="1624" y="1706"/>
                    <a:pt x="1485" y="1567"/>
                    <a:pt x="1485" y="1401"/>
                  </a:cubicBezTo>
                  <a:cubicBezTo>
                    <a:pt x="1485" y="1234"/>
                    <a:pt x="1624" y="1095"/>
                    <a:pt x="1790" y="1095"/>
                  </a:cubicBezTo>
                  <a:close/>
                  <a:moveTo>
                    <a:pt x="1790" y="2081"/>
                  </a:moveTo>
                  <a:cubicBezTo>
                    <a:pt x="2192" y="2081"/>
                    <a:pt x="2539" y="2344"/>
                    <a:pt x="2650" y="2719"/>
                  </a:cubicBezTo>
                  <a:lnTo>
                    <a:pt x="931" y="2719"/>
                  </a:lnTo>
                  <a:cubicBezTo>
                    <a:pt x="1041" y="2344"/>
                    <a:pt x="1388" y="2081"/>
                    <a:pt x="1790" y="2081"/>
                  </a:cubicBezTo>
                  <a:close/>
                  <a:moveTo>
                    <a:pt x="2996" y="361"/>
                  </a:moveTo>
                  <a:cubicBezTo>
                    <a:pt x="3107" y="361"/>
                    <a:pt x="3205" y="457"/>
                    <a:pt x="3205" y="568"/>
                  </a:cubicBezTo>
                  <a:lnTo>
                    <a:pt x="3205" y="2510"/>
                  </a:lnTo>
                  <a:cubicBezTo>
                    <a:pt x="3205" y="2621"/>
                    <a:pt x="3135" y="2704"/>
                    <a:pt x="3024" y="2719"/>
                  </a:cubicBezTo>
                  <a:cubicBezTo>
                    <a:pt x="2941" y="2316"/>
                    <a:pt x="2678" y="1983"/>
                    <a:pt x="2317" y="1817"/>
                  </a:cubicBezTo>
                  <a:cubicBezTo>
                    <a:pt x="2414" y="1706"/>
                    <a:pt x="2469" y="1567"/>
                    <a:pt x="2469" y="1401"/>
                  </a:cubicBezTo>
                  <a:cubicBezTo>
                    <a:pt x="2469" y="1027"/>
                    <a:pt x="2164" y="722"/>
                    <a:pt x="1790" y="722"/>
                  </a:cubicBezTo>
                  <a:cubicBezTo>
                    <a:pt x="1415" y="722"/>
                    <a:pt x="1110" y="1027"/>
                    <a:pt x="1110" y="1401"/>
                  </a:cubicBezTo>
                  <a:cubicBezTo>
                    <a:pt x="1110" y="1567"/>
                    <a:pt x="1166" y="1706"/>
                    <a:pt x="1263" y="1817"/>
                  </a:cubicBezTo>
                  <a:cubicBezTo>
                    <a:pt x="903" y="1983"/>
                    <a:pt x="639" y="2316"/>
                    <a:pt x="556" y="2719"/>
                  </a:cubicBezTo>
                  <a:cubicBezTo>
                    <a:pt x="445" y="2704"/>
                    <a:pt x="376" y="2621"/>
                    <a:pt x="376" y="2510"/>
                  </a:cubicBezTo>
                  <a:lnTo>
                    <a:pt x="376" y="568"/>
                  </a:lnTo>
                  <a:cubicBezTo>
                    <a:pt x="376" y="457"/>
                    <a:pt x="472" y="361"/>
                    <a:pt x="583" y="361"/>
                  </a:cubicBezTo>
                  <a:close/>
                  <a:moveTo>
                    <a:pt x="583" y="0"/>
                  </a:moveTo>
                  <a:cubicBezTo>
                    <a:pt x="265" y="0"/>
                    <a:pt x="1" y="250"/>
                    <a:pt x="1" y="568"/>
                  </a:cubicBezTo>
                  <a:lnTo>
                    <a:pt x="1" y="2510"/>
                  </a:lnTo>
                  <a:cubicBezTo>
                    <a:pt x="1" y="2829"/>
                    <a:pt x="265" y="3092"/>
                    <a:pt x="583" y="3092"/>
                  </a:cubicBezTo>
                  <a:lnTo>
                    <a:pt x="2996" y="3092"/>
                  </a:lnTo>
                  <a:cubicBezTo>
                    <a:pt x="3316" y="3092"/>
                    <a:pt x="3579" y="2829"/>
                    <a:pt x="3579" y="2510"/>
                  </a:cubicBezTo>
                  <a:lnTo>
                    <a:pt x="3579" y="568"/>
                  </a:lnTo>
                  <a:cubicBezTo>
                    <a:pt x="3579" y="250"/>
                    <a:pt x="3316" y="0"/>
                    <a:pt x="2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7"/>
            <p:cNvSpPr/>
            <p:nvPr/>
          </p:nvSpPr>
          <p:spPr>
            <a:xfrm>
              <a:off x="1163774" y="3809902"/>
              <a:ext cx="75434" cy="17929"/>
            </a:xfrm>
            <a:custGeom>
              <a:avLst/>
              <a:gdLst/>
              <a:ahLst/>
              <a:cxnLst/>
              <a:rect l="l" t="t" r="r" b="b"/>
              <a:pathLst>
                <a:path w="1582" h="376" extrusionOk="0">
                  <a:moveTo>
                    <a:pt x="181" y="0"/>
                  </a:moveTo>
                  <a:cubicBezTo>
                    <a:pt x="83" y="0"/>
                    <a:pt x="0" y="83"/>
                    <a:pt x="0" y="194"/>
                  </a:cubicBezTo>
                  <a:cubicBezTo>
                    <a:pt x="0" y="292"/>
                    <a:pt x="83" y="375"/>
                    <a:pt x="181" y="375"/>
                  </a:cubicBezTo>
                  <a:lnTo>
                    <a:pt x="1387" y="375"/>
                  </a:lnTo>
                  <a:cubicBezTo>
                    <a:pt x="1498" y="375"/>
                    <a:pt x="1581" y="292"/>
                    <a:pt x="1581" y="194"/>
                  </a:cubicBezTo>
                  <a:cubicBezTo>
                    <a:pt x="1581" y="83"/>
                    <a:pt x="1498" y="0"/>
                    <a:pt x="1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7"/>
            <p:cNvSpPr/>
            <p:nvPr/>
          </p:nvSpPr>
          <p:spPr>
            <a:xfrm>
              <a:off x="1336388" y="3692696"/>
              <a:ext cx="93267" cy="107333"/>
            </a:xfrm>
            <a:custGeom>
              <a:avLst/>
              <a:gdLst/>
              <a:ahLst/>
              <a:cxnLst/>
              <a:rect l="l" t="t" r="r" b="b"/>
              <a:pathLst>
                <a:path w="1956" h="2251" extrusionOk="0">
                  <a:moveTo>
                    <a:pt x="735" y="1543"/>
                  </a:moveTo>
                  <a:cubicBezTo>
                    <a:pt x="818" y="1543"/>
                    <a:pt x="901" y="1626"/>
                    <a:pt x="901" y="1709"/>
                  </a:cubicBezTo>
                  <a:cubicBezTo>
                    <a:pt x="901" y="1807"/>
                    <a:pt x="818" y="1876"/>
                    <a:pt x="735" y="1876"/>
                  </a:cubicBezTo>
                  <a:lnTo>
                    <a:pt x="541" y="1876"/>
                  </a:lnTo>
                  <a:cubicBezTo>
                    <a:pt x="444" y="1876"/>
                    <a:pt x="374" y="1807"/>
                    <a:pt x="374" y="1709"/>
                  </a:cubicBezTo>
                  <a:cubicBezTo>
                    <a:pt x="374" y="1626"/>
                    <a:pt x="444" y="1543"/>
                    <a:pt x="541" y="1543"/>
                  </a:cubicBezTo>
                  <a:close/>
                  <a:moveTo>
                    <a:pt x="1082" y="0"/>
                  </a:moveTo>
                  <a:cubicBezTo>
                    <a:pt x="1068" y="0"/>
                    <a:pt x="1054" y="2"/>
                    <a:pt x="1040" y="4"/>
                  </a:cubicBezTo>
                  <a:cubicBezTo>
                    <a:pt x="957" y="32"/>
                    <a:pt x="901" y="101"/>
                    <a:pt x="901" y="184"/>
                  </a:cubicBezTo>
                  <a:lnTo>
                    <a:pt x="901" y="1210"/>
                  </a:lnTo>
                  <a:cubicBezTo>
                    <a:pt x="846" y="1182"/>
                    <a:pt x="790" y="1182"/>
                    <a:pt x="735" y="1182"/>
                  </a:cubicBezTo>
                  <a:lnTo>
                    <a:pt x="555" y="1182"/>
                  </a:lnTo>
                  <a:cubicBezTo>
                    <a:pt x="263" y="1182"/>
                    <a:pt x="14" y="1404"/>
                    <a:pt x="0" y="1696"/>
                  </a:cubicBezTo>
                  <a:cubicBezTo>
                    <a:pt x="0" y="2001"/>
                    <a:pt x="236" y="2251"/>
                    <a:pt x="541" y="2251"/>
                  </a:cubicBezTo>
                  <a:lnTo>
                    <a:pt x="735" y="2251"/>
                  </a:lnTo>
                  <a:cubicBezTo>
                    <a:pt x="1027" y="2251"/>
                    <a:pt x="1262" y="2014"/>
                    <a:pt x="1262" y="1709"/>
                  </a:cubicBezTo>
                  <a:lnTo>
                    <a:pt x="1262" y="572"/>
                  </a:lnTo>
                  <a:cubicBezTo>
                    <a:pt x="1304" y="586"/>
                    <a:pt x="1345" y="600"/>
                    <a:pt x="1373" y="614"/>
                  </a:cubicBezTo>
                  <a:cubicBezTo>
                    <a:pt x="1526" y="655"/>
                    <a:pt x="1554" y="753"/>
                    <a:pt x="1567" y="766"/>
                  </a:cubicBezTo>
                  <a:cubicBezTo>
                    <a:pt x="1567" y="766"/>
                    <a:pt x="1567" y="781"/>
                    <a:pt x="1581" y="808"/>
                  </a:cubicBezTo>
                  <a:cubicBezTo>
                    <a:pt x="1614" y="874"/>
                    <a:pt x="1681" y="914"/>
                    <a:pt x="1749" y="914"/>
                  </a:cubicBezTo>
                  <a:cubicBezTo>
                    <a:pt x="1768" y="914"/>
                    <a:pt x="1786" y="911"/>
                    <a:pt x="1803" y="905"/>
                  </a:cubicBezTo>
                  <a:cubicBezTo>
                    <a:pt x="1900" y="877"/>
                    <a:pt x="1955" y="766"/>
                    <a:pt x="1927" y="670"/>
                  </a:cubicBezTo>
                  <a:lnTo>
                    <a:pt x="1914" y="655"/>
                  </a:lnTo>
                  <a:cubicBezTo>
                    <a:pt x="1914" y="628"/>
                    <a:pt x="1831" y="365"/>
                    <a:pt x="1484" y="267"/>
                  </a:cubicBezTo>
                  <a:cubicBezTo>
                    <a:pt x="1317" y="211"/>
                    <a:pt x="1248" y="101"/>
                    <a:pt x="1234" y="87"/>
                  </a:cubicBezTo>
                  <a:cubicBezTo>
                    <a:pt x="1211" y="29"/>
                    <a:pt x="1150" y="0"/>
                    <a:pt x="10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7"/>
            <p:cNvSpPr/>
            <p:nvPr/>
          </p:nvSpPr>
          <p:spPr>
            <a:xfrm>
              <a:off x="1129394" y="3694842"/>
              <a:ext cx="29802" cy="17929"/>
            </a:xfrm>
            <a:custGeom>
              <a:avLst/>
              <a:gdLst/>
              <a:ahLst/>
              <a:cxnLst/>
              <a:rect l="l" t="t" r="r" b="b"/>
              <a:pathLst>
                <a:path w="625" h="376" extrusionOk="0">
                  <a:moveTo>
                    <a:pt x="194" y="0"/>
                  </a:moveTo>
                  <a:cubicBezTo>
                    <a:pt x="83" y="0"/>
                    <a:pt x="0" y="83"/>
                    <a:pt x="0" y="194"/>
                  </a:cubicBezTo>
                  <a:cubicBezTo>
                    <a:pt x="0" y="292"/>
                    <a:pt x="83" y="375"/>
                    <a:pt x="194" y="375"/>
                  </a:cubicBezTo>
                  <a:lnTo>
                    <a:pt x="444" y="375"/>
                  </a:lnTo>
                  <a:cubicBezTo>
                    <a:pt x="542" y="375"/>
                    <a:pt x="625" y="292"/>
                    <a:pt x="625" y="194"/>
                  </a:cubicBezTo>
                  <a:cubicBezTo>
                    <a:pt x="625" y="83"/>
                    <a:pt x="542" y="0"/>
                    <a:pt x="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7"/>
            <p:cNvSpPr/>
            <p:nvPr/>
          </p:nvSpPr>
          <p:spPr>
            <a:xfrm>
              <a:off x="1177697" y="3694842"/>
              <a:ext cx="95890" cy="17929"/>
            </a:xfrm>
            <a:custGeom>
              <a:avLst/>
              <a:gdLst/>
              <a:ahLst/>
              <a:cxnLst/>
              <a:rect l="l" t="t" r="r" b="b"/>
              <a:pathLst>
                <a:path w="2011" h="376" extrusionOk="0">
                  <a:moveTo>
                    <a:pt x="180" y="0"/>
                  </a:moveTo>
                  <a:cubicBezTo>
                    <a:pt x="83" y="0"/>
                    <a:pt x="0" y="83"/>
                    <a:pt x="0" y="194"/>
                  </a:cubicBezTo>
                  <a:cubicBezTo>
                    <a:pt x="0" y="292"/>
                    <a:pt x="83" y="375"/>
                    <a:pt x="180" y="375"/>
                  </a:cubicBezTo>
                  <a:lnTo>
                    <a:pt x="1816" y="375"/>
                  </a:lnTo>
                  <a:cubicBezTo>
                    <a:pt x="1927" y="375"/>
                    <a:pt x="2010" y="292"/>
                    <a:pt x="2010" y="194"/>
                  </a:cubicBezTo>
                  <a:cubicBezTo>
                    <a:pt x="2010" y="83"/>
                    <a:pt x="1927" y="0"/>
                    <a:pt x="1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7"/>
            <p:cNvSpPr/>
            <p:nvPr/>
          </p:nvSpPr>
          <p:spPr>
            <a:xfrm>
              <a:off x="1129394" y="3741095"/>
              <a:ext cx="29802" cy="17929"/>
            </a:xfrm>
            <a:custGeom>
              <a:avLst/>
              <a:gdLst/>
              <a:ahLst/>
              <a:cxnLst/>
              <a:rect l="l" t="t" r="r" b="b"/>
              <a:pathLst>
                <a:path w="625" h="376" extrusionOk="0">
                  <a:moveTo>
                    <a:pt x="194" y="1"/>
                  </a:moveTo>
                  <a:cubicBezTo>
                    <a:pt x="83" y="1"/>
                    <a:pt x="0" y="84"/>
                    <a:pt x="0" y="182"/>
                  </a:cubicBezTo>
                  <a:cubicBezTo>
                    <a:pt x="0" y="293"/>
                    <a:pt x="83" y="376"/>
                    <a:pt x="194" y="376"/>
                  </a:cubicBezTo>
                  <a:lnTo>
                    <a:pt x="444" y="376"/>
                  </a:lnTo>
                  <a:cubicBezTo>
                    <a:pt x="542" y="376"/>
                    <a:pt x="625" y="293"/>
                    <a:pt x="625" y="182"/>
                  </a:cubicBezTo>
                  <a:cubicBezTo>
                    <a:pt x="625" y="84"/>
                    <a:pt x="542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7"/>
            <p:cNvSpPr/>
            <p:nvPr/>
          </p:nvSpPr>
          <p:spPr>
            <a:xfrm>
              <a:off x="1177697" y="3741095"/>
              <a:ext cx="64848" cy="17929"/>
            </a:xfrm>
            <a:custGeom>
              <a:avLst/>
              <a:gdLst/>
              <a:ahLst/>
              <a:cxnLst/>
              <a:rect l="l" t="t" r="r" b="b"/>
              <a:pathLst>
                <a:path w="1360" h="376" extrusionOk="0">
                  <a:moveTo>
                    <a:pt x="180" y="1"/>
                  </a:moveTo>
                  <a:cubicBezTo>
                    <a:pt x="83" y="1"/>
                    <a:pt x="0" y="84"/>
                    <a:pt x="0" y="182"/>
                  </a:cubicBezTo>
                  <a:cubicBezTo>
                    <a:pt x="0" y="293"/>
                    <a:pt x="83" y="376"/>
                    <a:pt x="180" y="376"/>
                  </a:cubicBezTo>
                  <a:lnTo>
                    <a:pt x="1178" y="376"/>
                  </a:lnTo>
                  <a:cubicBezTo>
                    <a:pt x="1276" y="376"/>
                    <a:pt x="1359" y="293"/>
                    <a:pt x="1359" y="182"/>
                  </a:cubicBezTo>
                  <a:cubicBezTo>
                    <a:pt x="1359" y="84"/>
                    <a:pt x="1276" y="1"/>
                    <a:pt x="1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7"/>
            <p:cNvSpPr/>
            <p:nvPr/>
          </p:nvSpPr>
          <p:spPr>
            <a:xfrm>
              <a:off x="1315837" y="3540347"/>
              <a:ext cx="20599" cy="17738"/>
            </a:xfrm>
            <a:custGeom>
              <a:avLst/>
              <a:gdLst/>
              <a:ahLst/>
              <a:cxnLst/>
              <a:rect l="l" t="t" r="r" b="b"/>
              <a:pathLst>
                <a:path w="432" h="372" extrusionOk="0">
                  <a:moveTo>
                    <a:pt x="201" y="1"/>
                  </a:moveTo>
                  <a:cubicBezTo>
                    <a:pt x="180" y="1"/>
                    <a:pt x="160" y="4"/>
                    <a:pt x="140" y="9"/>
                  </a:cubicBezTo>
                  <a:cubicBezTo>
                    <a:pt x="56" y="50"/>
                    <a:pt x="1" y="161"/>
                    <a:pt x="43" y="259"/>
                  </a:cubicBezTo>
                  <a:cubicBezTo>
                    <a:pt x="73" y="330"/>
                    <a:pt x="142" y="372"/>
                    <a:pt x="215" y="372"/>
                  </a:cubicBezTo>
                  <a:cubicBezTo>
                    <a:pt x="241" y="372"/>
                    <a:pt x="267" y="367"/>
                    <a:pt x="293" y="356"/>
                  </a:cubicBezTo>
                  <a:cubicBezTo>
                    <a:pt x="376" y="314"/>
                    <a:pt x="431" y="204"/>
                    <a:pt x="389" y="120"/>
                  </a:cubicBezTo>
                  <a:cubicBezTo>
                    <a:pt x="357" y="43"/>
                    <a:pt x="280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1" name="Google Shape;1531;p47"/>
          <p:cNvSpPr/>
          <p:nvPr/>
        </p:nvSpPr>
        <p:spPr>
          <a:xfrm>
            <a:off x="2837225" y="4349225"/>
            <a:ext cx="5454000" cy="39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2" name="Google Shape;1532;p47"/>
          <p:cNvSpPr/>
          <p:nvPr/>
        </p:nvSpPr>
        <p:spPr>
          <a:xfrm>
            <a:off x="2837225" y="4349253"/>
            <a:ext cx="646900" cy="38915"/>
          </a:xfrm>
          <a:custGeom>
            <a:avLst/>
            <a:gdLst/>
            <a:ahLst/>
            <a:cxnLst/>
            <a:rect l="l" t="t" r="r" b="b"/>
            <a:pathLst>
              <a:path w="11304" h="680" extrusionOk="0">
                <a:moveTo>
                  <a:pt x="347" y="0"/>
                </a:moveTo>
                <a:cubicBezTo>
                  <a:pt x="153" y="0"/>
                  <a:pt x="0" y="152"/>
                  <a:pt x="0" y="347"/>
                </a:cubicBezTo>
                <a:cubicBezTo>
                  <a:pt x="0" y="527"/>
                  <a:pt x="153" y="679"/>
                  <a:pt x="347" y="679"/>
                </a:cubicBezTo>
                <a:lnTo>
                  <a:pt x="11248" y="679"/>
                </a:lnTo>
                <a:cubicBezTo>
                  <a:pt x="11248" y="458"/>
                  <a:pt x="11261" y="222"/>
                  <a:pt x="11303" y="0"/>
                </a:cubicBezTo>
                <a:close/>
              </a:path>
            </a:pathLst>
          </a:custGeom>
          <a:solidFill>
            <a:srgbClr val="FF6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3" name="Google Shape;1533;p47"/>
          <p:cNvGrpSpPr/>
          <p:nvPr/>
        </p:nvGrpSpPr>
        <p:grpSpPr>
          <a:xfrm>
            <a:off x="3382482" y="4289680"/>
            <a:ext cx="146045" cy="146102"/>
            <a:chOff x="3382482" y="4289680"/>
            <a:chExt cx="146045" cy="146102"/>
          </a:xfrm>
        </p:grpSpPr>
        <p:sp>
          <p:nvSpPr>
            <p:cNvPr id="1534" name="Google Shape;1534;p47"/>
            <p:cNvSpPr/>
            <p:nvPr/>
          </p:nvSpPr>
          <p:spPr>
            <a:xfrm>
              <a:off x="3382482" y="4289680"/>
              <a:ext cx="146045" cy="146102"/>
            </a:xfrm>
            <a:custGeom>
              <a:avLst/>
              <a:gdLst/>
              <a:ahLst/>
              <a:cxnLst/>
              <a:rect l="l" t="t" r="r" b="b"/>
              <a:pathLst>
                <a:path w="2552" h="2553" extrusionOk="0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7"/>
            <p:cNvSpPr/>
            <p:nvPr/>
          </p:nvSpPr>
          <p:spPr>
            <a:xfrm>
              <a:off x="3426890" y="4334145"/>
              <a:ext cx="57228" cy="57170"/>
            </a:xfrm>
            <a:custGeom>
              <a:avLst/>
              <a:gdLst/>
              <a:ahLst/>
              <a:cxnLst/>
              <a:rect l="l" t="t" r="r" b="b"/>
              <a:pathLst>
                <a:path w="1000" h="999" extrusionOk="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6" name="Google Shape;1536;p47"/>
          <p:cNvGrpSpPr/>
          <p:nvPr/>
        </p:nvGrpSpPr>
        <p:grpSpPr>
          <a:xfrm>
            <a:off x="1838701" y="4175532"/>
            <a:ext cx="381727" cy="373834"/>
            <a:chOff x="1871876" y="4175532"/>
            <a:chExt cx="381727" cy="373834"/>
          </a:xfrm>
        </p:grpSpPr>
        <p:sp>
          <p:nvSpPr>
            <p:cNvPr id="1537" name="Google Shape;1537;p47"/>
            <p:cNvSpPr/>
            <p:nvPr/>
          </p:nvSpPr>
          <p:spPr>
            <a:xfrm>
              <a:off x="1871876" y="4175532"/>
              <a:ext cx="381727" cy="373834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7"/>
            <p:cNvSpPr/>
            <p:nvPr/>
          </p:nvSpPr>
          <p:spPr>
            <a:xfrm>
              <a:off x="2013047" y="4305800"/>
              <a:ext cx="33164" cy="113303"/>
            </a:xfrm>
            <a:custGeom>
              <a:avLst/>
              <a:gdLst/>
              <a:ahLst/>
              <a:cxnLst/>
              <a:rect l="l" t="t" r="r" b="b"/>
              <a:pathLst>
                <a:path w="958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58" y="3273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7"/>
            <p:cNvSpPr/>
            <p:nvPr/>
          </p:nvSpPr>
          <p:spPr>
            <a:xfrm>
              <a:off x="2075947" y="4305800"/>
              <a:ext cx="33648" cy="113303"/>
            </a:xfrm>
            <a:custGeom>
              <a:avLst/>
              <a:gdLst/>
              <a:ahLst/>
              <a:cxnLst/>
              <a:rect l="l" t="t" r="r" b="b"/>
              <a:pathLst>
                <a:path w="972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71" y="3273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0" name="Google Shape;1540;p47"/>
          <p:cNvGrpSpPr/>
          <p:nvPr/>
        </p:nvGrpSpPr>
        <p:grpSpPr>
          <a:xfrm>
            <a:off x="2341209" y="4231758"/>
            <a:ext cx="261293" cy="261337"/>
            <a:chOff x="2450584" y="4231758"/>
            <a:chExt cx="261293" cy="261337"/>
          </a:xfrm>
        </p:grpSpPr>
        <p:sp>
          <p:nvSpPr>
            <p:cNvPr id="1541" name="Google Shape;1541;p47"/>
            <p:cNvSpPr/>
            <p:nvPr/>
          </p:nvSpPr>
          <p:spPr>
            <a:xfrm>
              <a:off x="2450584" y="4231758"/>
              <a:ext cx="261293" cy="261337"/>
            </a:xfrm>
            <a:custGeom>
              <a:avLst/>
              <a:gdLst/>
              <a:ahLst/>
              <a:cxnLst/>
              <a:rect l="l" t="t" r="r" b="b"/>
              <a:pathLst>
                <a:path w="5853" h="5854" extrusionOk="0">
                  <a:moveTo>
                    <a:pt x="2927" y="1"/>
                  </a:moveTo>
                  <a:cubicBezTo>
                    <a:pt x="1319" y="1"/>
                    <a:pt x="1" y="1319"/>
                    <a:pt x="1" y="2928"/>
                  </a:cubicBezTo>
                  <a:cubicBezTo>
                    <a:pt x="1" y="4550"/>
                    <a:pt x="1319" y="5853"/>
                    <a:pt x="2927" y="5853"/>
                  </a:cubicBezTo>
                  <a:cubicBezTo>
                    <a:pt x="4549" y="5853"/>
                    <a:pt x="5853" y="4550"/>
                    <a:pt x="5853" y="2928"/>
                  </a:cubicBezTo>
                  <a:cubicBezTo>
                    <a:pt x="5853" y="1319"/>
                    <a:pt x="4549" y="1"/>
                    <a:pt x="2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7"/>
            <p:cNvSpPr/>
            <p:nvPr/>
          </p:nvSpPr>
          <p:spPr>
            <a:xfrm>
              <a:off x="2552772" y="4334526"/>
              <a:ext cx="48928" cy="56428"/>
            </a:xfrm>
            <a:custGeom>
              <a:avLst/>
              <a:gdLst/>
              <a:ahLst/>
              <a:cxnLst/>
              <a:rect l="l" t="t" r="r" b="b"/>
              <a:pathLst>
                <a:path w="1096" h="1264" extrusionOk="0">
                  <a:moveTo>
                    <a:pt x="0" y="1"/>
                  </a:moveTo>
                  <a:lnTo>
                    <a:pt x="0" y="1263"/>
                  </a:lnTo>
                  <a:lnTo>
                    <a:pt x="1095" y="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7"/>
            <p:cNvSpPr/>
            <p:nvPr/>
          </p:nvSpPr>
          <p:spPr>
            <a:xfrm>
              <a:off x="2601656" y="4334526"/>
              <a:ext cx="8125" cy="55803"/>
            </a:xfrm>
            <a:custGeom>
              <a:avLst/>
              <a:gdLst/>
              <a:ahLst/>
              <a:cxnLst/>
              <a:rect l="l" t="t" r="r" b="b"/>
              <a:pathLst>
                <a:path w="182" h="1250" extrusionOk="0">
                  <a:moveTo>
                    <a:pt x="0" y="1"/>
                  </a:moveTo>
                  <a:lnTo>
                    <a:pt x="0" y="1249"/>
                  </a:lnTo>
                  <a:lnTo>
                    <a:pt x="181" y="124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4" name="Google Shape;1544;p47"/>
          <p:cNvGrpSpPr/>
          <p:nvPr/>
        </p:nvGrpSpPr>
        <p:grpSpPr>
          <a:xfrm>
            <a:off x="1440525" y="4231758"/>
            <a:ext cx="260668" cy="261337"/>
            <a:chOff x="1397500" y="4231758"/>
            <a:chExt cx="260668" cy="261337"/>
          </a:xfrm>
        </p:grpSpPr>
        <p:sp>
          <p:nvSpPr>
            <p:cNvPr id="1545" name="Google Shape;1545;p47"/>
            <p:cNvSpPr/>
            <p:nvPr/>
          </p:nvSpPr>
          <p:spPr>
            <a:xfrm>
              <a:off x="1397500" y="4231758"/>
              <a:ext cx="260668" cy="261337"/>
            </a:xfrm>
            <a:custGeom>
              <a:avLst/>
              <a:gdLst/>
              <a:ahLst/>
              <a:cxnLst/>
              <a:rect l="l" t="t" r="r" b="b"/>
              <a:pathLst>
                <a:path w="5839" h="5854" extrusionOk="0">
                  <a:moveTo>
                    <a:pt x="2913" y="1"/>
                  </a:moveTo>
                  <a:cubicBezTo>
                    <a:pt x="1304" y="1"/>
                    <a:pt x="1" y="1319"/>
                    <a:pt x="1" y="2928"/>
                  </a:cubicBezTo>
                  <a:cubicBezTo>
                    <a:pt x="1" y="4550"/>
                    <a:pt x="1304" y="5853"/>
                    <a:pt x="2913" y="5853"/>
                  </a:cubicBezTo>
                  <a:cubicBezTo>
                    <a:pt x="4535" y="5853"/>
                    <a:pt x="5839" y="4550"/>
                    <a:pt x="5839" y="2928"/>
                  </a:cubicBezTo>
                  <a:cubicBezTo>
                    <a:pt x="5839" y="1319"/>
                    <a:pt x="4535" y="1"/>
                    <a:pt x="2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7"/>
            <p:cNvSpPr/>
            <p:nvPr/>
          </p:nvSpPr>
          <p:spPr>
            <a:xfrm>
              <a:off x="1507054" y="4334526"/>
              <a:ext cx="49017" cy="56428"/>
            </a:xfrm>
            <a:custGeom>
              <a:avLst/>
              <a:gdLst/>
              <a:ahLst/>
              <a:cxnLst/>
              <a:rect l="l" t="t" r="r" b="b"/>
              <a:pathLst>
                <a:path w="1098" h="1264" extrusionOk="0">
                  <a:moveTo>
                    <a:pt x="1097" y="1"/>
                  </a:moveTo>
                  <a:lnTo>
                    <a:pt x="1" y="626"/>
                  </a:lnTo>
                  <a:lnTo>
                    <a:pt x="1097" y="1263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7"/>
            <p:cNvSpPr/>
            <p:nvPr/>
          </p:nvSpPr>
          <p:spPr>
            <a:xfrm>
              <a:off x="1499643" y="4334526"/>
              <a:ext cx="7455" cy="55803"/>
            </a:xfrm>
            <a:custGeom>
              <a:avLst/>
              <a:gdLst/>
              <a:ahLst/>
              <a:cxnLst/>
              <a:rect l="l" t="t" r="r" b="b"/>
              <a:pathLst>
                <a:path w="167" h="1250" extrusionOk="0">
                  <a:moveTo>
                    <a:pt x="1" y="1"/>
                  </a:moveTo>
                  <a:lnTo>
                    <a:pt x="1" y="1249"/>
                  </a:lnTo>
                  <a:lnTo>
                    <a:pt x="167" y="124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/>
          <p:nvPr/>
        </p:nvSpPr>
        <p:spPr>
          <a:xfrm>
            <a:off x="5019125" y="3037500"/>
            <a:ext cx="3249300" cy="1489800"/>
          </a:xfrm>
          <a:prstGeom prst="roundRect">
            <a:avLst>
              <a:gd name="adj" fmla="val 1728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0"/>
          <p:cNvSpPr/>
          <p:nvPr/>
        </p:nvSpPr>
        <p:spPr>
          <a:xfrm>
            <a:off x="5019125" y="1379625"/>
            <a:ext cx="3249300" cy="1489800"/>
          </a:xfrm>
          <a:prstGeom prst="roundRect">
            <a:avLst>
              <a:gd name="adj" fmla="val 1728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0"/>
          <p:cNvSpPr/>
          <p:nvPr/>
        </p:nvSpPr>
        <p:spPr>
          <a:xfrm>
            <a:off x="1593950" y="3037500"/>
            <a:ext cx="3249300" cy="1489800"/>
          </a:xfrm>
          <a:prstGeom prst="roundRect">
            <a:avLst>
              <a:gd name="adj" fmla="val 1728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0"/>
          <p:cNvSpPr/>
          <p:nvPr/>
        </p:nvSpPr>
        <p:spPr>
          <a:xfrm>
            <a:off x="1593950" y="1379625"/>
            <a:ext cx="3249300" cy="1489800"/>
          </a:xfrm>
          <a:prstGeom prst="roundRect">
            <a:avLst>
              <a:gd name="adj" fmla="val 1728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0"/>
          <p:cNvSpPr txBox="1">
            <a:spLocks noGrp="1"/>
          </p:cNvSpPr>
          <p:nvPr>
            <p:ph type="title" idx="15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Índice</a:t>
            </a:r>
            <a:endParaRPr dirty="0"/>
          </a:p>
        </p:txBody>
      </p:sp>
      <p:sp>
        <p:nvSpPr>
          <p:cNvPr id="290" name="Google Shape;290;p30"/>
          <p:cNvSpPr txBox="1">
            <a:spLocks noGrp="1"/>
          </p:cNvSpPr>
          <p:nvPr>
            <p:ph type="subTitle" idx="1"/>
          </p:nvPr>
        </p:nvSpPr>
        <p:spPr>
          <a:xfrm>
            <a:off x="2785388" y="1959950"/>
            <a:ext cx="1984800" cy="764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Conceito do projeto</a:t>
            </a:r>
            <a:endParaRPr dirty="0"/>
          </a:p>
        </p:txBody>
      </p:sp>
      <p:sp>
        <p:nvSpPr>
          <p:cNvPr id="291" name="Google Shape;291;p30"/>
          <p:cNvSpPr txBox="1">
            <a:spLocks noGrp="1"/>
          </p:cNvSpPr>
          <p:nvPr>
            <p:ph type="subTitle" idx="2"/>
          </p:nvPr>
        </p:nvSpPr>
        <p:spPr>
          <a:xfrm>
            <a:off x="2785388" y="1574850"/>
            <a:ext cx="1984800" cy="41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sp>
        <p:nvSpPr>
          <p:cNvPr id="292" name="Google Shape;292;p30"/>
          <p:cNvSpPr txBox="1">
            <a:spLocks noGrp="1"/>
          </p:cNvSpPr>
          <p:nvPr>
            <p:ph type="subTitle" idx="3"/>
          </p:nvPr>
        </p:nvSpPr>
        <p:spPr>
          <a:xfrm>
            <a:off x="6210575" y="1959950"/>
            <a:ext cx="1984800" cy="764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Requisitos e diagramas</a:t>
            </a:r>
            <a:endParaRPr dirty="0"/>
          </a:p>
        </p:txBody>
      </p:sp>
      <p:sp>
        <p:nvSpPr>
          <p:cNvPr id="293" name="Google Shape;293;p30"/>
          <p:cNvSpPr txBox="1">
            <a:spLocks noGrp="1"/>
          </p:cNvSpPr>
          <p:nvPr>
            <p:ph type="subTitle" idx="4"/>
          </p:nvPr>
        </p:nvSpPr>
        <p:spPr>
          <a:xfrm>
            <a:off x="6210575" y="1574850"/>
            <a:ext cx="1974961" cy="41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/>
              <a:t>Desenvolvimento</a:t>
            </a:r>
            <a:endParaRPr sz="1600" dirty="0"/>
          </a:p>
        </p:txBody>
      </p:sp>
      <p:sp>
        <p:nvSpPr>
          <p:cNvPr id="294" name="Google Shape;294;p30"/>
          <p:cNvSpPr txBox="1">
            <a:spLocks noGrp="1"/>
          </p:cNvSpPr>
          <p:nvPr>
            <p:ph type="subTitle" idx="5"/>
          </p:nvPr>
        </p:nvSpPr>
        <p:spPr>
          <a:xfrm>
            <a:off x="2785388" y="3610100"/>
            <a:ext cx="1984800" cy="764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Vídeo do projeto final</a:t>
            </a:r>
            <a:endParaRPr dirty="0"/>
          </a:p>
        </p:txBody>
      </p:sp>
      <p:sp>
        <p:nvSpPr>
          <p:cNvPr id="295" name="Google Shape;295;p30"/>
          <p:cNvSpPr txBox="1">
            <a:spLocks noGrp="1"/>
          </p:cNvSpPr>
          <p:nvPr>
            <p:ph type="subTitle" idx="6"/>
          </p:nvPr>
        </p:nvSpPr>
        <p:spPr>
          <a:xfrm>
            <a:off x="2785388" y="3225000"/>
            <a:ext cx="1984800" cy="41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296" name="Google Shape;296;p30"/>
          <p:cNvSpPr txBox="1">
            <a:spLocks noGrp="1"/>
          </p:cNvSpPr>
          <p:nvPr>
            <p:ph type="subTitle" idx="7"/>
          </p:nvPr>
        </p:nvSpPr>
        <p:spPr>
          <a:xfrm>
            <a:off x="6210575" y="3610100"/>
            <a:ext cx="1984800" cy="764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Features a implementar</a:t>
            </a:r>
            <a:endParaRPr dirty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subTitle" idx="8"/>
          </p:nvPr>
        </p:nvSpPr>
        <p:spPr>
          <a:xfrm>
            <a:off x="6210575" y="3225000"/>
            <a:ext cx="1860529" cy="41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/>
              <a:t>Objetivos futuros</a:t>
            </a:r>
            <a:endParaRPr sz="1400" dirty="0"/>
          </a:p>
        </p:txBody>
      </p:sp>
      <p:sp>
        <p:nvSpPr>
          <p:cNvPr id="298" name="Google Shape;298;p30"/>
          <p:cNvSpPr txBox="1">
            <a:spLocks noGrp="1"/>
          </p:cNvSpPr>
          <p:nvPr>
            <p:ph type="title"/>
          </p:nvPr>
        </p:nvSpPr>
        <p:spPr>
          <a:xfrm>
            <a:off x="1666963" y="1574850"/>
            <a:ext cx="961800" cy="50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9" name="Google Shape;299;p30"/>
          <p:cNvSpPr txBox="1">
            <a:spLocks noGrp="1"/>
          </p:cNvSpPr>
          <p:nvPr>
            <p:ph type="title" idx="9"/>
          </p:nvPr>
        </p:nvSpPr>
        <p:spPr>
          <a:xfrm>
            <a:off x="5092175" y="1574850"/>
            <a:ext cx="961800" cy="50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0" name="Google Shape;300;p30"/>
          <p:cNvSpPr txBox="1">
            <a:spLocks noGrp="1"/>
          </p:cNvSpPr>
          <p:nvPr>
            <p:ph type="title" idx="13"/>
          </p:nvPr>
        </p:nvSpPr>
        <p:spPr>
          <a:xfrm>
            <a:off x="1666963" y="3225000"/>
            <a:ext cx="961800" cy="50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01" name="Google Shape;301;p30"/>
          <p:cNvSpPr txBox="1">
            <a:spLocks noGrp="1"/>
          </p:cNvSpPr>
          <p:nvPr>
            <p:ph type="title" idx="14"/>
          </p:nvPr>
        </p:nvSpPr>
        <p:spPr>
          <a:xfrm>
            <a:off x="5092175" y="3225000"/>
            <a:ext cx="961800" cy="50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302" name="Google Shape;302;p30"/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303" name="Google Shape;303;p30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1379968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1483960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08" name="Google Shape;308;p30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 flipH="1">
              <a:off x="1790866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  <p:grpSp>
          <p:nvGrpSpPr>
            <p:cNvPr id="310" name="Google Shape;310;p30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311" name="Google Shape;311;p30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0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" name="Google Shape;313;p30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314" name="Google Shape;314;p30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0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0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7" name="Google Shape;317;p30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318" name="Google Shape;318;p30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0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0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0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0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0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0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0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26" name="Google Shape;326;p30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30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8" name="Google Shape;328;p30"/>
          <p:cNvGrpSpPr/>
          <p:nvPr/>
        </p:nvGrpSpPr>
        <p:grpSpPr>
          <a:xfrm>
            <a:off x="1770356" y="2444030"/>
            <a:ext cx="240229" cy="233993"/>
            <a:chOff x="5548725" y="1996100"/>
            <a:chExt cx="275650" cy="269950"/>
          </a:xfrm>
        </p:grpSpPr>
        <p:sp>
          <p:nvSpPr>
            <p:cNvPr id="329" name="Google Shape;329;p30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30"/>
          <p:cNvSpPr txBox="1"/>
          <p:nvPr/>
        </p:nvSpPr>
        <p:spPr>
          <a:xfrm>
            <a:off x="2010575" y="2487963"/>
            <a:ext cx="5148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3:15min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grpSp>
        <p:nvGrpSpPr>
          <p:cNvPr id="332" name="Google Shape;332;p30"/>
          <p:cNvGrpSpPr/>
          <p:nvPr/>
        </p:nvGrpSpPr>
        <p:grpSpPr>
          <a:xfrm>
            <a:off x="1770356" y="4090280"/>
            <a:ext cx="240229" cy="233993"/>
            <a:chOff x="5548725" y="1996100"/>
            <a:chExt cx="275650" cy="269950"/>
          </a:xfrm>
        </p:grpSpPr>
        <p:sp>
          <p:nvSpPr>
            <p:cNvPr id="333" name="Google Shape;333;p30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5" name="Google Shape;335;p30"/>
          <p:cNvSpPr txBox="1"/>
          <p:nvPr/>
        </p:nvSpPr>
        <p:spPr>
          <a:xfrm>
            <a:off x="2010575" y="4134213"/>
            <a:ext cx="5148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3:15min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grpSp>
        <p:nvGrpSpPr>
          <p:cNvPr id="336" name="Google Shape;336;p30"/>
          <p:cNvGrpSpPr/>
          <p:nvPr/>
        </p:nvGrpSpPr>
        <p:grpSpPr>
          <a:xfrm>
            <a:off x="5195568" y="2444030"/>
            <a:ext cx="240229" cy="233993"/>
            <a:chOff x="5548725" y="1996100"/>
            <a:chExt cx="275650" cy="269950"/>
          </a:xfrm>
        </p:grpSpPr>
        <p:sp>
          <p:nvSpPr>
            <p:cNvPr id="337" name="Google Shape;337;p30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" name="Google Shape;339;p30"/>
          <p:cNvSpPr txBox="1"/>
          <p:nvPr/>
        </p:nvSpPr>
        <p:spPr>
          <a:xfrm>
            <a:off x="5435788" y="2487963"/>
            <a:ext cx="5148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3:15min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grpSp>
        <p:nvGrpSpPr>
          <p:cNvPr id="340" name="Google Shape;340;p30"/>
          <p:cNvGrpSpPr/>
          <p:nvPr/>
        </p:nvGrpSpPr>
        <p:grpSpPr>
          <a:xfrm>
            <a:off x="5195568" y="4090280"/>
            <a:ext cx="240229" cy="233993"/>
            <a:chOff x="5548725" y="1996100"/>
            <a:chExt cx="275650" cy="269950"/>
          </a:xfrm>
        </p:grpSpPr>
        <p:sp>
          <p:nvSpPr>
            <p:cNvPr id="341" name="Google Shape;341;p30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3" name="Google Shape;343;p30"/>
          <p:cNvSpPr txBox="1"/>
          <p:nvPr/>
        </p:nvSpPr>
        <p:spPr>
          <a:xfrm>
            <a:off x="5435788" y="4134213"/>
            <a:ext cx="5148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3:15min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48"/>
          <p:cNvSpPr txBox="1">
            <a:spLocks noGrp="1"/>
          </p:cNvSpPr>
          <p:nvPr>
            <p:ph type="title"/>
          </p:nvPr>
        </p:nvSpPr>
        <p:spPr>
          <a:xfrm>
            <a:off x="4343275" y="1530525"/>
            <a:ext cx="3972600" cy="914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 some of your </a:t>
            </a:r>
            <a:r>
              <a:rPr lang="en">
                <a:solidFill>
                  <a:schemeClr val="lt2"/>
                </a:solidFill>
              </a:rPr>
              <a:t>music</a:t>
            </a:r>
            <a:r>
              <a:rPr lang="en"/>
              <a:t> </a:t>
            </a:r>
            <a:r>
              <a:rPr lang="en">
                <a:solidFill>
                  <a:schemeClr val="lt2"/>
                </a:solidFill>
              </a:rPr>
              <a:t>playlists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53" name="Google Shape;1553;p48"/>
          <p:cNvSpPr txBox="1">
            <a:spLocks noGrp="1"/>
          </p:cNvSpPr>
          <p:nvPr>
            <p:ph type="subTitle" idx="1"/>
          </p:nvPr>
        </p:nvSpPr>
        <p:spPr>
          <a:xfrm>
            <a:off x="4343275" y="2675200"/>
            <a:ext cx="2999100" cy="1110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right-click on it and select “Replace image”</a:t>
            </a:r>
            <a:endParaRPr/>
          </a:p>
        </p:txBody>
      </p:sp>
      <p:grpSp>
        <p:nvGrpSpPr>
          <p:cNvPr id="1554" name="Google Shape;1554;p48"/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1555" name="Google Shape;1555;p48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8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8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8"/>
            <p:cNvSpPr/>
            <p:nvPr/>
          </p:nvSpPr>
          <p:spPr>
            <a:xfrm>
              <a:off x="1379968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8"/>
            <p:cNvSpPr/>
            <p:nvPr/>
          </p:nvSpPr>
          <p:spPr>
            <a:xfrm>
              <a:off x="1483960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1560" name="Google Shape;1560;p48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8"/>
            <p:cNvSpPr/>
            <p:nvPr/>
          </p:nvSpPr>
          <p:spPr>
            <a:xfrm flipH="1">
              <a:off x="1790866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  <p:grpSp>
          <p:nvGrpSpPr>
            <p:cNvPr id="1562" name="Google Shape;1562;p48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1563" name="Google Shape;1563;p48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8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5" name="Google Shape;1565;p48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1566" name="Google Shape;1566;p48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8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8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9" name="Google Shape;1569;p48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1570" name="Google Shape;1570;p48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8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8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8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8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8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8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8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78" name="Google Shape;1578;p48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9" name="Google Shape;1579;p48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80" name="Google Shape;1580;p48"/>
          <p:cNvGrpSpPr/>
          <p:nvPr/>
        </p:nvGrpSpPr>
        <p:grpSpPr>
          <a:xfrm>
            <a:off x="2137100" y="982525"/>
            <a:ext cx="1818600" cy="3351600"/>
            <a:chOff x="2137100" y="1075450"/>
            <a:chExt cx="1818600" cy="3351600"/>
          </a:xfrm>
        </p:grpSpPr>
        <p:sp>
          <p:nvSpPr>
            <p:cNvPr id="1581" name="Google Shape;1581;p48"/>
            <p:cNvSpPr/>
            <p:nvPr/>
          </p:nvSpPr>
          <p:spPr>
            <a:xfrm>
              <a:off x="2137100" y="1075450"/>
              <a:ext cx="1818600" cy="3351600"/>
            </a:xfrm>
            <a:prstGeom prst="roundRect">
              <a:avLst>
                <a:gd name="adj" fmla="val 1167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8"/>
            <p:cNvSpPr/>
            <p:nvPr/>
          </p:nvSpPr>
          <p:spPr>
            <a:xfrm>
              <a:off x="3013250" y="1135175"/>
              <a:ext cx="66300" cy="6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83" name="Google Shape;1583;p48"/>
          <p:cNvPicPr preferRelativeResize="0"/>
          <p:nvPr/>
        </p:nvPicPr>
        <p:blipFill rotWithShape="1">
          <a:blip r:embed="rId3">
            <a:alphaModFix/>
          </a:blip>
          <a:srcRect l="2588" r="2597"/>
          <a:stretch/>
        </p:blipFill>
        <p:spPr>
          <a:xfrm>
            <a:off x="2241200" y="1201525"/>
            <a:ext cx="1610400" cy="3026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49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2021 music app wrap up</a:t>
            </a:r>
            <a:endParaRPr/>
          </a:p>
        </p:txBody>
      </p:sp>
      <p:grpSp>
        <p:nvGrpSpPr>
          <p:cNvPr id="1589" name="Google Shape;1589;p49"/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1590" name="Google Shape;1590;p49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9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9"/>
            <p:cNvSpPr/>
            <p:nvPr/>
          </p:nvSpPr>
          <p:spPr>
            <a:xfrm>
              <a:off x="1379968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9"/>
            <p:cNvSpPr/>
            <p:nvPr/>
          </p:nvSpPr>
          <p:spPr>
            <a:xfrm>
              <a:off x="1483960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1595" name="Google Shape;1595;p49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9"/>
            <p:cNvSpPr/>
            <p:nvPr/>
          </p:nvSpPr>
          <p:spPr>
            <a:xfrm flipH="1">
              <a:off x="1790866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  <p:grpSp>
          <p:nvGrpSpPr>
            <p:cNvPr id="1597" name="Google Shape;1597;p49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1598" name="Google Shape;1598;p49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9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9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1601" name="Google Shape;1601;p49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9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49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4" name="Google Shape;1604;p49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1605" name="Google Shape;1605;p49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49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9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9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9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9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9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9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13" name="Google Shape;1613;p49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4" name="Google Shape;1614;p49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15" name="Google Shape;1615;p49"/>
          <p:cNvSpPr/>
          <p:nvPr/>
        </p:nvSpPr>
        <p:spPr>
          <a:xfrm>
            <a:off x="1598606" y="1355825"/>
            <a:ext cx="1595400" cy="1508100"/>
          </a:xfrm>
          <a:prstGeom prst="roundRect">
            <a:avLst>
              <a:gd name="adj" fmla="val 1095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49"/>
          <p:cNvSpPr txBox="1">
            <a:spLocks noGrp="1"/>
          </p:cNvSpPr>
          <p:nvPr>
            <p:ph type="subTitle" idx="4294967295"/>
          </p:nvPr>
        </p:nvSpPr>
        <p:spPr>
          <a:xfrm>
            <a:off x="4152580" y="2317101"/>
            <a:ext cx="1918500" cy="24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Favorite song: Venus</a:t>
            </a:r>
            <a:endParaRPr sz="1400"/>
          </a:p>
        </p:txBody>
      </p:sp>
      <p:sp>
        <p:nvSpPr>
          <p:cNvPr id="1617" name="Google Shape;1617;p49"/>
          <p:cNvSpPr txBox="1">
            <a:spLocks noGrp="1"/>
          </p:cNvSpPr>
          <p:nvPr>
            <p:ph type="subTitle" idx="4294967295"/>
          </p:nvPr>
        </p:nvSpPr>
        <p:spPr>
          <a:xfrm>
            <a:off x="1878753" y="3357399"/>
            <a:ext cx="1346700" cy="273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Venus is hot</a:t>
            </a:r>
            <a:endParaRPr/>
          </a:p>
        </p:txBody>
      </p:sp>
      <p:sp>
        <p:nvSpPr>
          <p:cNvPr id="1618" name="Google Shape;1618;p49"/>
          <p:cNvSpPr txBox="1">
            <a:spLocks noGrp="1"/>
          </p:cNvSpPr>
          <p:nvPr>
            <p:ph type="subTitle" idx="4294967295"/>
          </p:nvPr>
        </p:nvSpPr>
        <p:spPr>
          <a:xfrm>
            <a:off x="1878753" y="3030150"/>
            <a:ext cx="134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Lexend Deca Medium"/>
                <a:ea typeface="Lexend Deca Medium"/>
                <a:cs typeface="Lexend Deca Medium"/>
                <a:sym typeface="Lexend Deca Medium"/>
              </a:rPr>
              <a:t>Music</a:t>
            </a:r>
            <a:endParaRPr sz="2000"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1619" name="Google Shape;1619;p49"/>
          <p:cNvSpPr txBox="1">
            <a:spLocks noGrp="1"/>
          </p:cNvSpPr>
          <p:nvPr>
            <p:ph type="subTitle" idx="4294967295"/>
          </p:nvPr>
        </p:nvSpPr>
        <p:spPr>
          <a:xfrm>
            <a:off x="1878753" y="4094526"/>
            <a:ext cx="1346700" cy="273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Mars is cold</a:t>
            </a:r>
            <a:endParaRPr/>
          </a:p>
        </p:txBody>
      </p:sp>
      <p:sp>
        <p:nvSpPr>
          <p:cNvPr id="1620" name="Google Shape;1620;p49"/>
          <p:cNvSpPr txBox="1">
            <a:spLocks noGrp="1"/>
          </p:cNvSpPr>
          <p:nvPr>
            <p:ph type="subTitle" idx="4294967295"/>
          </p:nvPr>
        </p:nvSpPr>
        <p:spPr>
          <a:xfrm>
            <a:off x="1878753" y="3767277"/>
            <a:ext cx="134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Lexend Deca Medium"/>
                <a:ea typeface="Lexend Deca Medium"/>
                <a:cs typeface="Lexend Deca Medium"/>
                <a:sym typeface="Lexend Deca Medium"/>
              </a:rPr>
              <a:t>Podcast</a:t>
            </a:r>
            <a:endParaRPr sz="2000"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1621" name="Google Shape;1621;p49"/>
          <p:cNvSpPr/>
          <p:nvPr/>
        </p:nvSpPr>
        <p:spPr>
          <a:xfrm>
            <a:off x="1925155" y="1638700"/>
            <a:ext cx="942300" cy="942300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49"/>
          <p:cNvSpPr/>
          <p:nvPr/>
        </p:nvSpPr>
        <p:spPr>
          <a:xfrm>
            <a:off x="1925205" y="1638700"/>
            <a:ext cx="942300" cy="942300"/>
          </a:xfrm>
          <a:prstGeom prst="arc">
            <a:avLst>
              <a:gd name="adj1" fmla="val 16200000"/>
              <a:gd name="adj2" fmla="val 10888929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3" name="Google Shape;1623;p49"/>
          <p:cNvGrpSpPr/>
          <p:nvPr/>
        </p:nvGrpSpPr>
        <p:grpSpPr>
          <a:xfrm>
            <a:off x="2186370" y="1884002"/>
            <a:ext cx="419949" cy="451696"/>
            <a:chOff x="3997990" y="1220350"/>
            <a:chExt cx="419949" cy="451696"/>
          </a:xfrm>
        </p:grpSpPr>
        <p:sp>
          <p:nvSpPr>
            <p:cNvPr id="1624" name="Google Shape;1624;p49"/>
            <p:cNvSpPr/>
            <p:nvPr/>
          </p:nvSpPr>
          <p:spPr>
            <a:xfrm>
              <a:off x="3997990" y="1220350"/>
              <a:ext cx="419272" cy="451696"/>
            </a:xfrm>
            <a:custGeom>
              <a:avLst/>
              <a:gdLst/>
              <a:ahLst/>
              <a:cxnLst/>
              <a:rect l="l" t="t" r="r" b="b"/>
              <a:pathLst>
                <a:path w="8793" h="9473" extrusionOk="0">
                  <a:moveTo>
                    <a:pt x="7975" y="375"/>
                  </a:moveTo>
                  <a:cubicBezTo>
                    <a:pt x="8224" y="375"/>
                    <a:pt x="8419" y="569"/>
                    <a:pt x="8419" y="804"/>
                  </a:cubicBezTo>
                  <a:lnTo>
                    <a:pt x="8419" y="1387"/>
                  </a:lnTo>
                  <a:lnTo>
                    <a:pt x="361" y="1387"/>
                  </a:lnTo>
                  <a:lnTo>
                    <a:pt x="361" y="804"/>
                  </a:lnTo>
                  <a:cubicBezTo>
                    <a:pt x="361" y="569"/>
                    <a:pt x="555" y="375"/>
                    <a:pt x="805" y="375"/>
                  </a:cubicBezTo>
                  <a:close/>
                  <a:moveTo>
                    <a:pt x="805" y="0"/>
                  </a:moveTo>
                  <a:cubicBezTo>
                    <a:pt x="361" y="0"/>
                    <a:pt x="0" y="361"/>
                    <a:pt x="0" y="804"/>
                  </a:cubicBezTo>
                  <a:lnTo>
                    <a:pt x="0" y="8626"/>
                  </a:lnTo>
                  <a:cubicBezTo>
                    <a:pt x="0" y="9084"/>
                    <a:pt x="375" y="9472"/>
                    <a:pt x="847" y="9472"/>
                  </a:cubicBezTo>
                  <a:lnTo>
                    <a:pt x="7933" y="9472"/>
                  </a:lnTo>
                  <a:cubicBezTo>
                    <a:pt x="8404" y="9472"/>
                    <a:pt x="8779" y="9084"/>
                    <a:pt x="8779" y="8626"/>
                  </a:cubicBezTo>
                  <a:lnTo>
                    <a:pt x="8779" y="5963"/>
                  </a:lnTo>
                  <a:cubicBezTo>
                    <a:pt x="8779" y="5867"/>
                    <a:pt x="8709" y="5784"/>
                    <a:pt x="8598" y="5784"/>
                  </a:cubicBezTo>
                  <a:cubicBezTo>
                    <a:pt x="8502" y="5784"/>
                    <a:pt x="8419" y="5867"/>
                    <a:pt x="8419" y="5963"/>
                  </a:cubicBezTo>
                  <a:lnTo>
                    <a:pt x="8419" y="8626"/>
                  </a:lnTo>
                  <a:cubicBezTo>
                    <a:pt x="8419" y="8890"/>
                    <a:pt x="8197" y="9097"/>
                    <a:pt x="7933" y="9097"/>
                  </a:cubicBezTo>
                  <a:lnTo>
                    <a:pt x="847" y="9097"/>
                  </a:lnTo>
                  <a:cubicBezTo>
                    <a:pt x="583" y="9097"/>
                    <a:pt x="361" y="8890"/>
                    <a:pt x="361" y="8626"/>
                  </a:cubicBezTo>
                  <a:lnTo>
                    <a:pt x="361" y="1762"/>
                  </a:lnTo>
                  <a:lnTo>
                    <a:pt x="8419" y="1762"/>
                  </a:lnTo>
                  <a:lnTo>
                    <a:pt x="8419" y="4341"/>
                  </a:lnTo>
                  <a:cubicBezTo>
                    <a:pt x="8419" y="4438"/>
                    <a:pt x="8502" y="4521"/>
                    <a:pt x="8598" y="4521"/>
                  </a:cubicBezTo>
                  <a:cubicBezTo>
                    <a:pt x="8709" y="4521"/>
                    <a:pt x="8779" y="4438"/>
                    <a:pt x="8779" y="4341"/>
                  </a:cubicBezTo>
                  <a:lnTo>
                    <a:pt x="8793" y="804"/>
                  </a:lnTo>
                  <a:cubicBezTo>
                    <a:pt x="8793" y="361"/>
                    <a:pt x="8419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9"/>
            <p:cNvSpPr/>
            <p:nvPr/>
          </p:nvSpPr>
          <p:spPr>
            <a:xfrm>
              <a:off x="4036328" y="1253299"/>
              <a:ext cx="19884" cy="17452"/>
            </a:xfrm>
            <a:custGeom>
              <a:avLst/>
              <a:gdLst/>
              <a:ahLst/>
              <a:cxnLst/>
              <a:rect l="l" t="t" r="r" b="b"/>
              <a:pathLst>
                <a:path w="417" h="366" extrusionOk="0">
                  <a:moveTo>
                    <a:pt x="217" y="1"/>
                  </a:moveTo>
                  <a:cubicBezTo>
                    <a:pt x="191" y="1"/>
                    <a:pt x="165" y="6"/>
                    <a:pt x="139" y="17"/>
                  </a:cubicBezTo>
                  <a:cubicBezTo>
                    <a:pt x="43" y="58"/>
                    <a:pt x="1" y="169"/>
                    <a:pt x="43" y="252"/>
                  </a:cubicBezTo>
                  <a:cubicBezTo>
                    <a:pt x="73" y="324"/>
                    <a:pt x="142" y="365"/>
                    <a:pt x="209" y="365"/>
                  </a:cubicBezTo>
                  <a:cubicBezTo>
                    <a:pt x="233" y="365"/>
                    <a:pt x="256" y="360"/>
                    <a:pt x="278" y="350"/>
                  </a:cubicBezTo>
                  <a:cubicBezTo>
                    <a:pt x="376" y="322"/>
                    <a:pt x="417" y="211"/>
                    <a:pt x="376" y="113"/>
                  </a:cubicBezTo>
                  <a:cubicBezTo>
                    <a:pt x="355" y="42"/>
                    <a:pt x="289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9"/>
            <p:cNvSpPr/>
            <p:nvPr/>
          </p:nvSpPr>
          <p:spPr>
            <a:xfrm>
              <a:off x="4072043" y="1253299"/>
              <a:ext cx="19264" cy="17499"/>
            </a:xfrm>
            <a:custGeom>
              <a:avLst/>
              <a:gdLst/>
              <a:ahLst/>
              <a:cxnLst/>
              <a:rect l="l" t="t" r="r" b="b"/>
              <a:pathLst>
                <a:path w="404" h="367" extrusionOk="0">
                  <a:moveTo>
                    <a:pt x="213" y="1"/>
                  </a:moveTo>
                  <a:cubicBezTo>
                    <a:pt x="179" y="1"/>
                    <a:pt x="144" y="11"/>
                    <a:pt x="111" y="30"/>
                  </a:cubicBezTo>
                  <a:cubicBezTo>
                    <a:pt x="43" y="72"/>
                    <a:pt x="0" y="169"/>
                    <a:pt x="43" y="252"/>
                  </a:cubicBezTo>
                  <a:cubicBezTo>
                    <a:pt x="70" y="329"/>
                    <a:pt x="140" y="367"/>
                    <a:pt x="209" y="367"/>
                  </a:cubicBezTo>
                  <a:cubicBezTo>
                    <a:pt x="278" y="367"/>
                    <a:pt x="348" y="329"/>
                    <a:pt x="375" y="252"/>
                  </a:cubicBezTo>
                  <a:cubicBezTo>
                    <a:pt x="403" y="183"/>
                    <a:pt x="389" y="86"/>
                    <a:pt x="320" y="45"/>
                  </a:cubicBezTo>
                  <a:cubicBezTo>
                    <a:pt x="290" y="15"/>
                    <a:pt x="252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9"/>
            <p:cNvSpPr/>
            <p:nvPr/>
          </p:nvSpPr>
          <p:spPr>
            <a:xfrm>
              <a:off x="4202314" y="1332740"/>
              <a:ext cx="17881" cy="41055"/>
            </a:xfrm>
            <a:custGeom>
              <a:avLst/>
              <a:gdLst/>
              <a:ahLst/>
              <a:cxnLst/>
              <a:rect l="l" t="t" r="r" b="b"/>
              <a:pathLst>
                <a:path w="375" h="861" extrusionOk="0">
                  <a:moveTo>
                    <a:pt x="195" y="1"/>
                  </a:moveTo>
                  <a:cubicBezTo>
                    <a:pt x="84" y="1"/>
                    <a:pt x="1" y="84"/>
                    <a:pt x="1" y="181"/>
                  </a:cubicBezTo>
                  <a:lnTo>
                    <a:pt x="1" y="666"/>
                  </a:lnTo>
                  <a:cubicBezTo>
                    <a:pt x="1" y="777"/>
                    <a:pt x="84" y="860"/>
                    <a:pt x="195" y="860"/>
                  </a:cubicBezTo>
                  <a:cubicBezTo>
                    <a:pt x="292" y="860"/>
                    <a:pt x="375" y="777"/>
                    <a:pt x="375" y="666"/>
                  </a:cubicBezTo>
                  <a:lnTo>
                    <a:pt x="375" y="181"/>
                  </a:lnTo>
                  <a:cubicBezTo>
                    <a:pt x="375" y="84"/>
                    <a:pt x="292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9"/>
            <p:cNvSpPr/>
            <p:nvPr/>
          </p:nvSpPr>
          <p:spPr>
            <a:xfrm>
              <a:off x="4202314" y="1518611"/>
              <a:ext cx="17881" cy="41007"/>
            </a:xfrm>
            <a:custGeom>
              <a:avLst/>
              <a:gdLst/>
              <a:ahLst/>
              <a:cxnLst/>
              <a:rect l="l" t="t" r="r" b="b"/>
              <a:pathLst>
                <a:path w="375" h="860" extrusionOk="0">
                  <a:moveTo>
                    <a:pt x="195" y="0"/>
                  </a:moveTo>
                  <a:cubicBezTo>
                    <a:pt x="84" y="0"/>
                    <a:pt x="1" y="83"/>
                    <a:pt x="1" y="180"/>
                  </a:cubicBezTo>
                  <a:lnTo>
                    <a:pt x="1" y="679"/>
                  </a:lnTo>
                  <a:cubicBezTo>
                    <a:pt x="1" y="777"/>
                    <a:pt x="84" y="860"/>
                    <a:pt x="195" y="860"/>
                  </a:cubicBezTo>
                  <a:cubicBezTo>
                    <a:pt x="292" y="860"/>
                    <a:pt x="375" y="777"/>
                    <a:pt x="375" y="679"/>
                  </a:cubicBezTo>
                  <a:lnTo>
                    <a:pt x="375" y="180"/>
                  </a:lnTo>
                  <a:cubicBezTo>
                    <a:pt x="375" y="83"/>
                    <a:pt x="292" y="0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9"/>
            <p:cNvSpPr/>
            <p:nvPr/>
          </p:nvSpPr>
          <p:spPr>
            <a:xfrm>
              <a:off x="4097840" y="1437215"/>
              <a:ext cx="41675" cy="17929"/>
            </a:xfrm>
            <a:custGeom>
              <a:avLst/>
              <a:gdLst/>
              <a:ahLst/>
              <a:cxnLst/>
              <a:rect l="l" t="t" r="r" b="b"/>
              <a:pathLst>
                <a:path w="874" h="376" extrusionOk="0">
                  <a:moveTo>
                    <a:pt x="181" y="1"/>
                  </a:moveTo>
                  <a:cubicBezTo>
                    <a:pt x="84" y="1"/>
                    <a:pt x="1" y="84"/>
                    <a:pt x="1" y="182"/>
                  </a:cubicBezTo>
                  <a:cubicBezTo>
                    <a:pt x="1" y="292"/>
                    <a:pt x="84" y="376"/>
                    <a:pt x="181" y="376"/>
                  </a:cubicBezTo>
                  <a:lnTo>
                    <a:pt x="694" y="376"/>
                  </a:lnTo>
                  <a:cubicBezTo>
                    <a:pt x="791" y="376"/>
                    <a:pt x="874" y="292"/>
                    <a:pt x="874" y="182"/>
                  </a:cubicBezTo>
                  <a:cubicBezTo>
                    <a:pt x="874" y="84"/>
                    <a:pt x="791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9"/>
            <p:cNvSpPr/>
            <p:nvPr/>
          </p:nvSpPr>
          <p:spPr>
            <a:xfrm>
              <a:off x="4283663" y="1437215"/>
              <a:ext cx="41007" cy="17929"/>
            </a:xfrm>
            <a:custGeom>
              <a:avLst/>
              <a:gdLst/>
              <a:ahLst/>
              <a:cxnLst/>
              <a:rect l="l" t="t" r="r" b="b"/>
              <a:pathLst>
                <a:path w="860" h="376" extrusionOk="0">
                  <a:moveTo>
                    <a:pt x="194" y="1"/>
                  </a:moveTo>
                  <a:cubicBezTo>
                    <a:pt x="83" y="1"/>
                    <a:pt x="0" y="84"/>
                    <a:pt x="0" y="182"/>
                  </a:cubicBezTo>
                  <a:cubicBezTo>
                    <a:pt x="0" y="292"/>
                    <a:pt x="83" y="376"/>
                    <a:pt x="194" y="376"/>
                  </a:cubicBezTo>
                  <a:lnTo>
                    <a:pt x="680" y="376"/>
                  </a:lnTo>
                  <a:cubicBezTo>
                    <a:pt x="791" y="376"/>
                    <a:pt x="860" y="292"/>
                    <a:pt x="860" y="182"/>
                  </a:cubicBezTo>
                  <a:cubicBezTo>
                    <a:pt x="860" y="84"/>
                    <a:pt x="791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9"/>
            <p:cNvSpPr/>
            <p:nvPr/>
          </p:nvSpPr>
          <p:spPr>
            <a:xfrm>
              <a:off x="4127594" y="1494912"/>
              <a:ext cx="35762" cy="34284"/>
            </a:xfrm>
            <a:custGeom>
              <a:avLst/>
              <a:gdLst/>
              <a:ahLst/>
              <a:cxnLst/>
              <a:rect l="l" t="t" r="r" b="b"/>
              <a:pathLst>
                <a:path w="750" h="719" extrusionOk="0">
                  <a:moveTo>
                    <a:pt x="553" y="1"/>
                  </a:moveTo>
                  <a:cubicBezTo>
                    <a:pt x="507" y="1"/>
                    <a:pt x="458" y="18"/>
                    <a:pt x="416" y="53"/>
                  </a:cubicBezTo>
                  <a:lnTo>
                    <a:pt x="70" y="399"/>
                  </a:lnTo>
                  <a:cubicBezTo>
                    <a:pt x="0" y="469"/>
                    <a:pt x="0" y="594"/>
                    <a:pt x="70" y="663"/>
                  </a:cubicBezTo>
                  <a:cubicBezTo>
                    <a:pt x="111" y="691"/>
                    <a:pt x="153" y="719"/>
                    <a:pt x="209" y="719"/>
                  </a:cubicBezTo>
                  <a:cubicBezTo>
                    <a:pt x="250" y="719"/>
                    <a:pt x="292" y="691"/>
                    <a:pt x="333" y="663"/>
                  </a:cubicBezTo>
                  <a:lnTo>
                    <a:pt x="680" y="316"/>
                  </a:lnTo>
                  <a:cubicBezTo>
                    <a:pt x="749" y="233"/>
                    <a:pt x="749" y="122"/>
                    <a:pt x="680" y="53"/>
                  </a:cubicBezTo>
                  <a:cubicBezTo>
                    <a:pt x="645" y="18"/>
                    <a:pt x="600" y="1"/>
                    <a:pt x="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9"/>
            <p:cNvSpPr/>
            <p:nvPr/>
          </p:nvSpPr>
          <p:spPr>
            <a:xfrm>
              <a:off x="4127594" y="1363353"/>
              <a:ext cx="36429" cy="34951"/>
            </a:xfrm>
            <a:custGeom>
              <a:avLst/>
              <a:gdLst/>
              <a:ahLst/>
              <a:cxnLst/>
              <a:rect l="l" t="t" r="r" b="b"/>
              <a:pathLst>
                <a:path w="764" h="733" extrusionOk="0">
                  <a:moveTo>
                    <a:pt x="202" y="0"/>
                  </a:moveTo>
                  <a:cubicBezTo>
                    <a:pt x="153" y="0"/>
                    <a:pt x="105" y="18"/>
                    <a:pt x="70" y="52"/>
                  </a:cubicBezTo>
                  <a:cubicBezTo>
                    <a:pt x="0" y="122"/>
                    <a:pt x="0" y="246"/>
                    <a:pt x="70" y="316"/>
                  </a:cubicBezTo>
                  <a:lnTo>
                    <a:pt x="431" y="677"/>
                  </a:lnTo>
                  <a:cubicBezTo>
                    <a:pt x="472" y="704"/>
                    <a:pt x="514" y="732"/>
                    <a:pt x="569" y="732"/>
                  </a:cubicBezTo>
                  <a:cubicBezTo>
                    <a:pt x="611" y="732"/>
                    <a:pt x="666" y="704"/>
                    <a:pt x="694" y="677"/>
                  </a:cubicBezTo>
                  <a:cubicBezTo>
                    <a:pt x="764" y="607"/>
                    <a:pt x="764" y="482"/>
                    <a:pt x="694" y="413"/>
                  </a:cubicBezTo>
                  <a:lnTo>
                    <a:pt x="333" y="52"/>
                  </a:lnTo>
                  <a:cubicBezTo>
                    <a:pt x="299" y="18"/>
                    <a:pt x="250" y="0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9"/>
            <p:cNvSpPr/>
            <p:nvPr/>
          </p:nvSpPr>
          <p:spPr>
            <a:xfrm>
              <a:off x="4259201" y="1494912"/>
              <a:ext cx="35762" cy="34284"/>
            </a:xfrm>
            <a:custGeom>
              <a:avLst/>
              <a:gdLst/>
              <a:ahLst/>
              <a:cxnLst/>
              <a:rect l="l" t="t" r="r" b="b"/>
              <a:pathLst>
                <a:path w="750" h="719" extrusionOk="0">
                  <a:moveTo>
                    <a:pt x="201" y="1"/>
                  </a:moveTo>
                  <a:cubicBezTo>
                    <a:pt x="153" y="1"/>
                    <a:pt x="104" y="18"/>
                    <a:pt x="69" y="53"/>
                  </a:cubicBezTo>
                  <a:cubicBezTo>
                    <a:pt x="1" y="122"/>
                    <a:pt x="1" y="233"/>
                    <a:pt x="69" y="316"/>
                  </a:cubicBezTo>
                  <a:lnTo>
                    <a:pt x="417" y="663"/>
                  </a:lnTo>
                  <a:cubicBezTo>
                    <a:pt x="458" y="691"/>
                    <a:pt x="500" y="719"/>
                    <a:pt x="555" y="719"/>
                  </a:cubicBezTo>
                  <a:cubicBezTo>
                    <a:pt x="596" y="719"/>
                    <a:pt x="652" y="691"/>
                    <a:pt x="680" y="663"/>
                  </a:cubicBezTo>
                  <a:cubicBezTo>
                    <a:pt x="749" y="594"/>
                    <a:pt x="749" y="469"/>
                    <a:pt x="680" y="399"/>
                  </a:cubicBezTo>
                  <a:lnTo>
                    <a:pt x="333" y="53"/>
                  </a:lnTo>
                  <a:cubicBezTo>
                    <a:pt x="299" y="18"/>
                    <a:pt x="250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9"/>
            <p:cNvSpPr/>
            <p:nvPr/>
          </p:nvSpPr>
          <p:spPr>
            <a:xfrm>
              <a:off x="4169890" y="1391200"/>
              <a:ext cx="103233" cy="108907"/>
            </a:xfrm>
            <a:custGeom>
              <a:avLst/>
              <a:gdLst/>
              <a:ahLst/>
              <a:cxnLst/>
              <a:rect l="l" t="t" r="r" b="b"/>
              <a:pathLst>
                <a:path w="2165" h="2284" extrusionOk="0">
                  <a:moveTo>
                    <a:pt x="820" y="1493"/>
                  </a:moveTo>
                  <a:cubicBezTo>
                    <a:pt x="931" y="1493"/>
                    <a:pt x="1027" y="1590"/>
                    <a:pt x="1027" y="1701"/>
                  </a:cubicBezTo>
                  <a:cubicBezTo>
                    <a:pt x="1027" y="1812"/>
                    <a:pt x="931" y="1909"/>
                    <a:pt x="820" y="1909"/>
                  </a:cubicBezTo>
                  <a:lnTo>
                    <a:pt x="598" y="1909"/>
                  </a:lnTo>
                  <a:cubicBezTo>
                    <a:pt x="487" y="1909"/>
                    <a:pt x="389" y="1812"/>
                    <a:pt x="389" y="1701"/>
                  </a:cubicBezTo>
                  <a:cubicBezTo>
                    <a:pt x="389" y="1590"/>
                    <a:pt x="487" y="1493"/>
                    <a:pt x="598" y="1493"/>
                  </a:cubicBezTo>
                  <a:close/>
                  <a:moveTo>
                    <a:pt x="1219" y="1"/>
                  </a:moveTo>
                  <a:cubicBezTo>
                    <a:pt x="1202" y="1"/>
                    <a:pt x="1184" y="3"/>
                    <a:pt x="1166" y="9"/>
                  </a:cubicBezTo>
                  <a:cubicBezTo>
                    <a:pt x="1083" y="23"/>
                    <a:pt x="1027" y="106"/>
                    <a:pt x="1027" y="189"/>
                  </a:cubicBezTo>
                  <a:lnTo>
                    <a:pt x="1027" y="1160"/>
                  </a:lnTo>
                  <a:cubicBezTo>
                    <a:pt x="958" y="1132"/>
                    <a:pt x="888" y="1119"/>
                    <a:pt x="820" y="1119"/>
                  </a:cubicBezTo>
                  <a:lnTo>
                    <a:pt x="598" y="1119"/>
                  </a:lnTo>
                  <a:cubicBezTo>
                    <a:pt x="265" y="1119"/>
                    <a:pt x="1" y="1396"/>
                    <a:pt x="15" y="1715"/>
                  </a:cubicBezTo>
                  <a:cubicBezTo>
                    <a:pt x="29" y="2034"/>
                    <a:pt x="293" y="2284"/>
                    <a:pt x="611" y="2284"/>
                  </a:cubicBezTo>
                  <a:lnTo>
                    <a:pt x="820" y="2284"/>
                  </a:lnTo>
                  <a:cubicBezTo>
                    <a:pt x="1138" y="2284"/>
                    <a:pt x="1402" y="2020"/>
                    <a:pt x="1402" y="1701"/>
                  </a:cubicBezTo>
                  <a:lnTo>
                    <a:pt x="1402" y="577"/>
                  </a:lnTo>
                  <a:cubicBezTo>
                    <a:pt x="1443" y="605"/>
                    <a:pt x="1499" y="620"/>
                    <a:pt x="1554" y="647"/>
                  </a:cubicBezTo>
                  <a:cubicBezTo>
                    <a:pt x="1735" y="703"/>
                    <a:pt x="1776" y="814"/>
                    <a:pt x="1776" y="827"/>
                  </a:cubicBezTo>
                  <a:lnTo>
                    <a:pt x="1776" y="841"/>
                  </a:lnTo>
                  <a:cubicBezTo>
                    <a:pt x="1799" y="921"/>
                    <a:pt x="1869" y="973"/>
                    <a:pt x="1948" y="973"/>
                  </a:cubicBezTo>
                  <a:cubicBezTo>
                    <a:pt x="1964" y="973"/>
                    <a:pt x="1981" y="971"/>
                    <a:pt x="1998" y="966"/>
                  </a:cubicBezTo>
                  <a:cubicBezTo>
                    <a:pt x="2096" y="938"/>
                    <a:pt x="2164" y="841"/>
                    <a:pt x="2137" y="744"/>
                  </a:cubicBezTo>
                  <a:lnTo>
                    <a:pt x="2137" y="716"/>
                  </a:lnTo>
                  <a:cubicBezTo>
                    <a:pt x="2096" y="605"/>
                    <a:pt x="1957" y="383"/>
                    <a:pt x="1665" y="287"/>
                  </a:cubicBezTo>
                  <a:cubicBezTo>
                    <a:pt x="1471" y="231"/>
                    <a:pt x="1374" y="106"/>
                    <a:pt x="1374" y="93"/>
                  </a:cubicBezTo>
                  <a:cubicBezTo>
                    <a:pt x="1341" y="38"/>
                    <a:pt x="1283" y="1"/>
                    <a:pt x="1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9"/>
            <p:cNvSpPr/>
            <p:nvPr/>
          </p:nvSpPr>
          <p:spPr>
            <a:xfrm>
              <a:off x="4056879" y="1578120"/>
              <a:ext cx="308792" cy="52928"/>
            </a:xfrm>
            <a:custGeom>
              <a:avLst/>
              <a:gdLst/>
              <a:ahLst/>
              <a:cxnLst/>
              <a:rect l="l" t="t" r="r" b="b"/>
              <a:pathLst>
                <a:path w="6476" h="1110" extrusionOk="0">
                  <a:moveTo>
                    <a:pt x="1137" y="0"/>
                  </a:moveTo>
                  <a:cubicBezTo>
                    <a:pt x="1040" y="0"/>
                    <a:pt x="956" y="83"/>
                    <a:pt x="956" y="180"/>
                  </a:cubicBezTo>
                  <a:lnTo>
                    <a:pt x="956" y="374"/>
                  </a:lnTo>
                  <a:lnTo>
                    <a:pt x="194" y="374"/>
                  </a:lnTo>
                  <a:cubicBezTo>
                    <a:pt x="83" y="374"/>
                    <a:pt x="0" y="457"/>
                    <a:pt x="0" y="568"/>
                  </a:cubicBezTo>
                  <a:cubicBezTo>
                    <a:pt x="0" y="666"/>
                    <a:pt x="83" y="749"/>
                    <a:pt x="194" y="749"/>
                  </a:cubicBezTo>
                  <a:lnTo>
                    <a:pt x="956" y="749"/>
                  </a:lnTo>
                  <a:lnTo>
                    <a:pt x="956" y="929"/>
                  </a:lnTo>
                  <a:cubicBezTo>
                    <a:pt x="956" y="1026"/>
                    <a:pt x="1040" y="1110"/>
                    <a:pt x="1137" y="1110"/>
                  </a:cubicBezTo>
                  <a:cubicBezTo>
                    <a:pt x="1248" y="1110"/>
                    <a:pt x="1331" y="1026"/>
                    <a:pt x="1331" y="929"/>
                  </a:cubicBezTo>
                  <a:lnTo>
                    <a:pt x="1331" y="749"/>
                  </a:lnTo>
                  <a:lnTo>
                    <a:pt x="6296" y="749"/>
                  </a:lnTo>
                  <a:cubicBezTo>
                    <a:pt x="6393" y="749"/>
                    <a:pt x="6476" y="666"/>
                    <a:pt x="6476" y="568"/>
                  </a:cubicBezTo>
                  <a:cubicBezTo>
                    <a:pt x="6476" y="457"/>
                    <a:pt x="6393" y="374"/>
                    <a:pt x="6296" y="374"/>
                  </a:cubicBezTo>
                  <a:lnTo>
                    <a:pt x="1331" y="374"/>
                  </a:lnTo>
                  <a:lnTo>
                    <a:pt x="1331" y="180"/>
                  </a:lnTo>
                  <a:cubicBezTo>
                    <a:pt x="1331" y="83"/>
                    <a:pt x="1248" y="0"/>
                    <a:pt x="1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9"/>
            <p:cNvSpPr/>
            <p:nvPr/>
          </p:nvSpPr>
          <p:spPr>
            <a:xfrm>
              <a:off x="4397912" y="1457242"/>
              <a:ext cx="20027" cy="17547"/>
            </a:xfrm>
            <a:custGeom>
              <a:avLst/>
              <a:gdLst/>
              <a:ahLst/>
              <a:cxnLst/>
              <a:rect l="l" t="t" r="r" b="b"/>
              <a:pathLst>
                <a:path w="420" h="368" extrusionOk="0">
                  <a:moveTo>
                    <a:pt x="221" y="0"/>
                  </a:moveTo>
                  <a:cubicBezTo>
                    <a:pt x="148" y="0"/>
                    <a:pt x="74" y="42"/>
                    <a:pt x="45" y="122"/>
                  </a:cubicBezTo>
                  <a:cubicBezTo>
                    <a:pt x="0" y="244"/>
                    <a:pt x="99" y="367"/>
                    <a:pt x="220" y="367"/>
                  </a:cubicBezTo>
                  <a:cubicBezTo>
                    <a:pt x="249" y="367"/>
                    <a:pt x="279" y="360"/>
                    <a:pt x="309" y="344"/>
                  </a:cubicBezTo>
                  <a:cubicBezTo>
                    <a:pt x="392" y="302"/>
                    <a:pt x="420" y="191"/>
                    <a:pt x="378" y="108"/>
                  </a:cubicBezTo>
                  <a:cubicBezTo>
                    <a:pt x="351" y="35"/>
                    <a:pt x="287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7" name="Google Shape;1637;p49"/>
          <p:cNvSpPr/>
          <p:nvPr/>
        </p:nvSpPr>
        <p:spPr>
          <a:xfrm>
            <a:off x="1733526" y="3103313"/>
            <a:ext cx="146100" cy="14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8" name="Google Shape;1638;p49"/>
          <p:cNvSpPr/>
          <p:nvPr/>
        </p:nvSpPr>
        <p:spPr>
          <a:xfrm>
            <a:off x="1733526" y="3847068"/>
            <a:ext cx="146100" cy="14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9" name="Google Shape;1639;p49"/>
          <p:cNvSpPr txBox="1">
            <a:spLocks noGrp="1"/>
          </p:cNvSpPr>
          <p:nvPr>
            <p:ph type="subTitle" idx="4294967295"/>
          </p:nvPr>
        </p:nvSpPr>
        <p:spPr>
          <a:xfrm>
            <a:off x="1626555" y="1405203"/>
            <a:ext cx="689700" cy="273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25%</a:t>
            </a:r>
            <a:endParaRPr>
              <a:solidFill>
                <a:schemeClr val="dk2"/>
              </a:solidFill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1640" name="Google Shape;1640;p49"/>
          <p:cNvSpPr txBox="1">
            <a:spLocks noGrp="1"/>
          </p:cNvSpPr>
          <p:nvPr>
            <p:ph type="subTitle" idx="4294967295"/>
          </p:nvPr>
        </p:nvSpPr>
        <p:spPr>
          <a:xfrm>
            <a:off x="2476055" y="2587093"/>
            <a:ext cx="689700" cy="273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75%</a:t>
            </a:r>
            <a:endParaRPr>
              <a:solidFill>
                <a:schemeClr val="lt2"/>
              </a:solidFill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cxnSp>
        <p:nvCxnSpPr>
          <p:cNvPr id="1641" name="Google Shape;1641;p49"/>
          <p:cNvCxnSpPr/>
          <p:nvPr/>
        </p:nvCxnSpPr>
        <p:spPr>
          <a:xfrm>
            <a:off x="3414555" y="1340925"/>
            <a:ext cx="0" cy="3119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2" name="Google Shape;1642;p49"/>
          <p:cNvSpPr txBox="1">
            <a:spLocks noGrp="1"/>
          </p:cNvSpPr>
          <p:nvPr>
            <p:ph type="subTitle" idx="4294967295"/>
          </p:nvPr>
        </p:nvSpPr>
        <p:spPr>
          <a:xfrm>
            <a:off x="3750080" y="1340925"/>
            <a:ext cx="19719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2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Top 3 artists</a:t>
            </a:r>
            <a:endParaRPr sz="2000">
              <a:solidFill>
                <a:schemeClr val="dk2"/>
              </a:solidFill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1643" name="Google Shape;1643;p49"/>
          <p:cNvSpPr txBox="1">
            <a:spLocks noGrp="1"/>
          </p:cNvSpPr>
          <p:nvPr>
            <p:ph type="subTitle" idx="4294967295"/>
          </p:nvPr>
        </p:nvSpPr>
        <p:spPr>
          <a:xfrm>
            <a:off x="4152578" y="1831150"/>
            <a:ext cx="16740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Lexend Deca Medium"/>
                <a:ea typeface="Lexend Deca Medium"/>
                <a:cs typeface="Lexend Deca Medium"/>
                <a:sym typeface="Lexend Deca Medium"/>
              </a:rPr>
              <a:t>Jane Doe</a:t>
            </a:r>
            <a:endParaRPr sz="2000"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1644" name="Google Shape;1644;p49"/>
          <p:cNvSpPr txBox="1">
            <a:spLocks noGrp="1"/>
          </p:cNvSpPr>
          <p:nvPr>
            <p:ph type="subTitle" idx="4294967295"/>
          </p:nvPr>
        </p:nvSpPr>
        <p:spPr>
          <a:xfrm>
            <a:off x="4152578" y="2759875"/>
            <a:ext cx="16740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Lexend Deca Medium"/>
                <a:ea typeface="Lexend Deca Medium"/>
                <a:cs typeface="Lexend Deca Medium"/>
                <a:sym typeface="Lexend Deca Medium"/>
              </a:rPr>
              <a:t>Sam Smith</a:t>
            </a:r>
            <a:endParaRPr sz="2000"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1645" name="Google Shape;1645;p49"/>
          <p:cNvSpPr txBox="1">
            <a:spLocks noGrp="1"/>
          </p:cNvSpPr>
          <p:nvPr>
            <p:ph type="subTitle" idx="4294967295"/>
          </p:nvPr>
        </p:nvSpPr>
        <p:spPr>
          <a:xfrm>
            <a:off x="4152578" y="3688600"/>
            <a:ext cx="16740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Lexend Deca Medium"/>
                <a:ea typeface="Lexend Deca Medium"/>
                <a:cs typeface="Lexend Deca Medium"/>
                <a:sym typeface="Lexend Deca Medium"/>
              </a:rPr>
              <a:t>Nick Jones</a:t>
            </a:r>
            <a:endParaRPr sz="2000"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1646" name="Google Shape;1646;p49"/>
          <p:cNvSpPr/>
          <p:nvPr/>
        </p:nvSpPr>
        <p:spPr>
          <a:xfrm>
            <a:off x="3635105" y="1897525"/>
            <a:ext cx="477600" cy="477600"/>
          </a:xfrm>
          <a:prstGeom prst="rect">
            <a:avLst/>
          </a:prstGeom>
          <a:gradFill>
            <a:gsLst>
              <a:gs pos="0">
                <a:schemeClr val="dk2"/>
              </a:gs>
              <a:gs pos="2000">
                <a:schemeClr val="dk2"/>
              </a:gs>
              <a:gs pos="50000">
                <a:schemeClr val="dk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7" name="Google Shape;1647;p49"/>
          <p:cNvSpPr/>
          <p:nvPr/>
        </p:nvSpPr>
        <p:spPr>
          <a:xfrm>
            <a:off x="3635105" y="2822650"/>
            <a:ext cx="477600" cy="477600"/>
          </a:xfrm>
          <a:prstGeom prst="rect">
            <a:avLst/>
          </a:prstGeom>
          <a:gradFill>
            <a:gsLst>
              <a:gs pos="0">
                <a:schemeClr val="dk2"/>
              </a:gs>
              <a:gs pos="2000">
                <a:schemeClr val="dk2"/>
              </a:gs>
              <a:gs pos="50000">
                <a:schemeClr val="dk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8" name="Google Shape;1648;p49"/>
          <p:cNvSpPr/>
          <p:nvPr/>
        </p:nvSpPr>
        <p:spPr>
          <a:xfrm>
            <a:off x="3635105" y="3747775"/>
            <a:ext cx="477600" cy="477600"/>
          </a:xfrm>
          <a:prstGeom prst="rect">
            <a:avLst/>
          </a:prstGeom>
          <a:gradFill>
            <a:gsLst>
              <a:gs pos="0">
                <a:schemeClr val="dk2"/>
              </a:gs>
              <a:gs pos="2000">
                <a:schemeClr val="dk2"/>
              </a:gs>
              <a:gs pos="50000">
                <a:schemeClr val="dk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9" name="Google Shape;1649;p49"/>
          <p:cNvSpPr txBox="1"/>
          <p:nvPr/>
        </p:nvSpPr>
        <p:spPr>
          <a:xfrm>
            <a:off x="4251884" y="2130200"/>
            <a:ext cx="14580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You listened to 7h35min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1650" name="Google Shape;1650;p49"/>
          <p:cNvSpPr txBox="1"/>
          <p:nvPr/>
        </p:nvSpPr>
        <p:spPr>
          <a:xfrm>
            <a:off x="4251884" y="3065575"/>
            <a:ext cx="14580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You listened to 4h35min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1651" name="Google Shape;1651;p49"/>
          <p:cNvSpPr txBox="1"/>
          <p:nvPr/>
        </p:nvSpPr>
        <p:spPr>
          <a:xfrm>
            <a:off x="4251884" y="4000950"/>
            <a:ext cx="14580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You listened to 2h15min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1652" name="Google Shape;1652;p49"/>
          <p:cNvSpPr txBox="1">
            <a:spLocks noGrp="1"/>
          </p:cNvSpPr>
          <p:nvPr>
            <p:ph type="subTitle" idx="4294967295"/>
          </p:nvPr>
        </p:nvSpPr>
        <p:spPr>
          <a:xfrm>
            <a:off x="4152580" y="3244468"/>
            <a:ext cx="1918500" cy="24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Favorite song: Mars</a:t>
            </a:r>
            <a:endParaRPr sz="1400"/>
          </a:p>
        </p:txBody>
      </p:sp>
      <p:sp>
        <p:nvSpPr>
          <p:cNvPr id="1653" name="Google Shape;1653;p49"/>
          <p:cNvSpPr txBox="1">
            <a:spLocks noGrp="1"/>
          </p:cNvSpPr>
          <p:nvPr>
            <p:ph type="subTitle" idx="4294967295"/>
          </p:nvPr>
        </p:nvSpPr>
        <p:spPr>
          <a:xfrm>
            <a:off x="4152580" y="4174859"/>
            <a:ext cx="1918500" cy="24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Favorite song: Earth</a:t>
            </a:r>
            <a:endParaRPr sz="1400"/>
          </a:p>
        </p:txBody>
      </p:sp>
      <p:cxnSp>
        <p:nvCxnSpPr>
          <p:cNvPr id="1654" name="Google Shape;1654;p49"/>
          <p:cNvCxnSpPr/>
          <p:nvPr/>
        </p:nvCxnSpPr>
        <p:spPr>
          <a:xfrm>
            <a:off x="6075655" y="1340925"/>
            <a:ext cx="0" cy="3119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5" name="Google Shape;1655;p49"/>
          <p:cNvSpPr txBox="1">
            <a:spLocks noGrp="1"/>
          </p:cNvSpPr>
          <p:nvPr>
            <p:ph type="subTitle" idx="4294967295"/>
          </p:nvPr>
        </p:nvSpPr>
        <p:spPr>
          <a:xfrm>
            <a:off x="6153730" y="1340925"/>
            <a:ext cx="2049300" cy="637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2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Your favorite song was…</a:t>
            </a:r>
            <a:endParaRPr sz="2000">
              <a:solidFill>
                <a:schemeClr val="dk2"/>
              </a:solidFill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1656" name="Google Shape;1656;p49"/>
          <p:cNvSpPr txBox="1">
            <a:spLocks noGrp="1"/>
          </p:cNvSpPr>
          <p:nvPr>
            <p:ph type="subTitle" idx="4294967295"/>
          </p:nvPr>
        </p:nvSpPr>
        <p:spPr>
          <a:xfrm>
            <a:off x="6552130" y="2877938"/>
            <a:ext cx="12525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Lexend Deca Medium"/>
                <a:ea typeface="Lexend Deca Medium"/>
                <a:cs typeface="Lexend Deca Medium"/>
                <a:sym typeface="Lexend Deca Medium"/>
              </a:rPr>
              <a:t>Mercury</a:t>
            </a:r>
            <a:endParaRPr sz="2000"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1657" name="Google Shape;1657;p49"/>
          <p:cNvSpPr/>
          <p:nvPr/>
        </p:nvSpPr>
        <p:spPr>
          <a:xfrm>
            <a:off x="6832480" y="2130188"/>
            <a:ext cx="691800" cy="691800"/>
          </a:xfrm>
          <a:prstGeom prst="rect">
            <a:avLst/>
          </a:prstGeom>
          <a:gradFill>
            <a:gsLst>
              <a:gs pos="0">
                <a:schemeClr val="dk2"/>
              </a:gs>
              <a:gs pos="2000">
                <a:schemeClr val="dk2"/>
              </a:gs>
              <a:gs pos="50000">
                <a:schemeClr val="dk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" name="Google Shape;1658;p49"/>
          <p:cNvSpPr txBox="1"/>
          <p:nvPr/>
        </p:nvSpPr>
        <p:spPr>
          <a:xfrm>
            <a:off x="6595330" y="3183638"/>
            <a:ext cx="11661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by Jane Doe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1659" name="Google Shape;1659;p49"/>
          <p:cNvSpPr txBox="1"/>
          <p:nvPr/>
        </p:nvSpPr>
        <p:spPr>
          <a:xfrm>
            <a:off x="6276580" y="3599875"/>
            <a:ext cx="18036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You listened to it</a:t>
            </a:r>
            <a:endParaRPr sz="1000">
              <a:solidFill>
                <a:schemeClr val="dk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1660" name="Google Shape;1660;p49"/>
          <p:cNvSpPr txBox="1">
            <a:spLocks noGrp="1"/>
          </p:cNvSpPr>
          <p:nvPr>
            <p:ph type="subTitle" idx="4294967295"/>
          </p:nvPr>
        </p:nvSpPr>
        <p:spPr>
          <a:xfrm>
            <a:off x="6552130" y="3749575"/>
            <a:ext cx="12525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100">
                <a:solidFill>
                  <a:schemeClr val="lt2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155</a:t>
            </a:r>
            <a:endParaRPr sz="3100">
              <a:solidFill>
                <a:schemeClr val="lt2"/>
              </a:solidFill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1661" name="Google Shape;1661;p49"/>
          <p:cNvSpPr txBox="1"/>
          <p:nvPr/>
        </p:nvSpPr>
        <p:spPr>
          <a:xfrm>
            <a:off x="6276580" y="4227175"/>
            <a:ext cx="18036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times. You really liked it!</a:t>
            </a:r>
            <a:endParaRPr sz="1000">
              <a:solidFill>
                <a:schemeClr val="dk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cxnSp>
        <p:nvCxnSpPr>
          <p:cNvPr id="1662" name="Google Shape;1662;p49"/>
          <p:cNvCxnSpPr/>
          <p:nvPr/>
        </p:nvCxnSpPr>
        <p:spPr>
          <a:xfrm>
            <a:off x="6305680" y="3444775"/>
            <a:ext cx="1745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63" name="Google Shape;1663;p49"/>
          <p:cNvGrpSpPr/>
          <p:nvPr/>
        </p:nvGrpSpPr>
        <p:grpSpPr>
          <a:xfrm>
            <a:off x="3704992" y="1975036"/>
            <a:ext cx="337825" cy="322583"/>
            <a:chOff x="4716105" y="3429578"/>
            <a:chExt cx="451035" cy="430628"/>
          </a:xfrm>
        </p:grpSpPr>
        <p:sp>
          <p:nvSpPr>
            <p:cNvPr id="1664" name="Google Shape;1664;p49"/>
            <p:cNvSpPr/>
            <p:nvPr/>
          </p:nvSpPr>
          <p:spPr>
            <a:xfrm>
              <a:off x="4716105" y="3435252"/>
              <a:ext cx="283759" cy="278132"/>
            </a:xfrm>
            <a:custGeom>
              <a:avLst/>
              <a:gdLst/>
              <a:ahLst/>
              <a:cxnLst/>
              <a:rect l="l" t="t" r="r" b="b"/>
              <a:pathLst>
                <a:path w="5951" h="5833" extrusionOk="0">
                  <a:moveTo>
                    <a:pt x="2160" y="1"/>
                  </a:moveTo>
                  <a:cubicBezTo>
                    <a:pt x="2143" y="1"/>
                    <a:pt x="2126" y="3"/>
                    <a:pt x="2109" y="8"/>
                  </a:cubicBezTo>
                  <a:cubicBezTo>
                    <a:pt x="1513" y="189"/>
                    <a:pt x="972" y="563"/>
                    <a:pt x="598" y="1062"/>
                  </a:cubicBezTo>
                  <a:cubicBezTo>
                    <a:pt x="209" y="1589"/>
                    <a:pt x="1" y="2213"/>
                    <a:pt x="1" y="2865"/>
                  </a:cubicBezTo>
                  <a:cubicBezTo>
                    <a:pt x="1" y="4501"/>
                    <a:pt x="1332" y="5832"/>
                    <a:pt x="2969" y="5832"/>
                  </a:cubicBezTo>
                  <a:cubicBezTo>
                    <a:pt x="4619" y="5832"/>
                    <a:pt x="5951" y="4501"/>
                    <a:pt x="5951" y="2865"/>
                  </a:cubicBezTo>
                  <a:cubicBezTo>
                    <a:pt x="5951" y="2213"/>
                    <a:pt x="5742" y="1589"/>
                    <a:pt x="5354" y="1062"/>
                  </a:cubicBezTo>
                  <a:cubicBezTo>
                    <a:pt x="4966" y="563"/>
                    <a:pt x="4425" y="189"/>
                    <a:pt x="3828" y="8"/>
                  </a:cubicBezTo>
                  <a:cubicBezTo>
                    <a:pt x="3812" y="3"/>
                    <a:pt x="3795" y="1"/>
                    <a:pt x="3778" y="1"/>
                  </a:cubicBezTo>
                  <a:cubicBezTo>
                    <a:pt x="3700" y="1"/>
                    <a:pt x="3629" y="53"/>
                    <a:pt x="3606" y="133"/>
                  </a:cubicBezTo>
                  <a:cubicBezTo>
                    <a:pt x="3565" y="230"/>
                    <a:pt x="3621" y="327"/>
                    <a:pt x="3717" y="355"/>
                  </a:cubicBezTo>
                  <a:cubicBezTo>
                    <a:pt x="4244" y="521"/>
                    <a:pt x="4730" y="854"/>
                    <a:pt x="5063" y="1284"/>
                  </a:cubicBezTo>
                  <a:cubicBezTo>
                    <a:pt x="5396" y="1742"/>
                    <a:pt x="5576" y="2282"/>
                    <a:pt x="5576" y="2865"/>
                  </a:cubicBezTo>
                  <a:cubicBezTo>
                    <a:pt x="5576" y="4294"/>
                    <a:pt x="4411" y="5472"/>
                    <a:pt x="2969" y="5472"/>
                  </a:cubicBezTo>
                  <a:cubicBezTo>
                    <a:pt x="1541" y="5472"/>
                    <a:pt x="361" y="4294"/>
                    <a:pt x="361" y="2865"/>
                  </a:cubicBezTo>
                  <a:cubicBezTo>
                    <a:pt x="361" y="2282"/>
                    <a:pt x="542" y="1742"/>
                    <a:pt x="888" y="1284"/>
                  </a:cubicBezTo>
                  <a:cubicBezTo>
                    <a:pt x="1221" y="854"/>
                    <a:pt x="1693" y="521"/>
                    <a:pt x="2220" y="368"/>
                  </a:cubicBezTo>
                  <a:cubicBezTo>
                    <a:pt x="2317" y="327"/>
                    <a:pt x="2373" y="230"/>
                    <a:pt x="2345" y="133"/>
                  </a:cubicBezTo>
                  <a:cubicBezTo>
                    <a:pt x="2322" y="53"/>
                    <a:pt x="2242" y="1"/>
                    <a:pt x="21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9"/>
            <p:cNvSpPr/>
            <p:nvPr/>
          </p:nvSpPr>
          <p:spPr>
            <a:xfrm>
              <a:off x="4776329" y="3483651"/>
              <a:ext cx="148817" cy="166269"/>
            </a:xfrm>
            <a:custGeom>
              <a:avLst/>
              <a:gdLst/>
              <a:ahLst/>
              <a:cxnLst/>
              <a:rect l="l" t="t" r="r" b="b"/>
              <a:pathLst>
                <a:path w="3121" h="3487" extrusionOk="0">
                  <a:moveTo>
                    <a:pt x="2746" y="435"/>
                  </a:moveTo>
                  <a:lnTo>
                    <a:pt x="2746" y="838"/>
                  </a:lnTo>
                  <a:lnTo>
                    <a:pt x="1443" y="1226"/>
                  </a:lnTo>
                  <a:lnTo>
                    <a:pt x="1443" y="810"/>
                  </a:lnTo>
                  <a:lnTo>
                    <a:pt x="2746" y="435"/>
                  </a:lnTo>
                  <a:close/>
                  <a:moveTo>
                    <a:pt x="2510" y="2308"/>
                  </a:moveTo>
                  <a:cubicBezTo>
                    <a:pt x="2635" y="2308"/>
                    <a:pt x="2746" y="2404"/>
                    <a:pt x="2746" y="2543"/>
                  </a:cubicBezTo>
                  <a:cubicBezTo>
                    <a:pt x="2746" y="2668"/>
                    <a:pt x="2635" y="2779"/>
                    <a:pt x="2510" y="2779"/>
                  </a:cubicBezTo>
                  <a:lnTo>
                    <a:pt x="2275" y="2779"/>
                  </a:lnTo>
                  <a:cubicBezTo>
                    <a:pt x="2136" y="2779"/>
                    <a:pt x="2038" y="2668"/>
                    <a:pt x="2038" y="2543"/>
                  </a:cubicBezTo>
                  <a:cubicBezTo>
                    <a:pt x="2038" y="2404"/>
                    <a:pt x="2136" y="2308"/>
                    <a:pt x="2275" y="2308"/>
                  </a:cubicBezTo>
                  <a:close/>
                  <a:moveTo>
                    <a:pt x="832" y="2641"/>
                  </a:moveTo>
                  <a:cubicBezTo>
                    <a:pt x="971" y="2641"/>
                    <a:pt x="1082" y="2752"/>
                    <a:pt x="1082" y="2876"/>
                  </a:cubicBezTo>
                  <a:cubicBezTo>
                    <a:pt x="1082" y="3015"/>
                    <a:pt x="971" y="3112"/>
                    <a:pt x="832" y="3112"/>
                  </a:cubicBezTo>
                  <a:lnTo>
                    <a:pt x="611" y="3112"/>
                  </a:lnTo>
                  <a:cubicBezTo>
                    <a:pt x="472" y="3112"/>
                    <a:pt x="361" y="3015"/>
                    <a:pt x="361" y="2876"/>
                  </a:cubicBezTo>
                  <a:cubicBezTo>
                    <a:pt x="361" y="2752"/>
                    <a:pt x="472" y="2641"/>
                    <a:pt x="611" y="2641"/>
                  </a:cubicBezTo>
                  <a:close/>
                  <a:moveTo>
                    <a:pt x="2929" y="0"/>
                  </a:moveTo>
                  <a:cubicBezTo>
                    <a:pt x="2914" y="0"/>
                    <a:pt x="2899" y="2"/>
                    <a:pt x="2885" y="6"/>
                  </a:cubicBezTo>
                  <a:lnTo>
                    <a:pt x="1206" y="491"/>
                  </a:lnTo>
                  <a:cubicBezTo>
                    <a:pt x="1123" y="505"/>
                    <a:pt x="1082" y="588"/>
                    <a:pt x="1082" y="671"/>
                  </a:cubicBezTo>
                  <a:lnTo>
                    <a:pt x="1082" y="2321"/>
                  </a:lnTo>
                  <a:cubicBezTo>
                    <a:pt x="999" y="2293"/>
                    <a:pt x="916" y="2266"/>
                    <a:pt x="832" y="2266"/>
                  </a:cubicBezTo>
                  <a:lnTo>
                    <a:pt x="596" y="2266"/>
                  </a:lnTo>
                  <a:cubicBezTo>
                    <a:pt x="263" y="2266"/>
                    <a:pt x="0" y="2543"/>
                    <a:pt x="0" y="2876"/>
                  </a:cubicBezTo>
                  <a:cubicBezTo>
                    <a:pt x="0" y="3209"/>
                    <a:pt x="263" y="3486"/>
                    <a:pt x="596" y="3486"/>
                  </a:cubicBezTo>
                  <a:lnTo>
                    <a:pt x="832" y="3486"/>
                  </a:lnTo>
                  <a:cubicBezTo>
                    <a:pt x="1179" y="3486"/>
                    <a:pt x="1443" y="3209"/>
                    <a:pt x="1443" y="2876"/>
                  </a:cubicBezTo>
                  <a:lnTo>
                    <a:pt x="1443" y="1614"/>
                  </a:lnTo>
                  <a:lnTo>
                    <a:pt x="2746" y="1226"/>
                  </a:lnTo>
                  <a:lnTo>
                    <a:pt x="2746" y="1975"/>
                  </a:lnTo>
                  <a:cubicBezTo>
                    <a:pt x="2676" y="1947"/>
                    <a:pt x="2593" y="1933"/>
                    <a:pt x="2510" y="1933"/>
                  </a:cubicBezTo>
                  <a:lnTo>
                    <a:pt x="2275" y="1933"/>
                  </a:lnTo>
                  <a:cubicBezTo>
                    <a:pt x="1942" y="1933"/>
                    <a:pt x="1665" y="2210"/>
                    <a:pt x="1665" y="2543"/>
                  </a:cubicBezTo>
                  <a:cubicBezTo>
                    <a:pt x="1665" y="2876"/>
                    <a:pt x="1942" y="3153"/>
                    <a:pt x="2275" y="3153"/>
                  </a:cubicBezTo>
                  <a:lnTo>
                    <a:pt x="2510" y="3153"/>
                  </a:lnTo>
                  <a:cubicBezTo>
                    <a:pt x="2843" y="3153"/>
                    <a:pt x="3120" y="2876"/>
                    <a:pt x="3120" y="2543"/>
                  </a:cubicBezTo>
                  <a:lnTo>
                    <a:pt x="3120" y="185"/>
                  </a:lnTo>
                  <a:cubicBezTo>
                    <a:pt x="3120" y="77"/>
                    <a:pt x="3026" y="0"/>
                    <a:pt x="29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9"/>
            <p:cNvSpPr/>
            <p:nvPr/>
          </p:nvSpPr>
          <p:spPr>
            <a:xfrm>
              <a:off x="5042165" y="3665039"/>
              <a:ext cx="62178" cy="122496"/>
            </a:xfrm>
            <a:custGeom>
              <a:avLst/>
              <a:gdLst/>
              <a:ahLst/>
              <a:cxnLst/>
              <a:rect l="l" t="t" r="r" b="b"/>
              <a:pathLst>
                <a:path w="1304" h="2569" extrusionOk="0">
                  <a:moveTo>
                    <a:pt x="630" y="0"/>
                  </a:moveTo>
                  <a:cubicBezTo>
                    <a:pt x="530" y="0"/>
                    <a:pt x="457" y="91"/>
                    <a:pt x="457" y="181"/>
                  </a:cubicBezTo>
                  <a:lnTo>
                    <a:pt x="457" y="320"/>
                  </a:lnTo>
                  <a:cubicBezTo>
                    <a:pt x="263" y="375"/>
                    <a:pt x="125" y="542"/>
                    <a:pt x="83" y="750"/>
                  </a:cubicBezTo>
                  <a:cubicBezTo>
                    <a:pt x="56" y="930"/>
                    <a:pt x="111" y="1111"/>
                    <a:pt x="250" y="1222"/>
                  </a:cubicBezTo>
                  <a:cubicBezTo>
                    <a:pt x="374" y="1318"/>
                    <a:pt x="568" y="1402"/>
                    <a:pt x="749" y="1457"/>
                  </a:cubicBezTo>
                  <a:cubicBezTo>
                    <a:pt x="901" y="1513"/>
                    <a:pt x="901" y="1624"/>
                    <a:pt x="901" y="1693"/>
                  </a:cubicBezTo>
                  <a:cubicBezTo>
                    <a:pt x="873" y="1790"/>
                    <a:pt x="790" y="1915"/>
                    <a:pt x="638" y="1915"/>
                  </a:cubicBezTo>
                  <a:cubicBezTo>
                    <a:pt x="485" y="1915"/>
                    <a:pt x="430" y="1901"/>
                    <a:pt x="319" y="1832"/>
                  </a:cubicBezTo>
                  <a:cubicBezTo>
                    <a:pt x="285" y="1810"/>
                    <a:pt x="247" y="1799"/>
                    <a:pt x="210" y="1799"/>
                  </a:cubicBezTo>
                  <a:cubicBezTo>
                    <a:pt x="155" y="1799"/>
                    <a:pt x="102" y="1823"/>
                    <a:pt x="69" y="1873"/>
                  </a:cubicBezTo>
                  <a:cubicBezTo>
                    <a:pt x="0" y="1956"/>
                    <a:pt x="28" y="2082"/>
                    <a:pt x="111" y="2137"/>
                  </a:cubicBezTo>
                  <a:cubicBezTo>
                    <a:pt x="235" y="2220"/>
                    <a:pt x="333" y="2262"/>
                    <a:pt x="457" y="2276"/>
                  </a:cubicBezTo>
                  <a:lnTo>
                    <a:pt x="457" y="2387"/>
                  </a:lnTo>
                  <a:cubicBezTo>
                    <a:pt x="457" y="2483"/>
                    <a:pt x="527" y="2567"/>
                    <a:pt x="624" y="2567"/>
                  </a:cubicBezTo>
                  <a:cubicBezTo>
                    <a:pt x="632" y="2568"/>
                    <a:pt x="640" y="2568"/>
                    <a:pt x="649" y="2568"/>
                  </a:cubicBezTo>
                  <a:cubicBezTo>
                    <a:pt x="747" y="2568"/>
                    <a:pt x="818" y="2489"/>
                    <a:pt x="818" y="2387"/>
                  </a:cubicBezTo>
                  <a:lnTo>
                    <a:pt x="818" y="2248"/>
                  </a:lnTo>
                  <a:cubicBezTo>
                    <a:pt x="1068" y="2178"/>
                    <a:pt x="1221" y="1956"/>
                    <a:pt x="1262" y="1749"/>
                  </a:cubicBezTo>
                  <a:cubicBezTo>
                    <a:pt x="1304" y="1472"/>
                    <a:pt x="1151" y="1208"/>
                    <a:pt x="873" y="1111"/>
                  </a:cubicBezTo>
                  <a:cubicBezTo>
                    <a:pt x="735" y="1056"/>
                    <a:pt x="568" y="1000"/>
                    <a:pt x="472" y="930"/>
                  </a:cubicBezTo>
                  <a:cubicBezTo>
                    <a:pt x="444" y="902"/>
                    <a:pt x="444" y="861"/>
                    <a:pt x="444" y="819"/>
                  </a:cubicBezTo>
                  <a:cubicBezTo>
                    <a:pt x="457" y="791"/>
                    <a:pt x="472" y="708"/>
                    <a:pt x="555" y="681"/>
                  </a:cubicBezTo>
                  <a:cubicBezTo>
                    <a:pt x="596" y="667"/>
                    <a:pt x="633" y="662"/>
                    <a:pt x="667" y="662"/>
                  </a:cubicBezTo>
                  <a:cubicBezTo>
                    <a:pt x="770" y="662"/>
                    <a:pt x="836" y="712"/>
                    <a:pt x="846" y="723"/>
                  </a:cubicBezTo>
                  <a:cubicBezTo>
                    <a:pt x="879" y="755"/>
                    <a:pt x="925" y="773"/>
                    <a:pt x="971" y="773"/>
                  </a:cubicBezTo>
                  <a:cubicBezTo>
                    <a:pt x="1022" y="773"/>
                    <a:pt x="1073" y="752"/>
                    <a:pt x="1110" y="708"/>
                  </a:cubicBezTo>
                  <a:cubicBezTo>
                    <a:pt x="1178" y="640"/>
                    <a:pt x="1165" y="529"/>
                    <a:pt x="1095" y="459"/>
                  </a:cubicBezTo>
                  <a:lnTo>
                    <a:pt x="1095" y="445"/>
                  </a:lnTo>
                  <a:cubicBezTo>
                    <a:pt x="1040" y="403"/>
                    <a:pt x="943" y="348"/>
                    <a:pt x="818" y="320"/>
                  </a:cubicBezTo>
                  <a:lnTo>
                    <a:pt x="818" y="196"/>
                  </a:lnTo>
                  <a:cubicBezTo>
                    <a:pt x="818" y="98"/>
                    <a:pt x="749" y="2"/>
                    <a:pt x="651" y="2"/>
                  </a:cubicBezTo>
                  <a:cubicBezTo>
                    <a:pt x="644" y="1"/>
                    <a:pt x="637" y="0"/>
                    <a:pt x="6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9"/>
            <p:cNvSpPr/>
            <p:nvPr/>
          </p:nvSpPr>
          <p:spPr>
            <a:xfrm>
              <a:off x="4977983" y="3633330"/>
              <a:ext cx="189156" cy="189824"/>
            </a:xfrm>
            <a:custGeom>
              <a:avLst/>
              <a:gdLst/>
              <a:ahLst/>
              <a:cxnLst/>
              <a:rect l="l" t="t" r="r" b="b"/>
              <a:pathLst>
                <a:path w="3967" h="3981" extrusionOk="0">
                  <a:moveTo>
                    <a:pt x="1984" y="375"/>
                  </a:moveTo>
                  <a:cubicBezTo>
                    <a:pt x="2872" y="375"/>
                    <a:pt x="3606" y="1096"/>
                    <a:pt x="3606" y="1998"/>
                  </a:cubicBezTo>
                  <a:cubicBezTo>
                    <a:pt x="3606" y="2885"/>
                    <a:pt x="2872" y="3607"/>
                    <a:pt x="1984" y="3607"/>
                  </a:cubicBezTo>
                  <a:cubicBezTo>
                    <a:pt x="1097" y="3607"/>
                    <a:pt x="361" y="2885"/>
                    <a:pt x="361" y="1998"/>
                  </a:cubicBezTo>
                  <a:cubicBezTo>
                    <a:pt x="361" y="1096"/>
                    <a:pt x="1097" y="375"/>
                    <a:pt x="1984" y="375"/>
                  </a:cubicBezTo>
                  <a:close/>
                  <a:moveTo>
                    <a:pt x="1984" y="1"/>
                  </a:moveTo>
                  <a:cubicBezTo>
                    <a:pt x="888" y="1"/>
                    <a:pt x="1" y="902"/>
                    <a:pt x="1" y="1998"/>
                  </a:cubicBezTo>
                  <a:cubicBezTo>
                    <a:pt x="1" y="3093"/>
                    <a:pt x="888" y="3980"/>
                    <a:pt x="1984" y="3980"/>
                  </a:cubicBezTo>
                  <a:cubicBezTo>
                    <a:pt x="3079" y="3980"/>
                    <a:pt x="3967" y="3093"/>
                    <a:pt x="3967" y="1998"/>
                  </a:cubicBezTo>
                  <a:cubicBezTo>
                    <a:pt x="3967" y="902"/>
                    <a:pt x="3079" y="1"/>
                    <a:pt x="1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9"/>
            <p:cNvSpPr/>
            <p:nvPr/>
          </p:nvSpPr>
          <p:spPr>
            <a:xfrm>
              <a:off x="5002493" y="3436921"/>
              <a:ext cx="160690" cy="183244"/>
            </a:xfrm>
            <a:custGeom>
              <a:avLst/>
              <a:gdLst/>
              <a:ahLst/>
              <a:cxnLst/>
              <a:rect l="l" t="t" r="r" b="b"/>
              <a:pathLst>
                <a:path w="3370" h="3843" extrusionOk="0">
                  <a:moveTo>
                    <a:pt x="1110" y="611"/>
                  </a:moveTo>
                  <a:lnTo>
                    <a:pt x="1110" y="764"/>
                  </a:lnTo>
                  <a:cubicBezTo>
                    <a:pt x="1110" y="860"/>
                    <a:pt x="1193" y="944"/>
                    <a:pt x="1304" y="944"/>
                  </a:cubicBezTo>
                  <a:lnTo>
                    <a:pt x="1415" y="944"/>
                  </a:lnTo>
                  <a:cubicBezTo>
                    <a:pt x="2247" y="944"/>
                    <a:pt x="2996" y="1498"/>
                    <a:pt x="2996" y="2386"/>
                  </a:cubicBezTo>
                  <a:lnTo>
                    <a:pt x="2996" y="3468"/>
                  </a:lnTo>
                  <a:lnTo>
                    <a:pt x="2469" y="3468"/>
                  </a:lnTo>
                  <a:lnTo>
                    <a:pt x="2469" y="2525"/>
                  </a:lnTo>
                  <a:cubicBezTo>
                    <a:pt x="2469" y="1859"/>
                    <a:pt x="2038" y="1457"/>
                    <a:pt x="1317" y="1457"/>
                  </a:cubicBezTo>
                  <a:lnTo>
                    <a:pt x="1304" y="1457"/>
                  </a:lnTo>
                  <a:cubicBezTo>
                    <a:pt x="1193" y="1457"/>
                    <a:pt x="1110" y="1540"/>
                    <a:pt x="1110" y="1637"/>
                  </a:cubicBezTo>
                  <a:lnTo>
                    <a:pt x="1110" y="1846"/>
                  </a:lnTo>
                  <a:lnTo>
                    <a:pt x="457" y="1235"/>
                  </a:lnTo>
                  <a:lnTo>
                    <a:pt x="1110" y="611"/>
                  </a:lnTo>
                  <a:close/>
                  <a:moveTo>
                    <a:pt x="1299" y="0"/>
                  </a:moveTo>
                  <a:cubicBezTo>
                    <a:pt x="1256" y="0"/>
                    <a:pt x="1214" y="16"/>
                    <a:pt x="1178" y="43"/>
                  </a:cubicBezTo>
                  <a:lnTo>
                    <a:pt x="56" y="1097"/>
                  </a:lnTo>
                  <a:cubicBezTo>
                    <a:pt x="13" y="1124"/>
                    <a:pt x="0" y="1180"/>
                    <a:pt x="0" y="1235"/>
                  </a:cubicBezTo>
                  <a:cubicBezTo>
                    <a:pt x="0" y="1276"/>
                    <a:pt x="13" y="1332"/>
                    <a:pt x="56" y="1360"/>
                  </a:cubicBezTo>
                  <a:lnTo>
                    <a:pt x="1178" y="2414"/>
                  </a:lnTo>
                  <a:cubicBezTo>
                    <a:pt x="1214" y="2441"/>
                    <a:pt x="1256" y="2456"/>
                    <a:pt x="1299" y="2456"/>
                  </a:cubicBezTo>
                  <a:cubicBezTo>
                    <a:pt x="1323" y="2456"/>
                    <a:pt x="1348" y="2451"/>
                    <a:pt x="1373" y="2441"/>
                  </a:cubicBezTo>
                  <a:cubicBezTo>
                    <a:pt x="1442" y="2414"/>
                    <a:pt x="1483" y="2345"/>
                    <a:pt x="1483" y="2275"/>
                  </a:cubicBezTo>
                  <a:lnTo>
                    <a:pt x="1483" y="1831"/>
                  </a:lnTo>
                  <a:cubicBezTo>
                    <a:pt x="1886" y="1873"/>
                    <a:pt x="2094" y="2108"/>
                    <a:pt x="2094" y="2525"/>
                  </a:cubicBezTo>
                  <a:lnTo>
                    <a:pt x="2094" y="3648"/>
                  </a:lnTo>
                  <a:cubicBezTo>
                    <a:pt x="2094" y="3759"/>
                    <a:pt x="2177" y="3843"/>
                    <a:pt x="2275" y="3843"/>
                  </a:cubicBezTo>
                  <a:lnTo>
                    <a:pt x="3175" y="3843"/>
                  </a:lnTo>
                  <a:cubicBezTo>
                    <a:pt x="3286" y="3843"/>
                    <a:pt x="3370" y="3759"/>
                    <a:pt x="3370" y="3648"/>
                  </a:cubicBezTo>
                  <a:lnTo>
                    <a:pt x="3370" y="2386"/>
                  </a:lnTo>
                  <a:cubicBezTo>
                    <a:pt x="3370" y="1332"/>
                    <a:pt x="2496" y="611"/>
                    <a:pt x="1483" y="583"/>
                  </a:cubicBezTo>
                  <a:lnTo>
                    <a:pt x="1483" y="181"/>
                  </a:lnTo>
                  <a:cubicBezTo>
                    <a:pt x="1483" y="112"/>
                    <a:pt x="1442" y="43"/>
                    <a:pt x="1373" y="15"/>
                  </a:cubicBezTo>
                  <a:cubicBezTo>
                    <a:pt x="1348" y="5"/>
                    <a:pt x="1323" y="0"/>
                    <a:pt x="1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9"/>
            <p:cNvSpPr/>
            <p:nvPr/>
          </p:nvSpPr>
          <p:spPr>
            <a:xfrm>
              <a:off x="4820580" y="3737852"/>
              <a:ext cx="160785" cy="122353"/>
            </a:xfrm>
            <a:custGeom>
              <a:avLst/>
              <a:gdLst/>
              <a:ahLst/>
              <a:cxnLst/>
              <a:rect l="l" t="t" r="r" b="b"/>
              <a:pathLst>
                <a:path w="3372" h="2566" extrusionOk="0">
                  <a:moveTo>
                    <a:pt x="916" y="361"/>
                  </a:moveTo>
                  <a:cubicBezTo>
                    <a:pt x="944" y="624"/>
                    <a:pt x="1055" y="804"/>
                    <a:pt x="1236" y="929"/>
                  </a:cubicBezTo>
                  <a:cubicBezTo>
                    <a:pt x="1430" y="1054"/>
                    <a:pt x="1680" y="1109"/>
                    <a:pt x="2053" y="1109"/>
                  </a:cubicBezTo>
                  <a:lnTo>
                    <a:pt x="2068" y="1109"/>
                  </a:lnTo>
                  <a:cubicBezTo>
                    <a:pt x="2164" y="1109"/>
                    <a:pt x="2248" y="1026"/>
                    <a:pt x="2248" y="929"/>
                  </a:cubicBezTo>
                  <a:lnTo>
                    <a:pt x="2248" y="721"/>
                  </a:lnTo>
                  <a:lnTo>
                    <a:pt x="2913" y="1331"/>
                  </a:lnTo>
                  <a:lnTo>
                    <a:pt x="2248" y="1955"/>
                  </a:lnTo>
                  <a:lnTo>
                    <a:pt x="2248" y="1803"/>
                  </a:lnTo>
                  <a:cubicBezTo>
                    <a:pt x="2248" y="1692"/>
                    <a:pt x="2164" y="1609"/>
                    <a:pt x="2068" y="1609"/>
                  </a:cubicBezTo>
                  <a:lnTo>
                    <a:pt x="1957" y="1609"/>
                  </a:lnTo>
                  <a:cubicBezTo>
                    <a:pt x="1526" y="1609"/>
                    <a:pt x="1125" y="1483"/>
                    <a:pt x="833" y="1234"/>
                  </a:cubicBezTo>
                  <a:cubicBezTo>
                    <a:pt x="570" y="1012"/>
                    <a:pt x="417" y="721"/>
                    <a:pt x="376" y="361"/>
                  </a:cubicBezTo>
                  <a:close/>
                  <a:moveTo>
                    <a:pt x="182" y="0"/>
                  </a:moveTo>
                  <a:cubicBezTo>
                    <a:pt x="84" y="0"/>
                    <a:pt x="1" y="83"/>
                    <a:pt x="1" y="180"/>
                  </a:cubicBezTo>
                  <a:cubicBezTo>
                    <a:pt x="1" y="721"/>
                    <a:pt x="210" y="1193"/>
                    <a:pt x="598" y="1526"/>
                  </a:cubicBezTo>
                  <a:cubicBezTo>
                    <a:pt x="931" y="1803"/>
                    <a:pt x="1388" y="1969"/>
                    <a:pt x="1874" y="1983"/>
                  </a:cubicBezTo>
                  <a:lnTo>
                    <a:pt x="1874" y="2385"/>
                  </a:lnTo>
                  <a:cubicBezTo>
                    <a:pt x="1874" y="2454"/>
                    <a:pt x="1929" y="2524"/>
                    <a:pt x="1985" y="2552"/>
                  </a:cubicBezTo>
                  <a:cubicBezTo>
                    <a:pt x="2007" y="2561"/>
                    <a:pt x="2032" y="2565"/>
                    <a:pt x="2056" y="2565"/>
                  </a:cubicBezTo>
                  <a:cubicBezTo>
                    <a:pt x="2105" y="2565"/>
                    <a:pt x="2155" y="2547"/>
                    <a:pt x="2192" y="2510"/>
                  </a:cubicBezTo>
                  <a:lnTo>
                    <a:pt x="3316" y="1470"/>
                  </a:lnTo>
                  <a:cubicBezTo>
                    <a:pt x="3344" y="1428"/>
                    <a:pt x="3371" y="1387"/>
                    <a:pt x="3371" y="1331"/>
                  </a:cubicBezTo>
                  <a:cubicBezTo>
                    <a:pt x="3371" y="1289"/>
                    <a:pt x="3344" y="1234"/>
                    <a:pt x="3316" y="1206"/>
                  </a:cubicBezTo>
                  <a:lnTo>
                    <a:pt x="2192" y="152"/>
                  </a:lnTo>
                  <a:cubicBezTo>
                    <a:pt x="2159" y="118"/>
                    <a:pt x="2115" y="100"/>
                    <a:pt x="2070" y="100"/>
                  </a:cubicBezTo>
                  <a:cubicBezTo>
                    <a:pt x="2041" y="100"/>
                    <a:pt x="2012" y="108"/>
                    <a:pt x="1985" y="124"/>
                  </a:cubicBezTo>
                  <a:cubicBezTo>
                    <a:pt x="1929" y="152"/>
                    <a:pt x="1874" y="208"/>
                    <a:pt x="1874" y="291"/>
                  </a:cubicBezTo>
                  <a:lnTo>
                    <a:pt x="1874" y="735"/>
                  </a:lnTo>
                  <a:cubicBezTo>
                    <a:pt x="1485" y="721"/>
                    <a:pt x="1263" y="596"/>
                    <a:pt x="1263" y="180"/>
                  </a:cubicBezTo>
                  <a:cubicBezTo>
                    <a:pt x="1263" y="83"/>
                    <a:pt x="1180" y="0"/>
                    <a:pt x="10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9"/>
            <p:cNvSpPr/>
            <p:nvPr/>
          </p:nvSpPr>
          <p:spPr>
            <a:xfrm>
              <a:off x="4847759" y="3429578"/>
              <a:ext cx="19884" cy="17738"/>
            </a:xfrm>
            <a:custGeom>
              <a:avLst/>
              <a:gdLst/>
              <a:ahLst/>
              <a:cxnLst/>
              <a:rect l="l" t="t" r="r" b="b"/>
              <a:pathLst>
                <a:path w="417" h="372" extrusionOk="0">
                  <a:moveTo>
                    <a:pt x="216" y="0"/>
                  </a:moveTo>
                  <a:cubicBezTo>
                    <a:pt x="190" y="0"/>
                    <a:pt x="164" y="5"/>
                    <a:pt x="139" y="16"/>
                  </a:cubicBezTo>
                  <a:cubicBezTo>
                    <a:pt x="56" y="58"/>
                    <a:pt x="0" y="169"/>
                    <a:pt x="41" y="252"/>
                  </a:cubicBezTo>
                  <a:cubicBezTo>
                    <a:pt x="75" y="329"/>
                    <a:pt x="152" y="372"/>
                    <a:pt x="224" y="372"/>
                  </a:cubicBezTo>
                  <a:cubicBezTo>
                    <a:pt x="243" y="372"/>
                    <a:pt x="261" y="369"/>
                    <a:pt x="277" y="363"/>
                  </a:cubicBezTo>
                  <a:cubicBezTo>
                    <a:pt x="374" y="321"/>
                    <a:pt x="416" y="210"/>
                    <a:pt x="388" y="114"/>
                  </a:cubicBezTo>
                  <a:cubicBezTo>
                    <a:pt x="357" y="41"/>
                    <a:pt x="288" y="0"/>
                    <a:pt x="2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1" name="Google Shape;1671;p49"/>
          <p:cNvGrpSpPr/>
          <p:nvPr/>
        </p:nvGrpSpPr>
        <p:grpSpPr>
          <a:xfrm>
            <a:off x="3704744" y="2976957"/>
            <a:ext cx="338321" cy="168986"/>
            <a:chOff x="5450146" y="3532145"/>
            <a:chExt cx="451696" cy="225586"/>
          </a:xfrm>
        </p:grpSpPr>
        <p:sp>
          <p:nvSpPr>
            <p:cNvPr id="1672" name="Google Shape;1672;p49"/>
            <p:cNvSpPr/>
            <p:nvPr/>
          </p:nvSpPr>
          <p:spPr>
            <a:xfrm>
              <a:off x="5450146" y="3532145"/>
              <a:ext cx="451696" cy="225586"/>
            </a:xfrm>
            <a:custGeom>
              <a:avLst/>
              <a:gdLst/>
              <a:ahLst/>
              <a:cxnLst/>
              <a:rect l="l" t="t" r="r" b="b"/>
              <a:pathLst>
                <a:path w="9473" h="4731" extrusionOk="0">
                  <a:moveTo>
                    <a:pt x="2358" y="1"/>
                  </a:moveTo>
                  <a:cubicBezTo>
                    <a:pt x="2039" y="1"/>
                    <a:pt x="1734" y="70"/>
                    <a:pt x="1442" y="195"/>
                  </a:cubicBezTo>
                  <a:cubicBezTo>
                    <a:pt x="1346" y="237"/>
                    <a:pt x="1304" y="348"/>
                    <a:pt x="1346" y="431"/>
                  </a:cubicBezTo>
                  <a:cubicBezTo>
                    <a:pt x="1366" y="502"/>
                    <a:pt x="1432" y="544"/>
                    <a:pt x="1504" y="544"/>
                  </a:cubicBezTo>
                  <a:cubicBezTo>
                    <a:pt x="1530" y="544"/>
                    <a:pt x="1556" y="539"/>
                    <a:pt x="1581" y="528"/>
                  </a:cubicBezTo>
                  <a:cubicBezTo>
                    <a:pt x="1831" y="431"/>
                    <a:pt x="2095" y="376"/>
                    <a:pt x="2358" y="376"/>
                  </a:cubicBezTo>
                  <a:cubicBezTo>
                    <a:pt x="3439" y="376"/>
                    <a:pt x="4355" y="1276"/>
                    <a:pt x="4355" y="2358"/>
                  </a:cubicBezTo>
                  <a:cubicBezTo>
                    <a:pt x="4355" y="3454"/>
                    <a:pt x="3439" y="4355"/>
                    <a:pt x="2358" y="4355"/>
                  </a:cubicBezTo>
                  <a:cubicBezTo>
                    <a:pt x="1263" y="4355"/>
                    <a:pt x="375" y="3468"/>
                    <a:pt x="375" y="2358"/>
                  </a:cubicBezTo>
                  <a:cubicBezTo>
                    <a:pt x="375" y="2081"/>
                    <a:pt x="431" y="1818"/>
                    <a:pt x="542" y="1554"/>
                  </a:cubicBezTo>
                  <a:cubicBezTo>
                    <a:pt x="583" y="1471"/>
                    <a:pt x="542" y="1360"/>
                    <a:pt x="444" y="1319"/>
                  </a:cubicBezTo>
                  <a:cubicBezTo>
                    <a:pt x="419" y="1308"/>
                    <a:pt x="392" y="1302"/>
                    <a:pt x="367" y="1302"/>
                  </a:cubicBezTo>
                  <a:cubicBezTo>
                    <a:pt x="295" y="1302"/>
                    <a:pt x="229" y="1344"/>
                    <a:pt x="209" y="1415"/>
                  </a:cubicBezTo>
                  <a:cubicBezTo>
                    <a:pt x="70" y="1707"/>
                    <a:pt x="0" y="2040"/>
                    <a:pt x="0" y="2358"/>
                  </a:cubicBezTo>
                  <a:cubicBezTo>
                    <a:pt x="0" y="3662"/>
                    <a:pt x="1054" y="4730"/>
                    <a:pt x="2358" y="4730"/>
                  </a:cubicBezTo>
                  <a:cubicBezTo>
                    <a:pt x="2899" y="4730"/>
                    <a:pt x="3384" y="4549"/>
                    <a:pt x="3787" y="4244"/>
                  </a:cubicBezTo>
                  <a:cubicBezTo>
                    <a:pt x="3854" y="4215"/>
                    <a:pt x="3931" y="4202"/>
                    <a:pt x="4010" y="4202"/>
                  </a:cubicBezTo>
                  <a:cubicBezTo>
                    <a:pt x="4159" y="4202"/>
                    <a:pt x="4316" y="4251"/>
                    <a:pt x="4425" y="4342"/>
                  </a:cubicBezTo>
                  <a:cubicBezTo>
                    <a:pt x="4605" y="4501"/>
                    <a:pt x="4834" y="4581"/>
                    <a:pt x="5063" y="4581"/>
                  </a:cubicBezTo>
                  <a:cubicBezTo>
                    <a:pt x="5291" y="4581"/>
                    <a:pt x="5520" y="4501"/>
                    <a:pt x="5700" y="4342"/>
                  </a:cubicBezTo>
                  <a:cubicBezTo>
                    <a:pt x="5818" y="4245"/>
                    <a:pt x="5964" y="4196"/>
                    <a:pt x="6108" y="4196"/>
                  </a:cubicBezTo>
                  <a:cubicBezTo>
                    <a:pt x="6252" y="4196"/>
                    <a:pt x="6394" y="4245"/>
                    <a:pt x="6505" y="4342"/>
                  </a:cubicBezTo>
                  <a:cubicBezTo>
                    <a:pt x="6685" y="4501"/>
                    <a:pt x="6914" y="4581"/>
                    <a:pt x="7143" y="4581"/>
                  </a:cubicBezTo>
                  <a:cubicBezTo>
                    <a:pt x="7372" y="4581"/>
                    <a:pt x="7600" y="4501"/>
                    <a:pt x="7781" y="4342"/>
                  </a:cubicBezTo>
                  <a:cubicBezTo>
                    <a:pt x="7898" y="4245"/>
                    <a:pt x="8040" y="4196"/>
                    <a:pt x="8182" y="4196"/>
                  </a:cubicBezTo>
                  <a:cubicBezTo>
                    <a:pt x="8325" y="4196"/>
                    <a:pt x="8467" y="4245"/>
                    <a:pt x="8585" y="4342"/>
                  </a:cubicBezTo>
                  <a:cubicBezTo>
                    <a:pt x="8765" y="4496"/>
                    <a:pt x="9003" y="4579"/>
                    <a:pt x="9236" y="4579"/>
                  </a:cubicBezTo>
                  <a:cubicBezTo>
                    <a:pt x="9255" y="4579"/>
                    <a:pt x="9273" y="4578"/>
                    <a:pt x="9292" y="4577"/>
                  </a:cubicBezTo>
                  <a:cubicBezTo>
                    <a:pt x="9403" y="4577"/>
                    <a:pt x="9473" y="4480"/>
                    <a:pt x="9473" y="4383"/>
                  </a:cubicBezTo>
                  <a:cubicBezTo>
                    <a:pt x="9458" y="4272"/>
                    <a:pt x="9375" y="4203"/>
                    <a:pt x="9264" y="4203"/>
                  </a:cubicBezTo>
                  <a:cubicBezTo>
                    <a:pt x="9248" y="4204"/>
                    <a:pt x="9231" y="4205"/>
                    <a:pt x="9215" y="4205"/>
                  </a:cubicBezTo>
                  <a:cubicBezTo>
                    <a:pt x="9068" y="4205"/>
                    <a:pt x="8933" y="4151"/>
                    <a:pt x="8820" y="4064"/>
                  </a:cubicBezTo>
                  <a:cubicBezTo>
                    <a:pt x="8633" y="3905"/>
                    <a:pt x="8408" y="3825"/>
                    <a:pt x="8183" y="3825"/>
                  </a:cubicBezTo>
                  <a:cubicBezTo>
                    <a:pt x="7957" y="3825"/>
                    <a:pt x="7732" y="3905"/>
                    <a:pt x="7544" y="4064"/>
                  </a:cubicBezTo>
                  <a:cubicBezTo>
                    <a:pt x="7433" y="4162"/>
                    <a:pt x="7291" y="4210"/>
                    <a:pt x="7148" y="4210"/>
                  </a:cubicBezTo>
                  <a:cubicBezTo>
                    <a:pt x="7004" y="4210"/>
                    <a:pt x="6858" y="4162"/>
                    <a:pt x="6740" y="4064"/>
                  </a:cubicBezTo>
                  <a:cubicBezTo>
                    <a:pt x="6560" y="3905"/>
                    <a:pt x="6331" y="3825"/>
                    <a:pt x="6102" y="3825"/>
                  </a:cubicBezTo>
                  <a:cubicBezTo>
                    <a:pt x="5873" y="3825"/>
                    <a:pt x="5644" y="3905"/>
                    <a:pt x="5464" y="4064"/>
                  </a:cubicBezTo>
                  <a:cubicBezTo>
                    <a:pt x="5353" y="4162"/>
                    <a:pt x="5211" y="4210"/>
                    <a:pt x="5067" y="4210"/>
                  </a:cubicBezTo>
                  <a:cubicBezTo>
                    <a:pt x="4924" y="4210"/>
                    <a:pt x="4778" y="4162"/>
                    <a:pt x="4660" y="4064"/>
                  </a:cubicBezTo>
                  <a:cubicBezTo>
                    <a:pt x="4536" y="3953"/>
                    <a:pt x="4369" y="3870"/>
                    <a:pt x="4203" y="3843"/>
                  </a:cubicBezTo>
                  <a:cubicBezTo>
                    <a:pt x="4521" y="3440"/>
                    <a:pt x="4702" y="2941"/>
                    <a:pt x="4715" y="2428"/>
                  </a:cubicBezTo>
                  <a:cubicBezTo>
                    <a:pt x="4730" y="1873"/>
                    <a:pt x="4549" y="1319"/>
                    <a:pt x="4203" y="888"/>
                  </a:cubicBezTo>
                  <a:cubicBezTo>
                    <a:pt x="4369" y="860"/>
                    <a:pt x="4536" y="777"/>
                    <a:pt x="4660" y="666"/>
                  </a:cubicBezTo>
                  <a:cubicBezTo>
                    <a:pt x="4778" y="569"/>
                    <a:pt x="4924" y="521"/>
                    <a:pt x="5067" y="521"/>
                  </a:cubicBezTo>
                  <a:cubicBezTo>
                    <a:pt x="5211" y="521"/>
                    <a:pt x="5353" y="569"/>
                    <a:pt x="5464" y="666"/>
                  </a:cubicBezTo>
                  <a:cubicBezTo>
                    <a:pt x="5644" y="826"/>
                    <a:pt x="5873" y="906"/>
                    <a:pt x="6102" y="906"/>
                  </a:cubicBezTo>
                  <a:cubicBezTo>
                    <a:pt x="6331" y="906"/>
                    <a:pt x="6560" y="826"/>
                    <a:pt x="6740" y="666"/>
                  </a:cubicBezTo>
                  <a:cubicBezTo>
                    <a:pt x="6858" y="569"/>
                    <a:pt x="7004" y="521"/>
                    <a:pt x="7148" y="521"/>
                  </a:cubicBezTo>
                  <a:cubicBezTo>
                    <a:pt x="7291" y="521"/>
                    <a:pt x="7433" y="569"/>
                    <a:pt x="7544" y="666"/>
                  </a:cubicBezTo>
                  <a:cubicBezTo>
                    <a:pt x="7725" y="826"/>
                    <a:pt x="7953" y="906"/>
                    <a:pt x="8182" y="906"/>
                  </a:cubicBezTo>
                  <a:cubicBezTo>
                    <a:pt x="8411" y="906"/>
                    <a:pt x="8640" y="826"/>
                    <a:pt x="8820" y="666"/>
                  </a:cubicBezTo>
                  <a:cubicBezTo>
                    <a:pt x="8933" y="579"/>
                    <a:pt x="9080" y="526"/>
                    <a:pt x="9219" y="526"/>
                  </a:cubicBezTo>
                  <a:cubicBezTo>
                    <a:pt x="9234" y="526"/>
                    <a:pt x="9249" y="526"/>
                    <a:pt x="9264" y="528"/>
                  </a:cubicBezTo>
                  <a:cubicBezTo>
                    <a:pt x="9375" y="528"/>
                    <a:pt x="9458" y="459"/>
                    <a:pt x="9473" y="348"/>
                  </a:cubicBezTo>
                  <a:cubicBezTo>
                    <a:pt x="9473" y="250"/>
                    <a:pt x="9403" y="167"/>
                    <a:pt x="9292" y="154"/>
                  </a:cubicBezTo>
                  <a:cubicBezTo>
                    <a:pt x="9273" y="153"/>
                    <a:pt x="9255" y="152"/>
                    <a:pt x="9236" y="152"/>
                  </a:cubicBezTo>
                  <a:cubicBezTo>
                    <a:pt x="9003" y="152"/>
                    <a:pt x="8765" y="235"/>
                    <a:pt x="8585" y="389"/>
                  </a:cubicBezTo>
                  <a:cubicBezTo>
                    <a:pt x="8474" y="486"/>
                    <a:pt x="8332" y="534"/>
                    <a:pt x="8188" y="534"/>
                  </a:cubicBezTo>
                  <a:cubicBezTo>
                    <a:pt x="8044" y="534"/>
                    <a:pt x="7898" y="486"/>
                    <a:pt x="7781" y="389"/>
                  </a:cubicBezTo>
                  <a:cubicBezTo>
                    <a:pt x="7600" y="230"/>
                    <a:pt x="7372" y="150"/>
                    <a:pt x="7143" y="150"/>
                  </a:cubicBezTo>
                  <a:cubicBezTo>
                    <a:pt x="6914" y="150"/>
                    <a:pt x="6685" y="230"/>
                    <a:pt x="6505" y="389"/>
                  </a:cubicBezTo>
                  <a:cubicBezTo>
                    <a:pt x="6394" y="486"/>
                    <a:pt x="6252" y="534"/>
                    <a:pt x="6108" y="534"/>
                  </a:cubicBezTo>
                  <a:cubicBezTo>
                    <a:pt x="5964" y="534"/>
                    <a:pt x="5818" y="486"/>
                    <a:pt x="5700" y="389"/>
                  </a:cubicBezTo>
                  <a:cubicBezTo>
                    <a:pt x="5520" y="230"/>
                    <a:pt x="5291" y="150"/>
                    <a:pt x="5063" y="150"/>
                  </a:cubicBezTo>
                  <a:cubicBezTo>
                    <a:pt x="4834" y="150"/>
                    <a:pt x="4605" y="230"/>
                    <a:pt x="4425" y="389"/>
                  </a:cubicBezTo>
                  <a:cubicBezTo>
                    <a:pt x="4314" y="486"/>
                    <a:pt x="4175" y="542"/>
                    <a:pt x="4022" y="542"/>
                  </a:cubicBezTo>
                  <a:cubicBezTo>
                    <a:pt x="3939" y="542"/>
                    <a:pt x="3856" y="514"/>
                    <a:pt x="3787" y="486"/>
                  </a:cubicBezTo>
                  <a:cubicBezTo>
                    <a:pt x="3384" y="181"/>
                    <a:pt x="2899" y="1"/>
                    <a:pt x="23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9"/>
            <p:cNvSpPr/>
            <p:nvPr/>
          </p:nvSpPr>
          <p:spPr>
            <a:xfrm>
              <a:off x="5505030" y="3571675"/>
              <a:ext cx="118396" cy="138422"/>
            </a:xfrm>
            <a:custGeom>
              <a:avLst/>
              <a:gdLst/>
              <a:ahLst/>
              <a:cxnLst/>
              <a:rect l="l" t="t" r="r" b="b"/>
              <a:pathLst>
                <a:path w="2483" h="2903" extrusionOk="0">
                  <a:moveTo>
                    <a:pt x="929" y="1960"/>
                  </a:moveTo>
                  <a:cubicBezTo>
                    <a:pt x="1083" y="1960"/>
                    <a:pt x="1207" y="2084"/>
                    <a:pt x="1207" y="2250"/>
                  </a:cubicBezTo>
                  <a:cubicBezTo>
                    <a:pt x="1207" y="2403"/>
                    <a:pt x="1083" y="2528"/>
                    <a:pt x="929" y="2528"/>
                  </a:cubicBezTo>
                  <a:lnTo>
                    <a:pt x="666" y="2528"/>
                  </a:lnTo>
                  <a:cubicBezTo>
                    <a:pt x="500" y="2528"/>
                    <a:pt x="375" y="2403"/>
                    <a:pt x="375" y="2250"/>
                  </a:cubicBezTo>
                  <a:cubicBezTo>
                    <a:pt x="375" y="2084"/>
                    <a:pt x="500" y="1960"/>
                    <a:pt x="666" y="1960"/>
                  </a:cubicBezTo>
                  <a:close/>
                  <a:moveTo>
                    <a:pt x="1385" y="0"/>
                  </a:moveTo>
                  <a:cubicBezTo>
                    <a:pt x="1372" y="0"/>
                    <a:pt x="1359" y="2"/>
                    <a:pt x="1345" y="4"/>
                  </a:cubicBezTo>
                  <a:cubicBezTo>
                    <a:pt x="1262" y="31"/>
                    <a:pt x="1207" y="101"/>
                    <a:pt x="1207" y="198"/>
                  </a:cubicBezTo>
                  <a:lnTo>
                    <a:pt x="1207" y="1654"/>
                  </a:lnTo>
                  <a:cubicBezTo>
                    <a:pt x="1124" y="1612"/>
                    <a:pt x="1027" y="1585"/>
                    <a:pt x="929" y="1585"/>
                  </a:cubicBezTo>
                  <a:lnTo>
                    <a:pt x="680" y="1585"/>
                  </a:lnTo>
                  <a:cubicBezTo>
                    <a:pt x="319" y="1585"/>
                    <a:pt x="14" y="1876"/>
                    <a:pt x="1" y="2223"/>
                  </a:cubicBezTo>
                  <a:cubicBezTo>
                    <a:pt x="1" y="2598"/>
                    <a:pt x="291" y="2903"/>
                    <a:pt x="666" y="2903"/>
                  </a:cubicBezTo>
                  <a:lnTo>
                    <a:pt x="929" y="2903"/>
                  </a:lnTo>
                  <a:cubicBezTo>
                    <a:pt x="1290" y="2903"/>
                    <a:pt x="1582" y="2611"/>
                    <a:pt x="1582" y="2250"/>
                  </a:cubicBezTo>
                  <a:lnTo>
                    <a:pt x="1582" y="601"/>
                  </a:lnTo>
                  <a:cubicBezTo>
                    <a:pt x="1651" y="642"/>
                    <a:pt x="1720" y="669"/>
                    <a:pt x="1817" y="697"/>
                  </a:cubicBezTo>
                  <a:cubicBezTo>
                    <a:pt x="2039" y="780"/>
                    <a:pt x="2094" y="933"/>
                    <a:pt x="2094" y="947"/>
                  </a:cubicBezTo>
                  <a:lnTo>
                    <a:pt x="2109" y="947"/>
                  </a:lnTo>
                  <a:cubicBezTo>
                    <a:pt x="2121" y="1034"/>
                    <a:pt x="2200" y="1088"/>
                    <a:pt x="2286" y="1088"/>
                  </a:cubicBezTo>
                  <a:cubicBezTo>
                    <a:pt x="2296" y="1088"/>
                    <a:pt x="2306" y="1087"/>
                    <a:pt x="2316" y="1085"/>
                  </a:cubicBezTo>
                  <a:cubicBezTo>
                    <a:pt x="2414" y="1058"/>
                    <a:pt x="2483" y="961"/>
                    <a:pt x="2455" y="863"/>
                  </a:cubicBezTo>
                  <a:lnTo>
                    <a:pt x="2455" y="836"/>
                  </a:lnTo>
                  <a:cubicBezTo>
                    <a:pt x="2414" y="711"/>
                    <a:pt x="2261" y="462"/>
                    <a:pt x="1928" y="351"/>
                  </a:cubicBezTo>
                  <a:cubicBezTo>
                    <a:pt x="1678" y="268"/>
                    <a:pt x="1567" y="115"/>
                    <a:pt x="1554" y="101"/>
                  </a:cubicBezTo>
                  <a:cubicBezTo>
                    <a:pt x="1519" y="31"/>
                    <a:pt x="1454" y="0"/>
                    <a:pt x="13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9"/>
            <p:cNvSpPr/>
            <p:nvPr/>
          </p:nvSpPr>
          <p:spPr>
            <a:xfrm>
              <a:off x="5695859" y="3634665"/>
              <a:ext cx="19502" cy="17356"/>
            </a:xfrm>
            <a:custGeom>
              <a:avLst/>
              <a:gdLst/>
              <a:ahLst/>
              <a:cxnLst/>
              <a:rect l="l" t="t" r="r" b="b"/>
              <a:pathLst>
                <a:path w="409" h="364" extrusionOk="0">
                  <a:moveTo>
                    <a:pt x="203" y="0"/>
                  </a:moveTo>
                  <a:cubicBezTo>
                    <a:pt x="120" y="0"/>
                    <a:pt x="37" y="55"/>
                    <a:pt x="21" y="153"/>
                  </a:cubicBezTo>
                  <a:cubicBezTo>
                    <a:pt x="1" y="273"/>
                    <a:pt x="103" y="364"/>
                    <a:pt x="208" y="364"/>
                  </a:cubicBezTo>
                  <a:cubicBezTo>
                    <a:pt x="249" y="364"/>
                    <a:pt x="291" y="350"/>
                    <a:pt x="326" y="319"/>
                  </a:cubicBezTo>
                  <a:cubicBezTo>
                    <a:pt x="394" y="264"/>
                    <a:pt x="409" y="153"/>
                    <a:pt x="353" y="84"/>
                  </a:cubicBezTo>
                  <a:cubicBezTo>
                    <a:pt x="319" y="27"/>
                    <a:pt x="261" y="0"/>
                    <a:pt x="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9"/>
            <p:cNvSpPr/>
            <p:nvPr/>
          </p:nvSpPr>
          <p:spPr>
            <a:xfrm>
              <a:off x="5837003" y="3634617"/>
              <a:ext cx="20503" cy="17547"/>
            </a:xfrm>
            <a:custGeom>
              <a:avLst/>
              <a:gdLst/>
              <a:ahLst/>
              <a:cxnLst/>
              <a:rect l="l" t="t" r="r" b="b"/>
              <a:pathLst>
                <a:path w="430" h="368" extrusionOk="0">
                  <a:moveTo>
                    <a:pt x="207" y="1"/>
                  </a:moveTo>
                  <a:cubicBezTo>
                    <a:pt x="174" y="1"/>
                    <a:pt x="141" y="10"/>
                    <a:pt x="111" y="29"/>
                  </a:cubicBezTo>
                  <a:cubicBezTo>
                    <a:pt x="28" y="85"/>
                    <a:pt x="1" y="209"/>
                    <a:pt x="56" y="292"/>
                  </a:cubicBezTo>
                  <a:cubicBezTo>
                    <a:pt x="89" y="342"/>
                    <a:pt x="148" y="368"/>
                    <a:pt x="207" y="368"/>
                  </a:cubicBezTo>
                  <a:cubicBezTo>
                    <a:pt x="246" y="368"/>
                    <a:pt x="286" y="357"/>
                    <a:pt x="319" y="334"/>
                  </a:cubicBezTo>
                  <a:cubicBezTo>
                    <a:pt x="402" y="279"/>
                    <a:pt x="430" y="168"/>
                    <a:pt x="374" y="85"/>
                  </a:cubicBezTo>
                  <a:cubicBezTo>
                    <a:pt x="330" y="31"/>
                    <a:pt x="268" y="1"/>
                    <a:pt x="2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9"/>
            <p:cNvSpPr/>
            <p:nvPr/>
          </p:nvSpPr>
          <p:spPr>
            <a:xfrm>
              <a:off x="5728570" y="3622792"/>
              <a:ext cx="17881" cy="41007"/>
            </a:xfrm>
            <a:custGeom>
              <a:avLst/>
              <a:gdLst/>
              <a:ahLst/>
              <a:cxnLst/>
              <a:rect l="l" t="t" r="r" b="b"/>
              <a:pathLst>
                <a:path w="375" h="860" extrusionOk="0">
                  <a:moveTo>
                    <a:pt x="180" y="0"/>
                  </a:moveTo>
                  <a:cubicBezTo>
                    <a:pt x="83" y="0"/>
                    <a:pt x="0" y="83"/>
                    <a:pt x="0" y="180"/>
                  </a:cubicBezTo>
                  <a:lnTo>
                    <a:pt x="0" y="679"/>
                  </a:lnTo>
                  <a:cubicBezTo>
                    <a:pt x="0" y="777"/>
                    <a:pt x="83" y="860"/>
                    <a:pt x="180" y="860"/>
                  </a:cubicBezTo>
                  <a:cubicBezTo>
                    <a:pt x="291" y="860"/>
                    <a:pt x="374" y="777"/>
                    <a:pt x="374" y="679"/>
                  </a:cubicBezTo>
                  <a:lnTo>
                    <a:pt x="374" y="180"/>
                  </a:lnTo>
                  <a:cubicBezTo>
                    <a:pt x="374" y="83"/>
                    <a:pt x="291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9"/>
            <p:cNvSpPr/>
            <p:nvPr/>
          </p:nvSpPr>
          <p:spPr>
            <a:xfrm>
              <a:off x="5802623" y="3613494"/>
              <a:ext cx="17881" cy="59555"/>
            </a:xfrm>
            <a:custGeom>
              <a:avLst/>
              <a:gdLst/>
              <a:ahLst/>
              <a:cxnLst/>
              <a:rect l="l" t="t" r="r" b="b"/>
              <a:pathLst>
                <a:path w="375" h="1249" extrusionOk="0">
                  <a:moveTo>
                    <a:pt x="195" y="1"/>
                  </a:moveTo>
                  <a:cubicBezTo>
                    <a:pt x="84" y="1"/>
                    <a:pt x="0" y="84"/>
                    <a:pt x="0" y="181"/>
                  </a:cubicBezTo>
                  <a:lnTo>
                    <a:pt x="0" y="1068"/>
                  </a:lnTo>
                  <a:cubicBezTo>
                    <a:pt x="0" y="1166"/>
                    <a:pt x="84" y="1249"/>
                    <a:pt x="195" y="1249"/>
                  </a:cubicBezTo>
                  <a:cubicBezTo>
                    <a:pt x="291" y="1249"/>
                    <a:pt x="374" y="1166"/>
                    <a:pt x="374" y="1068"/>
                  </a:cubicBezTo>
                  <a:lnTo>
                    <a:pt x="374" y="181"/>
                  </a:lnTo>
                  <a:cubicBezTo>
                    <a:pt x="374" y="84"/>
                    <a:pt x="29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9"/>
            <p:cNvSpPr/>
            <p:nvPr/>
          </p:nvSpPr>
          <p:spPr>
            <a:xfrm>
              <a:off x="5766908" y="3599618"/>
              <a:ext cx="17881" cy="87307"/>
            </a:xfrm>
            <a:custGeom>
              <a:avLst/>
              <a:gdLst/>
              <a:ahLst/>
              <a:cxnLst/>
              <a:rect l="l" t="t" r="r" b="b"/>
              <a:pathLst>
                <a:path w="375" h="1831" extrusionOk="0">
                  <a:moveTo>
                    <a:pt x="195" y="0"/>
                  </a:moveTo>
                  <a:cubicBezTo>
                    <a:pt x="84" y="0"/>
                    <a:pt x="1" y="83"/>
                    <a:pt x="1" y="194"/>
                  </a:cubicBezTo>
                  <a:lnTo>
                    <a:pt x="1" y="1651"/>
                  </a:lnTo>
                  <a:cubicBezTo>
                    <a:pt x="1" y="1747"/>
                    <a:pt x="84" y="1831"/>
                    <a:pt x="195" y="1831"/>
                  </a:cubicBezTo>
                  <a:cubicBezTo>
                    <a:pt x="291" y="1831"/>
                    <a:pt x="374" y="1747"/>
                    <a:pt x="374" y="1651"/>
                  </a:cubicBezTo>
                  <a:lnTo>
                    <a:pt x="374" y="194"/>
                  </a:lnTo>
                  <a:cubicBezTo>
                    <a:pt x="374" y="83"/>
                    <a:pt x="29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9"/>
            <p:cNvSpPr/>
            <p:nvPr/>
          </p:nvSpPr>
          <p:spPr>
            <a:xfrm>
              <a:off x="5481236" y="3560565"/>
              <a:ext cx="19884" cy="17976"/>
            </a:xfrm>
            <a:custGeom>
              <a:avLst/>
              <a:gdLst/>
              <a:ahLst/>
              <a:cxnLst/>
              <a:rect l="l" t="t" r="r" b="b"/>
              <a:pathLst>
                <a:path w="417" h="377" extrusionOk="0">
                  <a:moveTo>
                    <a:pt x="210" y="0"/>
                  </a:moveTo>
                  <a:cubicBezTo>
                    <a:pt x="176" y="0"/>
                    <a:pt x="141" y="10"/>
                    <a:pt x="112" y="29"/>
                  </a:cubicBezTo>
                  <a:cubicBezTo>
                    <a:pt x="28" y="98"/>
                    <a:pt x="1" y="209"/>
                    <a:pt x="56" y="292"/>
                  </a:cubicBezTo>
                  <a:cubicBezTo>
                    <a:pt x="92" y="346"/>
                    <a:pt x="156" y="376"/>
                    <a:pt x="220" y="376"/>
                  </a:cubicBezTo>
                  <a:cubicBezTo>
                    <a:pt x="255" y="376"/>
                    <a:pt x="289" y="367"/>
                    <a:pt x="319" y="348"/>
                  </a:cubicBezTo>
                  <a:cubicBezTo>
                    <a:pt x="402" y="292"/>
                    <a:pt x="417" y="168"/>
                    <a:pt x="361" y="85"/>
                  </a:cubicBezTo>
                  <a:cubicBezTo>
                    <a:pt x="334" y="31"/>
                    <a:pt x="272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0" name="Google Shape;1680;p49"/>
          <p:cNvGrpSpPr/>
          <p:nvPr/>
        </p:nvGrpSpPr>
        <p:grpSpPr>
          <a:xfrm>
            <a:off x="3763691" y="3825278"/>
            <a:ext cx="220428" cy="338332"/>
            <a:chOff x="6262865" y="3419088"/>
            <a:chExt cx="294296" cy="451651"/>
          </a:xfrm>
        </p:grpSpPr>
        <p:sp>
          <p:nvSpPr>
            <p:cNvPr id="1681" name="Google Shape;1681;p49"/>
            <p:cNvSpPr/>
            <p:nvPr/>
          </p:nvSpPr>
          <p:spPr>
            <a:xfrm>
              <a:off x="6262865" y="3511689"/>
              <a:ext cx="294296" cy="359049"/>
            </a:xfrm>
            <a:custGeom>
              <a:avLst/>
              <a:gdLst/>
              <a:ahLst/>
              <a:cxnLst/>
              <a:rect l="l" t="t" r="r" b="b"/>
              <a:pathLst>
                <a:path w="6172" h="7530" extrusionOk="0">
                  <a:moveTo>
                    <a:pt x="5034" y="374"/>
                  </a:moveTo>
                  <a:cubicBezTo>
                    <a:pt x="5395" y="374"/>
                    <a:pt x="5700" y="624"/>
                    <a:pt x="5783" y="957"/>
                  </a:cubicBezTo>
                  <a:lnTo>
                    <a:pt x="402" y="957"/>
                  </a:lnTo>
                  <a:cubicBezTo>
                    <a:pt x="485" y="624"/>
                    <a:pt x="777" y="374"/>
                    <a:pt x="1138" y="374"/>
                  </a:cubicBezTo>
                  <a:close/>
                  <a:moveTo>
                    <a:pt x="5797" y="1317"/>
                  </a:moveTo>
                  <a:lnTo>
                    <a:pt x="5797" y="4756"/>
                  </a:lnTo>
                  <a:lnTo>
                    <a:pt x="374" y="4756"/>
                  </a:lnTo>
                  <a:lnTo>
                    <a:pt x="374" y="1317"/>
                  </a:lnTo>
                  <a:close/>
                  <a:moveTo>
                    <a:pt x="5797" y="5131"/>
                  </a:moveTo>
                  <a:lnTo>
                    <a:pt x="5797" y="5603"/>
                  </a:lnTo>
                  <a:lnTo>
                    <a:pt x="374" y="5603"/>
                  </a:lnTo>
                  <a:lnTo>
                    <a:pt x="374" y="5131"/>
                  </a:lnTo>
                  <a:close/>
                  <a:moveTo>
                    <a:pt x="1138" y="0"/>
                  </a:moveTo>
                  <a:cubicBezTo>
                    <a:pt x="513" y="0"/>
                    <a:pt x="0" y="513"/>
                    <a:pt x="0" y="1137"/>
                  </a:cubicBezTo>
                  <a:lnTo>
                    <a:pt x="0" y="5783"/>
                  </a:lnTo>
                  <a:cubicBezTo>
                    <a:pt x="0" y="6740"/>
                    <a:pt x="790" y="7530"/>
                    <a:pt x="1748" y="7530"/>
                  </a:cubicBezTo>
                  <a:lnTo>
                    <a:pt x="2275" y="7530"/>
                  </a:lnTo>
                  <a:cubicBezTo>
                    <a:pt x="2371" y="7530"/>
                    <a:pt x="2455" y="7447"/>
                    <a:pt x="2455" y="7336"/>
                  </a:cubicBezTo>
                  <a:cubicBezTo>
                    <a:pt x="2455" y="7239"/>
                    <a:pt x="2371" y="7156"/>
                    <a:pt x="2275" y="7156"/>
                  </a:cubicBezTo>
                  <a:lnTo>
                    <a:pt x="1748" y="7156"/>
                  </a:lnTo>
                  <a:cubicBezTo>
                    <a:pt x="1054" y="7156"/>
                    <a:pt x="485" y="6642"/>
                    <a:pt x="389" y="5977"/>
                  </a:cubicBezTo>
                  <a:lnTo>
                    <a:pt x="5797" y="5977"/>
                  </a:lnTo>
                  <a:cubicBezTo>
                    <a:pt x="5700" y="6642"/>
                    <a:pt x="5132" y="7156"/>
                    <a:pt x="4424" y="7156"/>
                  </a:cubicBezTo>
                  <a:lnTo>
                    <a:pt x="3897" y="7156"/>
                  </a:lnTo>
                  <a:cubicBezTo>
                    <a:pt x="3800" y="7156"/>
                    <a:pt x="3717" y="7239"/>
                    <a:pt x="3717" y="7336"/>
                  </a:cubicBezTo>
                  <a:cubicBezTo>
                    <a:pt x="3717" y="7447"/>
                    <a:pt x="3800" y="7530"/>
                    <a:pt x="3897" y="7530"/>
                  </a:cubicBezTo>
                  <a:lnTo>
                    <a:pt x="4424" y="7530"/>
                  </a:lnTo>
                  <a:cubicBezTo>
                    <a:pt x="5395" y="7530"/>
                    <a:pt x="6171" y="6740"/>
                    <a:pt x="6171" y="5783"/>
                  </a:cubicBezTo>
                  <a:lnTo>
                    <a:pt x="6171" y="1137"/>
                  </a:lnTo>
                  <a:cubicBezTo>
                    <a:pt x="6171" y="513"/>
                    <a:pt x="5659" y="0"/>
                    <a:pt x="5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9"/>
            <p:cNvSpPr/>
            <p:nvPr/>
          </p:nvSpPr>
          <p:spPr>
            <a:xfrm>
              <a:off x="6354131" y="3459237"/>
              <a:ext cx="112435" cy="27894"/>
            </a:xfrm>
            <a:custGeom>
              <a:avLst/>
              <a:gdLst/>
              <a:ahLst/>
              <a:cxnLst/>
              <a:rect l="l" t="t" r="r" b="b"/>
              <a:pathLst>
                <a:path w="2358" h="585" extrusionOk="0">
                  <a:moveTo>
                    <a:pt x="1173" y="1"/>
                  </a:moveTo>
                  <a:cubicBezTo>
                    <a:pt x="794" y="1"/>
                    <a:pt x="416" y="81"/>
                    <a:pt x="124" y="240"/>
                  </a:cubicBezTo>
                  <a:cubicBezTo>
                    <a:pt x="28" y="281"/>
                    <a:pt x="0" y="392"/>
                    <a:pt x="41" y="490"/>
                  </a:cubicBezTo>
                  <a:cubicBezTo>
                    <a:pt x="79" y="547"/>
                    <a:pt x="143" y="584"/>
                    <a:pt x="207" y="584"/>
                  </a:cubicBezTo>
                  <a:cubicBezTo>
                    <a:pt x="236" y="584"/>
                    <a:pt x="265" y="576"/>
                    <a:pt x="291" y="559"/>
                  </a:cubicBezTo>
                  <a:cubicBezTo>
                    <a:pt x="534" y="434"/>
                    <a:pt x="856" y="372"/>
                    <a:pt x="1177" y="372"/>
                  </a:cubicBezTo>
                  <a:cubicBezTo>
                    <a:pt x="1498" y="372"/>
                    <a:pt x="1817" y="434"/>
                    <a:pt x="2053" y="559"/>
                  </a:cubicBezTo>
                  <a:cubicBezTo>
                    <a:pt x="2083" y="576"/>
                    <a:pt x="2115" y="584"/>
                    <a:pt x="2146" y="584"/>
                  </a:cubicBezTo>
                  <a:cubicBezTo>
                    <a:pt x="2212" y="584"/>
                    <a:pt x="2273" y="547"/>
                    <a:pt x="2302" y="490"/>
                  </a:cubicBezTo>
                  <a:cubicBezTo>
                    <a:pt x="2358" y="392"/>
                    <a:pt x="2316" y="281"/>
                    <a:pt x="2232" y="240"/>
                  </a:cubicBezTo>
                  <a:cubicBezTo>
                    <a:pt x="1935" y="81"/>
                    <a:pt x="1553" y="1"/>
                    <a:pt x="1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9"/>
            <p:cNvSpPr/>
            <p:nvPr/>
          </p:nvSpPr>
          <p:spPr>
            <a:xfrm>
              <a:off x="6318416" y="3419088"/>
              <a:ext cx="183196" cy="36000"/>
            </a:xfrm>
            <a:custGeom>
              <a:avLst/>
              <a:gdLst/>
              <a:ahLst/>
              <a:cxnLst/>
              <a:rect l="l" t="t" r="r" b="b"/>
              <a:pathLst>
                <a:path w="3842" h="755" extrusionOk="0">
                  <a:moveTo>
                    <a:pt x="1927" y="1"/>
                  </a:moveTo>
                  <a:cubicBezTo>
                    <a:pt x="1248" y="1"/>
                    <a:pt x="611" y="139"/>
                    <a:pt x="125" y="402"/>
                  </a:cubicBezTo>
                  <a:cubicBezTo>
                    <a:pt x="41" y="458"/>
                    <a:pt x="0" y="569"/>
                    <a:pt x="56" y="652"/>
                  </a:cubicBezTo>
                  <a:cubicBezTo>
                    <a:pt x="85" y="720"/>
                    <a:pt x="154" y="754"/>
                    <a:pt x="222" y="754"/>
                  </a:cubicBezTo>
                  <a:cubicBezTo>
                    <a:pt x="251" y="754"/>
                    <a:pt x="280" y="748"/>
                    <a:pt x="305" y="735"/>
                  </a:cubicBezTo>
                  <a:cubicBezTo>
                    <a:pt x="735" y="500"/>
                    <a:pt x="1304" y="375"/>
                    <a:pt x="1927" y="375"/>
                  </a:cubicBezTo>
                  <a:cubicBezTo>
                    <a:pt x="2538" y="375"/>
                    <a:pt x="3120" y="500"/>
                    <a:pt x="3551" y="735"/>
                  </a:cubicBezTo>
                  <a:cubicBezTo>
                    <a:pt x="3578" y="750"/>
                    <a:pt x="3606" y="750"/>
                    <a:pt x="3634" y="750"/>
                  </a:cubicBezTo>
                  <a:cubicBezTo>
                    <a:pt x="3703" y="750"/>
                    <a:pt x="3758" y="722"/>
                    <a:pt x="3800" y="652"/>
                  </a:cubicBezTo>
                  <a:cubicBezTo>
                    <a:pt x="3841" y="569"/>
                    <a:pt x="3813" y="458"/>
                    <a:pt x="3717" y="402"/>
                  </a:cubicBezTo>
                  <a:cubicBezTo>
                    <a:pt x="3231" y="139"/>
                    <a:pt x="2593" y="1"/>
                    <a:pt x="1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9"/>
            <p:cNvSpPr/>
            <p:nvPr/>
          </p:nvSpPr>
          <p:spPr>
            <a:xfrm>
              <a:off x="6344165" y="3654501"/>
              <a:ext cx="19884" cy="17929"/>
            </a:xfrm>
            <a:custGeom>
              <a:avLst/>
              <a:gdLst/>
              <a:ahLst/>
              <a:cxnLst/>
              <a:rect l="l" t="t" r="r" b="b"/>
              <a:pathLst>
                <a:path w="417" h="376" extrusionOk="0">
                  <a:moveTo>
                    <a:pt x="200" y="0"/>
                  </a:moveTo>
                  <a:cubicBezTo>
                    <a:pt x="179" y="0"/>
                    <a:pt x="159" y="4"/>
                    <a:pt x="139" y="14"/>
                  </a:cubicBezTo>
                  <a:cubicBezTo>
                    <a:pt x="43" y="56"/>
                    <a:pt x="1" y="167"/>
                    <a:pt x="28" y="264"/>
                  </a:cubicBezTo>
                  <a:cubicBezTo>
                    <a:pt x="61" y="328"/>
                    <a:pt x="134" y="375"/>
                    <a:pt x="210" y="375"/>
                  </a:cubicBezTo>
                  <a:cubicBezTo>
                    <a:pt x="232" y="375"/>
                    <a:pt x="256" y="371"/>
                    <a:pt x="278" y="361"/>
                  </a:cubicBezTo>
                  <a:cubicBezTo>
                    <a:pt x="376" y="319"/>
                    <a:pt x="417" y="208"/>
                    <a:pt x="376" y="112"/>
                  </a:cubicBezTo>
                  <a:cubicBezTo>
                    <a:pt x="343" y="48"/>
                    <a:pt x="270" y="0"/>
                    <a:pt x="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9"/>
            <p:cNvSpPr/>
            <p:nvPr/>
          </p:nvSpPr>
          <p:spPr>
            <a:xfrm>
              <a:off x="6381216" y="3654501"/>
              <a:ext cx="20551" cy="17929"/>
            </a:xfrm>
            <a:custGeom>
              <a:avLst/>
              <a:gdLst/>
              <a:ahLst/>
              <a:cxnLst/>
              <a:rect l="l" t="t" r="r" b="b"/>
              <a:pathLst>
                <a:path w="431" h="376" extrusionOk="0">
                  <a:moveTo>
                    <a:pt x="208" y="0"/>
                  </a:moveTo>
                  <a:cubicBezTo>
                    <a:pt x="185" y="0"/>
                    <a:pt x="162" y="4"/>
                    <a:pt x="139" y="14"/>
                  </a:cubicBezTo>
                  <a:cubicBezTo>
                    <a:pt x="56" y="56"/>
                    <a:pt x="0" y="167"/>
                    <a:pt x="42" y="264"/>
                  </a:cubicBezTo>
                  <a:cubicBezTo>
                    <a:pt x="74" y="328"/>
                    <a:pt x="147" y="375"/>
                    <a:pt x="223" y="375"/>
                  </a:cubicBezTo>
                  <a:cubicBezTo>
                    <a:pt x="246" y="375"/>
                    <a:pt x="269" y="371"/>
                    <a:pt x="292" y="361"/>
                  </a:cubicBezTo>
                  <a:cubicBezTo>
                    <a:pt x="375" y="319"/>
                    <a:pt x="431" y="208"/>
                    <a:pt x="389" y="112"/>
                  </a:cubicBezTo>
                  <a:cubicBezTo>
                    <a:pt x="357" y="48"/>
                    <a:pt x="284" y="0"/>
                    <a:pt x="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9"/>
            <p:cNvSpPr/>
            <p:nvPr/>
          </p:nvSpPr>
          <p:spPr>
            <a:xfrm>
              <a:off x="6418933" y="3654501"/>
              <a:ext cx="19884" cy="17929"/>
            </a:xfrm>
            <a:custGeom>
              <a:avLst/>
              <a:gdLst/>
              <a:ahLst/>
              <a:cxnLst/>
              <a:rect l="l" t="t" r="r" b="b"/>
              <a:pathLst>
                <a:path w="417" h="376" extrusionOk="0">
                  <a:moveTo>
                    <a:pt x="207" y="0"/>
                  </a:moveTo>
                  <a:cubicBezTo>
                    <a:pt x="184" y="0"/>
                    <a:pt x="161" y="4"/>
                    <a:pt x="139" y="14"/>
                  </a:cubicBezTo>
                  <a:cubicBezTo>
                    <a:pt x="41" y="56"/>
                    <a:pt x="0" y="167"/>
                    <a:pt x="41" y="264"/>
                  </a:cubicBezTo>
                  <a:cubicBezTo>
                    <a:pt x="74" y="328"/>
                    <a:pt x="138" y="375"/>
                    <a:pt x="211" y="375"/>
                  </a:cubicBezTo>
                  <a:cubicBezTo>
                    <a:pt x="232" y="375"/>
                    <a:pt x="255" y="371"/>
                    <a:pt x="278" y="361"/>
                  </a:cubicBezTo>
                  <a:cubicBezTo>
                    <a:pt x="374" y="319"/>
                    <a:pt x="416" y="208"/>
                    <a:pt x="374" y="112"/>
                  </a:cubicBezTo>
                  <a:cubicBezTo>
                    <a:pt x="353" y="48"/>
                    <a:pt x="282" y="0"/>
                    <a:pt x="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9"/>
            <p:cNvSpPr/>
            <p:nvPr/>
          </p:nvSpPr>
          <p:spPr>
            <a:xfrm>
              <a:off x="6456603" y="3654644"/>
              <a:ext cx="20122" cy="17547"/>
            </a:xfrm>
            <a:custGeom>
              <a:avLst/>
              <a:gdLst/>
              <a:ahLst/>
              <a:cxnLst/>
              <a:rect l="l" t="t" r="r" b="b"/>
              <a:pathLst>
                <a:path w="422" h="368" extrusionOk="0">
                  <a:moveTo>
                    <a:pt x="201" y="0"/>
                  </a:moveTo>
                  <a:cubicBezTo>
                    <a:pt x="171" y="0"/>
                    <a:pt x="140" y="8"/>
                    <a:pt x="111" y="25"/>
                  </a:cubicBezTo>
                  <a:cubicBezTo>
                    <a:pt x="28" y="66"/>
                    <a:pt x="0" y="164"/>
                    <a:pt x="28" y="261"/>
                  </a:cubicBezTo>
                  <a:cubicBezTo>
                    <a:pt x="61" y="332"/>
                    <a:pt x="129" y="367"/>
                    <a:pt x="199" y="367"/>
                  </a:cubicBezTo>
                  <a:cubicBezTo>
                    <a:pt x="278" y="367"/>
                    <a:pt x="359" y="322"/>
                    <a:pt x="389" y="233"/>
                  </a:cubicBezTo>
                  <a:cubicBezTo>
                    <a:pt x="422" y="112"/>
                    <a:pt x="315" y="0"/>
                    <a:pt x="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9"/>
            <p:cNvSpPr/>
            <p:nvPr/>
          </p:nvSpPr>
          <p:spPr>
            <a:xfrm>
              <a:off x="6401052" y="3853104"/>
              <a:ext cx="18548" cy="17499"/>
            </a:xfrm>
            <a:custGeom>
              <a:avLst/>
              <a:gdLst/>
              <a:ahLst/>
              <a:cxnLst/>
              <a:rect l="l" t="t" r="r" b="b"/>
              <a:pathLst>
                <a:path w="389" h="367" extrusionOk="0">
                  <a:moveTo>
                    <a:pt x="197" y="1"/>
                  </a:moveTo>
                  <a:cubicBezTo>
                    <a:pt x="109" y="1"/>
                    <a:pt x="23" y="61"/>
                    <a:pt x="15" y="163"/>
                  </a:cubicBezTo>
                  <a:cubicBezTo>
                    <a:pt x="0" y="231"/>
                    <a:pt x="42" y="314"/>
                    <a:pt x="98" y="342"/>
                  </a:cubicBezTo>
                  <a:cubicBezTo>
                    <a:pt x="131" y="359"/>
                    <a:pt x="163" y="367"/>
                    <a:pt x="195" y="367"/>
                  </a:cubicBezTo>
                  <a:cubicBezTo>
                    <a:pt x="242" y="367"/>
                    <a:pt x="286" y="348"/>
                    <a:pt x="320" y="314"/>
                  </a:cubicBezTo>
                  <a:cubicBezTo>
                    <a:pt x="389" y="246"/>
                    <a:pt x="389" y="148"/>
                    <a:pt x="348" y="79"/>
                  </a:cubicBezTo>
                  <a:cubicBezTo>
                    <a:pt x="310" y="25"/>
                    <a:pt x="253" y="1"/>
                    <a:pt x="1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9" name="Google Shape;1689;p49"/>
          <p:cNvGrpSpPr/>
          <p:nvPr/>
        </p:nvGrpSpPr>
        <p:grpSpPr>
          <a:xfrm>
            <a:off x="7029644" y="2306923"/>
            <a:ext cx="305149" cy="338330"/>
            <a:chOff x="6941307" y="3419088"/>
            <a:chExt cx="407408" cy="451649"/>
          </a:xfrm>
        </p:grpSpPr>
        <p:sp>
          <p:nvSpPr>
            <p:cNvPr id="1690" name="Google Shape;1690;p49"/>
            <p:cNvSpPr/>
            <p:nvPr/>
          </p:nvSpPr>
          <p:spPr>
            <a:xfrm>
              <a:off x="6941307" y="3419088"/>
              <a:ext cx="406732" cy="451649"/>
            </a:xfrm>
            <a:custGeom>
              <a:avLst/>
              <a:gdLst/>
              <a:ahLst/>
              <a:cxnLst/>
              <a:rect l="l" t="t" r="r" b="b"/>
              <a:pathLst>
                <a:path w="8530" h="9472" extrusionOk="0">
                  <a:moveTo>
                    <a:pt x="7656" y="375"/>
                  </a:moveTo>
                  <a:cubicBezTo>
                    <a:pt x="7933" y="375"/>
                    <a:pt x="8155" y="596"/>
                    <a:pt x="8155" y="874"/>
                  </a:cubicBezTo>
                  <a:lnTo>
                    <a:pt x="8155" y="1456"/>
                  </a:lnTo>
                  <a:lnTo>
                    <a:pt x="362" y="1456"/>
                  </a:lnTo>
                  <a:lnTo>
                    <a:pt x="362" y="874"/>
                  </a:lnTo>
                  <a:cubicBezTo>
                    <a:pt x="362" y="596"/>
                    <a:pt x="597" y="375"/>
                    <a:pt x="874" y="375"/>
                  </a:cubicBezTo>
                  <a:close/>
                  <a:moveTo>
                    <a:pt x="8155" y="7558"/>
                  </a:moveTo>
                  <a:lnTo>
                    <a:pt x="8155" y="8599"/>
                  </a:lnTo>
                  <a:cubicBezTo>
                    <a:pt x="8155" y="8876"/>
                    <a:pt x="7933" y="9098"/>
                    <a:pt x="7656" y="9098"/>
                  </a:cubicBezTo>
                  <a:lnTo>
                    <a:pt x="874" y="9098"/>
                  </a:lnTo>
                  <a:cubicBezTo>
                    <a:pt x="597" y="9098"/>
                    <a:pt x="362" y="8876"/>
                    <a:pt x="362" y="8599"/>
                  </a:cubicBezTo>
                  <a:lnTo>
                    <a:pt x="362" y="7558"/>
                  </a:lnTo>
                  <a:close/>
                  <a:moveTo>
                    <a:pt x="874" y="1"/>
                  </a:moveTo>
                  <a:cubicBezTo>
                    <a:pt x="389" y="1"/>
                    <a:pt x="1" y="389"/>
                    <a:pt x="1" y="874"/>
                  </a:cubicBezTo>
                  <a:lnTo>
                    <a:pt x="1" y="8599"/>
                  </a:lnTo>
                  <a:cubicBezTo>
                    <a:pt x="1" y="9084"/>
                    <a:pt x="389" y="9472"/>
                    <a:pt x="874" y="9472"/>
                  </a:cubicBezTo>
                  <a:lnTo>
                    <a:pt x="7656" y="9472"/>
                  </a:lnTo>
                  <a:cubicBezTo>
                    <a:pt x="8128" y="9472"/>
                    <a:pt x="8529" y="9084"/>
                    <a:pt x="8529" y="8599"/>
                  </a:cubicBezTo>
                  <a:lnTo>
                    <a:pt x="8529" y="5243"/>
                  </a:lnTo>
                  <a:cubicBezTo>
                    <a:pt x="8529" y="5145"/>
                    <a:pt x="8446" y="5062"/>
                    <a:pt x="8335" y="5062"/>
                  </a:cubicBezTo>
                  <a:cubicBezTo>
                    <a:pt x="8239" y="5062"/>
                    <a:pt x="8155" y="5145"/>
                    <a:pt x="8155" y="5243"/>
                  </a:cubicBezTo>
                  <a:lnTo>
                    <a:pt x="8155" y="7184"/>
                  </a:lnTo>
                  <a:lnTo>
                    <a:pt x="362" y="7184"/>
                  </a:lnTo>
                  <a:lnTo>
                    <a:pt x="362" y="1831"/>
                  </a:lnTo>
                  <a:lnTo>
                    <a:pt x="8155" y="1831"/>
                  </a:lnTo>
                  <a:lnTo>
                    <a:pt x="8155" y="3620"/>
                  </a:lnTo>
                  <a:cubicBezTo>
                    <a:pt x="8155" y="3717"/>
                    <a:pt x="8239" y="3801"/>
                    <a:pt x="8335" y="3801"/>
                  </a:cubicBezTo>
                  <a:cubicBezTo>
                    <a:pt x="8446" y="3801"/>
                    <a:pt x="8529" y="3717"/>
                    <a:pt x="8529" y="3620"/>
                  </a:cubicBezTo>
                  <a:lnTo>
                    <a:pt x="8529" y="874"/>
                  </a:lnTo>
                  <a:cubicBezTo>
                    <a:pt x="8529" y="389"/>
                    <a:pt x="8128" y="1"/>
                    <a:pt x="76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9"/>
            <p:cNvSpPr/>
            <p:nvPr/>
          </p:nvSpPr>
          <p:spPr>
            <a:xfrm>
              <a:off x="7049787" y="3533910"/>
              <a:ext cx="189156" cy="203270"/>
            </a:xfrm>
            <a:custGeom>
              <a:avLst/>
              <a:gdLst/>
              <a:ahLst/>
              <a:cxnLst/>
              <a:rect l="l" t="t" r="r" b="b"/>
              <a:pathLst>
                <a:path w="3967" h="4263" extrusionOk="0">
                  <a:moveTo>
                    <a:pt x="3606" y="435"/>
                  </a:moveTo>
                  <a:lnTo>
                    <a:pt x="3606" y="907"/>
                  </a:lnTo>
                  <a:lnTo>
                    <a:pt x="1789" y="1434"/>
                  </a:lnTo>
                  <a:lnTo>
                    <a:pt x="1789" y="949"/>
                  </a:lnTo>
                  <a:lnTo>
                    <a:pt x="3606" y="435"/>
                  </a:lnTo>
                  <a:close/>
                  <a:moveTo>
                    <a:pt x="3245" y="2709"/>
                  </a:moveTo>
                  <a:cubicBezTo>
                    <a:pt x="3440" y="2709"/>
                    <a:pt x="3606" y="2876"/>
                    <a:pt x="3606" y="3084"/>
                  </a:cubicBezTo>
                  <a:lnTo>
                    <a:pt x="3606" y="3098"/>
                  </a:lnTo>
                  <a:cubicBezTo>
                    <a:pt x="3606" y="3292"/>
                    <a:pt x="3440" y="3458"/>
                    <a:pt x="3245" y="3458"/>
                  </a:cubicBezTo>
                  <a:lnTo>
                    <a:pt x="2926" y="3458"/>
                  </a:lnTo>
                  <a:cubicBezTo>
                    <a:pt x="2718" y="3458"/>
                    <a:pt x="2552" y="3292"/>
                    <a:pt x="2552" y="3098"/>
                  </a:cubicBezTo>
                  <a:lnTo>
                    <a:pt x="2552" y="3084"/>
                  </a:lnTo>
                  <a:cubicBezTo>
                    <a:pt x="2552" y="2876"/>
                    <a:pt x="2718" y="2709"/>
                    <a:pt x="2926" y="2709"/>
                  </a:cubicBezTo>
                  <a:close/>
                  <a:moveTo>
                    <a:pt x="1054" y="3153"/>
                  </a:moveTo>
                  <a:cubicBezTo>
                    <a:pt x="1248" y="3153"/>
                    <a:pt x="1415" y="3320"/>
                    <a:pt x="1415" y="3528"/>
                  </a:cubicBezTo>
                  <a:lnTo>
                    <a:pt x="1415" y="3541"/>
                  </a:lnTo>
                  <a:cubicBezTo>
                    <a:pt x="1415" y="3736"/>
                    <a:pt x="1248" y="3902"/>
                    <a:pt x="1054" y="3902"/>
                  </a:cubicBezTo>
                  <a:lnTo>
                    <a:pt x="735" y="3902"/>
                  </a:lnTo>
                  <a:cubicBezTo>
                    <a:pt x="527" y="3902"/>
                    <a:pt x="374" y="3736"/>
                    <a:pt x="374" y="3541"/>
                  </a:cubicBezTo>
                  <a:lnTo>
                    <a:pt x="374" y="3528"/>
                  </a:lnTo>
                  <a:cubicBezTo>
                    <a:pt x="374" y="3320"/>
                    <a:pt x="527" y="3153"/>
                    <a:pt x="735" y="3153"/>
                  </a:cubicBezTo>
                  <a:close/>
                  <a:moveTo>
                    <a:pt x="3778" y="0"/>
                  </a:moveTo>
                  <a:cubicBezTo>
                    <a:pt x="3763" y="0"/>
                    <a:pt x="3747" y="2"/>
                    <a:pt x="3730" y="6"/>
                  </a:cubicBezTo>
                  <a:lnTo>
                    <a:pt x="1554" y="644"/>
                  </a:lnTo>
                  <a:cubicBezTo>
                    <a:pt x="1470" y="657"/>
                    <a:pt x="1415" y="727"/>
                    <a:pt x="1415" y="810"/>
                  </a:cubicBezTo>
                  <a:lnTo>
                    <a:pt x="1415" y="2890"/>
                  </a:lnTo>
                  <a:cubicBezTo>
                    <a:pt x="1304" y="2820"/>
                    <a:pt x="1179" y="2793"/>
                    <a:pt x="1054" y="2793"/>
                  </a:cubicBezTo>
                  <a:lnTo>
                    <a:pt x="735" y="2793"/>
                  </a:lnTo>
                  <a:cubicBezTo>
                    <a:pt x="333" y="2793"/>
                    <a:pt x="0" y="3112"/>
                    <a:pt x="0" y="3528"/>
                  </a:cubicBezTo>
                  <a:lnTo>
                    <a:pt x="0" y="3541"/>
                  </a:lnTo>
                  <a:cubicBezTo>
                    <a:pt x="0" y="3944"/>
                    <a:pt x="333" y="4263"/>
                    <a:pt x="735" y="4263"/>
                  </a:cubicBezTo>
                  <a:lnTo>
                    <a:pt x="1054" y="4263"/>
                  </a:lnTo>
                  <a:cubicBezTo>
                    <a:pt x="1456" y="4263"/>
                    <a:pt x="1789" y="3944"/>
                    <a:pt x="1789" y="3541"/>
                  </a:cubicBezTo>
                  <a:lnTo>
                    <a:pt x="1789" y="3528"/>
                  </a:lnTo>
                  <a:lnTo>
                    <a:pt x="1789" y="1822"/>
                  </a:lnTo>
                  <a:lnTo>
                    <a:pt x="3606" y="1282"/>
                  </a:lnTo>
                  <a:lnTo>
                    <a:pt x="3606" y="2446"/>
                  </a:lnTo>
                  <a:cubicBezTo>
                    <a:pt x="3495" y="2377"/>
                    <a:pt x="3370" y="2349"/>
                    <a:pt x="3245" y="2349"/>
                  </a:cubicBezTo>
                  <a:lnTo>
                    <a:pt x="2926" y="2349"/>
                  </a:lnTo>
                  <a:cubicBezTo>
                    <a:pt x="2510" y="2349"/>
                    <a:pt x="2191" y="2668"/>
                    <a:pt x="2191" y="3084"/>
                  </a:cubicBezTo>
                  <a:lnTo>
                    <a:pt x="2191" y="3098"/>
                  </a:lnTo>
                  <a:cubicBezTo>
                    <a:pt x="2191" y="3500"/>
                    <a:pt x="2510" y="3819"/>
                    <a:pt x="2926" y="3819"/>
                  </a:cubicBezTo>
                  <a:lnTo>
                    <a:pt x="3245" y="3819"/>
                  </a:lnTo>
                  <a:cubicBezTo>
                    <a:pt x="3647" y="3819"/>
                    <a:pt x="3967" y="3500"/>
                    <a:pt x="3967" y="3098"/>
                  </a:cubicBezTo>
                  <a:lnTo>
                    <a:pt x="3967" y="3084"/>
                  </a:lnTo>
                  <a:lnTo>
                    <a:pt x="3967" y="185"/>
                  </a:lnTo>
                  <a:cubicBezTo>
                    <a:pt x="3967" y="77"/>
                    <a:pt x="3883" y="0"/>
                    <a:pt x="37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9"/>
            <p:cNvSpPr/>
            <p:nvPr/>
          </p:nvSpPr>
          <p:spPr>
            <a:xfrm>
              <a:off x="6984270" y="3793356"/>
              <a:ext cx="320093" cy="45012"/>
            </a:xfrm>
            <a:custGeom>
              <a:avLst/>
              <a:gdLst/>
              <a:ahLst/>
              <a:cxnLst/>
              <a:rect l="l" t="t" r="r" b="b"/>
              <a:pathLst>
                <a:path w="6713" h="944" extrusionOk="0">
                  <a:moveTo>
                    <a:pt x="2164" y="1"/>
                  </a:moveTo>
                  <a:cubicBezTo>
                    <a:pt x="2068" y="1"/>
                    <a:pt x="1984" y="84"/>
                    <a:pt x="1984" y="195"/>
                  </a:cubicBezTo>
                  <a:lnTo>
                    <a:pt x="1984" y="292"/>
                  </a:lnTo>
                  <a:lnTo>
                    <a:pt x="195" y="292"/>
                  </a:lnTo>
                  <a:cubicBezTo>
                    <a:pt x="84" y="292"/>
                    <a:pt x="1" y="375"/>
                    <a:pt x="1" y="486"/>
                  </a:cubicBezTo>
                  <a:cubicBezTo>
                    <a:pt x="1" y="583"/>
                    <a:pt x="84" y="667"/>
                    <a:pt x="195" y="667"/>
                  </a:cubicBezTo>
                  <a:lnTo>
                    <a:pt x="1984" y="667"/>
                  </a:lnTo>
                  <a:lnTo>
                    <a:pt x="1984" y="763"/>
                  </a:lnTo>
                  <a:cubicBezTo>
                    <a:pt x="1984" y="861"/>
                    <a:pt x="2068" y="944"/>
                    <a:pt x="2164" y="944"/>
                  </a:cubicBezTo>
                  <a:cubicBezTo>
                    <a:pt x="2262" y="944"/>
                    <a:pt x="2345" y="861"/>
                    <a:pt x="2345" y="763"/>
                  </a:cubicBezTo>
                  <a:lnTo>
                    <a:pt x="2345" y="667"/>
                  </a:lnTo>
                  <a:lnTo>
                    <a:pt x="6533" y="667"/>
                  </a:lnTo>
                  <a:cubicBezTo>
                    <a:pt x="6630" y="667"/>
                    <a:pt x="6713" y="583"/>
                    <a:pt x="6713" y="486"/>
                  </a:cubicBezTo>
                  <a:cubicBezTo>
                    <a:pt x="6713" y="375"/>
                    <a:pt x="6630" y="292"/>
                    <a:pt x="6533" y="292"/>
                  </a:cubicBezTo>
                  <a:lnTo>
                    <a:pt x="2345" y="292"/>
                  </a:lnTo>
                  <a:lnTo>
                    <a:pt x="2345" y="195"/>
                  </a:lnTo>
                  <a:cubicBezTo>
                    <a:pt x="2345" y="84"/>
                    <a:pt x="2262" y="1"/>
                    <a:pt x="21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9"/>
            <p:cNvSpPr/>
            <p:nvPr/>
          </p:nvSpPr>
          <p:spPr>
            <a:xfrm>
              <a:off x="6980837" y="3454946"/>
              <a:ext cx="20694" cy="17547"/>
            </a:xfrm>
            <a:custGeom>
              <a:avLst/>
              <a:gdLst/>
              <a:ahLst/>
              <a:cxnLst/>
              <a:rect l="l" t="t" r="r" b="b"/>
              <a:pathLst>
                <a:path w="434" h="368" extrusionOk="0">
                  <a:moveTo>
                    <a:pt x="223" y="1"/>
                  </a:moveTo>
                  <a:cubicBezTo>
                    <a:pt x="149" y="1"/>
                    <a:pt x="74" y="42"/>
                    <a:pt x="45" y="122"/>
                  </a:cubicBezTo>
                  <a:cubicBezTo>
                    <a:pt x="0" y="245"/>
                    <a:pt x="109" y="367"/>
                    <a:pt x="225" y="367"/>
                  </a:cubicBezTo>
                  <a:cubicBezTo>
                    <a:pt x="253" y="367"/>
                    <a:pt x="282" y="360"/>
                    <a:pt x="309" y="344"/>
                  </a:cubicBezTo>
                  <a:cubicBezTo>
                    <a:pt x="392" y="303"/>
                    <a:pt x="433" y="205"/>
                    <a:pt x="392" y="108"/>
                  </a:cubicBezTo>
                  <a:cubicBezTo>
                    <a:pt x="359" y="35"/>
                    <a:pt x="29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9"/>
            <p:cNvSpPr/>
            <p:nvPr/>
          </p:nvSpPr>
          <p:spPr>
            <a:xfrm>
              <a:off x="7017362" y="3454707"/>
              <a:ext cx="19216" cy="17976"/>
            </a:xfrm>
            <a:custGeom>
              <a:avLst/>
              <a:gdLst/>
              <a:ahLst/>
              <a:cxnLst/>
              <a:rect l="l" t="t" r="r" b="b"/>
              <a:pathLst>
                <a:path w="403" h="377" extrusionOk="0">
                  <a:moveTo>
                    <a:pt x="203" y="0"/>
                  </a:moveTo>
                  <a:cubicBezTo>
                    <a:pt x="162" y="0"/>
                    <a:pt x="121" y="14"/>
                    <a:pt x="83" y="44"/>
                  </a:cubicBezTo>
                  <a:cubicBezTo>
                    <a:pt x="28" y="86"/>
                    <a:pt x="0" y="169"/>
                    <a:pt x="28" y="252"/>
                  </a:cubicBezTo>
                  <a:cubicBezTo>
                    <a:pt x="56" y="321"/>
                    <a:pt x="126" y="376"/>
                    <a:pt x="209" y="376"/>
                  </a:cubicBezTo>
                  <a:cubicBezTo>
                    <a:pt x="278" y="376"/>
                    <a:pt x="347" y="321"/>
                    <a:pt x="375" y="252"/>
                  </a:cubicBezTo>
                  <a:cubicBezTo>
                    <a:pt x="403" y="169"/>
                    <a:pt x="375" y="86"/>
                    <a:pt x="305" y="30"/>
                  </a:cubicBezTo>
                  <a:cubicBezTo>
                    <a:pt x="273" y="11"/>
                    <a:pt x="238" y="0"/>
                    <a:pt x="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9"/>
            <p:cNvSpPr/>
            <p:nvPr/>
          </p:nvSpPr>
          <p:spPr>
            <a:xfrm>
              <a:off x="7328831" y="3621409"/>
              <a:ext cx="19884" cy="17976"/>
            </a:xfrm>
            <a:custGeom>
              <a:avLst/>
              <a:gdLst/>
              <a:ahLst/>
              <a:cxnLst/>
              <a:rect l="l" t="t" r="r" b="b"/>
              <a:pathLst>
                <a:path w="417" h="377" extrusionOk="0">
                  <a:moveTo>
                    <a:pt x="207" y="0"/>
                  </a:moveTo>
                  <a:cubicBezTo>
                    <a:pt x="174" y="0"/>
                    <a:pt x="141" y="9"/>
                    <a:pt x="112" y="29"/>
                  </a:cubicBezTo>
                  <a:cubicBezTo>
                    <a:pt x="28" y="84"/>
                    <a:pt x="1" y="209"/>
                    <a:pt x="56" y="292"/>
                  </a:cubicBezTo>
                  <a:cubicBezTo>
                    <a:pt x="92" y="346"/>
                    <a:pt x="156" y="376"/>
                    <a:pt x="220" y="376"/>
                  </a:cubicBezTo>
                  <a:cubicBezTo>
                    <a:pt x="255" y="376"/>
                    <a:pt x="289" y="367"/>
                    <a:pt x="319" y="347"/>
                  </a:cubicBezTo>
                  <a:cubicBezTo>
                    <a:pt x="402" y="279"/>
                    <a:pt x="417" y="168"/>
                    <a:pt x="361" y="84"/>
                  </a:cubicBezTo>
                  <a:cubicBezTo>
                    <a:pt x="325" y="31"/>
                    <a:pt x="266" y="0"/>
                    <a:pt x="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50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most active months</a:t>
            </a:r>
            <a:endParaRPr/>
          </a:p>
        </p:txBody>
      </p:sp>
      <p:grpSp>
        <p:nvGrpSpPr>
          <p:cNvPr id="1701" name="Google Shape;1701;p50"/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1702" name="Google Shape;1702;p50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0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0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0"/>
            <p:cNvSpPr/>
            <p:nvPr/>
          </p:nvSpPr>
          <p:spPr>
            <a:xfrm>
              <a:off x="1379968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0"/>
            <p:cNvSpPr/>
            <p:nvPr/>
          </p:nvSpPr>
          <p:spPr>
            <a:xfrm>
              <a:off x="1483960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1707" name="Google Shape;1707;p50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0"/>
            <p:cNvSpPr/>
            <p:nvPr/>
          </p:nvSpPr>
          <p:spPr>
            <a:xfrm flipH="1">
              <a:off x="1790866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  <p:grpSp>
          <p:nvGrpSpPr>
            <p:cNvPr id="1709" name="Google Shape;1709;p50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1710" name="Google Shape;1710;p50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50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2" name="Google Shape;1712;p50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1713" name="Google Shape;1713;p50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50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50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6" name="Google Shape;1716;p50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1717" name="Google Shape;1717;p50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50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50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50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50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50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50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50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725" name="Google Shape;1725;p50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6" name="Google Shape;1726;p50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727" name="Google Shape;1727;p50"/>
          <p:cNvCxnSpPr/>
          <p:nvPr/>
        </p:nvCxnSpPr>
        <p:spPr>
          <a:xfrm>
            <a:off x="1613375" y="2845471"/>
            <a:ext cx="717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28" name="Google Shape;1728;p50"/>
          <p:cNvSpPr txBox="1">
            <a:spLocks noGrp="1"/>
          </p:cNvSpPr>
          <p:nvPr>
            <p:ph type="subTitle" idx="4294967295"/>
          </p:nvPr>
        </p:nvSpPr>
        <p:spPr>
          <a:xfrm>
            <a:off x="1606738" y="3339371"/>
            <a:ext cx="1346700" cy="51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Mercury is a small planet</a:t>
            </a:r>
            <a:endParaRPr/>
          </a:p>
        </p:txBody>
      </p:sp>
      <p:sp>
        <p:nvSpPr>
          <p:cNvPr id="1729" name="Google Shape;1729;p50"/>
          <p:cNvSpPr txBox="1">
            <a:spLocks noGrp="1"/>
          </p:cNvSpPr>
          <p:nvPr>
            <p:ph type="subTitle" idx="4294967295"/>
          </p:nvPr>
        </p:nvSpPr>
        <p:spPr>
          <a:xfrm>
            <a:off x="1606742" y="3012124"/>
            <a:ext cx="134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Lexend Deca Medium"/>
                <a:ea typeface="Lexend Deca Medium"/>
                <a:cs typeface="Lexend Deca Medium"/>
                <a:sym typeface="Lexend Deca Medium"/>
              </a:rPr>
              <a:t>January</a:t>
            </a:r>
            <a:endParaRPr sz="2000"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1730" name="Google Shape;1730;p50"/>
          <p:cNvSpPr txBox="1"/>
          <p:nvPr/>
        </p:nvSpPr>
        <p:spPr>
          <a:xfrm>
            <a:off x="1697043" y="3881777"/>
            <a:ext cx="11661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Total time: 10h34m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1731" name="Google Shape;1731;p50"/>
          <p:cNvSpPr/>
          <p:nvPr/>
        </p:nvSpPr>
        <p:spPr>
          <a:xfrm>
            <a:off x="1535001" y="2772409"/>
            <a:ext cx="146100" cy="14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32" name="Google Shape;1732;p50"/>
          <p:cNvCxnSpPr>
            <a:stCxn id="1731" idx="4"/>
            <a:endCxn id="1729" idx="1"/>
          </p:cNvCxnSpPr>
          <p:nvPr/>
        </p:nvCxnSpPr>
        <p:spPr>
          <a:xfrm flipH="1">
            <a:off x="1606851" y="2918509"/>
            <a:ext cx="1200" cy="246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33" name="Google Shape;1733;p50"/>
          <p:cNvSpPr txBox="1"/>
          <p:nvPr/>
        </p:nvSpPr>
        <p:spPr>
          <a:xfrm>
            <a:off x="1697050" y="4085097"/>
            <a:ext cx="11661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Metrophobic"/>
                <a:ea typeface="Metrophobic"/>
                <a:cs typeface="Metrophobic"/>
                <a:sym typeface="Metrophobic"/>
              </a:rPr>
              <a:t>Genre:</a:t>
            </a:r>
            <a:r>
              <a:rPr lang="en" sz="10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 Pop</a:t>
            </a:r>
            <a:endParaRPr sz="1000">
              <a:solidFill>
                <a:schemeClr val="dk1"/>
              </a:solidFill>
              <a:latin typeface="Metrophobic"/>
              <a:ea typeface="Metrophobic"/>
              <a:cs typeface="Metrophobic"/>
              <a:sym typeface="Metrophob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Metrophobic"/>
                <a:ea typeface="Metrophobic"/>
                <a:cs typeface="Metrophobic"/>
                <a:sym typeface="Metrophobic"/>
              </a:rPr>
              <a:t>Artist: </a:t>
            </a:r>
            <a:r>
              <a:rPr lang="en" sz="10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Jane Doe</a:t>
            </a:r>
            <a:endParaRPr sz="1000">
              <a:solidFill>
                <a:schemeClr val="dk1"/>
              </a:solidFill>
              <a:latin typeface="Metrophobic"/>
              <a:ea typeface="Metrophobic"/>
              <a:cs typeface="Metrophobic"/>
              <a:sym typeface="Metrophob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Metrophobic"/>
                <a:ea typeface="Metrophobic"/>
                <a:cs typeface="Metrophobic"/>
                <a:sym typeface="Metrophobic"/>
              </a:rPr>
              <a:t>Song:</a:t>
            </a:r>
            <a:r>
              <a:rPr lang="en" sz="10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 Mercury</a:t>
            </a:r>
            <a:endParaRPr sz="1000">
              <a:solidFill>
                <a:schemeClr val="dk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1734" name="Google Shape;1734;p50"/>
          <p:cNvSpPr/>
          <p:nvPr/>
        </p:nvSpPr>
        <p:spPr>
          <a:xfrm>
            <a:off x="2011054" y="2772409"/>
            <a:ext cx="146100" cy="14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5" name="Google Shape;1735;p50"/>
          <p:cNvSpPr/>
          <p:nvPr/>
        </p:nvSpPr>
        <p:spPr>
          <a:xfrm>
            <a:off x="2487106" y="2772409"/>
            <a:ext cx="146100" cy="14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" name="Google Shape;1736;p50"/>
          <p:cNvSpPr/>
          <p:nvPr/>
        </p:nvSpPr>
        <p:spPr>
          <a:xfrm>
            <a:off x="2963158" y="2772409"/>
            <a:ext cx="146100" cy="14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50"/>
          <p:cNvSpPr/>
          <p:nvPr/>
        </p:nvSpPr>
        <p:spPr>
          <a:xfrm>
            <a:off x="3439211" y="2772409"/>
            <a:ext cx="146100" cy="14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50"/>
          <p:cNvSpPr/>
          <p:nvPr/>
        </p:nvSpPr>
        <p:spPr>
          <a:xfrm>
            <a:off x="3915263" y="2772409"/>
            <a:ext cx="146100" cy="14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50"/>
          <p:cNvSpPr/>
          <p:nvPr/>
        </p:nvSpPr>
        <p:spPr>
          <a:xfrm>
            <a:off x="4391315" y="2772409"/>
            <a:ext cx="146100" cy="14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50"/>
          <p:cNvSpPr/>
          <p:nvPr/>
        </p:nvSpPr>
        <p:spPr>
          <a:xfrm>
            <a:off x="4867367" y="2772409"/>
            <a:ext cx="146100" cy="14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50"/>
          <p:cNvSpPr/>
          <p:nvPr/>
        </p:nvSpPr>
        <p:spPr>
          <a:xfrm>
            <a:off x="5343420" y="2772409"/>
            <a:ext cx="146100" cy="14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50"/>
          <p:cNvSpPr/>
          <p:nvPr/>
        </p:nvSpPr>
        <p:spPr>
          <a:xfrm>
            <a:off x="5819472" y="2772409"/>
            <a:ext cx="146100" cy="14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" name="Google Shape;1743;p50"/>
          <p:cNvSpPr/>
          <p:nvPr/>
        </p:nvSpPr>
        <p:spPr>
          <a:xfrm>
            <a:off x="6295524" y="2772409"/>
            <a:ext cx="146100" cy="14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4" name="Google Shape;1744;p50"/>
          <p:cNvSpPr/>
          <p:nvPr/>
        </p:nvSpPr>
        <p:spPr>
          <a:xfrm>
            <a:off x="6771576" y="2772409"/>
            <a:ext cx="146100" cy="14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45" name="Google Shape;1745;p50"/>
          <p:cNvCxnSpPr>
            <a:stCxn id="1736" idx="0"/>
            <a:endCxn id="1746" idx="1"/>
          </p:cNvCxnSpPr>
          <p:nvPr/>
        </p:nvCxnSpPr>
        <p:spPr>
          <a:xfrm rot="10800000" flipH="1">
            <a:off x="3036208" y="1277209"/>
            <a:ext cx="8400" cy="14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47" name="Google Shape;1747;p50"/>
          <p:cNvSpPr txBox="1">
            <a:spLocks noGrp="1"/>
          </p:cNvSpPr>
          <p:nvPr>
            <p:ph type="subTitle" idx="4294967295"/>
          </p:nvPr>
        </p:nvSpPr>
        <p:spPr>
          <a:xfrm>
            <a:off x="3044588" y="1451686"/>
            <a:ext cx="1346700" cy="51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Venus is terribly hot</a:t>
            </a:r>
            <a:endParaRPr/>
          </a:p>
        </p:txBody>
      </p:sp>
      <p:sp>
        <p:nvSpPr>
          <p:cNvPr id="1746" name="Google Shape;1746;p50"/>
          <p:cNvSpPr txBox="1">
            <a:spLocks noGrp="1"/>
          </p:cNvSpPr>
          <p:nvPr>
            <p:ph type="subTitle" idx="4294967295"/>
          </p:nvPr>
        </p:nvSpPr>
        <p:spPr>
          <a:xfrm>
            <a:off x="3044592" y="1124439"/>
            <a:ext cx="134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Lexend Deca Medium"/>
                <a:ea typeface="Lexend Deca Medium"/>
                <a:cs typeface="Lexend Deca Medium"/>
                <a:sym typeface="Lexend Deca Medium"/>
              </a:rPr>
              <a:t>April</a:t>
            </a:r>
            <a:endParaRPr sz="2000"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1748" name="Google Shape;1748;p50"/>
          <p:cNvSpPr txBox="1"/>
          <p:nvPr/>
        </p:nvSpPr>
        <p:spPr>
          <a:xfrm>
            <a:off x="3134893" y="1994092"/>
            <a:ext cx="11661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Total time: 12h45m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1749" name="Google Shape;1749;p50"/>
          <p:cNvSpPr txBox="1"/>
          <p:nvPr/>
        </p:nvSpPr>
        <p:spPr>
          <a:xfrm>
            <a:off x="3134900" y="2197411"/>
            <a:ext cx="11661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Metrophobic"/>
                <a:ea typeface="Metrophobic"/>
                <a:cs typeface="Metrophobic"/>
                <a:sym typeface="Metrophobic"/>
              </a:rPr>
              <a:t>Genre:</a:t>
            </a:r>
            <a:r>
              <a:rPr lang="en" sz="10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 Reggaeton</a:t>
            </a:r>
            <a:endParaRPr sz="1000">
              <a:solidFill>
                <a:schemeClr val="dk1"/>
              </a:solidFill>
              <a:latin typeface="Metrophobic"/>
              <a:ea typeface="Metrophobic"/>
              <a:cs typeface="Metrophobic"/>
              <a:sym typeface="Metrophob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Metrophobic"/>
                <a:ea typeface="Metrophobic"/>
                <a:cs typeface="Metrophobic"/>
                <a:sym typeface="Metrophobic"/>
              </a:rPr>
              <a:t>Artist: </a:t>
            </a:r>
            <a:r>
              <a:rPr lang="en" sz="10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Sam Smith</a:t>
            </a:r>
            <a:endParaRPr sz="1000">
              <a:solidFill>
                <a:schemeClr val="dk1"/>
              </a:solidFill>
              <a:latin typeface="Metrophobic"/>
              <a:ea typeface="Metrophobic"/>
              <a:cs typeface="Metrophobic"/>
              <a:sym typeface="Metrophob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Metrophobic"/>
                <a:ea typeface="Metrophobic"/>
                <a:cs typeface="Metrophobic"/>
                <a:sym typeface="Metrophobic"/>
              </a:rPr>
              <a:t>Song:</a:t>
            </a:r>
            <a:r>
              <a:rPr lang="en" sz="10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 Venus</a:t>
            </a:r>
            <a:endParaRPr sz="1000">
              <a:solidFill>
                <a:schemeClr val="dk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cxnSp>
        <p:nvCxnSpPr>
          <p:cNvPr id="1750" name="Google Shape;1750;p50"/>
          <p:cNvCxnSpPr>
            <a:endCxn id="1751" idx="1"/>
          </p:cNvCxnSpPr>
          <p:nvPr/>
        </p:nvCxnSpPr>
        <p:spPr>
          <a:xfrm rot="10800000" flipH="1">
            <a:off x="4932054" y="1277289"/>
            <a:ext cx="8400" cy="14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52" name="Google Shape;1752;p50"/>
          <p:cNvSpPr txBox="1">
            <a:spLocks noGrp="1"/>
          </p:cNvSpPr>
          <p:nvPr>
            <p:ph type="subTitle" idx="4294967295"/>
          </p:nvPr>
        </p:nvSpPr>
        <p:spPr>
          <a:xfrm>
            <a:off x="4940451" y="1451686"/>
            <a:ext cx="1346700" cy="51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Saturn is a gas giant</a:t>
            </a:r>
            <a:endParaRPr/>
          </a:p>
        </p:txBody>
      </p:sp>
      <p:sp>
        <p:nvSpPr>
          <p:cNvPr id="1751" name="Google Shape;1751;p50"/>
          <p:cNvSpPr txBox="1">
            <a:spLocks noGrp="1"/>
          </p:cNvSpPr>
          <p:nvPr>
            <p:ph type="subTitle" idx="4294967295"/>
          </p:nvPr>
        </p:nvSpPr>
        <p:spPr>
          <a:xfrm>
            <a:off x="4940454" y="1124439"/>
            <a:ext cx="134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Lexend Deca Medium"/>
                <a:ea typeface="Lexend Deca Medium"/>
                <a:cs typeface="Lexend Deca Medium"/>
                <a:sym typeface="Lexend Deca Medium"/>
              </a:rPr>
              <a:t>August</a:t>
            </a:r>
            <a:endParaRPr sz="2000"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1753" name="Google Shape;1753;p50"/>
          <p:cNvSpPr txBox="1"/>
          <p:nvPr/>
        </p:nvSpPr>
        <p:spPr>
          <a:xfrm>
            <a:off x="5030755" y="1994092"/>
            <a:ext cx="11661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Total time: 10h5m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1754" name="Google Shape;1754;p50"/>
          <p:cNvSpPr txBox="1"/>
          <p:nvPr/>
        </p:nvSpPr>
        <p:spPr>
          <a:xfrm>
            <a:off x="5030763" y="2197411"/>
            <a:ext cx="11661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Metrophobic"/>
                <a:ea typeface="Metrophobic"/>
                <a:cs typeface="Metrophobic"/>
                <a:sym typeface="Metrophobic"/>
              </a:rPr>
              <a:t>Genre:</a:t>
            </a:r>
            <a:r>
              <a:rPr lang="en" sz="10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 Rock</a:t>
            </a:r>
            <a:endParaRPr sz="1000">
              <a:solidFill>
                <a:schemeClr val="dk1"/>
              </a:solidFill>
              <a:latin typeface="Metrophobic"/>
              <a:ea typeface="Metrophobic"/>
              <a:cs typeface="Metrophobic"/>
              <a:sym typeface="Metrophob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Metrophobic"/>
                <a:ea typeface="Metrophobic"/>
                <a:cs typeface="Metrophobic"/>
                <a:sym typeface="Metrophobic"/>
              </a:rPr>
              <a:t>Artist: </a:t>
            </a:r>
            <a:r>
              <a:rPr lang="en" sz="10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Sam Smith</a:t>
            </a:r>
            <a:endParaRPr sz="1000">
              <a:solidFill>
                <a:schemeClr val="dk1"/>
              </a:solidFill>
              <a:latin typeface="Metrophobic"/>
              <a:ea typeface="Metrophobic"/>
              <a:cs typeface="Metrophobic"/>
              <a:sym typeface="Metrophob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Metrophobic"/>
                <a:ea typeface="Metrophobic"/>
                <a:cs typeface="Metrophobic"/>
                <a:sym typeface="Metrophobic"/>
              </a:rPr>
              <a:t>Song:</a:t>
            </a:r>
            <a:r>
              <a:rPr lang="en" sz="10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 Mars</a:t>
            </a:r>
            <a:endParaRPr sz="1000">
              <a:solidFill>
                <a:schemeClr val="dk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1755" name="Google Shape;1755;p50"/>
          <p:cNvSpPr txBox="1">
            <a:spLocks noGrp="1"/>
          </p:cNvSpPr>
          <p:nvPr>
            <p:ph type="subTitle" idx="4294967295"/>
          </p:nvPr>
        </p:nvSpPr>
        <p:spPr>
          <a:xfrm>
            <a:off x="3984675" y="3339375"/>
            <a:ext cx="1376100" cy="51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Mars is actually cold</a:t>
            </a:r>
            <a:endParaRPr/>
          </a:p>
        </p:txBody>
      </p:sp>
      <p:sp>
        <p:nvSpPr>
          <p:cNvPr id="1756" name="Google Shape;1756;p50"/>
          <p:cNvSpPr txBox="1">
            <a:spLocks noGrp="1"/>
          </p:cNvSpPr>
          <p:nvPr>
            <p:ph type="subTitle" idx="4294967295"/>
          </p:nvPr>
        </p:nvSpPr>
        <p:spPr>
          <a:xfrm>
            <a:off x="3984685" y="3012124"/>
            <a:ext cx="13467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Lexend Deca Medium"/>
                <a:ea typeface="Lexend Deca Medium"/>
                <a:cs typeface="Lexend Deca Medium"/>
                <a:sym typeface="Lexend Deca Medium"/>
              </a:rPr>
              <a:t>June</a:t>
            </a:r>
            <a:endParaRPr sz="2000"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1757" name="Google Shape;1757;p50"/>
          <p:cNvSpPr txBox="1"/>
          <p:nvPr/>
        </p:nvSpPr>
        <p:spPr>
          <a:xfrm>
            <a:off x="4074986" y="3881777"/>
            <a:ext cx="11661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Total time: 11h3m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cxnSp>
        <p:nvCxnSpPr>
          <p:cNvPr id="1758" name="Google Shape;1758;p50"/>
          <p:cNvCxnSpPr>
            <a:stCxn id="1738" idx="4"/>
            <a:endCxn id="1756" idx="1"/>
          </p:cNvCxnSpPr>
          <p:nvPr/>
        </p:nvCxnSpPr>
        <p:spPr>
          <a:xfrm flipH="1">
            <a:off x="3984713" y="2918509"/>
            <a:ext cx="3600" cy="246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59" name="Google Shape;1759;p50"/>
          <p:cNvSpPr txBox="1"/>
          <p:nvPr/>
        </p:nvSpPr>
        <p:spPr>
          <a:xfrm>
            <a:off x="4074993" y="4085097"/>
            <a:ext cx="11661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Metrophobic"/>
                <a:ea typeface="Metrophobic"/>
                <a:cs typeface="Metrophobic"/>
                <a:sym typeface="Metrophobic"/>
              </a:rPr>
              <a:t>Genre:</a:t>
            </a:r>
            <a:r>
              <a:rPr lang="en" sz="10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 Pop</a:t>
            </a:r>
            <a:endParaRPr sz="1000">
              <a:solidFill>
                <a:schemeClr val="dk1"/>
              </a:solidFill>
              <a:latin typeface="Metrophobic"/>
              <a:ea typeface="Metrophobic"/>
              <a:cs typeface="Metrophobic"/>
              <a:sym typeface="Metrophob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Metrophobic"/>
                <a:ea typeface="Metrophobic"/>
                <a:cs typeface="Metrophobic"/>
                <a:sym typeface="Metrophobic"/>
              </a:rPr>
              <a:t>Artist: </a:t>
            </a:r>
            <a:r>
              <a:rPr lang="en" sz="10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Nick Jones</a:t>
            </a:r>
            <a:endParaRPr sz="1000">
              <a:solidFill>
                <a:schemeClr val="dk1"/>
              </a:solidFill>
              <a:latin typeface="Metrophobic"/>
              <a:ea typeface="Metrophobic"/>
              <a:cs typeface="Metrophobic"/>
              <a:sym typeface="Metrophob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Metrophobic"/>
                <a:ea typeface="Metrophobic"/>
                <a:cs typeface="Metrophobic"/>
                <a:sym typeface="Metrophobic"/>
              </a:rPr>
              <a:t>Song:</a:t>
            </a:r>
            <a:r>
              <a:rPr lang="en" sz="10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 Neptune</a:t>
            </a:r>
            <a:endParaRPr sz="1000">
              <a:solidFill>
                <a:schemeClr val="dk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1760" name="Google Shape;1760;p50"/>
          <p:cNvSpPr txBox="1">
            <a:spLocks noGrp="1"/>
          </p:cNvSpPr>
          <p:nvPr>
            <p:ph type="subTitle" idx="4294967295"/>
          </p:nvPr>
        </p:nvSpPr>
        <p:spPr>
          <a:xfrm>
            <a:off x="6368638" y="3339371"/>
            <a:ext cx="1346700" cy="51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Neptune is far away</a:t>
            </a:r>
            <a:endParaRPr/>
          </a:p>
        </p:txBody>
      </p:sp>
      <p:sp>
        <p:nvSpPr>
          <p:cNvPr id="1761" name="Google Shape;1761;p50"/>
          <p:cNvSpPr txBox="1">
            <a:spLocks noGrp="1"/>
          </p:cNvSpPr>
          <p:nvPr>
            <p:ph type="subTitle" idx="4294967295"/>
          </p:nvPr>
        </p:nvSpPr>
        <p:spPr>
          <a:xfrm>
            <a:off x="6368651" y="3012125"/>
            <a:ext cx="15414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Lexend Deca Medium"/>
                <a:ea typeface="Lexend Deca Medium"/>
                <a:cs typeface="Lexend Deca Medium"/>
                <a:sym typeface="Lexend Deca Medium"/>
              </a:rPr>
              <a:t>November</a:t>
            </a:r>
            <a:endParaRPr sz="2000"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1762" name="Google Shape;1762;p50"/>
          <p:cNvSpPr txBox="1"/>
          <p:nvPr/>
        </p:nvSpPr>
        <p:spPr>
          <a:xfrm>
            <a:off x="6458943" y="3881777"/>
            <a:ext cx="11661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Total time: 10h59m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cxnSp>
        <p:nvCxnSpPr>
          <p:cNvPr id="1763" name="Google Shape;1763;p50"/>
          <p:cNvCxnSpPr>
            <a:stCxn id="1743" idx="4"/>
            <a:endCxn id="1761" idx="1"/>
          </p:cNvCxnSpPr>
          <p:nvPr/>
        </p:nvCxnSpPr>
        <p:spPr>
          <a:xfrm>
            <a:off x="6368574" y="2918509"/>
            <a:ext cx="0" cy="246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64" name="Google Shape;1764;p50"/>
          <p:cNvSpPr txBox="1"/>
          <p:nvPr/>
        </p:nvSpPr>
        <p:spPr>
          <a:xfrm>
            <a:off x="6458950" y="4085097"/>
            <a:ext cx="11661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Metrophobic"/>
                <a:ea typeface="Metrophobic"/>
                <a:cs typeface="Metrophobic"/>
                <a:sym typeface="Metrophobic"/>
              </a:rPr>
              <a:t>Genre:</a:t>
            </a:r>
            <a:r>
              <a:rPr lang="en" sz="10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 Latin</a:t>
            </a:r>
            <a:endParaRPr sz="1000">
              <a:solidFill>
                <a:schemeClr val="dk1"/>
              </a:solidFill>
              <a:latin typeface="Metrophobic"/>
              <a:ea typeface="Metrophobic"/>
              <a:cs typeface="Metrophobic"/>
              <a:sym typeface="Metrophob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Metrophobic"/>
                <a:ea typeface="Metrophobic"/>
                <a:cs typeface="Metrophobic"/>
                <a:sym typeface="Metrophobic"/>
              </a:rPr>
              <a:t>Artist: </a:t>
            </a:r>
            <a:r>
              <a:rPr lang="en" sz="10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Sam Smith</a:t>
            </a:r>
            <a:endParaRPr sz="1000">
              <a:solidFill>
                <a:schemeClr val="dk1"/>
              </a:solidFill>
              <a:latin typeface="Metrophobic"/>
              <a:ea typeface="Metrophobic"/>
              <a:cs typeface="Metrophobic"/>
              <a:sym typeface="Metrophob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Metrophobic"/>
                <a:ea typeface="Metrophobic"/>
                <a:cs typeface="Metrophobic"/>
                <a:sym typeface="Metrophobic"/>
              </a:rPr>
              <a:t>Song:</a:t>
            </a:r>
            <a:r>
              <a:rPr lang="en" sz="10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 Mercury</a:t>
            </a:r>
            <a:endParaRPr sz="1000">
              <a:solidFill>
                <a:schemeClr val="dk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cxnSp>
        <p:nvCxnSpPr>
          <p:cNvPr id="1765" name="Google Shape;1765;p50"/>
          <p:cNvCxnSpPr>
            <a:stCxn id="1744" idx="0"/>
            <a:endCxn id="1766" idx="1"/>
          </p:cNvCxnSpPr>
          <p:nvPr/>
        </p:nvCxnSpPr>
        <p:spPr>
          <a:xfrm rot="10800000" flipH="1">
            <a:off x="6844626" y="1277209"/>
            <a:ext cx="6000" cy="14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67" name="Google Shape;1767;p50"/>
          <p:cNvSpPr txBox="1">
            <a:spLocks noGrp="1"/>
          </p:cNvSpPr>
          <p:nvPr>
            <p:ph type="subTitle" idx="4294967295"/>
          </p:nvPr>
        </p:nvSpPr>
        <p:spPr>
          <a:xfrm>
            <a:off x="6850667" y="1451686"/>
            <a:ext cx="1346700" cy="51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Jupiter is the biggest</a:t>
            </a:r>
            <a:endParaRPr/>
          </a:p>
        </p:txBody>
      </p:sp>
      <p:sp>
        <p:nvSpPr>
          <p:cNvPr id="1766" name="Google Shape;1766;p50"/>
          <p:cNvSpPr txBox="1">
            <a:spLocks noGrp="1"/>
          </p:cNvSpPr>
          <p:nvPr>
            <p:ph type="subTitle" idx="4294967295"/>
          </p:nvPr>
        </p:nvSpPr>
        <p:spPr>
          <a:xfrm>
            <a:off x="6850675" y="1124450"/>
            <a:ext cx="15414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Lexend Deca Medium"/>
                <a:ea typeface="Lexend Deca Medium"/>
                <a:cs typeface="Lexend Deca Medium"/>
                <a:sym typeface="Lexend Deca Medium"/>
              </a:rPr>
              <a:t>December</a:t>
            </a:r>
            <a:endParaRPr sz="2000"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1768" name="Google Shape;1768;p50"/>
          <p:cNvSpPr txBox="1"/>
          <p:nvPr/>
        </p:nvSpPr>
        <p:spPr>
          <a:xfrm>
            <a:off x="6940971" y="1994092"/>
            <a:ext cx="11661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Total time: 15h45m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1769" name="Google Shape;1769;p50"/>
          <p:cNvSpPr txBox="1"/>
          <p:nvPr/>
        </p:nvSpPr>
        <p:spPr>
          <a:xfrm>
            <a:off x="6940978" y="2197411"/>
            <a:ext cx="11661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Metrophobic"/>
                <a:ea typeface="Metrophobic"/>
                <a:cs typeface="Metrophobic"/>
                <a:sym typeface="Metrophobic"/>
              </a:rPr>
              <a:t>Genre:</a:t>
            </a:r>
            <a:r>
              <a:rPr lang="en" sz="10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 Pop</a:t>
            </a:r>
            <a:endParaRPr sz="1000">
              <a:solidFill>
                <a:schemeClr val="dk1"/>
              </a:solidFill>
              <a:latin typeface="Metrophobic"/>
              <a:ea typeface="Metrophobic"/>
              <a:cs typeface="Metrophobic"/>
              <a:sym typeface="Metrophob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Metrophobic"/>
                <a:ea typeface="Metrophobic"/>
                <a:cs typeface="Metrophobic"/>
                <a:sym typeface="Metrophobic"/>
              </a:rPr>
              <a:t>Artist: </a:t>
            </a:r>
            <a:r>
              <a:rPr lang="en" sz="10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Sam Smith</a:t>
            </a:r>
            <a:endParaRPr sz="1000">
              <a:solidFill>
                <a:schemeClr val="dk1"/>
              </a:solidFill>
              <a:latin typeface="Metrophobic"/>
              <a:ea typeface="Metrophobic"/>
              <a:cs typeface="Metrophobic"/>
              <a:sym typeface="Metrophob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Metrophobic"/>
                <a:ea typeface="Metrophobic"/>
                <a:cs typeface="Metrophobic"/>
                <a:sym typeface="Metrophobic"/>
              </a:rPr>
              <a:t>Song:</a:t>
            </a:r>
            <a:r>
              <a:rPr lang="en" sz="10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 Venus</a:t>
            </a:r>
            <a:endParaRPr sz="1000">
              <a:solidFill>
                <a:schemeClr val="dk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51"/>
          <p:cNvSpPr txBox="1">
            <a:spLocks noGrp="1"/>
          </p:cNvSpPr>
          <p:nvPr>
            <p:ph type="ctrTitle"/>
          </p:nvPr>
        </p:nvSpPr>
        <p:spPr>
          <a:xfrm>
            <a:off x="2624250" y="1070938"/>
            <a:ext cx="4262100" cy="822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775" name="Google Shape;1775;p51"/>
          <p:cNvSpPr txBox="1">
            <a:spLocks noGrp="1"/>
          </p:cNvSpPr>
          <p:nvPr>
            <p:ph type="subTitle" idx="1"/>
          </p:nvPr>
        </p:nvSpPr>
        <p:spPr>
          <a:xfrm>
            <a:off x="2624250" y="2396100"/>
            <a:ext cx="4262100" cy="75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youremail@freepik.com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+34 654 321 321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yourwebsite.com</a:t>
            </a:r>
            <a:endParaRPr/>
          </a:p>
        </p:txBody>
      </p:sp>
      <p:sp>
        <p:nvSpPr>
          <p:cNvPr id="1776" name="Google Shape;1776;p51"/>
          <p:cNvSpPr txBox="1">
            <a:spLocks noGrp="1"/>
          </p:cNvSpPr>
          <p:nvPr>
            <p:ph type="subTitle" idx="2"/>
          </p:nvPr>
        </p:nvSpPr>
        <p:spPr>
          <a:xfrm>
            <a:off x="2624250" y="1993467"/>
            <a:ext cx="4262100" cy="359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grpSp>
        <p:nvGrpSpPr>
          <p:cNvPr id="1777" name="Google Shape;1777;p51"/>
          <p:cNvGrpSpPr/>
          <p:nvPr/>
        </p:nvGrpSpPr>
        <p:grpSpPr>
          <a:xfrm>
            <a:off x="723837" y="552000"/>
            <a:ext cx="1244188" cy="1640915"/>
            <a:chOff x="723837" y="552000"/>
            <a:chExt cx="1244188" cy="1640915"/>
          </a:xfrm>
        </p:grpSpPr>
        <p:sp>
          <p:nvSpPr>
            <p:cNvPr id="1778" name="Google Shape;1778;p51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1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1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1" name="Google Shape;1781;p51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1782" name="Google Shape;1782;p51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51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4" name="Google Shape;1784;p51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1785" name="Google Shape;1785;p51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51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51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8" name="Google Shape;1788;p51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1789" name="Google Shape;1789;p51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51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51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51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51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51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51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51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97" name="Google Shape;1797;p51"/>
            <p:cNvSpPr txBox="1"/>
            <p:nvPr/>
          </p:nvSpPr>
          <p:spPr>
            <a:xfrm>
              <a:off x="1085175" y="1029513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Search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1798" name="Google Shape;1798;p51"/>
            <p:cNvSpPr txBox="1"/>
            <p:nvPr/>
          </p:nvSpPr>
          <p:spPr>
            <a:xfrm>
              <a:off x="1085175" y="1526138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Home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1799" name="Google Shape;1799;p51"/>
            <p:cNvSpPr txBox="1"/>
            <p:nvPr/>
          </p:nvSpPr>
          <p:spPr>
            <a:xfrm>
              <a:off x="1085175" y="2007575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Library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cxnSp>
          <p:nvCxnSpPr>
            <p:cNvPr id="1800" name="Google Shape;1800;p51"/>
            <p:cNvCxnSpPr/>
            <p:nvPr/>
          </p:nvCxnSpPr>
          <p:spPr>
            <a:xfrm>
              <a:off x="729625" y="1355100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1" name="Google Shape;1801;p51"/>
            <p:cNvCxnSpPr/>
            <p:nvPr/>
          </p:nvCxnSpPr>
          <p:spPr>
            <a:xfrm>
              <a:off x="729625" y="1845525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02" name="Google Shape;1802;p51"/>
          <p:cNvGrpSpPr/>
          <p:nvPr/>
        </p:nvGrpSpPr>
        <p:grpSpPr>
          <a:xfrm>
            <a:off x="2465285" y="552003"/>
            <a:ext cx="599322" cy="250348"/>
            <a:chOff x="2465285" y="552003"/>
            <a:chExt cx="599322" cy="250348"/>
          </a:xfrm>
        </p:grpSpPr>
        <p:sp>
          <p:nvSpPr>
            <p:cNvPr id="1803" name="Google Shape;1803;p51"/>
            <p:cNvSpPr/>
            <p:nvPr/>
          </p:nvSpPr>
          <p:spPr>
            <a:xfrm>
              <a:off x="2465285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1"/>
            <p:cNvSpPr/>
            <p:nvPr/>
          </p:nvSpPr>
          <p:spPr>
            <a:xfrm>
              <a:off x="2569277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1805" name="Google Shape;1805;p51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1"/>
            <p:cNvSpPr/>
            <p:nvPr/>
          </p:nvSpPr>
          <p:spPr>
            <a:xfrm flipH="1">
              <a:off x="2912966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1807" name="Google Shape;1807;p51"/>
          <p:cNvSpPr txBox="1"/>
          <p:nvPr/>
        </p:nvSpPr>
        <p:spPr>
          <a:xfrm>
            <a:off x="3256650" y="604125"/>
            <a:ext cx="16110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Our Music Playlists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808" name="Google Shape;1808;p51"/>
          <p:cNvSpPr txBox="1"/>
          <p:nvPr/>
        </p:nvSpPr>
        <p:spPr>
          <a:xfrm>
            <a:off x="2624250" y="4241026"/>
            <a:ext cx="3000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Please keep this slide for attribution</a:t>
            </a:r>
            <a:endParaRPr sz="1000" b="1">
              <a:solidFill>
                <a:schemeClr val="dk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1809" name="Google Shape;1809;p51"/>
          <p:cNvSpPr/>
          <p:nvPr/>
        </p:nvSpPr>
        <p:spPr>
          <a:xfrm>
            <a:off x="2714680" y="3368836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grpSp>
        <p:nvGrpSpPr>
          <p:cNvPr id="1810" name="Google Shape;1810;p51"/>
          <p:cNvGrpSpPr/>
          <p:nvPr/>
        </p:nvGrpSpPr>
        <p:grpSpPr>
          <a:xfrm>
            <a:off x="3164152" y="3369027"/>
            <a:ext cx="346056" cy="345674"/>
            <a:chOff x="3303268" y="3817349"/>
            <a:chExt cx="346056" cy="345674"/>
          </a:xfrm>
        </p:grpSpPr>
        <p:sp>
          <p:nvSpPr>
            <p:cNvPr id="1811" name="Google Shape;1811;p51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812" name="Google Shape;1812;p51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813" name="Google Shape;1813;p51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814" name="Google Shape;1814;p51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1815" name="Google Shape;1815;p51"/>
          <p:cNvGrpSpPr/>
          <p:nvPr/>
        </p:nvGrpSpPr>
        <p:grpSpPr>
          <a:xfrm>
            <a:off x="3613241" y="3369027"/>
            <a:ext cx="346056" cy="345674"/>
            <a:chOff x="3752358" y="3817349"/>
            <a:chExt cx="346056" cy="345674"/>
          </a:xfrm>
        </p:grpSpPr>
        <p:sp>
          <p:nvSpPr>
            <p:cNvPr id="1816" name="Google Shape;1816;p51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817" name="Google Shape;1817;p51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818" name="Google Shape;1818;p51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819" name="Google Shape;1819;p51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1820" name="Google Shape;1820;p51"/>
          <p:cNvGrpSpPr/>
          <p:nvPr/>
        </p:nvGrpSpPr>
        <p:grpSpPr>
          <a:xfrm>
            <a:off x="4062331" y="3369027"/>
            <a:ext cx="346024" cy="345674"/>
            <a:chOff x="4201447" y="3817349"/>
            <a:chExt cx="346024" cy="345674"/>
          </a:xfrm>
        </p:grpSpPr>
        <p:sp>
          <p:nvSpPr>
            <p:cNvPr id="1821" name="Google Shape;1821;p51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822" name="Google Shape;1822;p51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1823" name="Google Shape;1823;p51"/>
          <p:cNvGrpSpPr/>
          <p:nvPr/>
        </p:nvGrpSpPr>
        <p:grpSpPr>
          <a:xfrm>
            <a:off x="4511364" y="3369027"/>
            <a:ext cx="346056" cy="345674"/>
            <a:chOff x="2238181" y="4120624"/>
            <a:chExt cx="346056" cy="345674"/>
          </a:xfrm>
        </p:grpSpPr>
        <p:grpSp>
          <p:nvGrpSpPr>
            <p:cNvPr id="1824" name="Google Shape;1824;p51"/>
            <p:cNvGrpSpPr/>
            <p:nvPr/>
          </p:nvGrpSpPr>
          <p:grpSpPr>
            <a:xfrm>
              <a:off x="2309155" y="4177413"/>
              <a:ext cx="203862" cy="231903"/>
              <a:chOff x="1512725" y="258500"/>
              <a:chExt cx="4570900" cy="5199625"/>
            </a:xfrm>
          </p:grpSpPr>
          <p:sp>
            <p:nvSpPr>
              <p:cNvPr id="1825" name="Google Shape;1825;p51"/>
              <p:cNvSpPr/>
              <p:nvPr/>
            </p:nvSpPr>
            <p:spPr>
              <a:xfrm>
                <a:off x="1512725" y="2700900"/>
                <a:ext cx="2654475" cy="2757225"/>
              </a:xfrm>
              <a:custGeom>
                <a:avLst/>
                <a:gdLst/>
                <a:ahLst/>
                <a:cxnLst/>
                <a:rect l="l" t="t" r="r" b="b"/>
                <a:pathLst>
                  <a:path w="106179" h="110289" extrusionOk="0">
                    <a:moveTo>
                      <a:pt x="19199" y="1"/>
                    </a:moveTo>
                    <a:cubicBezTo>
                      <a:pt x="18076" y="1"/>
                      <a:pt x="16954" y="466"/>
                      <a:pt x="16148" y="1404"/>
                    </a:cubicBezTo>
                    <a:cubicBezTo>
                      <a:pt x="5840" y="13310"/>
                      <a:pt x="1" y="28739"/>
                      <a:pt x="33" y="44494"/>
                    </a:cubicBezTo>
                    <a:cubicBezTo>
                      <a:pt x="33" y="62077"/>
                      <a:pt x="6916" y="78582"/>
                      <a:pt x="19442" y="91010"/>
                    </a:cubicBezTo>
                    <a:cubicBezTo>
                      <a:pt x="31968" y="103439"/>
                      <a:pt x="48572" y="110289"/>
                      <a:pt x="66252" y="110289"/>
                    </a:cubicBezTo>
                    <a:cubicBezTo>
                      <a:pt x="69546" y="110289"/>
                      <a:pt x="72939" y="110060"/>
                      <a:pt x="76201" y="109571"/>
                    </a:cubicBezTo>
                    <a:cubicBezTo>
                      <a:pt x="86248" y="108071"/>
                      <a:pt x="95675" y="104352"/>
                      <a:pt x="103895" y="98643"/>
                    </a:cubicBezTo>
                    <a:cubicBezTo>
                      <a:pt x="105983" y="97208"/>
                      <a:pt x="106179" y="94272"/>
                      <a:pt x="104417" y="92478"/>
                    </a:cubicBezTo>
                    <a:cubicBezTo>
                      <a:pt x="104384" y="92348"/>
                      <a:pt x="104384" y="92315"/>
                      <a:pt x="104352" y="92315"/>
                    </a:cubicBezTo>
                    <a:cubicBezTo>
                      <a:pt x="103555" y="91537"/>
                      <a:pt x="102517" y="91128"/>
                      <a:pt x="101470" y="91128"/>
                    </a:cubicBezTo>
                    <a:cubicBezTo>
                      <a:pt x="100673" y="91128"/>
                      <a:pt x="99870" y="91365"/>
                      <a:pt x="99165" y="91859"/>
                    </a:cubicBezTo>
                    <a:cubicBezTo>
                      <a:pt x="91956" y="96849"/>
                      <a:pt x="83769" y="100111"/>
                      <a:pt x="74994" y="101416"/>
                    </a:cubicBezTo>
                    <a:cubicBezTo>
                      <a:pt x="72091" y="101808"/>
                      <a:pt x="69155" y="102069"/>
                      <a:pt x="66252" y="102069"/>
                    </a:cubicBezTo>
                    <a:cubicBezTo>
                      <a:pt x="50757" y="102069"/>
                      <a:pt x="36176" y="96066"/>
                      <a:pt x="25216" y="85171"/>
                    </a:cubicBezTo>
                    <a:cubicBezTo>
                      <a:pt x="14256" y="74309"/>
                      <a:pt x="8221" y="59826"/>
                      <a:pt x="8188" y="44462"/>
                    </a:cubicBezTo>
                    <a:cubicBezTo>
                      <a:pt x="8188" y="30664"/>
                      <a:pt x="13277" y="17126"/>
                      <a:pt x="22313" y="6721"/>
                    </a:cubicBezTo>
                    <a:cubicBezTo>
                      <a:pt x="23650" y="5188"/>
                      <a:pt x="23650" y="2904"/>
                      <a:pt x="22248" y="1404"/>
                    </a:cubicBezTo>
                    <a:lnTo>
                      <a:pt x="22215" y="1338"/>
                    </a:lnTo>
                    <a:cubicBezTo>
                      <a:pt x="21407" y="449"/>
                      <a:pt x="20302" y="1"/>
                      <a:pt x="191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826" name="Google Shape;1826;p51"/>
              <p:cNvSpPr/>
              <p:nvPr/>
            </p:nvSpPr>
            <p:spPr>
              <a:xfrm>
                <a:off x="2323325" y="258500"/>
                <a:ext cx="3760300" cy="4390225"/>
              </a:xfrm>
              <a:custGeom>
                <a:avLst/>
                <a:gdLst/>
                <a:ahLst/>
                <a:cxnLst/>
                <a:rect l="l" t="t" r="r" b="b"/>
                <a:pathLst>
                  <a:path w="150412" h="175609" extrusionOk="0">
                    <a:moveTo>
                      <a:pt x="63610" y="0"/>
                    </a:moveTo>
                    <a:cubicBezTo>
                      <a:pt x="61359" y="0"/>
                      <a:pt x="59532" y="1827"/>
                      <a:pt x="59532" y="4078"/>
                    </a:cubicBezTo>
                    <a:lnTo>
                      <a:pt x="59532" y="93228"/>
                    </a:lnTo>
                    <a:lnTo>
                      <a:pt x="59467" y="142060"/>
                    </a:lnTo>
                    <a:cubicBezTo>
                      <a:pt x="59467" y="153020"/>
                      <a:pt x="52421" y="162741"/>
                      <a:pt x="41950" y="166199"/>
                    </a:cubicBezTo>
                    <a:cubicBezTo>
                      <a:pt x="39320" y="167047"/>
                      <a:pt x="36616" y="167503"/>
                      <a:pt x="33881" y="167503"/>
                    </a:cubicBezTo>
                    <a:cubicBezTo>
                      <a:pt x="33462" y="167503"/>
                      <a:pt x="33042" y="167493"/>
                      <a:pt x="32621" y="167471"/>
                    </a:cubicBezTo>
                    <a:cubicBezTo>
                      <a:pt x="19181" y="166818"/>
                      <a:pt x="8515" y="155793"/>
                      <a:pt x="8319" y="142419"/>
                    </a:cubicBezTo>
                    <a:cubicBezTo>
                      <a:pt x="8221" y="135569"/>
                      <a:pt x="10798" y="129143"/>
                      <a:pt x="15593" y="124250"/>
                    </a:cubicBezTo>
                    <a:cubicBezTo>
                      <a:pt x="20454" y="119291"/>
                      <a:pt x="26978" y="116584"/>
                      <a:pt x="33926" y="116584"/>
                    </a:cubicBezTo>
                    <a:cubicBezTo>
                      <a:pt x="36633" y="116584"/>
                      <a:pt x="39373" y="117041"/>
                      <a:pt x="41983" y="117889"/>
                    </a:cubicBezTo>
                    <a:cubicBezTo>
                      <a:pt x="42399" y="118019"/>
                      <a:pt x="42825" y="118082"/>
                      <a:pt x="43246" y="118082"/>
                    </a:cubicBezTo>
                    <a:cubicBezTo>
                      <a:pt x="44409" y="118082"/>
                      <a:pt x="45540" y="117600"/>
                      <a:pt x="46354" y="116714"/>
                    </a:cubicBezTo>
                    <a:cubicBezTo>
                      <a:pt x="47006" y="115931"/>
                      <a:pt x="47332" y="114920"/>
                      <a:pt x="47332" y="113909"/>
                    </a:cubicBezTo>
                    <a:lnTo>
                      <a:pt x="47332" y="81028"/>
                    </a:lnTo>
                    <a:cubicBezTo>
                      <a:pt x="47332" y="79038"/>
                      <a:pt x="45865" y="77277"/>
                      <a:pt x="43875" y="76983"/>
                    </a:cubicBezTo>
                    <a:cubicBezTo>
                      <a:pt x="40547" y="76494"/>
                      <a:pt x="37220" y="76233"/>
                      <a:pt x="33926" y="76233"/>
                    </a:cubicBezTo>
                    <a:cubicBezTo>
                      <a:pt x="26651" y="76233"/>
                      <a:pt x="19638" y="77407"/>
                      <a:pt x="12984" y="79593"/>
                    </a:cubicBezTo>
                    <a:cubicBezTo>
                      <a:pt x="10831" y="80311"/>
                      <a:pt x="9820" y="82724"/>
                      <a:pt x="10831" y="84780"/>
                    </a:cubicBezTo>
                    <a:lnTo>
                      <a:pt x="10831" y="84812"/>
                    </a:lnTo>
                    <a:cubicBezTo>
                      <a:pt x="10961" y="85008"/>
                      <a:pt x="11092" y="85269"/>
                      <a:pt x="11157" y="85465"/>
                    </a:cubicBezTo>
                    <a:cubicBezTo>
                      <a:pt x="11790" y="86730"/>
                      <a:pt x="13091" y="87485"/>
                      <a:pt x="14435" y="87485"/>
                    </a:cubicBezTo>
                    <a:cubicBezTo>
                      <a:pt x="14823" y="87485"/>
                      <a:pt x="15214" y="87423"/>
                      <a:pt x="15593" y="87291"/>
                    </a:cubicBezTo>
                    <a:cubicBezTo>
                      <a:pt x="21400" y="85367"/>
                      <a:pt x="27565" y="84388"/>
                      <a:pt x="33860" y="84388"/>
                    </a:cubicBezTo>
                    <a:cubicBezTo>
                      <a:pt x="35622" y="84388"/>
                      <a:pt x="37383" y="84486"/>
                      <a:pt x="39145" y="84649"/>
                    </a:cubicBezTo>
                    <a:lnTo>
                      <a:pt x="39145" y="108853"/>
                    </a:lnTo>
                    <a:cubicBezTo>
                      <a:pt x="37383" y="108592"/>
                      <a:pt x="35622" y="108462"/>
                      <a:pt x="33860" y="108462"/>
                    </a:cubicBezTo>
                    <a:cubicBezTo>
                      <a:pt x="24727" y="108462"/>
                      <a:pt x="16180" y="112050"/>
                      <a:pt x="9787" y="118541"/>
                    </a:cubicBezTo>
                    <a:cubicBezTo>
                      <a:pt x="3426" y="124967"/>
                      <a:pt x="1" y="133481"/>
                      <a:pt x="99" y="142549"/>
                    </a:cubicBezTo>
                    <a:cubicBezTo>
                      <a:pt x="360" y="160197"/>
                      <a:pt x="14452" y="174712"/>
                      <a:pt x="32164" y="175561"/>
                    </a:cubicBezTo>
                    <a:cubicBezTo>
                      <a:pt x="32758" y="175593"/>
                      <a:pt x="33351" y="175609"/>
                      <a:pt x="33941" y="175609"/>
                    </a:cubicBezTo>
                    <a:cubicBezTo>
                      <a:pt x="37530" y="175609"/>
                      <a:pt x="41044" y="175018"/>
                      <a:pt x="44462" y="173897"/>
                    </a:cubicBezTo>
                    <a:cubicBezTo>
                      <a:pt x="58325" y="169330"/>
                      <a:pt x="67622" y="156543"/>
                      <a:pt x="67622" y="142027"/>
                    </a:cubicBezTo>
                    <a:lnTo>
                      <a:pt x="67687" y="93163"/>
                    </a:lnTo>
                    <a:lnTo>
                      <a:pt x="67687" y="8155"/>
                    </a:lnTo>
                    <a:lnTo>
                      <a:pt x="78321" y="8155"/>
                    </a:lnTo>
                    <a:cubicBezTo>
                      <a:pt x="81697" y="8133"/>
                      <a:pt x="85305" y="8095"/>
                      <a:pt x="88344" y="8095"/>
                    </a:cubicBezTo>
                    <a:cubicBezTo>
                      <a:pt x="89709" y="8095"/>
                      <a:pt x="90960" y="8103"/>
                      <a:pt x="92022" y="8123"/>
                    </a:cubicBezTo>
                    <a:cubicBezTo>
                      <a:pt x="93098" y="21073"/>
                      <a:pt x="98643" y="33110"/>
                      <a:pt x="107973" y="42374"/>
                    </a:cubicBezTo>
                    <a:cubicBezTo>
                      <a:pt x="117269" y="51573"/>
                      <a:pt x="129339" y="57053"/>
                      <a:pt x="142256" y="58031"/>
                    </a:cubicBezTo>
                    <a:cubicBezTo>
                      <a:pt x="142256" y="64131"/>
                      <a:pt x="142289" y="76005"/>
                      <a:pt x="142354" y="82333"/>
                    </a:cubicBezTo>
                    <a:cubicBezTo>
                      <a:pt x="133155" y="81876"/>
                      <a:pt x="124250" y="79821"/>
                      <a:pt x="115769" y="76233"/>
                    </a:cubicBezTo>
                    <a:cubicBezTo>
                      <a:pt x="109506" y="73624"/>
                      <a:pt x="103700" y="70198"/>
                      <a:pt x="98350" y="66088"/>
                    </a:cubicBezTo>
                    <a:cubicBezTo>
                      <a:pt x="97610" y="65524"/>
                      <a:pt x="96719" y="65238"/>
                      <a:pt x="95830" y="65238"/>
                    </a:cubicBezTo>
                    <a:cubicBezTo>
                      <a:pt x="95229" y="65238"/>
                      <a:pt x="94629" y="65369"/>
                      <a:pt x="94077" y="65632"/>
                    </a:cubicBezTo>
                    <a:cubicBezTo>
                      <a:pt x="92674" y="66284"/>
                      <a:pt x="91793" y="67752"/>
                      <a:pt x="91793" y="69318"/>
                    </a:cubicBezTo>
                    <a:lnTo>
                      <a:pt x="91956" y="142354"/>
                    </a:lnTo>
                    <a:cubicBezTo>
                      <a:pt x="91891" y="150443"/>
                      <a:pt x="90195" y="158272"/>
                      <a:pt x="86966" y="165514"/>
                    </a:cubicBezTo>
                    <a:cubicBezTo>
                      <a:pt x="86150" y="167308"/>
                      <a:pt x="86802" y="169428"/>
                      <a:pt x="88433" y="170472"/>
                    </a:cubicBezTo>
                    <a:cubicBezTo>
                      <a:pt x="88466" y="170472"/>
                      <a:pt x="88466" y="170505"/>
                      <a:pt x="88531" y="170505"/>
                    </a:cubicBezTo>
                    <a:cubicBezTo>
                      <a:pt x="89214" y="170960"/>
                      <a:pt x="89984" y="171174"/>
                      <a:pt x="90744" y="171174"/>
                    </a:cubicBezTo>
                    <a:cubicBezTo>
                      <a:pt x="92271" y="171174"/>
                      <a:pt x="93760" y="170311"/>
                      <a:pt x="94436" y="168808"/>
                    </a:cubicBezTo>
                    <a:cubicBezTo>
                      <a:pt x="98089" y="160555"/>
                      <a:pt x="100046" y="151650"/>
                      <a:pt x="100111" y="142354"/>
                    </a:cubicBezTo>
                    <a:lnTo>
                      <a:pt x="99850" y="77049"/>
                    </a:lnTo>
                    <a:lnTo>
                      <a:pt x="99850" y="77049"/>
                    </a:lnTo>
                    <a:cubicBezTo>
                      <a:pt x="103895" y="79593"/>
                      <a:pt x="108071" y="81844"/>
                      <a:pt x="112474" y="83670"/>
                    </a:cubicBezTo>
                    <a:cubicBezTo>
                      <a:pt x="123206" y="88205"/>
                      <a:pt x="134591" y="90521"/>
                      <a:pt x="146301" y="90521"/>
                    </a:cubicBezTo>
                    <a:cubicBezTo>
                      <a:pt x="147410" y="90521"/>
                      <a:pt x="148454" y="90097"/>
                      <a:pt x="149237" y="89346"/>
                    </a:cubicBezTo>
                    <a:cubicBezTo>
                      <a:pt x="149987" y="88563"/>
                      <a:pt x="150411" y="87552"/>
                      <a:pt x="150411" y="86443"/>
                    </a:cubicBezTo>
                    <a:lnTo>
                      <a:pt x="150379" y="70231"/>
                    </a:lnTo>
                    <a:lnTo>
                      <a:pt x="150313" y="54345"/>
                    </a:lnTo>
                    <a:cubicBezTo>
                      <a:pt x="150281" y="49974"/>
                      <a:pt x="146301" y="49942"/>
                      <a:pt x="146236" y="49942"/>
                    </a:cubicBezTo>
                    <a:cubicBezTo>
                      <a:pt x="120955" y="49942"/>
                      <a:pt x="100177" y="29358"/>
                      <a:pt x="99981" y="4045"/>
                    </a:cubicBezTo>
                    <a:cubicBezTo>
                      <a:pt x="99981" y="2121"/>
                      <a:pt x="98546" y="131"/>
                      <a:pt x="959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</p:grpSp>
        <p:sp>
          <p:nvSpPr>
            <p:cNvPr id="1827" name="Google Shape;1827;p51"/>
            <p:cNvSpPr/>
            <p:nvPr/>
          </p:nvSpPr>
          <p:spPr>
            <a:xfrm>
              <a:off x="2238181" y="4120624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1828" name="Google Shape;1828;p51"/>
          <p:cNvSpPr/>
          <p:nvPr/>
        </p:nvSpPr>
        <p:spPr>
          <a:xfrm>
            <a:off x="5076300" y="3528625"/>
            <a:ext cx="1905600" cy="39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9" name="Google Shape;1829;p51"/>
          <p:cNvSpPr/>
          <p:nvPr/>
        </p:nvSpPr>
        <p:spPr>
          <a:xfrm>
            <a:off x="5076300" y="3528666"/>
            <a:ext cx="646900" cy="38915"/>
          </a:xfrm>
          <a:custGeom>
            <a:avLst/>
            <a:gdLst/>
            <a:ahLst/>
            <a:cxnLst/>
            <a:rect l="l" t="t" r="r" b="b"/>
            <a:pathLst>
              <a:path w="11304" h="680" extrusionOk="0">
                <a:moveTo>
                  <a:pt x="347" y="0"/>
                </a:moveTo>
                <a:cubicBezTo>
                  <a:pt x="153" y="0"/>
                  <a:pt x="0" y="152"/>
                  <a:pt x="0" y="347"/>
                </a:cubicBezTo>
                <a:cubicBezTo>
                  <a:pt x="0" y="527"/>
                  <a:pt x="153" y="679"/>
                  <a:pt x="347" y="679"/>
                </a:cubicBezTo>
                <a:lnTo>
                  <a:pt x="11248" y="679"/>
                </a:lnTo>
                <a:cubicBezTo>
                  <a:pt x="11248" y="458"/>
                  <a:pt x="11261" y="222"/>
                  <a:pt x="11303" y="0"/>
                </a:cubicBezTo>
                <a:close/>
              </a:path>
            </a:pathLst>
          </a:custGeom>
          <a:solidFill>
            <a:srgbClr val="FF6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0" name="Google Shape;1830;p51"/>
          <p:cNvGrpSpPr/>
          <p:nvPr/>
        </p:nvGrpSpPr>
        <p:grpSpPr>
          <a:xfrm>
            <a:off x="5621557" y="3469093"/>
            <a:ext cx="146045" cy="146102"/>
            <a:chOff x="5621557" y="3469093"/>
            <a:chExt cx="146045" cy="146102"/>
          </a:xfrm>
        </p:grpSpPr>
        <p:sp>
          <p:nvSpPr>
            <p:cNvPr id="1831" name="Google Shape;1831;p51"/>
            <p:cNvSpPr/>
            <p:nvPr/>
          </p:nvSpPr>
          <p:spPr>
            <a:xfrm>
              <a:off x="5621557" y="3469093"/>
              <a:ext cx="146045" cy="146102"/>
            </a:xfrm>
            <a:custGeom>
              <a:avLst/>
              <a:gdLst/>
              <a:ahLst/>
              <a:cxnLst/>
              <a:rect l="l" t="t" r="r" b="b"/>
              <a:pathLst>
                <a:path w="2552" h="2553" extrusionOk="0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1"/>
            <p:cNvSpPr/>
            <p:nvPr/>
          </p:nvSpPr>
          <p:spPr>
            <a:xfrm>
              <a:off x="5665965" y="3513558"/>
              <a:ext cx="57228" cy="57170"/>
            </a:xfrm>
            <a:custGeom>
              <a:avLst/>
              <a:gdLst/>
              <a:ahLst/>
              <a:cxnLst/>
              <a:rect l="l" t="t" r="r" b="b"/>
              <a:pathLst>
                <a:path w="1000" h="999" extrusionOk="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7" name="Google Shape;1837;p52"/>
          <p:cNvGrpSpPr/>
          <p:nvPr/>
        </p:nvGrpSpPr>
        <p:grpSpPr>
          <a:xfrm>
            <a:off x="1988170" y="2017315"/>
            <a:ext cx="402140" cy="311114"/>
            <a:chOff x="1044755" y="2004602"/>
            <a:chExt cx="450981" cy="348899"/>
          </a:xfrm>
        </p:grpSpPr>
        <p:sp>
          <p:nvSpPr>
            <p:cNvPr id="1838" name="Google Shape;1838;p52"/>
            <p:cNvSpPr/>
            <p:nvPr/>
          </p:nvSpPr>
          <p:spPr>
            <a:xfrm>
              <a:off x="1044755" y="2004602"/>
              <a:ext cx="450981" cy="258630"/>
            </a:xfrm>
            <a:custGeom>
              <a:avLst/>
              <a:gdLst/>
              <a:ahLst/>
              <a:cxnLst/>
              <a:rect l="l" t="t" r="r" b="b"/>
              <a:pathLst>
                <a:path w="9458" h="5424" extrusionOk="0">
                  <a:moveTo>
                    <a:pt x="971" y="1498"/>
                  </a:moveTo>
                  <a:lnTo>
                    <a:pt x="971" y="3926"/>
                  </a:lnTo>
                  <a:lnTo>
                    <a:pt x="361" y="3926"/>
                  </a:lnTo>
                  <a:lnTo>
                    <a:pt x="361" y="1498"/>
                  </a:lnTo>
                  <a:close/>
                  <a:moveTo>
                    <a:pt x="9097" y="1498"/>
                  </a:moveTo>
                  <a:lnTo>
                    <a:pt x="9097" y="3926"/>
                  </a:lnTo>
                  <a:lnTo>
                    <a:pt x="8474" y="3926"/>
                  </a:lnTo>
                  <a:lnTo>
                    <a:pt x="8474" y="1498"/>
                  </a:lnTo>
                  <a:close/>
                  <a:moveTo>
                    <a:pt x="2011" y="916"/>
                  </a:moveTo>
                  <a:lnTo>
                    <a:pt x="2011" y="4521"/>
                  </a:lnTo>
                  <a:lnTo>
                    <a:pt x="1346" y="4521"/>
                  </a:lnTo>
                  <a:lnTo>
                    <a:pt x="1346" y="916"/>
                  </a:lnTo>
                  <a:close/>
                  <a:moveTo>
                    <a:pt x="8113" y="916"/>
                  </a:moveTo>
                  <a:lnTo>
                    <a:pt x="8113" y="4521"/>
                  </a:lnTo>
                  <a:lnTo>
                    <a:pt x="7433" y="4521"/>
                  </a:lnTo>
                  <a:lnTo>
                    <a:pt x="7433" y="916"/>
                  </a:lnTo>
                  <a:close/>
                  <a:moveTo>
                    <a:pt x="2206" y="0"/>
                  </a:moveTo>
                  <a:cubicBezTo>
                    <a:pt x="2095" y="0"/>
                    <a:pt x="2011" y="84"/>
                    <a:pt x="2011" y="195"/>
                  </a:cubicBezTo>
                  <a:lnTo>
                    <a:pt x="2011" y="542"/>
                  </a:lnTo>
                  <a:lnTo>
                    <a:pt x="1165" y="542"/>
                  </a:lnTo>
                  <a:cubicBezTo>
                    <a:pt x="1054" y="542"/>
                    <a:pt x="971" y="625"/>
                    <a:pt x="971" y="736"/>
                  </a:cubicBezTo>
                  <a:lnTo>
                    <a:pt x="971" y="1138"/>
                  </a:lnTo>
                  <a:lnTo>
                    <a:pt x="181" y="1138"/>
                  </a:lnTo>
                  <a:cubicBezTo>
                    <a:pt x="83" y="1138"/>
                    <a:pt x="0" y="1221"/>
                    <a:pt x="0" y="1318"/>
                  </a:cubicBezTo>
                  <a:lnTo>
                    <a:pt x="0" y="4105"/>
                  </a:lnTo>
                  <a:cubicBezTo>
                    <a:pt x="0" y="4216"/>
                    <a:pt x="83" y="4300"/>
                    <a:pt x="181" y="4300"/>
                  </a:cubicBezTo>
                  <a:lnTo>
                    <a:pt x="971" y="4300"/>
                  </a:lnTo>
                  <a:lnTo>
                    <a:pt x="971" y="4702"/>
                  </a:lnTo>
                  <a:cubicBezTo>
                    <a:pt x="971" y="4799"/>
                    <a:pt x="1054" y="4882"/>
                    <a:pt x="1165" y="4882"/>
                  </a:cubicBezTo>
                  <a:lnTo>
                    <a:pt x="2011" y="4882"/>
                  </a:lnTo>
                  <a:lnTo>
                    <a:pt x="2011" y="5243"/>
                  </a:lnTo>
                  <a:cubicBezTo>
                    <a:pt x="2011" y="5340"/>
                    <a:pt x="2095" y="5423"/>
                    <a:pt x="2206" y="5423"/>
                  </a:cubicBezTo>
                  <a:lnTo>
                    <a:pt x="7254" y="5423"/>
                  </a:lnTo>
                  <a:cubicBezTo>
                    <a:pt x="7350" y="5423"/>
                    <a:pt x="7433" y="5340"/>
                    <a:pt x="7433" y="5243"/>
                  </a:cubicBezTo>
                  <a:lnTo>
                    <a:pt x="7433" y="4882"/>
                  </a:lnTo>
                  <a:lnTo>
                    <a:pt x="8293" y="4882"/>
                  </a:lnTo>
                  <a:cubicBezTo>
                    <a:pt x="8391" y="4882"/>
                    <a:pt x="8474" y="4799"/>
                    <a:pt x="8474" y="4702"/>
                  </a:cubicBezTo>
                  <a:lnTo>
                    <a:pt x="8474" y="4300"/>
                  </a:lnTo>
                  <a:lnTo>
                    <a:pt x="9278" y="4300"/>
                  </a:lnTo>
                  <a:cubicBezTo>
                    <a:pt x="9375" y="4300"/>
                    <a:pt x="9458" y="4216"/>
                    <a:pt x="9458" y="4105"/>
                  </a:cubicBezTo>
                  <a:lnTo>
                    <a:pt x="9458" y="1318"/>
                  </a:lnTo>
                  <a:cubicBezTo>
                    <a:pt x="9458" y="1221"/>
                    <a:pt x="9375" y="1138"/>
                    <a:pt x="9278" y="1138"/>
                  </a:cubicBezTo>
                  <a:lnTo>
                    <a:pt x="8474" y="1138"/>
                  </a:lnTo>
                  <a:lnTo>
                    <a:pt x="8474" y="736"/>
                  </a:lnTo>
                  <a:cubicBezTo>
                    <a:pt x="8474" y="625"/>
                    <a:pt x="8391" y="542"/>
                    <a:pt x="8293" y="542"/>
                  </a:cubicBezTo>
                  <a:lnTo>
                    <a:pt x="7433" y="542"/>
                  </a:lnTo>
                  <a:lnTo>
                    <a:pt x="7433" y="195"/>
                  </a:lnTo>
                  <a:cubicBezTo>
                    <a:pt x="7433" y="84"/>
                    <a:pt x="7350" y="0"/>
                    <a:pt x="7254" y="0"/>
                  </a:cubicBezTo>
                  <a:lnTo>
                    <a:pt x="5534" y="0"/>
                  </a:lnTo>
                  <a:cubicBezTo>
                    <a:pt x="5436" y="0"/>
                    <a:pt x="5353" y="84"/>
                    <a:pt x="5353" y="195"/>
                  </a:cubicBezTo>
                  <a:cubicBezTo>
                    <a:pt x="5353" y="292"/>
                    <a:pt x="5436" y="375"/>
                    <a:pt x="5534" y="375"/>
                  </a:cubicBezTo>
                  <a:lnTo>
                    <a:pt x="7073" y="375"/>
                  </a:lnTo>
                  <a:lnTo>
                    <a:pt x="7073" y="5063"/>
                  </a:lnTo>
                  <a:lnTo>
                    <a:pt x="2385" y="5063"/>
                  </a:lnTo>
                  <a:lnTo>
                    <a:pt x="2385" y="375"/>
                  </a:lnTo>
                  <a:lnTo>
                    <a:pt x="3911" y="375"/>
                  </a:lnTo>
                  <a:cubicBezTo>
                    <a:pt x="4008" y="375"/>
                    <a:pt x="4092" y="292"/>
                    <a:pt x="4092" y="195"/>
                  </a:cubicBezTo>
                  <a:cubicBezTo>
                    <a:pt x="4092" y="84"/>
                    <a:pt x="4008" y="0"/>
                    <a:pt x="3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2"/>
            <p:cNvSpPr/>
            <p:nvPr/>
          </p:nvSpPr>
          <p:spPr>
            <a:xfrm>
              <a:off x="1184278" y="2045324"/>
              <a:ext cx="166030" cy="178237"/>
            </a:xfrm>
            <a:custGeom>
              <a:avLst/>
              <a:gdLst/>
              <a:ahLst/>
              <a:cxnLst/>
              <a:rect l="l" t="t" r="r" b="b"/>
              <a:pathLst>
                <a:path w="3482" h="3738" extrusionOk="0">
                  <a:moveTo>
                    <a:pt x="3120" y="437"/>
                  </a:moveTo>
                  <a:lnTo>
                    <a:pt x="3120" y="783"/>
                  </a:lnTo>
                  <a:lnTo>
                    <a:pt x="1595" y="1241"/>
                  </a:lnTo>
                  <a:lnTo>
                    <a:pt x="1595" y="866"/>
                  </a:lnTo>
                  <a:lnTo>
                    <a:pt x="3120" y="437"/>
                  </a:lnTo>
                  <a:close/>
                  <a:moveTo>
                    <a:pt x="2815" y="2406"/>
                  </a:moveTo>
                  <a:cubicBezTo>
                    <a:pt x="2982" y="2406"/>
                    <a:pt x="3120" y="2530"/>
                    <a:pt x="3120" y="2697"/>
                  </a:cubicBezTo>
                  <a:cubicBezTo>
                    <a:pt x="3120" y="2863"/>
                    <a:pt x="2982" y="2988"/>
                    <a:pt x="2815" y="2988"/>
                  </a:cubicBezTo>
                  <a:lnTo>
                    <a:pt x="2552" y="2988"/>
                  </a:lnTo>
                  <a:cubicBezTo>
                    <a:pt x="2399" y="2988"/>
                    <a:pt x="2261" y="2863"/>
                    <a:pt x="2261" y="2697"/>
                  </a:cubicBezTo>
                  <a:cubicBezTo>
                    <a:pt x="2261" y="2530"/>
                    <a:pt x="2399" y="2406"/>
                    <a:pt x="2552" y="2406"/>
                  </a:cubicBezTo>
                  <a:close/>
                  <a:moveTo>
                    <a:pt x="929" y="2780"/>
                  </a:moveTo>
                  <a:cubicBezTo>
                    <a:pt x="1096" y="2780"/>
                    <a:pt x="1221" y="2919"/>
                    <a:pt x="1221" y="3085"/>
                  </a:cubicBezTo>
                  <a:cubicBezTo>
                    <a:pt x="1221" y="3238"/>
                    <a:pt x="1096" y="3377"/>
                    <a:pt x="929" y="3377"/>
                  </a:cubicBezTo>
                  <a:lnTo>
                    <a:pt x="666" y="3377"/>
                  </a:lnTo>
                  <a:cubicBezTo>
                    <a:pt x="500" y="3377"/>
                    <a:pt x="375" y="3238"/>
                    <a:pt x="375" y="3085"/>
                  </a:cubicBezTo>
                  <a:cubicBezTo>
                    <a:pt x="375" y="2919"/>
                    <a:pt x="500" y="2780"/>
                    <a:pt x="666" y="2780"/>
                  </a:cubicBezTo>
                  <a:close/>
                  <a:moveTo>
                    <a:pt x="3290" y="1"/>
                  </a:moveTo>
                  <a:cubicBezTo>
                    <a:pt x="3275" y="1"/>
                    <a:pt x="3260" y="3"/>
                    <a:pt x="3246" y="6"/>
                  </a:cubicBezTo>
                  <a:lnTo>
                    <a:pt x="1360" y="561"/>
                  </a:lnTo>
                  <a:cubicBezTo>
                    <a:pt x="1277" y="575"/>
                    <a:pt x="1221" y="659"/>
                    <a:pt x="1221" y="727"/>
                  </a:cubicBezTo>
                  <a:lnTo>
                    <a:pt x="1221" y="2489"/>
                  </a:lnTo>
                  <a:cubicBezTo>
                    <a:pt x="1138" y="2434"/>
                    <a:pt x="1027" y="2419"/>
                    <a:pt x="929" y="2419"/>
                  </a:cubicBezTo>
                  <a:lnTo>
                    <a:pt x="666" y="2419"/>
                  </a:lnTo>
                  <a:cubicBezTo>
                    <a:pt x="291" y="2419"/>
                    <a:pt x="1" y="2711"/>
                    <a:pt x="1" y="3085"/>
                  </a:cubicBezTo>
                  <a:cubicBezTo>
                    <a:pt x="1" y="3446"/>
                    <a:pt x="291" y="3737"/>
                    <a:pt x="666" y="3737"/>
                  </a:cubicBezTo>
                  <a:lnTo>
                    <a:pt x="929" y="3737"/>
                  </a:lnTo>
                  <a:cubicBezTo>
                    <a:pt x="1290" y="3737"/>
                    <a:pt x="1595" y="3446"/>
                    <a:pt x="1595" y="3085"/>
                  </a:cubicBezTo>
                  <a:lnTo>
                    <a:pt x="1595" y="1629"/>
                  </a:lnTo>
                  <a:lnTo>
                    <a:pt x="3120" y="1171"/>
                  </a:lnTo>
                  <a:lnTo>
                    <a:pt x="3120" y="2101"/>
                  </a:lnTo>
                  <a:cubicBezTo>
                    <a:pt x="3024" y="2059"/>
                    <a:pt x="2926" y="2031"/>
                    <a:pt x="2815" y="2031"/>
                  </a:cubicBezTo>
                  <a:lnTo>
                    <a:pt x="2552" y="2031"/>
                  </a:lnTo>
                  <a:cubicBezTo>
                    <a:pt x="2192" y="2031"/>
                    <a:pt x="1887" y="2323"/>
                    <a:pt x="1887" y="2697"/>
                  </a:cubicBezTo>
                  <a:cubicBezTo>
                    <a:pt x="1887" y="3057"/>
                    <a:pt x="2192" y="3362"/>
                    <a:pt x="2552" y="3362"/>
                  </a:cubicBezTo>
                  <a:lnTo>
                    <a:pt x="2815" y="3362"/>
                  </a:lnTo>
                  <a:cubicBezTo>
                    <a:pt x="3190" y="3362"/>
                    <a:pt x="3481" y="3057"/>
                    <a:pt x="3481" y="2697"/>
                  </a:cubicBezTo>
                  <a:lnTo>
                    <a:pt x="3481" y="187"/>
                  </a:lnTo>
                  <a:cubicBezTo>
                    <a:pt x="3481" y="78"/>
                    <a:pt x="3387" y="1"/>
                    <a:pt x="3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52"/>
            <p:cNvSpPr/>
            <p:nvPr/>
          </p:nvSpPr>
          <p:spPr>
            <a:xfrm>
              <a:off x="1219993" y="2295233"/>
              <a:ext cx="99895" cy="58268"/>
            </a:xfrm>
            <a:custGeom>
              <a:avLst/>
              <a:gdLst/>
              <a:ahLst/>
              <a:cxnLst/>
              <a:rect l="l" t="t" r="r" b="b"/>
              <a:pathLst>
                <a:path w="2095" h="1222" extrusionOk="0">
                  <a:moveTo>
                    <a:pt x="1042" y="0"/>
                  </a:moveTo>
                  <a:cubicBezTo>
                    <a:pt x="995" y="0"/>
                    <a:pt x="950" y="21"/>
                    <a:pt x="916" y="63"/>
                  </a:cubicBezTo>
                  <a:lnTo>
                    <a:pt x="69" y="895"/>
                  </a:lnTo>
                  <a:cubicBezTo>
                    <a:pt x="1" y="978"/>
                    <a:pt x="1" y="1089"/>
                    <a:pt x="69" y="1159"/>
                  </a:cubicBezTo>
                  <a:cubicBezTo>
                    <a:pt x="104" y="1201"/>
                    <a:pt x="150" y="1221"/>
                    <a:pt x="196" y="1221"/>
                  </a:cubicBezTo>
                  <a:cubicBezTo>
                    <a:pt x="243" y="1221"/>
                    <a:pt x="292" y="1201"/>
                    <a:pt x="333" y="1159"/>
                  </a:cubicBezTo>
                  <a:lnTo>
                    <a:pt x="1040" y="451"/>
                  </a:lnTo>
                  <a:lnTo>
                    <a:pt x="1761" y="1159"/>
                  </a:lnTo>
                  <a:cubicBezTo>
                    <a:pt x="1789" y="1200"/>
                    <a:pt x="1844" y="1214"/>
                    <a:pt x="1887" y="1214"/>
                  </a:cubicBezTo>
                  <a:cubicBezTo>
                    <a:pt x="1942" y="1214"/>
                    <a:pt x="1983" y="1200"/>
                    <a:pt x="2025" y="1159"/>
                  </a:cubicBezTo>
                  <a:cubicBezTo>
                    <a:pt x="2094" y="1089"/>
                    <a:pt x="2094" y="978"/>
                    <a:pt x="2025" y="895"/>
                  </a:cubicBezTo>
                  <a:lnTo>
                    <a:pt x="1179" y="63"/>
                  </a:lnTo>
                  <a:cubicBezTo>
                    <a:pt x="1137" y="21"/>
                    <a:pt x="1089" y="0"/>
                    <a:pt x="1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52"/>
            <p:cNvSpPr/>
            <p:nvPr/>
          </p:nvSpPr>
          <p:spPr>
            <a:xfrm>
              <a:off x="1259522" y="2004745"/>
              <a:ext cx="20694" cy="17595"/>
            </a:xfrm>
            <a:custGeom>
              <a:avLst/>
              <a:gdLst/>
              <a:ahLst/>
              <a:cxnLst/>
              <a:rect l="l" t="t" r="r" b="b"/>
              <a:pathLst>
                <a:path w="434" h="369" extrusionOk="0">
                  <a:moveTo>
                    <a:pt x="228" y="1"/>
                  </a:moveTo>
                  <a:cubicBezTo>
                    <a:pt x="152" y="1"/>
                    <a:pt x="74" y="43"/>
                    <a:pt x="45" y="123"/>
                  </a:cubicBezTo>
                  <a:cubicBezTo>
                    <a:pt x="0" y="245"/>
                    <a:pt x="109" y="368"/>
                    <a:pt x="225" y="368"/>
                  </a:cubicBezTo>
                  <a:cubicBezTo>
                    <a:pt x="253" y="368"/>
                    <a:pt x="282" y="361"/>
                    <a:pt x="309" y="345"/>
                  </a:cubicBezTo>
                  <a:cubicBezTo>
                    <a:pt x="392" y="303"/>
                    <a:pt x="433" y="206"/>
                    <a:pt x="392" y="108"/>
                  </a:cubicBezTo>
                  <a:cubicBezTo>
                    <a:pt x="366" y="36"/>
                    <a:pt x="298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2" name="Google Shape;1842;p52"/>
          <p:cNvGrpSpPr/>
          <p:nvPr/>
        </p:nvGrpSpPr>
        <p:grpSpPr>
          <a:xfrm>
            <a:off x="1988170" y="1330371"/>
            <a:ext cx="403552" cy="377989"/>
            <a:chOff x="1044755" y="1234226"/>
            <a:chExt cx="452564" cy="423897"/>
          </a:xfrm>
        </p:grpSpPr>
        <p:sp>
          <p:nvSpPr>
            <p:cNvPr id="1843" name="Google Shape;1843;p52"/>
            <p:cNvSpPr/>
            <p:nvPr/>
          </p:nvSpPr>
          <p:spPr>
            <a:xfrm>
              <a:off x="1044755" y="1234226"/>
              <a:ext cx="444401" cy="423897"/>
            </a:xfrm>
            <a:custGeom>
              <a:avLst/>
              <a:gdLst/>
              <a:ahLst/>
              <a:cxnLst/>
              <a:rect l="l" t="t" r="r" b="b"/>
              <a:pathLst>
                <a:path w="9320" h="8890" extrusionOk="0">
                  <a:moveTo>
                    <a:pt x="6671" y="375"/>
                  </a:moveTo>
                  <a:cubicBezTo>
                    <a:pt x="6948" y="375"/>
                    <a:pt x="7184" y="611"/>
                    <a:pt x="7184" y="888"/>
                  </a:cubicBezTo>
                  <a:lnTo>
                    <a:pt x="7184" y="1429"/>
                  </a:lnTo>
                  <a:lnTo>
                    <a:pt x="361" y="1429"/>
                  </a:lnTo>
                  <a:lnTo>
                    <a:pt x="361" y="888"/>
                  </a:lnTo>
                  <a:cubicBezTo>
                    <a:pt x="361" y="611"/>
                    <a:pt x="597" y="375"/>
                    <a:pt x="888" y="375"/>
                  </a:cubicBezTo>
                  <a:close/>
                  <a:moveTo>
                    <a:pt x="7184" y="1804"/>
                  </a:moveTo>
                  <a:lnTo>
                    <a:pt x="7184" y="4716"/>
                  </a:lnTo>
                  <a:cubicBezTo>
                    <a:pt x="6130" y="4812"/>
                    <a:pt x="5284" y="5728"/>
                    <a:pt x="5284" y="6796"/>
                  </a:cubicBezTo>
                  <a:cubicBezTo>
                    <a:pt x="5284" y="6935"/>
                    <a:pt x="5298" y="7059"/>
                    <a:pt x="5325" y="7198"/>
                  </a:cubicBezTo>
                  <a:lnTo>
                    <a:pt x="888" y="7198"/>
                  </a:lnTo>
                  <a:cubicBezTo>
                    <a:pt x="597" y="7198"/>
                    <a:pt x="361" y="6963"/>
                    <a:pt x="361" y="6671"/>
                  </a:cubicBezTo>
                  <a:lnTo>
                    <a:pt x="361" y="1804"/>
                  </a:lnTo>
                  <a:close/>
                  <a:moveTo>
                    <a:pt x="888" y="1"/>
                  </a:moveTo>
                  <a:cubicBezTo>
                    <a:pt x="388" y="1"/>
                    <a:pt x="0" y="402"/>
                    <a:pt x="0" y="888"/>
                  </a:cubicBezTo>
                  <a:lnTo>
                    <a:pt x="0" y="6671"/>
                  </a:lnTo>
                  <a:cubicBezTo>
                    <a:pt x="0" y="7170"/>
                    <a:pt x="388" y="7558"/>
                    <a:pt x="888" y="7558"/>
                  </a:cubicBezTo>
                  <a:lnTo>
                    <a:pt x="5436" y="7558"/>
                  </a:lnTo>
                  <a:cubicBezTo>
                    <a:pt x="5741" y="8335"/>
                    <a:pt x="6490" y="8890"/>
                    <a:pt x="7378" y="8890"/>
                  </a:cubicBezTo>
                  <a:cubicBezTo>
                    <a:pt x="8182" y="8890"/>
                    <a:pt x="8918" y="8418"/>
                    <a:pt x="9264" y="7684"/>
                  </a:cubicBezTo>
                  <a:cubicBezTo>
                    <a:pt x="9306" y="7600"/>
                    <a:pt x="9264" y="7490"/>
                    <a:pt x="9181" y="7434"/>
                  </a:cubicBezTo>
                  <a:cubicBezTo>
                    <a:pt x="9155" y="7423"/>
                    <a:pt x="9129" y="7418"/>
                    <a:pt x="9103" y="7418"/>
                  </a:cubicBezTo>
                  <a:cubicBezTo>
                    <a:pt x="9031" y="7418"/>
                    <a:pt x="8962" y="7459"/>
                    <a:pt x="8931" y="7531"/>
                  </a:cubicBezTo>
                  <a:cubicBezTo>
                    <a:pt x="8640" y="8127"/>
                    <a:pt x="8030" y="8516"/>
                    <a:pt x="7378" y="8516"/>
                  </a:cubicBezTo>
                  <a:cubicBezTo>
                    <a:pt x="6435" y="8516"/>
                    <a:pt x="5658" y="7739"/>
                    <a:pt x="5658" y="6796"/>
                  </a:cubicBezTo>
                  <a:cubicBezTo>
                    <a:pt x="5658" y="5853"/>
                    <a:pt x="6435" y="5090"/>
                    <a:pt x="7378" y="5076"/>
                  </a:cubicBezTo>
                  <a:cubicBezTo>
                    <a:pt x="8043" y="5076"/>
                    <a:pt x="8668" y="5478"/>
                    <a:pt x="8945" y="6088"/>
                  </a:cubicBezTo>
                  <a:cubicBezTo>
                    <a:pt x="8976" y="6160"/>
                    <a:pt x="9044" y="6202"/>
                    <a:pt x="9112" y="6202"/>
                  </a:cubicBezTo>
                  <a:cubicBezTo>
                    <a:pt x="9135" y="6202"/>
                    <a:pt x="9159" y="6197"/>
                    <a:pt x="9181" y="6186"/>
                  </a:cubicBezTo>
                  <a:cubicBezTo>
                    <a:pt x="9278" y="6144"/>
                    <a:pt x="9319" y="6033"/>
                    <a:pt x="9278" y="5950"/>
                  </a:cubicBezTo>
                  <a:cubicBezTo>
                    <a:pt x="8973" y="5256"/>
                    <a:pt x="8308" y="4785"/>
                    <a:pt x="7559" y="4716"/>
                  </a:cubicBezTo>
                  <a:lnTo>
                    <a:pt x="7559" y="888"/>
                  </a:lnTo>
                  <a:cubicBezTo>
                    <a:pt x="7559" y="402"/>
                    <a:pt x="7156" y="1"/>
                    <a:pt x="6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52"/>
            <p:cNvSpPr/>
            <p:nvPr/>
          </p:nvSpPr>
          <p:spPr>
            <a:xfrm>
              <a:off x="1084428" y="1268415"/>
              <a:ext cx="19550" cy="17452"/>
            </a:xfrm>
            <a:custGeom>
              <a:avLst/>
              <a:gdLst/>
              <a:ahLst/>
              <a:cxnLst/>
              <a:rect l="l" t="t" r="r" b="b"/>
              <a:pathLst>
                <a:path w="410" h="366" extrusionOk="0">
                  <a:moveTo>
                    <a:pt x="204" y="0"/>
                  </a:moveTo>
                  <a:cubicBezTo>
                    <a:pt x="172" y="0"/>
                    <a:pt x="140" y="10"/>
                    <a:pt x="111" y="33"/>
                  </a:cubicBezTo>
                  <a:cubicBezTo>
                    <a:pt x="28" y="74"/>
                    <a:pt x="0" y="171"/>
                    <a:pt x="28" y="255"/>
                  </a:cubicBezTo>
                  <a:cubicBezTo>
                    <a:pt x="56" y="323"/>
                    <a:pt x="139" y="365"/>
                    <a:pt x="209" y="365"/>
                  </a:cubicBezTo>
                  <a:cubicBezTo>
                    <a:pt x="292" y="365"/>
                    <a:pt x="361" y="310"/>
                    <a:pt x="388" y="227"/>
                  </a:cubicBezTo>
                  <a:cubicBezTo>
                    <a:pt x="410" y="109"/>
                    <a:pt x="309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52"/>
            <p:cNvSpPr/>
            <p:nvPr/>
          </p:nvSpPr>
          <p:spPr>
            <a:xfrm>
              <a:off x="1118140" y="1268510"/>
              <a:ext cx="20551" cy="17452"/>
            </a:xfrm>
            <a:custGeom>
              <a:avLst/>
              <a:gdLst/>
              <a:ahLst/>
              <a:cxnLst/>
              <a:rect l="l" t="t" r="r" b="b"/>
              <a:pathLst>
                <a:path w="431" h="366" extrusionOk="0">
                  <a:moveTo>
                    <a:pt x="217" y="0"/>
                  </a:moveTo>
                  <a:cubicBezTo>
                    <a:pt x="191" y="0"/>
                    <a:pt x="165" y="6"/>
                    <a:pt x="140" y="16"/>
                  </a:cubicBezTo>
                  <a:cubicBezTo>
                    <a:pt x="56" y="44"/>
                    <a:pt x="1" y="155"/>
                    <a:pt x="42" y="253"/>
                  </a:cubicBezTo>
                  <a:cubicBezTo>
                    <a:pt x="73" y="324"/>
                    <a:pt x="142" y="365"/>
                    <a:pt x="214" y="365"/>
                  </a:cubicBezTo>
                  <a:cubicBezTo>
                    <a:pt x="240" y="365"/>
                    <a:pt x="266" y="360"/>
                    <a:pt x="292" y="349"/>
                  </a:cubicBezTo>
                  <a:cubicBezTo>
                    <a:pt x="375" y="308"/>
                    <a:pt x="430" y="210"/>
                    <a:pt x="389" y="114"/>
                  </a:cubicBezTo>
                  <a:cubicBezTo>
                    <a:pt x="358" y="42"/>
                    <a:pt x="289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52"/>
            <p:cNvSpPr/>
            <p:nvPr/>
          </p:nvSpPr>
          <p:spPr>
            <a:xfrm>
              <a:off x="1104932" y="1429204"/>
              <a:ext cx="20503" cy="17452"/>
            </a:xfrm>
            <a:custGeom>
              <a:avLst/>
              <a:gdLst/>
              <a:ahLst/>
              <a:cxnLst/>
              <a:rect l="l" t="t" r="r" b="b"/>
              <a:pathLst>
                <a:path w="430" h="366" extrusionOk="0">
                  <a:moveTo>
                    <a:pt x="217" y="0"/>
                  </a:moveTo>
                  <a:cubicBezTo>
                    <a:pt x="191" y="0"/>
                    <a:pt x="165" y="6"/>
                    <a:pt x="139" y="17"/>
                  </a:cubicBezTo>
                  <a:cubicBezTo>
                    <a:pt x="56" y="58"/>
                    <a:pt x="1" y="155"/>
                    <a:pt x="42" y="252"/>
                  </a:cubicBezTo>
                  <a:cubicBezTo>
                    <a:pt x="73" y="324"/>
                    <a:pt x="142" y="365"/>
                    <a:pt x="214" y="365"/>
                  </a:cubicBezTo>
                  <a:cubicBezTo>
                    <a:pt x="240" y="365"/>
                    <a:pt x="266" y="360"/>
                    <a:pt x="291" y="350"/>
                  </a:cubicBezTo>
                  <a:cubicBezTo>
                    <a:pt x="374" y="322"/>
                    <a:pt x="430" y="211"/>
                    <a:pt x="389" y="113"/>
                  </a:cubicBezTo>
                  <a:cubicBezTo>
                    <a:pt x="358" y="42"/>
                    <a:pt x="289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52"/>
            <p:cNvSpPr/>
            <p:nvPr/>
          </p:nvSpPr>
          <p:spPr>
            <a:xfrm>
              <a:off x="1319174" y="1429204"/>
              <a:ext cx="19884" cy="17452"/>
            </a:xfrm>
            <a:custGeom>
              <a:avLst/>
              <a:gdLst/>
              <a:ahLst/>
              <a:cxnLst/>
              <a:rect l="l" t="t" r="r" b="b"/>
              <a:pathLst>
                <a:path w="417" h="366" extrusionOk="0">
                  <a:moveTo>
                    <a:pt x="215" y="0"/>
                  </a:moveTo>
                  <a:cubicBezTo>
                    <a:pt x="190" y="0"/>
                    <a:pt x="165" y="6"/>
                    <a:pt x="139" y="17"/>
                  </a:cubicBezTo>
                  <a:cubicBezTo>
                    <a:pt x="42" y="58"/>
                    <a:pt x="1" y="155"/>
                    <a:pt x="42" y="252"/>
                  </a:cubicBezTo>
                  <a:cubicBezTo>
                    <a:pt x="62" y="324"/>
                    <a:pt x="128" y="365"/>
                    <a:pt x="201" y="365"/>
                  </a:cubicBezTo>
                  <a:cubicBezTo>
                    <a:pt x="226" y="365"/>
                    <a:pt x="253" y="360"/>
                    <a:pt x="278" y="350"/>
                  </a:cubicBezTo>
                  <a:cubicBezTo>
                    <a:pt x="375" y="322"/>
                    <a:pt x="417" y="211"/>
                    <a:pt x="375" y="113"/>
                  </a:cubicBezTo>
                  <a:cubicBezTo>
                    <a:pt x="344" y="42"/>
                    <a:pt x="283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52"/>
            <p:cNvSpPr/>
            <p:nvPr/>
          </p:nvSpPr>
          <p:spPr>
            <a:xfrm>
              <a:off x="1177697" y="1410751"/>
              <a:ext cx="17833" cy="52975"/>
            </a:xfrm>
            <a:custGeom>
              <a:avLst/>
              <a:gdLst/>
              <a:ahLst/>
              <a:cxnLst/>
              <a:rect l="l" t="t" r="r" b="b"/>
              <a:pathLst>
                <a:path w="374" h="1111" extrusionOk="0">
                  <a:moveTo>
                    <a:pt x="180" y="1"/>
                  </a:moveTo>
                  <a:cubicBezTo>
                    <a:pt x="83" y="1"/>
                    <a:pt x="0" y="84"/>
                    <a:pt x="0" y="195"/>
                  </a:cubicBezTo>
                  <a:lnTo>
                    <a:pt x="0" y="916"/>
                  </a:lnTo>
                  <a:cubicBezTo>
                    <a:pt x="0" y="1027"/>
                    <a:pt x="83" y="1110"/>
                    <a:pt x="180" y="1110"/>
                  </a:cubicBezTo>
                  <a:cubicBezTo>
                    <a:pt x="291" y="1110"/>
                    <a:pt x="374" y="1027"/>
                    <a:pt x="374" y="916"/>
                  </a:cubicBezTo>
                  <a:lnTo>
                    <a:pt x="374" y="195"/>
                  </a:lnTo>
                  <a:cubicBezTo>
                    <a:pt x="374" y="84"/>
                    <a:pt x="291" y="1"/>
                    <a:pt x="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52"/>
            <p:cNvSpPr/>
            <p:nvPr/>
          </p:nvSpPr>
          <p:spPr>
            <a:xfrm>
              <a:off x="1141982" y="1392965"/>
              <a:ext cx="17881" cy="89977"/>
            </a:xfrm>
            <a:custGeom>
              <a:avLst/>
              <a:gdLst/>
              <a:ahLst/>
              <a:cxnLst/>
              <a:rect l="l" t="t" r="r" b="b"/>
              <a:pathLst>
                <a:path w="375" h="1887" extrusionOk="0">
                  <a:moveTo>
                    <a:pt x="180" y="0"/>
                  </a:moveTo>
                  <a:cubicBezTo>
                    <a:pt x="83" y="0"/>
                    <a:pt x="0" y="83"/>
                    <a:pt x="0" y="180"/>
                  </a:cubicBezTo>
                  <a:lnTo>
                    <a:pt x="0" y="1692"/>
                  </a:lnTo>
                  <a:cubicBezTo>
                    <a:pt x="0" y="1803"/>
                    <a:pt x="83" y="1886"/>
                    <a:pt x="180" y="1886"/>
                  </a:cubicBezTo>
                  <a:cubicBezTo>
                    <a:pt x="291" y="1886"/>
                    <a:pt x="374" y="1803"/>
                    <a:pt x="374" y="1692"/>
                  </a:cubicBezTo>
                  <a:lnTo>
                    <a:pt x="374" y="180"/>
                  </a:lnTo>
                  <a:cubicBezTo>
                    <a:pt x="374" y="83"/>
                    <a:pt x="291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52"/>
            <p:cNvSpPr/>
            <p:nvPr/>
          </p:nvSpPr>
          <p:spPr>
            <a:xfrm>
              <a:off x="1213365" y="1365785"/>
              <a:ext cx="17881" cy="138947"/>
            </a:xfrm>
            <a:custGeom>
              <a:avLst/>
              <a:gdLst/>
              <a:ahLst/>
              <a:cxnLst/>
              <a:rect l="l" t="t" r="r" b="b"/>
              <a:pathLst>
                <a:path w="375" h="2914" extrusionOk="0">
                  <a:moveTo>
                    <a:pt x="181" y="1"/>
                  </a:moveTo>
                  <a:cubicBezTo>
                    <a:pt x="84" y="1"/>
                    <a:pt x="1" y="84"/>
                    <a:pt x="1" y="182"/>
                  </a:cubicBezTo>
                  <a:lnTo>
                    <a:pt x="1" y="2734"/>
                  </a:lnTo>
                  <a:cubicBezTo>
                    <a:pt x="1" y="2830"/>
                    <a:pt x="84" y="2913"/>
                    <a:pt x="181" y="2913"/>
                  </a:cubicBezTo>
                  <a:cubicBezTo>
                    <a:pt x="292" y="2913"/>
                    <a:pt x="375" y="2830"/>
                    <a:pt x="375" y="2734"/>
                  </a:cubicBezTo>
                  <a:lnTo>
                    <a:pt x="375" y="182"/>
                  </a:lnTo>
                  <a:cubicBezTo>
                    <a:pt x="375" y="84"/>
                    <a:pt x="292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52"/>
            <p:cNvSpPr/>
            <p:nvPr/>
          </p:nvSpPr>
          <p:spPr>
            <a:xfrm>
              <a:off x="1284795" y="1418094"/>
              <a:ext cx="17261" cy="38384"/>
            </a:xfrm>
            <a:custGeom>
              <a:avLst/>
              <a:gdLst/>
              <a:ahLst/>
              <a:cxnLst/>
              <a:rect l="l" t="t" r="r" b="b"/>
              <a:pathLst>
                <a:path w="362" h="805" extrusionOk="0">
                  <a:moveTo>
                    <a:pt x="180" y="0"/>
                  </a:moveTo>
                  <a:cubicBezTo>
                    <a:pt x="84" y="0"/>
                    <a:pt x="1" y="83"/>
                    <a:pt x="1" y="180"/>
                  </a:cubicBezTo>
                  <a:lnTo>
                    <a:pt x="1" y="624"/>
                  </a:lnTo>
                  <a:cubicBezTo>
                    <a:pt x="1" y="721"/>
                    <a:pt x="84" y="804"/>
                    <a:pt x="180" y="804"/>
                  </a:cubicBezTo>
                  <a:cubicBezTo>
                    <a:pt x="278" y="804"/>
                    <a:pt x="361" y="721"/>
                    <a:pt x="361" y="624"/>
                  </a:cubicBezTo>
                  <a:lnTo>
                    <a:pt x="361" y="180"/>
                  </a:lnTo>
                  <a:cubicBezTo>
                    <a:pt x="361" y="83"/>
                    <a:pt x="278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52"/>
            <p:cNvSpPr/>
            <p:nvPr/>
          </p:nvSpPr>
          <p:spPr>
            <a:xfrm>
              <a:off x="1249080" y="1414756"/>
              <a:ext cx="17261" cy="52928"/>
            </a:xfrm>
            <a:custGeom>
              <a:avLst/>
              <a:gdLst/>
              <a:ahLst/>
              <a:cxnLst/>
              <a:rect l="l" t="t" r="r" b="b"/>
              <a:pathLst>
                <a:path w="362" h="1110" extrusionOk="0">
                  <a:moveTo>
                    <a:pt x="181" y="0"/>
                  </a:moveTo>
                  <a:cubicBezTo>
                    <a:pt x="84" y="0"/>
                    <a:pt x="1" y="83"/>
                    <a:pt x="1" y="181"/>
                  </a:cubicBezTo>
                  <a:lnTo>
                    <a:pt x="1" y="930"/>
                  </a:lnTo>
                  <a:cubicBezTo>
                    <a:pt x="1" y="1026"/>
                    <a:pt x="84" y="1110"/>
                    <a:pt x="181" y="1110"/>
                  </a:cubicBezTo>
                  <a:cubicBezTo>
                    <a:pt x="278" y="1110"/>
                    <a:pt x="361" y="1026"/>
                    <a:pt x="361" y="930"/>
                  </a:cubicBezTo>
                  <a:lnTo>
                    <a:pt x="361" y="181"/>
                  </a:lnTo>
                  <a:cubicBezTo>
                    <a:pt x="361" y="83"/>
                    <a:pt x="278" y="0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52"/>
            <p:cNvSpPr/>
            <p:nvPr/>
          </p:nvSpPr>
          <p:spPr>
            <a:xfrm>
              <a:off x="1344971" y="1493291"/>
              <a:ext cx="106523" cy="123212"/>
            </a:xfrm>
            <a:custGeom>
              <a:avLst/>
              <a:gdLst/>
              <a:ahLst/>
              <a:cxnLst/>
              <a:rect l="l" t="t" r="r" b="b"/>
              <a:pathLst>
                <a:path w="2234" h="2584" extrusionOk="0">
                  <a:moveTo>
                    <a:pt x="832" y="1751"/>
                  </a:moveTo>
                  <a:cubicBezTo>
                    <a:pt x="958" y="1751"/>
                    <a:pt x="1054" y="1862"/>
                    <a:pt x="1054" y="1987"/>
                  </a:cubicBezTo>
                  <a:cubicBezTo>
                    <a:pt x="1054" y="2112"/>
                    <a:pt x="958" y="2209"/>
                    <a:pt x="832" y="2209"/>
                  </a:cubicBezTo>
                  <a:lnTo>
                    <a:pt x="597" y="2209"/>
                  </a:lnTo>
                  <a:cubicBezTo>
                    <a:pt x="472" y="2209"/>
                    <a:pt x="375" y="2112"/>
                    <a:pt x="375" y="1987"/>
                  </a:cubicBezTo>
                  <a:cubicBezTo>
                    <a:pt x="375" y="1862"/>
                    <a:pt x="472" y="1751"/>
                    <a:pt x="597" y="1751"/>
                  </a:cubicBezTo>
                  <a:close/>
                  <a:moveTo>
                    <a:pt x="1235" y="0"/>
                  </a:moveTo>
                  <a:cubicBezTo>
                    <a:pt x="1221" y="0"/>
                    <a:pt x="1207" y="2"/>
                    <a:pt x="1193" y="4"/>
                  </a:cubicBezTo>
                  <a:cubicBezTo>
                    <a:pt x="1110" y="32"/>
                    <a:pt x="1054" y="101"/>
                    <a:pt x="1054" y="184"/>
                  </a:cubicBezTo>
                  <a:lnTo>
                    <a:pt x="1054" y="1432"/>
                  </a:lnTo>
                  <a:cubicBezTo>
                    <a:pt x="985" y="1404"/>
                    <a:pt x="902" y="1391"/>
                    <a:pt x="832" y="1391"/>
                  </a:cubicBezTo>
                  <a:lnTo>
                    <a:pt x="610" y="1391"/>
                  </a:lnTo>
                  <a:cubicBezTo>
                    <a:pt x="277" y="1391"/>
                    <a:pt x="0" y="1668"/>
                    <a:pt x="0" y="2001"/>
                  </a:cubicBezTo>
                  <a:cubicBezTo>
                    <a:pt x="15" y="2319"/>
                    <a:pt x="277" y="2583"/>
                    <a:pt x="597" y="2583"/>
                  </a:cubicBezTo>
                  <a:lnTo>
                    <a:pt x="832" y="2583"/>
                  </a:lnTo>
                  <a:cubicBezTo>
                    <a:pt x="1152" y="2583"/>
                    <a:pt x="1429" y="2319"/>
                    <a:pt x="1429" y="1987"/>
                  </a:cubicBezTo>
                  <a:lnTo>
                    <a:pt x="1429" y="586"/>
                  </a:lnTo>
                  <a:cubicBezTo>
                    <a:pt x="1470" y="614"/>
                    <a:pt x="1540" y="642"/>
                    <a:pt x="1595" y="655"/>
                  </a:cubicBezTo>
                  <a:cubicBezTo>
                    <a:pt x="1790" y="711"/>
                    <a:pt x="1831" y="849"/>
                    <a:pt x="1831" y="849"/>
                  </a:cubicBezTo>
                  <a:cubicBezTo>
                    <a:pt x="1831" y="849"/>
                    <a:pt x="1845" y="864"/>
                    <a:pt x="1845" y="877"/>
                  </a:cubicBezTo>
                  <a:cubicBezTo>
                    <a:pt x="1879" y="946"/>
                    <a:pt x="1951" y="995"/>
                    <a:pt x="2022" y="995"/>
                  </a:cubicBezTo>
                  <a:cubicBezTo>
                    <a:pt x="2037" y="995"/>
                    <a:pt x="2052" y="993"/>
                    <a:pt x="2067" y="988"/>
                  </a:cubicBezTo>
                  <a:cubicBezTo>
                    <a:pt x="2178" y="947"/>
                    <a:pt x="2233" y="849"/>
                    <a:pt x="2191" y="753"/>
                  </a:cubicBezTo>
                  <a:cubicBezTo>
                    <a:pt x="2163" y="628"/>
                    <a:pt x="2025" y="406"/>
                    <a:pt x="1706" y="309"/>
                  </a:cubicBezTo>
                  <a:cubicBezTo>
                    <a:pt x="1498" y="239"/>
                    <a:pt x="1415" y="101"/>
                    <a:pt x="1401" y="87"/>
                  </a:cubicBezTo>
                  <a:cubicBezTo>
                    <a:pt x="1366" y="29"/>
                    <a:pt x="1303" y="0"/>
                    <a:pt x="1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52"/>
            <p:cNvSpPr/>
            <p:nvPr/>
          </p:nvSpPr>
          <p:spPr>
            <a:xfrm>
              <a:off x="1477913" y="1549557"/>
              <a:ext cx="19407" cy="17547"/>
            </a:xfrm>
            <a:custGeom>
              <a:avLst/>
              <a:gdLst/>
              <a:ahLst/>
              <a:cxnLst/>
              <a:rect l="l" t="t" r="r" b="b"/>
              <a:pathLst>
                <a:path w="407" h="368" extrusionOk="0">
                  <a:moveTo>
                    <a:pt x="181" y="0"/>
                  </a:moveTo>
                  <a:cubicBezTo>
                    <a:pt x="171" y="0"/>
                    <a:pt x="162" y="1"/>
                    <a:pt x="152" y="2"/>
                  </a:cubicBezTo>
                  <a:cubicBezTo>
                    <a:pt x="83" y="17"/>
                    <a:pt x="13" y="85"/>
                    <a:pt x="13" y="169"/>
                  </a:cubicBezTo>
                  <a:cubicBezTo>
                    <a:pt x="0" y="239"/>
                    <a:pt x="41" y="322"/>
                    <a:pt x="111" y="350"/>
                  </a:cubicBezTo>
                  <a:cubicBezTo>
                    <a:pt x="136" y="362"/>
                    <a:pt x="162" y="368"/>
                    <a:pt x="188" y="368"/>
                  </a:cubicBezTo>
                  <a:cubicBezTo>
                    <a:pt x="303" y="368"/>
                    <a:pt x="406" y="252"/>
                    <a:pt x="361" y="128"/>
                  </a:cubicBezTo>
                  <a:cubicBezTo>
                    <a:pt x="336" y="53"/>
                    <a:pt x="266" y="0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5" name="Google Shape;1855;p52"/>
          <p:cNvGrpSpPr/>
          <p:nvPr/>
        </p:nvGrpSpPr>
        <p:grpSpPr>
          <a:xfrm>
            <a:off x="2642672" y="1345040"/>
            <a:ext cx="402778" cy="348609"/>
            <a:chOff x="1778749" y="1250677"/>
            <a:chExt cx="451696" cy="390949"/>
          </a:xfrm>
        </p:grpSpPr>
        <p:sp>
          <p:nvSpPr>
            <p:cNvPr id="1856" name="Google Shape;1856;p52"/>
            <p:cNvSpPr/>
            <p:nvPr/>
          </p:nvSpPr>
          <p:spPr>
            <a:xfrm>
              <a:off x="1778749" y="1259784"/>
              <a:ext cx="451696" cy="381841"/>
            </a:xfrm>
            <a:custGeom>
              <a:avLst/>
              <a:gdLst/>
              <a:ahLst/>
              <a:cxnLst/>
              <a:rect l="l" t="t" r="r" b="b"/>
              <a:pathLst>
                <a:path w="9473" h="8008" extrusionOk="0">
                  <a:moveTo>
                    <a:pt x="3051" y="2751"/>
                  </a:moveTo>
                  <a:lnTo>
                    <a:pt x="3135" y="3971"/>
                  </a:lnTo>
                  <a:lnTo>
                    <a:pt x="1914" y="3971"/>
                  </a:lnTo>
                  <a:lnTo>
                    <a:pt x="1651" y="2751"/>
                  </a:lnTo>
                  <a:close/>
                  <a:moveTo>
                    <a:pt x="4937" y="2751"/>
                  </a:moveTo>
                  <a:lnTo>
                    <a:pt x="4841" y="3971"/>
                  </a:lnTo>
                  <a:lnTo>
                    <a:pt x="3510" y="3971"/>
                  </a:lnTo>
                  <a:lnTo>
                    <a:pt x="3412" y="2751"/>
                  </a:lnTo>
                  <a:close/>
                  <a:moveTo>
                    <a:pt x="5867" y="2751"/>
                  </a:moveTo>
                  <a:lnTo>
                    <a:pt x="5812" y="3403"/>
                  </a:lnTo>
                  <a:cubicBezTo>
                    <a:pt x="5799" y="3513"/>
                    <a:pt x="5884" y="3602"/>
                    <a:pt x="5991" y="3602"/>
                  </a:cubicBezTo>
                  <a:cubicBezTo>
                    <a:pt x="6005" y="3602"/>
                    <a:pt x="6019" y="3601"/>
                    <a:pt x="6034" y="3597"/>
                  </a:cubicBezTo>
                  <a:lnTo>
                    <a:pt x="6602" y="3472"/>
                  </a:lnTo>
                  <a:lnTo>
                    <a:pt x="6491" y="3971"/>
                  </a:lnTo>
                  <a:lnTo>
                    <a:pt x="5215" y="3971"/>
                  </a:lnTo>
                  <a:lnTo>
                    <a:pt x="5298" y="2751"/>
                  </a:lnTo>
                  <a:close/>
                  <a:moveTo>
                    <a:pt x="3162" y="4332"/>
                  </a:moveTo>
                  <a:lnTo>
                    <a:pt x="3260" y="5552"/>
                  </a:lnTo>
                  <a:lnTo>
                    <a:pt x="2261" y="5552"/>
                  </a:lnTo>
                  <a:lnTo>
                    <a:pt x="1997" y="4332"/>
                  </a:lnTo>
                  <a:close/>
                  <a:moveTo>
                    <a:pt x="4813" y="4332"/>
                  </a:moveTo>
                  <a:lnTo>
                    <a:pt x="4716" y="5552"/>
                  </a:lnTo>
                  <a:lnTo>
                    <a:pt x="3634" y="5552"/>
                  </a:lnTo>
                  <a:lnTo>
                    <a:pt x="3537" y="4332"/>
                  </a:lnTo>
                  <a:close/>
                  <a:moveTo>
                    <a:pt x="6394" y="4332"/>
                  </a:moveTo>
                  <a:lnTo>
                    <a:pt x="6089" y="5552"/>
                  </a:lnTo>
                  <a:lnTo>
                    <a:pt x="5091" y="5552"/>
                  </a:lnTo>
                  <a:lnTo>
                    <a:pt x="5187" y="4332"/>
                  </a:lnTo>
                  <a:close/>
                  <a:moveTo>
                    <a:pt x="2996" y="6967"/>
                  </a:moveTo>
                  <a:cubicBezTo>
                    <a:pt x="3177" y="6967"/>
                    <a:pt x="3329" y="7120"/>
                    <a:pt x="3329" y="7300"/>
                  </a:cubicBezTo>
                  <a:cubicBezTo>
                    <a:pt x="3329" y="7480"/>
                    <a:pt x="3177" y="7632"/>
                    <a:pt x="2996" y="7632"/>
                  </a:cubicBezTo>
                  <a:cubicBezTo>
                    <a:pt x="2816" y="7632"/>
                    <a:pt x="2663" y="7480"/>
                    <a:pt x="2663" y="7300"/>
                  </a:cubicBezTo>
                  <a:cubicBezTo>
                    <a:pt x="2663" y="7120"/>
                    <a:pt x="2816" y="6967"/>
                    <a:pt x="2996" y="6967"/>
                  </a:cubicBezTo>
                  <a:close/>
                  <a:moveTo>
                    <a:pt x="5326" y="6967"/>
                  </a:moveTo>
                  <a:cubicBezTo>
                    <a:pt x="5507" y="6967"/>
                    <a:pt x="5659" y="7120"/>
                    <a:pt x="5659" y="7300"/>
                  </a:cubicBezTo>
                  <a:cubicBezTo>
                    <a:pt x="5659" y="7480"/>
                    <a:pt x="5507" y="7632"/>
                    <a:pt x="5326" y="7632"/>
                  </a:cubicBezTo>
                  <a:cubicBezTo>
                    <a:pt x="5132" y="7632"/>
                    <a:pt x="4993" y="7480"/>
                    <a:pt x="4993" y="7300"/>
                  </a:cubicBezTo>
                  <a:cubicBezTo>
                    <a:pt x="4993" y="7120"/>
                    <a:pt x="5132" y="6967"/>
                    <a:pt x="5326" y="6967"/>
                  </a:cubicBezTo>
                  <a:close/>
                  <a:moveTo>
                    <a:pt x="6760" y="0"/>
                  </a:moveTo>
                  <a:cubicBezTo>
                    <a:pt x="6731" y="0"/>
                    <a:pt x="6701" y="7"/>
                    <a:pt x="6671" y="20"/>
                  </a:cubicBezTo>
                  <a:cubicBezTo>
                    <a:pt x="6034" y="352"/>
                    <a:pt x="5631" y="1004"/>
                    <a:pt x="5631" y="1725"/>
                  </a:cubicBezTo>
                  <a:cubicBezTo>
                    <a:pt x="5631" y="1947"/>
                    <a:pt x="5673" y="2168"/>
                    <a:pt x="5756" y="2377"/>
                  </a:cubicBezTo>
                  <a:lnTo>
                    <a:pt x="1568" y="2377"/>
                  </a:lnTo>
                  <a:lnTo>
                    <a:pt x="1513" y="2127"/>
                  </a:lnTo>
                  <a:cubicBezTo>
                    <a:pt x="1415" y="1656"/>
                    <a:pt x="999" y="1323"/>
                    <a:pt x="527" y="1323"/>
                  </a:cubicBezTo>
                  <a:lnTo>
                    <a:pt x="181" y="1323"/>
                  </a:lnTo>
                  <a:cubicBezTo>
                    <a:pt x="84" y="1323"/>
                    <a:pt x="0" y="1392"/>
                    <a:pt x="0" y="1503"/>
                  </a:cubicBezTo>
                  <a:cubicBezTo>
                    <a:pt x="0" y="1600"/>
                    <a:pt x="84" y="1684"/>
                    <a:pt x="181" y="1684"/>
                  </a:cubicBezTo>
                  <a:lnTo>
                    <a:pt x="527" y="1684"/>
                  </a:lnTo>
                  <a:cubicBezTo>
                    <a:pt x="833" y="1684"/>
                    <a:pt x="1097" y="1906"/>
                    <a:pt x="1152" y="2196"/>
                  </a:cubicBezTo>
                  <a:lnTo>
                    <a:pt x="1901" y="5691"/>
                  </a:lnTo>
                  <a:cubicBezTo>
                    <a:pt x="1735" y="5816"/>
                    <a:pt x="1624" y="6024"/>
                    <a:pt x="1624" y="6260"/>
                  </a:cubicBezTo>
                  <a:cubicBezTo>
                    <a:pt x="1624" y="6648"/>
                    <a:pt x="1942" y="6967"/>
                    <a:pt x="2330" y="6967"/>
                  </a:cubicBezTo>
                  <a:lnTo>
                    <a:pt x="2372" y="6967"/>
                  </a:lnTo>
                  <a:cubicBezTo>
                    <a:pt x="2317" y="7064"/>
                    <a:pt x="2289" y="7175"/>
                    <a:pt x="2289" y="7300"/>
                  </a:cubicBezTo>
                  <a:cubicBezTo>
                    <a:pt x="2289" y="7688"/>
                    <a:pt x="2608" y="8007"/>
                    <a:pt x="2996" y="8007"/>
                  </a:cubicBezTo>
                  <a:cubicBezTo>
                    <a:pt x="3384" y="8007"/>
                    <a:pt x="3704" y="7688"/>
                    <a:pt x="3704" y="7300"/>
                  </a:cubicBezTo>
                  <a:cubicBezTo>
                    <a:pt x="3704" y="7175"/>
                    <a:pt x="3662" y="7064"/>
                    <a:pt x="3621" y="6967"/>
                  </a:cubicBezTo>
                  <a:lnTo>
                    <a:pt x="4702" y="6967"/>
                  </a:lnTo>
                  <a:cubicBezTo>
                    <a:pt x="4647" y="7064"/>
                    <a:pt x="4619" y="7175"/>
                    <a:pt x="4619" y="7300"/>
                  </a:cubicBezTo>
                  <a:cubicBezTo>
                    <a:pt x="4619" y="7688"/>
                    <a:pt x="4937" y="8007"/>
                    <a:pt x="5326" y="8007"/>
                  </a:cubicBezTo>
                  <a:cubicBezTo>
                    <a:pt x="5714" y="8007"/>
                    <a:pt x="6019" y="7688"/>
                    <a:pt x="6019" y="7300"/>
                  </a:cubicBezTo>
                  <a:cubicBezTo>
                    <a:pt x="6019" y="7175"/>
                    <a:pt x="5991" y="7064"/>
                    <a:pt x="5936" y="6967"/>
                  </a:cubicBezTo>
                  <a:lnTo>
                    <a:pt x="6339" y="6967"/>
                  </a:lnTo>
                  <a:cubicBezTo>
                    <a:pt x="6435" y="6967"/>
                    <a:pt x="6518" y="6884"/>
                    <a:pt x="6518" y="6787"/>
                  </a:cubicBezTo>
                  <a:cubicBezTo>
                    <a:pt x="6518" y="6676"/>
                    <a:pt x="6435" y="6593"/>
                    <a:pt x="6339" y="6593"/>
                  </a:cubicBezTo>
                  <a:lnTo>
                    <a:pt x="2330" y="6593"/>
                  </a:lnTo>
                  <a:cubicBezTo>
                    <a:pt x="2136" y="6593"/>
                    <a:pt x="1984" y="6440"/>
                    <a:pt x="1984" y="6260"/>
                  </a:cubicBezTo>
                  <a:cubicBezTo>
                    <a:pt x="1984" y="6079"/>
                    <a:pt x="2136" y="5927"/>
                    <a:pt x="2330" y="5927"/>
                  </a:cubicBezTo>
                  <a:lnTo>
                    <a:pt x="6241" y="5927"/>
                  </a:lnTo>
                  <a:cubicBezTo>
                    <a:pt x="6339" y="5927"/>
                    <a:pt x="6422" y="5844"/>
                    <a:pt x="6422" y="5746"/>
                  </a:cubicBezTo>
                  <a:lnTo>
                    <a:pt x="6962" y="3555"/>
                  </a:lnTo>
                  <a:cubicBezTo>
                    <a:pt x="7156" y="3611"/>
                    <a:pt x="7350" y="3638"/>
                    <a:pt x="7545" y="3638"/>
                  </a:cubicBezTo>
                  <a:cubicBezTo>
                    <a:pt x="8613" y="3638"/>
                    <a:pt x="9473" y="2779"/>
                    <a:pt x="9473" y="1725"/>
                  </a:cubicBezTo>
                  <a:cubicBezTo>
                    <a:pt x="9473" y="1004"/>
                    <a:pt x="9070" y="352"/>
                    <a:pt x="8419" y="20"/>
                  </a:cubicBezTo>
                  <a:cubicBezTo>
                    <a:pt x="8394" y="7"/>
                    <a:pt x="8366" y="0"/>
                    <a:pt x="8338" y="0"/>
                  </a:cubicBezTo>
                  <a:cubicBezTo>
                    <a:pt x="8274" y="0"/>
                    <a:pt x="8208" y="35"/>
                    <a:pt x="8169" y="103"/>
                  </a:cubicBezTo>
                  <a:cubicBezTo>
                    <a:pt x="8127" y="186"/>
                    <a:pt x="8155" y="297"/>
                    <a:pt x="8252" y="352"/>
                  </a:cubicBezTo>
                  <a:cubicBezTo>
                    <a:pt x="8779" y="615"/>
                    <a:pt x="9098" y="1142"/>
                    <a:pt x="9098" y="1725"/>
                  </a:cubicBezTo>
                  <a:cubicBezTo>
                    <a:pt x="9098" y="2585"/>
                    <a:pt x="8404" y="3278"/>
                    <a:pt x="7545" y="3278"/>
                  </a:cubicBezTo>
                  <a:cubicBezTo>
                    <a:pt x="7295" y="3278"/>
                    <a:pt x="7045" y="3209"/>
                    <a:pt x="6823" y="3098"/>
                  </a:cubicBezTo>
                  <a:cubicBezTo>
                    <a:pt x="6782" y="3070"/>
                    <a:pt x="6740" y="3070"/>
                    <a:pt x="6699" y="3070"/>
                  </a:cubicBezTo>
                  <a:lnTo>
                    <a:pt x="6200" y="3181"/>
                  </a:lnTo>
                  <a:lnTo>
                    <a:pt x="6255" y="2640"/>
                  </a:lnTo>
                  <a:cubicBezTo>
                    <a:pt x="6255" y="2599"/>
                    <a:pt x="6255" y="2557"/>
                    <a:pt x="6228" y="2529"/>
                  </a:cubicBezTo>
                  <a:cubicBezTo>
                    <a:pt x="6089" y="2294"/>
                    <a:pt x="6006" y="2002"/>
                    <a:pt x="6006" y="1725"/>
                  </a:cubicBezTo>
                  <a:cubicBezTo>
                    <a:pt x="6006" y="1142"/>
                    <a:pt x="6324" y="615"/>
                    <a:pt x="6851" y="352"/>
                  </a:cubicBezTo>
                  <a:cubicBezTo>
                    <a:pt x="6934" y="310"/>
                    <a:pt x="6977" y="186"/>
                    <a:pt x="6921" y="103"/>
                  </a:cubicBezTo>
                  <a:cubicBezTo>
                    <a:pt x="6892" y="35"/>
                    <a:pt x="6829" y="0"/>
                    <a:pt x="6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52"/>
            <p:cNvSpPr/>
            <p:nvPr/>
          </p:nvSpPr>
          <p:spPr>
            <a:xfrm>
              <a:off x="2093508" y="1285390"/>
              <a:ext cx="93315" cy="106904"/>
            </a:xfrm>
            <a:custGeom>
              <a:avLst/>
              <a:gdLst/>
              <a:ahLst/>
              <a:cxnLst/>
              <a:rect l="l" t="t" r="r" b="b"/>
              <a:pathLst>
                <a:path w="1957" h="2242" extrusionOk="0">
                  <a:moveTo>
                    <a:pt x="736" y="1548"/>
                  </a:moveTo>
                  <a:cubicBezTo>
                    <a:pt x="833" y="1548"/>
                    <a:pt x="903" y="1618"/>
                    <a:pt x="903" y="1715"/>
                  </a:cubicBezTo>
                  <a:cubicBezTo>
                    <a:pt x="903" y="1798"/>
                    <a:pt x="833" y="1881"/>
                    <a:pt x="736" y="1881"/>
                  </a:cubicBezTo>
                  <a:lnTo>
                    <a:pt x="542" y="1881"/>
                  </a:lnTo>
                  <a:cubicBezTo>
                    <a:pt x="459" y="1881"/>
                    <a:pt x="376" y="1798"/>
                    <a:pt x="376" y="1715"/>
                  </a:cubicBezTo>
                  <a:cubicBezTo>
                    <a:pt x="376" y="1618"/>
                    <a:pt x="459" y="1548"/>
                    <a:pt x="542" y="1548"/>
                  </a:cubicBezTo>
                  <a:close/>
                  <a:moveTo>
                    <a:pt x="1095" y="1"/>
                  </a:moveTo>
                  <a:cubicBezTo>
                    <a:pt x="1077" y="1"/>
                    <a:pt x="1059" y="4"/>
                    <a:pt x="1041" y="9"/>
                  </a:cubicBezTo>
                  <a:cubicBezTo>
                    <a:pt x="958" y="23"/>
                    <a:pt x="903" y="106"/>
                    <a:pt x="903" y="189"/>
                  </a:cubicBezTo>
                  <a:lnTo>
                    <a:pt x="903" y="1202"/>
                  </a:lnTo>
                  <a:cubicBezTo>
                    <a:pt x="847" y="1188"/>
                    <a:pt x="792" y="1174"/>
                    <a:pt x="736" y="1174"/>
                  </a:cubicBezTo>
                  <a:lnTo>
                    <a:pt x="555" y="1174"/>
                  </a:lnTo>
                  <a:cubicBezTo>
                    <a:pt x="265" y="1174"/>
                    <a:pt x="15" y="1410"/>
                    <a:pt x="15" y="1701"/>
                  </a:cubicBezTo>
                  <a:cubicBezTo>
                    <a:pt x="1" y="1992"/>
                    <a:pt x="250" y="2242"/>
                    <a:pt x="542" y="2242"/>
                  </a:cubicBezTo>
                  <a:lnTo>
                    <a:pt x="736" y="2242"/>
                  </a:lnTo>
                  <a:cubicBezTo>
                    <a:pt x="1041" y="2242"/>
                    <a:pt x="1276" y="2006"/>
                    <a:pt x="1276" y="1715"/>
                  </a:cubicBezTo>
                  <a:lnTo>
                    <a:pt x="1276" y="564"/>
                  </a:lnTo>
                  <a:cubicBezTo>
                    <a:pt x="1304" y="592"/>
                    <a:pt x="1346" y="605"/>
                    <a:pt x="1387" y="605"/>
                  </a:cubicBezTo>
                  <a:cubicBezTo>
                    <a:pt x="1526" y="661"/>
                    <a:pt x="1568" y="744"/>
                    <a:pt x="1568" y="758"/>
                  </a:cubicBezTo>
                  <a:cubicBezTo>
                    <a:pt x="1593" y="845"/>
                    <a:pt x="1674" y="899"/>
                    <a:pt x="1751" y="899"/>
                  </a:cubicBezTo>
                  <a:cubicBezTo>
                    <a:pt x="1759" y="899"/>
                    <a:pt x="1767" y="898"/>
                    <a:pt x="1776" y="897"/>
                  </a:cubicBezTo>
                  <a:cubicBezTo>
                    <a:pt x="1887" y="869"/>
                    <a:pt x="1957" y="772"/>
                    <a:pt x="1929" y="661"/>
                  </a:cubicBezTo>
                  <a:cubicBezTo>
                    <a:pt x="1914" y="620"/>
                    <a:pt x="1831" y="356"/>
                    <a:pt x="1498" y="259"/>
                  </a:cubicBezTo>
                  <a:cubicBezTo>
                    <a:pt x="1332" y="204"/>
                    <a:pt x="1263" y="106"/>
                    <a:pt x="1249" y="93"/>
                  </a:cubicBezTo>
                  <a:cubicBezTo>
                    <a:pt x="1216" y="38"/>
                    <a:pt x="1158" y="1"/>
                    <a:pt x="10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52"/>
            <p:cNvSpPr/>
            <p:nvPr/>
          </p:nvSpPr>
          <p:spPr>
            <a:xfrm>
              <a:off x="2128603" y="1250677"/>
              <a:ext cx="20503" cy="17595"/>
            </a:xfrm>
            <a:custGeom>
              <a:avLst/>
              <a:gdLst/>
              <a:ahLst/>
              <a:cxnLst/>
              <a:rect l="l" t="t" r="r" b="b"/>
              <a:pathLst>
                <a:path w="430" h="369" extrusionOk="0">
                  <a:moveTo>
                    <a:pt x="210" y="1"/>
                  </a:moveTo>
                  <a:cubicBezTo>
                    <a:pt x="175" y="1"/>
                    <a:pt x="141" y="10"/>
                    <a:pt x="111" y="30"/>
                  </a:cubicBezTo>
                  <a:cubicBezTo>
                    <a:pt x="28" y="85"/>
                    <a:pt x="0" y="211"/>
                    <a:pt x="56" y="294"/>
                  </a:cubicBezTo>
                  <a:cubicBezTo>
                    <a:pt x="89" y="343"/>
                    <a:pt x="147" y="368"/>
                    <a:pt x="205" y="368"/>
                  </a:cubicBezTo>
                  <a:cubicBezTo>
                    <a:pt x="245" y="368"/>
                    <a:pt x="285" y="357"/>
                    <a:pt x="319" y="335"/>
                  </a:cubicBezTo>
                  <a:cubicBezTo>
                    <a:pt x="402" y="279"/>
                    <a:pt x="430" y="168"/>
                    <a:pt x="374" y="85"/>
                  </a:cubicBezTo>
                  <a:cubicBezTo>
                    <a:pt x="338" y="31"/>
                    <a:pt x="274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9" name="Google Shape;1859;p52"/>
          <p:cNvGrpSpPr/>
          <p:nvPr/>
        </p:nvGrpSpPr>
        <p:grpSpPr>
          <a:xfrm>
            <a:off x="3297173" y="1365704"/>
            <a:ext cx="402820" cy="307281"/>
            <a:chOff x="2512742" y="1273851"/>
            <a:chExt cx="451744" cy="344601"/>
          </a:xfrm>
        </p:grpSpPr>
        <p:sp>
          <p:nvSpPr>
            <p:cNvPr id="1860" name="Google Shape;1860;p52"/>
            <p:cNvSpPr/>
            <p:nvPr/>
          </p:nvSpPr>
          <p:spPr>
            <a:xfrm>
              <a:off x="2580214" y="1317148"/>
              <a:ext cx="106523" cy="122782"/>
            </a:xfrm>
            <a:custGeom>
              <a:avLst/>
              <a:gdLst/>
              <a:ahLst/>
              <a:cxnLst/>
              <a:rect l="l" t="t" r="r" b="b"/>
              <a:pathLst>
                <a:path w="2234" h="2575" extrusionOk="0">
                  <a:moveTo>
                    <a:pt x="832" y="1757"/>
                  </a:moveTo>
                  <a:cubicBezTo>
                    <a:pt x="958" y="1757"/>
                    <a:pt x="1054" y="1853"/>
                    <a:pt x="1054" y="1978"/>
                  </a:cubicBezTo>
                  <a:cubicBezTo>
                    <a:pt x="1054" y="2103"/>
                    <a:pt x="958" y="2214"/>
                    <a:pt x="832" y="2214"/>
                  </a:cubicBezTo>
                  <a:lnTo>
                    <a:pt x="611" y="2214"/>
                  </a:lnTo>
                  <a:cubicBezTo>
                    <a:pt x="486" y="2214"/>
                    <a:pt x="375" y="2103"/>
                    <a:pt x="375" y="1978"/>
                  </a:cubicBezTo>
                  <a:cubicBezTo>
                    <a:pt x="375" y="1853"/>
                    <a:pt x="486" y="1757"/>
                    <a:pt x="611" y="1757"/>
                  </a:cubicBezTo>
                  <a:close/>
                  <a:moveTo>
                    <a:pt x="1246" y="0"/>
                  </a:moveTo>
                  <a:cubicBezTo>
                    <a:pt x="1229" y="0"/>
                    <a:pt x="1211" y="3"/>
                    <a:pt x="1193" y="9"/>
                  </a:cubicBezTo>
                  <a:cubicBezTo>
                    <a:pt x="1110" y="22"/>
                    <a:pt x="1054" y="106"/>
                    <a:pt x="1054" y="189"/>
                  </a:cubicBezTo>
                  <a:lnTo>
                    <a:pt x="1054" y="1437"/>
                  </a:lnTo>
                  <a:cubicBezTo>
                    <a:pt x="986" y="1396"/>
                    <a:pt x="916" y="1382"/>
                    <a:pt x="832" y="1382"/>
                  </a:cubicBezTo>
                  <a:lnTo>
                    <a:pt x="625" y="1382"/>
                  </a:lnTo>
                  <a:cubicBezTo>
                    <a:pt x="278" y="1382"/>
                    <a:pt x="0" y="1659"/>
                    <a:pt x="15" y="1992"/>
                  </a:cubicBezTo>
                  <a:cubicBezTo>
                    <a:pt x="15" y="2311"/>
                    <a:pt x="278" y="2574"/>
                    <a:pt x="611" y="2574"/>
                  </a:cubicBezTo>
                  <a:lnTo>
                    <a:pt x="832" y="2574"/>
                  </a:lnTo>
                  <a:cubicBezTo>
                    <a:pt x="1165" y="2574"/>
                    <a:pt x="1429" y="2311"/>
                    <a:pt x="1429" y="1978"/>
                  </a:cubicBezTo>
                  <a:lnTo>
                    <a:pt x="1429" y="592"/>
                  </a:lnTo>
                  <a:cubicBezTo>
                    <a:pt x="1485" y="619"/>
                    <a:pt x="1540" y="633"/>
                    <a:pt x="1609" y="660"/>
                  </a:cubicBezTo>
                  <a:cubicBezTo>
                    <a:pt x="1790" y="716"/>
                    <a:pt x="1845" y="841"/>
                    <a:pt x="1845" y="855"/>
                  </a:cubicBezTo>
                  <a:lnTo>
                    <a:pt x="1845" y="869"/>
                  </a:lnTo>
                  <a:cubicBezTo>
                    <a:pt x="1868" y="949"/>
                    <a:pt x="1948" y="1000"/>
                    <a:pt x="2029" y="1000"/>
                  </a:cubicBezTo>
                  <a:cubicBezTo>
                    <a:pt x="2046" y="1000"/>
                    <a:pt x="2064" y="998"/>
                    <a:pt x="2081" y="993"/>
                  </a:cubicBezTo>
                  <a:cubicBezTo>
                    <a:pt x="2178" y="952"/>
                    <a:pt x="2234" y="855"/>
                    <a:pt x="2206" y="758"/>
                  </a:cubicBezTo>
                  <a:lnTo>
                    <a:pt x="2192" y="744"/>
                  </a:lnTo>
                  <a:cubicBezTo>
                    <a:pt x="2164" y="633"/>
                    <a:pt x="2025" y="397"/>
                    <a:pt x="1720" y="300"/>
                  </a:cubicBezTo>
                  <a:cubicBezTo>
                    <a:pt x="1498" y="244"/>
                    <a:pt x="1415" y="106"/>
                    <a:pt x="1402" y="92"/>
                  </a:cubicBezTo>
                  <a:cubicBezTo>
                    <a:pt x="1369" y="37"/>
                    <a:pt x="1310" y="0"/>
                    <a:pt x="1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52"/>
            <p:cNvSpPr/>
            <p:nvPr/>
          </p:nvSpPr>
          <p:spPr>
            <a:xfrm>
              <a:off x="2512742" y="1273899"/>
              <a:ext cx="451744" cy="344554"/>
            </a:xfrm>
            <a:custGeom>
              <a:avLst/>
              <a:gdLst/>
              <a:ahLst/>
              <a:cxnLst/>
              <a:rect l="l" t="t" r="r" b="b"/>
              <a:pathLst>
                <a:path w="9474" h="7226" extrusionOk="0">
                  <a:moveTo>
                    <a:pt x="8765" y="2109"/>
                  </a:moveTo>
                  <a:cubicBezTo>
                    <a:pt x="8960" y="2109"/>
                    <a:pt x="9098" y="2247"/>
                    <a:pt x="9098" y="2442"/>
                  </a:cubicBezTo>
                  <a:lnTo>
                    <a:pt x="9098" y="5534"/>
                  </a:lnTo>
                  <a:cubicBezTo>
                    <a:pt x="9098" y="5714"/>
                    <a:pt x="8960" y="5866"/>
                    <a:pt x="8765" y="5866"/>
                  </a:cubicBezTo>
                  <a:lnTo>
                    <a:pt x="8044" y="5866"/>
                  </a:lnTo>
                  <a:cubicBezTo>
                    <a:pt x="7933" y="5866"/>
                    <a:pt x="7850" y="5950"/>
                    <a:pt x="7850" y="6047"/>
                  </a:cubicBezTo>
                  <a:lnTo>
                    <a:pt x="7850" y="6602"/>
                  </a:lnTo>
                  <a:lnTo>
                    <a:pt x="7129" y="5909"/>
                  </a:lnTo>
                  <a:cubicBezTo>
                    <a:pt x="7101" y="5881"/>
                    <a:pt x="7046" y="5866"/>
                    <a:pt x="7005" y="5866"/>
                  </a:cubicBezTo>
                  <a:lnTo>
                    <a:pt x="4619" y="5866"/>
                  </a:lnTo>
                  <a:cubicBezTo>
                    <a:pt x="4439" y="5866"/>
                    <a:pt x="4287" y="5714"/>
                    <a:pt x="4287" y="5534"/>
                  </a:cubicBezTo>
                  <a:lnTo>
                    <a:pt x="4287" y="2442"/>
                  </a:lnTo>
                  <a:cubicBezTo>
                    <a:pt x="4287" y="2261"/>
                    <a:pt x="4439" y="2109"/>
                    <a:pt x="4619" y="2109"/>
                  </a:cubicBezTo>
                  <a:close/>
                  <a:moveTo>
                    <a:pt x="709" y="1"/>
                  </a:moveTo>
                  <a:cubicBezTo>
                    <a:pt x="320" y="1"/>
                    <a:pt x="1" y="319"/>
                    <a:pt x="1" y="708"/>
                  </a:cubicBezTo>
                  <a:lnTo>
                    <a:pt x="1" y="3801"/>
                  </a:lnTo>
                  <a:cubicBezTo>
                    <a:pt x="1" y="4189"/>
                    <a:pt x="320" y="4494"/>
                    <a:pt x="709" y="4494"/>
                  </a:cubicBezTo>
                  <a:lnTo>
                    <a:pt x="1055" y="4494"/>
                  </a:lnTo>
                  <a:lnTo>
                    <a:pt x="1055" y="5298"/>
                  </a:lnTo>
                  <a:cubicBezTo>
                    <a:pt x="1055" y="5413"/>
                    <a:pt x="1146" y="5488"/>
                    <a:pt x="1244" y="5488"/>
                  </a:cubicBezTo>
                  <a:cubicBezTo>
                    <a:pt x="1289" y="5488"/>
                    <a:pt x="1335" y="5472"/>
                    <a:pt x="1374" y="5437"/>
                  </a:cubicBezTo>
                  <a:lnTo>
                    <a:pt x="2345" y="4494"/>
                  </a:lnTo>
                  <a:lnTo>
                    <a:pt x="3926" y="4494"/>
                  </a:lnTo>
                  <a:lnTo>
                    <a:pt x="3926" y="5534"/>
                  </a:lnTo>
                  <a:cubicBezTo>
                    <a:pt x="3926" y="5922"/>
                    <a:pt x="4231" y="6227"/>
                    <a:pt x="4619" y="6227"/>
                  </a:cubicBezTo>
                  <a:lnTo>
                    <a:pt x="6935" y="6227"/>
                  </a:lnTo>
                  <a:lnTo>
                    <a:pt x="7906" y="7170"/>
                  </a:lnTo>
                  <a:cubicBezTo>
                    <a:pt x="7943" y="7207"/>
                    <a:pt x="7992" y="7226"/>
                    <a:pt x="8042" y="7226"/>
                  </a:cubicBezTo>
                  <a:cubicBezTo>
                    <a:pt x="8067" y="7226"/>
                    <a:pt x="8091" y="7221"/>
                    <a:pt x="8114" y="7212"/>
                  </a:cubicBezTo>
                  <a:cubicBezTo>
                    <a:pt x="8183" y="7184"/>
                    <a:pt x="8225" y="7115"/>
                    <a:pt x="8225" y="7031"/>
                  </a:cubicBezTo>
                  <a:lnTo>
                    <a:pt x="8225" y="6227"/>
                  </a:lnTo>
                  <a:lnTo>
                    <a:pt x="8765" y="6227"/>
                  </a:lnTo>
                  <a:cubicBezTo>
                    <a:pt x="9154" y="6227"/>
                    <a:pt x="9473" y="5922"/>
                    <a:pt x="9473" y="5534"/>
                  </a:cubicBezTo>
                  <a:lnTo>
                    <a:pt x="9473" y="2442"/>
                  </a:lnTo>
                  <a:cubicBezTo>
                    <a:pt x="9473" y="2053"/>
                    <a:pt x="9154" y="1734"/>
                    <a:pt x="8765" y="1734"/>
                  </a:cubicBezTo>
                  <a:lnTo>
                    <a:pt x="5562" y="1734"/>
                  </a:lnTo>
                  <a:lnTo>
                    <a:pt x="5562" y="708"/>
                  </a:lnTo>
                  <a:cubicBezTo>
                    <a:pt x="5562" y="319"/>
                    <a:pt x="5243" y="1"/>
                    <a:pt x="4855" y="1"/>
                  </a:cubicBezTo>
                  <a:lnTo>
                    <a:pt x="3565" y="1"/>
                  </a:lnTo>
                  <a:cubicBezTo>
                    <a:pt x="3455" y="1"/>
                    <a:pt x="3371" y="84"/>
                    <a:pt x="3371" y="181"/>
                  </a:cubicBezTo>
                  <a:cubicBezTo>
                    <a:pt x="3371" y="292"/>
                    <a:pt x="3455" y="375"/>
                    <a:pt x="3565" y="375"/>
                  </a:cubicBezTo>
                  <a:lnTo>
                    <a:pt x="4855" y="375"/>
                  </a:lnTo>
                  <a:cubicBezTo>
                    <a:pt x="5035" y="375"/>
                    <a:pt x="5187" y="513"/>
                    <a:pt x="5187" y="708"/>
                  </a:cubicBezTo>
                  <a:lnTo>
                    <a:pt x="5187" y="1734"/>
                  </a:lnTo>
                  <a:lnTo>
                    <a:pt x="4619" y="1734"/>
                  </a:lnTo>
                  <a:cubicBezTo>
                    <a:pt x="4244" y="1734"/>
                    <a:pt x="3926" y="2053"/>
                    <a:pt x="3926" y="2442"/>
                  </a:cubicBezTo>
                  <a:lnTo>
                    <a:pt x="3926" y="4134"/>
                  </a:lnTo>
                  <a:lnTo>
                    <a:pt x="2275" y="4134"/>
                  </a:lnTo>
                  <a:cubicBezTo>
                    <a:pt x="2234" y="4134"/>
                    <a:pt x="2179" y="4147"/>
                    <a:pt x="2151" y="4175"/>
                  </a:cubicBezTo>
                  <a:lnTo>
                    <a:pt x="1430" y="4868"/>
                  </a:lnTo>
                  <a:lnTo>
                    <a:pt x="1430" y="4313"/>
                  </a:lnTo>
                  <a:cubicBezTo>
                    <a:pt x="1430" y="4217"/>
                    <a:pt x="1347" y="4134"/>
                    <a:pt x="1236" y="4134"/>
                  </a:cubicBezTo>
                  <a:lnTo>
                    <a:pt x="709" y="4134"/>
                  </a:lnTo>
                  <a:cubicBezTo>
                    <a:pt x="528" y="4134"/>
                    <a:pt x="376" y="3980"/>
                    <a:pt x="376" y="3801"/>
                  </a:cubicBezTo>
                  <a:lnTo>
                    <a:pt x="376" y="708"/>
                  </a:lnTo>
                  <a:cubicBezTo>
                    <a:pt x="376" y="513"/>
                    <a:pt x="528" y="375"/>
                    <a:pt x="709" y="375"/>
                  </a:cubicBezTo>
                  <a:lnTo>
                    <a:pt x="1929" y="375"/>
                  </a:lnTo>
                  <a:cubicBezTo>
                    <a:pt x="2040" y="375"/>
                    <a:pt x="2123" y="292"/>
                    <a:pt x="2123" y="181"/>
                  </a:cubicBezTo>
                  <a:cubicBezTo>
                    <a:pt x="2123" y="84"/>
                    <a:pt x="2040" y="1"/>
                    <a:pt x="1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52"/>
            <p:cNvSpPr/>
            <p:nvPr/>
          </p:nvSpPr>
          <p:spPr>
            <a:xfrm>
              <a:off x="2747536" y="1458291"/>
              <a:ext cx="20503" cy="17452"/>
            </a:xfrm>
            <a:custGeom>
              <a:avLst/>
              <a:gdLst/>
              <a:ahLst/>
              <a:cxnLst/>
              <a:rect l="l" t="t" r="r" b="b"/>
              <a:pathLst>
                <a:path w="430" h="366" extrusionOk="0">
                  <a:moveTo>
                    <a:pt x="217" y="1"/>
                  </a:moveTo>
                  <a:cubicBezTo>
                    <a:pt x="191" y="1"/>
                    <a:pt x="165" y="6"/>
                    <a:pt x="139" y="17"/>
                  </a:cubicBezTo>
                  <a:cubicBezTo>
                    <a:pt x="56" y="45"/>
                    <a:pt x="1" y="156"/>
                    <a:pt x="42" y="252"/>
                  </a:cubicBezTo>
                  <a:cubicBezTo>
                    <a:pt x="73" y="324"/>
                    <a:pt x="142" y="366"/>
                    <a:pt x="214" y="366"/>
                  </a:cubicBezTo>
                  <a:cubicBezTo>
                    <a:pt x="240" y="366"/>
                    <a:pt x="266" y="360"/>
                    <a:pt x="291" y="350"/>
                  </a:cubicBezTo>
                  <a:cubicBezTo>
                    <a:pt x="374" y="308"/>
                    <a:pt x="430" y="211"/>
                    <a:pt x="389" y="113"/>
                  </a:cubicBezTo>
                  <a:cubicBezTo>
                    <a:pt x="358" y="42"/>
                    <a:pt x="289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52"/>
            <p:cNvSpPr/>
            <p:nvPr/>
          </p:nvSpPr>
          <p:spPr>
            <a:xfrm>
              <a:off x="2893639" y="1458291"/>
              <a:ext cx="19884" cy="17452"/>
            </a:xfrm>
            <a:custGeom>
              <a:avLst/>
              <a:gdLst/>
              <a:ahLst/>
              <a:cxnLst/>
              <a:rect l="l" t="t" r="r" b="b"/>
              <a:pathLst>
                <a:path w="417" h="366" extrusionOk="0">
                  <a:moveTo>
                    <a:pt x="218" y="1"/>
                  </a:moveTo>
                  <a:cubicBezTo>
                    <a:pt x="192" y="1"/>
                    <a:pt x="165" y="6"/>
                    <a:pt x="139" y="17"/>
                  </a:cubicBezTo>
                  <a:cubicBezTo>
                    <a:pt x="43" y="45"/>
                    <a:pt x="1" y="156"/>
                    <a:pt x="43" y="252"/>
                  </a:cubicBezTo>
                  <a:cubicBezTo>
                    <a:pt x="73" y="324"/>
                    <a:pt x="142" y="366"/>
                    <a:pt x="209" y="366"/>
                  </a:cubicBezTo>
                  <a:cubicBezTo>
                    <a:pt x="233" y="366"/>
                    <a:pt x="256" y="360"/>
                    <a:pt x="278" y="350"/>
                  </a:cubicBezTo>
                  <a:cubicBezTo>
                    <a:pt x="376" y="308"/>
                    <a:pt x="417" y="211"/>
                    <a:pt x="389" y="113"/>
                  </a:cubicBezTo>
                  <a:cubicBezTo>
                    <a:pt x="359" y="42"/>
                    <a:pt x="290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52"/>
            <p:cNvSpPr/>
            <p:nvPr/>
          </p:nvSpPr>
          <p:spPr>
            <a:xfrm>
              <a:off x="2820301" y="1439885"/>
              <a:ext cx="17213" cy="52928"/>
            </a:xfrm>
            <a:custGeom>
              <a:avLst/>
              <a:gdLst/>
              <a:ahLst/>
              <a:cxnLst/>
              <a:rect l="l" t="t" r="r" b="b"/>
              <a:pathLst>
                <a:path w="361" h="1110" extrusionOk="0">
                  <a:moveTo>
                    <a:pt x="180" y="0"/>
                  </a:moveTo>
                  <a:cubicBezTo>
                    <a:pt x="83" y="0"/>
                    <a:pt x="0" y="83"/>
                    <a:pt x="0" y="194"/>
                  </a:cubicBezTo>
                  <a:lnTo>
                    <a:pt x="0" y="915"/>
                  </a:lnTo>
                  <a:cubicBezTo>
                    <a:pt x="0" y="1026"/>
                    <a:pt x="83" y="1110"/>
                    <a:pt x="180" y="1110"/>
                  </a:cubicBezTo>
                  <a:cubicBezTo>
                    <a:pt x="277" y="1110"/>
                    <a:pt x="361" y="1026"/>
                    <a:pt x="361" y="915"/>
                  </a:cubicBezTo>
                  <a:lnTo>
                    <a:pt x="361" y="194"/>
                  </a:lnTo>
                  <a:cubicBezTo>
                    <a:pt x="361" y="83"/>
                    <a:pt x="277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52"/>
            <p:cNvSpPr/>
            <p:nvPr/>
          </p:nvSpPr>
          <p:spPr>
            <a:xfrm>
              <a:off x="2784586" y="1422052"/>
              <a:ext cx="17881" cy="89262"/>
            </a:xfrm>
            <a:custGeom>
              <a:avLst/>
              <a:gdLst/>
              <a:ahLst/>
              <a:cxnLst/>
              <a:rect l="l" t="t" r="r" b="b"/>
              <a:pathLst>
                <a:path w="375" h="1872" extrusionOk="0">
                  <a:moveTo>
                    <a:pt x="180" y="0"/>
                  </a:moveTo>
                  <a:cubicBezTo>
                    <a:pt x="83" y="0"/>
                    <a:pt x="0" y="84"/>
                    <a:pt x="0" y="180"/>
                  </a:cubicBezTo>
                  <a:lnTo>
                    <a:pt x="0" y="1692"/>
                  </a:lnTo>
                  <a:cubicBezTo>
                    <a:pt x="0" y="1789"/>
                    <a:pt x="83" y="1872"/>
                    <a:pt x="180" y="1872"/>
                  </a:cubicBezTo>
                  <a:cubicBezTo>
                    <a:pt x="291" y="1872"/>
                    <a:pt x="374" y="1789"/>
                    <a:pt x="374" y="1692"/>
                  </a:cubicBezTo>
                  <a:lnTo>
                    <a:pt x="374" y="180"/>
                  </a:lnTo>
                  <a:cubicBezTo>
                    <a:pt x="374" y="84"/>
                    <a:pt x="291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52"/>
            <p:cNvSpPr/>
            <p:nvPr/>
          </p:nvSpPr>
          <p:spPr>
            <a:xfrm>
              <a:off x="2855968" y="1402215"/>
              <a:ext cx="17261" cy="128314"/>
            </a:xfrm>
            <a:custGeom>
              <a:avLst/>
              <a:gdLst/>
              <a:ahLst/>
              <a:cxnLst/>
              <a:rect l="l" t="t" r="r" b="b"/>
              <a:pathLst>
                <a:path w="362" h="2691" extrusionOk="0">
                  <a:moveTo>
                    <a:pt x="181" y="0"/>
                  </a:moveTo>
                  <a:cubicBezTo>
                    <a:pt x="84" y="0"/>
                    <a:pt x="1" y="83"/>
                    <a:pt x="1" y="180"/>
                  </a:cubicBezTo>
                  <a:lnTo>
                    <a:pt x="1" y="2496"/>
                  </a:lnTo>
                  <a:cubicBezTo>
                    <a:pt x="1" y="2607"/>
                    <a:pt x="84" y="2691"/>
                    <a:pt x="181" y="2691"/>
                  </a:cubicBezTo>
                  <a:cubicBezTo>
                    <a:pt x="278" y="2691"/>
                    <a:pt x="361" y="2607"/>
                    <a:pt x="361" y="2496"/>
                  </a:cubicBezTo>
                  <a:lnTo>
                    <a:pt x="361" y="180"/>
                  </a:lnTo>
                  <a:cubicBezTo>
                    <a:pt x="361" y="83"/>
                    <a:pt x="278" y="0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52"/>
            <p:cNvSpPr/>
            <p:nvPr/>
          </p:nvSpPr>
          <p:spPr>
            <a:xfrm>
              <a:off x="2634431" y="1273851"/>
              <a:ext cx="19884" cy="17547"/>
            </a:xfrm>
            <a:custGeom>
              <a:avLst/>
              <a:gdLst/>
              <a:ahLst/>
              <a:cxnLst/>
              <a:rect l="l" t="t" r="r" b="b"/>
              <a:pathLst>
                <a:path w="417" h="368" extrusionOk="0">
                  <a:moveTo>
                    <a:pt x="207" y="1"/>
                  </a:moveTo>
                  <a:cubicBezTo>
                    <a:pt x="174" y="1"/>
                    <a:pt x="141" y="10"/>
                    <a:pt x="112" y="30"/>
                  </a:cubicBezTo>
                  <a:cubicBezTo>
                    <a:pt x="28" y="85"/>
                    <a:pt x="1" y="209"/>
                    <a:pt x="56" y="293"/>
                  </a:cubicBezTo>
                  <a:cubicBezTo>
                    <a:pt x="89" y="343"/>
                    <a:pt x="148" y="368"/>
                    <a:pt x="208" y="368"/>
                  </a:cubicBezTo>
                  <a:cubicBezTo>
                    <a:pt x="247" y="368"/>
                    <a:pt x="287" y="357"/>
                    <a:pt x="320" y="335"/>
                  </a:cubicBezTo>
                  <a:cubicBezTo>
                    <a:pt x="403" y="279"/>
                    <a:pt x="417" y="168"/>
                    <a:pt x="361" y="85"/>
                  </a:cubicBezTo>
                  <a:cubicBezTo>
                    <a:pt x="325" y="31"/>
                    <a:pt x="266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8" name="Google Shape;1868;p52"/>
          <p:cNvGrpSpPr/>
          <p:nvPr/>
        </p:nvGrpSpPr>
        <p:grpSpPr>
          <a:xfrm>
            <a:off x="5261912" y="3955564"/>
            <a:ext cx="402182" cy="356228"/>
            <a:chOff x="4716105" y="4178258"/>
            <a:chExt cx="451029" cy="399493"/>
          </a:xfrm>
        </p:grpSpPr>
        <p:sp>
          <p:nvSpPr>
            <p:cNvPr id="1869" name="Google Shape;1869;p52"/>
            <p:cNvSpPr/>
            <p:nvPr/>
          </p:nvSpPr>
          <p:spPr>
            <a:xfrm>
              <a:off x="4716105" y="4178258"/>
              <a:ext cx="451029" cy="392808"/>
            </a:xfrm>
            <a:custGeom>
              <a:avLst/>
              <a:gdLst/>
              <a:ahLst/>
              <a:cxnLst/>
              <a:rect l="l" t="t" r="r" b="b"/>
              <a:pathLst>
                <a:path w="9459" h="8238" extrusionOk="0">
                  <a:moveTo>
                    <a:pt x="4730" y="1165"/>
                  </a:moveTo>
                  <a:cubicBezTo>
                    <a:pt x="5590" y="1165"/>
                    <a:pt x="6422" y="1483"/>
                    <a:pt x="7060" y="2038"/>
                  </a:cubicBezTo>
                  <a:lnTo>
                    <a:pt x="7005" y="2094"/>
                  </a:lnTo>
                  <a:cubicBezTo>
                    <a:pt x="6920" y="2178"/>
                    <a:pt x="6807" y="2220"/>
                    <a:pt x="6692" y="2220"/>
                  </a:cubicBezTo>
                  <a:cubicBezTo>
                    <a:pt x="6598" y="2220"/>
                    <a:pt x="6503" y="2192"/>
                    <a:pt x="6422" y="2136"/>
                  </a:cubicBezTo>
                  <a:cubicBezTo>
                    <a:pt x="5923" y="1789"/>
                    <a:pt x="5341" y="1594"/>
                    <a:pt x="4730" y="1594"/>
                  </a:cubicBezTo>
                  <a:cubicBezTo>
                    <a:pt x="4120" y="1594"/>
                    <a:pt x="3538" y="1789"/>
                    <a:pt x="3038" y="2136"/>
                  </a:cubicBezTo>
                  <a:cubicBezTo>
                    <a:pt x="2957" y="2192"/>
                    <a:pt x="2862" y="2220"/>
                    <a:pt x="2768" y="2220"/>
                  </a:cubicBezTo>
                  <a:cubicBezTo>
                    <a:pt x="2653" y="2220"/>
                    <a:pt x="2540" y="2178"/>
                    <a:pt x="2456" y="2094"/>
                  </a:cubicBezTo>
                  <a:lnTo>
                    <a:pt x="2401" y="2038"/>
                  </a:lnTo>
                  <a:cubicBezTo>
                    <a:pt x="2442" y="1997"/>
                    <a:pt x="2484" y="1969"/>
                    <a:pt x="2525" y="1927"/>
                  </a:cubicBezTo>
                  <a:cubicBezTo>
                    <a:pt x="3149" y="1442"/>
                    <a:pt x="3939" y="1165"/>
                    <a:pt x="4730" y="1165"/>
                  </a:cubicBezTo>
                  <a:close/>
                  <a:moveTo>
                    <a:pt x="4730" y="1969"/>
                  </a:moveTo>
                  <a:cubicBezTo>
                    <a:pt x="5257" y="1969"/>
                    <a:pt x="5770" y="2136"/>
                    <a:pt x="6200" y="2441"/>
                  </a:cubicBezTo>
                  <a:cubicBezTo>
                    <a:pt x="6347" y="2544"/>
                    <a:pt x="6514" y="2594"/>
                    <a:pt x="6681" y="2594"/>
                  </a:cubicBezTo>
                  <a:cubicBezTo>
                    <a:pt x="6894" y="2594"/>
                    <a:pt x="7105" y="2513"/>
                    <a:pt x="7268" y="2358"/>
                  </a:cubicBezTo>
                  <a:lnTo>
                    <a:pt x="7323" y="2288"/>
                  </a:lnTo>
                  <a:cubicBezTo>
                    <a:pt x="7878" y="2885"/>
                    <a:pt x="8238" y="3661"/>
                    <a:pt x="8294" y="4534"/>
                  </a:cubicBezTo>
                  <a:lnTo>
                    <a:pt x="7864" y="4534"/>
                  </a:lnTo>
                  <a:cubicBezTo>
                    <a:pt x="7504" y="4534"/>
                    <a:pt x="7184" y="4715"/>
                    <a:pt x="7005" y="4993"/>
                  </a:cubicBezTo>
                  <a:cubicBezTo>
                    <a:pt x="6630" y="4091"/>
                    <a:pt x="5757" y="3467"/>
                    <a:pt x="4730" y="3467"/>
                  </a:cubicBezTo>
                  <a:cubicBezTo>
                    <a:pt x="4466" y="3467"/>
                    <a:pt x="4203" y="3508"/>
                    <a:pt x="3967" y="3591"/>
                  </a:cubicBezTo>
                  <a:lnTo>
                    <a:pt x="3218" y="3148"/>
                  </a:lnTo>
                  <a:cubicBezTo>
                    <a:pt x="3190" y="3134"/>
                    <a:pt x="3159" y="3127"/>
                    <a:pt x="3128" y="3127"/>
                  </a:cubicBezTo>
                  <a:cubicBezTo>
                    <a:pt x="3097" y="3127"/>
                    <a:pt x="3066" y="3134"/>
                    <a:pt x="3038" y="3148"/>
                  </a:cubicBezTo>
                  <a:cubicBezTo>
                    <a:pt x="2983" y="3190"/>
                    <a:pt x="2941" y="3245"/>
                    <a:pt x="2941" y="3314"/>
                  </a:cubicBezTo>
                  <a:lnTo>
                    <a:pt x="2941" y="4229"/>
                  </a:lnTo>
                  <a:cubicBezTo>
                    <a:pt x="2733" y="4451"/>
                    <a:pt x="2567" y="4715"/>
                    <a:pt x="2456" y="4978"/>
                  </a:cubicBezTo>
                  <a:cubicBezTo>
                    <a:pt x="2262" y="4715"/>
                    <a:pt x="1942" y="4534"/>
                    <a:pt x="1596" y="4534"/>
                  </a:cubicBezTo>
                  <a:lnTo>
                    <a:pt x="1166" y="4534"/>
                  </a:lnTo>
                  <a:cubicBezTo>
                    <a:pt x="1221" y="3661"/>
                    <a:pt x="1582" y="2885"/>
                    <a:pt x="2136" y="2288"/>
                  </a:cubicBezTo>
                  <a:lnTo>
                    <a:pt x="2192" y="2358"/>
                  </a:lnTo>
                  <a:cubicBezTo>
                    <a:pt x="2346" y="2512"/>
                    <a:pt x="2556" y="2589"/>
                    <a:pt x="2769" y="2589"/>
                  </a:cubicBezTo>
                  <a:cubicBezTo>
                    <a:pt x="2940" y="2589"/>
                    <a:pt x="3112" y="2540"/>
                    <a:pt x="3260" y="2441"/>
                  </a:cubicBezTo>
                  <a:cubicBezTo>
                    <a:pt x="3690" y="2136"/>
                    <a:pt x="4203" y="1969"/>
                    <a:pt x="4730" y="1969"/>
                  </a:cubicBezTo>
                  <a:close/>
                  <a:moveTo>
                    <a:pt x="4730" y="361"/>
                  </a:moveTo>
                  <a:cubicBezTo>
                    <a:pt x="5895" y="361"/>
                    <a:pt x="6990" y="818"/>
                    <a:pt x="7809" y="1650"/>
                  </a:cubicBezTo>
                  <a:cubicBezTo>
                    <a:pt x="8641" y="2469"/>
                    <a:pt x="9098" y="3564"/>
                    <a:pt x="9098" y="4729"/>
                  </a:cubicBezTo>
                  <a:lnTo>
                    <a:pt x="9098" y="5450"/>
                  </a:lnTo>
                  <a:lnTo>
                    <a:pt x="8669" y="5450"/>
                  </a:lnTo>
                  <a:lnTo>
                    <a:pt x="8669" y="4729"/>
                  </a:lnTo>
                  <a:lnTo>
                    <a:pt x="8669" y="4715"/>
                  </a:lnTo>
                  <a:cubicBezTo>
                    <a:pt x="8654" y="3606"/>
                    <a:pt x="8197" y="2607"/>
                    <a:pt x="7462" y="1900"/>
                  </a:cubicBezTo>
                  <a:cubicBezTo>
                    <a:pt x="6741" y="1193"/>
                    <a:pt x="5729" y="790"/>
                    <a:pt x="4730" y="790"/>
                  </a:cubicBezTo>
                  <a:cubicBezTo>
                    <a:pt x="3732" y="790"/>
                    <a:pt x="2719" y="1193"/>
                    <a:pt x="1998" y="1900"/>
                  </a:cubicBezTo>
                  <a:cubicBezTo>
                    <a:pt x="1263" y="2607"/>
                    <a:pt x="805" y="3606"/>
                    <a:pt x="792" y="4715"/>
                  </a:cubicBezTo>
                  <a:lnTo>
                    <a:pt x="792" y="5450"/>
                  </a:lnTo>
                  <a:lnTo>
                    <a:pt x="361" y="5450"/>
                  </a:lnTo>
                  <a:lnTo>
                    <a:pt x="361" y="4729"/>
                  </a:lnTo>
                  <a:cubicBezTo>
                    <a:pt x="361" y="3564"/>
                    <a:pt x="820" y="2469"/>
                    <a:pt x="1637" y="1650"/>
                  </a:cubicBezTo>
                  <a:cubicBezTo>
                    <a:pt x="2469" y="818"/>
                    <a:pt x="3565" y="361"/>
                    <a:pt x="4730" y="361"/>
                  </a:cubicBezTo>
                  <a:close/>
                  <a:moveTo>
                    <a:pt x="792" y="5825"/>
                  </a:moveTo>
                  <a:lnTo>
                    <a:pt x="792" y="6504"/>
                  </a:lnTo>
                  <a:lnTo>
                    <a:pt x="361" y="6504"/>
                  </a:lnTo>
                  <a:lnTo>
                    <a:pt x="361" y="5825"/>
                  </a:lnTo>
                  <a:close/>
                  <a:moveTo>
                    <a:pt x="9098" y="5825"/>
                  </a:moveTo>
                  <a:lnTo>
                    <a:pt x="9098" y="6504"/>
                  </a:lnTo>
                  <a:lnTo>
                    <a:pt x="8669" y="6504"/>
                  </a:lnTo>
                  <a:lnTo>
                    <a:pt x="8669" y="5825"/>
                  </a:lnTo>
                  <a:close/>
                  <a:moveTo>
                    <a:pt x="1596" y="4895"/>
                  </a:moveTo>
                  <a:cubicBezTo>
                    <a:pt x="1970" y="4895"/>
                    <a:pt x="2275" y="5200"/>
                    <a:pt x="2275" y="5588"/>
                  </a:cubicBezTo>
                  <a:lnTo>
                    <a:pt x="2275" y="6740"/>
                  </a:lnTo>
                  <a:cubicBezTo>
                    <a:pt x="2275" y="7114"/>
                    <a:pt x="1970" y="7419"/>
                    <a:pt x="1596" y="7419"/>
                  </a:cubicBezTo>
                  <a:lnTo>
                    <a:pt x="1166" y="7419"/>
                  </a:lnTo>
                  <a:lnTo>
                    <a:pt x="1166" y="4895"/>
                  </a:lnTo>
                  <a:close/>
                  <a:moveTo>
                    <a:pt x="8294" y="4895"/>
                  </a:moveTo>
                  <a:lnTo>
                    <a:pt x="8294" y="7419"/>
                  </a:lnTo>
                  <a:lnTo>
                    <a:pt x="7864" y="7419"/>
                  </a:lnTo>
                  <a:cubicBezTo>
                    <a:pt x="7489" y="7419"/>
                    <a:pt x="7184" y="7114"/>
                    <a:pt x="7184" y="6740"/>
                  </a:cubicBezTo>
                  <a:lnTo>
                    <a:pt x="7184" y="5588"/>
                  </a:lnTo>
                  <a:cubicBezTo>
                    <a:pt x="7184" y="5200"/>
                    <a:pt x="7489" y="4895"/>
                    <a:pt x="7864" y="4895"/>
                  </a:cubicBezTo>
                  <a:close/>
                  <a:moveTo>
                    <a:pt x="4730" y="0"/>
                  </a:moveTo>
                  <a:cubicBezTo>
                    <a:pt x="3468" y="0"/>
                    <a:pt x="2275" y="485"/>
                    <a:pt x="1388" y="1387"/>
                  </a:cubicBezTo>
                  <a:cubicBezTo>
                    <a:pt x="487" y="2274"/>
                    <a:pt x="1" y="3467"/>
                    <a:pt x="1" y="4729"/>
                  </a:cubicBezTo>
                  <a:lnTo>
                    <a:pt x="1" y="6685"/>
                  </a:lnTo>
                  <a:cubicBezTo>
                    <a:pt x="1" y="6781"/>
                    <a:pt x="84" y="6864"/>
                    <a:pt x="182" y="6864"/>
                  </a:cubicBezTo>
                  <a:lnTo>
                    <a:pt x="792" y="6864"/>
                  </a:lnTo>
                  <a:lnTo>
                    <a:pt x="792" y="7600"/>
                  </a:lnTo>
                  <a:cubicBezTo>
                    <a:pt x="792" y="7711"/>
                    <a:pt x="875" y="7794"/>
                    <a:pt x="986" y="7794"/>
                  </a:cubicBezTo>
                  <a:lnTo>
                    <a:pt x="1596" y="7794"/>
                  </a:lnTo>
                  <a:cubicBezTo>
                    <a:pt x="2040" y="7794"/>
                    <a:pt x="2428" y="7502"/>
                    <a:pt x="2580" y="7101"/>
                  </a:cubicBezTo>
                  <a:cubicBezTo>
                    <a:pt x="2622" y="7184"/>
                    <a:pt x="2663" y="7253"/>
                    <a:pt x="2719" y="7336"/>
                  </a:cubicBezTo>
                  <a:cubicBezTo>
                    <a:pt x="2996" y="7738"/>
                    <a:pt x="3399" y="8044"/>
                    <a:pt x="3856" y="8223"/>
                  </a:cubicBezTo>
                  <a:cubicBezTo>
                    <a:pt x="3876" y="8229"/>
                    <a:pt x="3897" y="8232"/>
                    <a:pt x="3917" y="8232"/>
                  </a:cubicBezTo>
                  <a:cubicBezTo>
                    <a:pt x="3996" y="8232"/>
                    <a:pt x="4070" y="8190"/>
                    <a:pt x="4092" y="8112"/>
                  </a:cubicBezTo>
                  <a:cubicBezTo>
                    <a:pt x="4133" y="8016"/>
                    <a:pt x="4092" y="7905"/>
                    <a:pt x="3995" y="7877"/>
                  </a:cubicBezTo>
                  <a:cubicBezTo>
                    <a:pt x="3593" y="7724"/>
                    <a:pt x="3260" y="7461"/>
                    <a:pt x="3024" y="7114"/>
                  </a:cubicBezTo>
                  <a:cubicBezTo>
                    <a:pt x="2774" y="6768"/>
                    <a:pt x="2636" y="6352"/>
                    <a:pt x="2636" y="5921"/>
                  </a:cubicBezTo>
                  <a:cubicBezTo>
                    <a:pt x="2636" y="5367"/>
                    <a:pt x="2858" y="4840"/>
                    <a:pt x="3260" y="4438"/>
                  </a:cubicBezTo>
                  <a:cubicBezTo>
                    <a:pt x="3288" y="4410"/>
                    <a:pt x="3316" y="4355"/>
                    <a:pt x="3316" y="4313"/>
                  </a:cubicBezTo>
                  <a:lnTo>
                    <a:pt x="3316" y="3634"/>
                  </a:lnTo>
                  <a:lnTo>
                    <a:pt x="3856" y="3952"/>
                  </a:lnTo>
                  <a:cubicBezTo>
                    <a:pt x="3881" y="3968"/>
                    <a:pt x="3911" y="3975"/>
                    <a:pt x="3942" y="3975"/>
                  </a:cubicBezTo>
                  <a:cubicBezTo>
                    <a:pt x="3964" y="3975"/>
                    <a:pt x="3986" y="3972"/>
                    <a:pt x="4009" y="3966"/>
                  </a:cubicBezTo>
                  <a:cubicBezTo>
                    <a:pt x="4244" y="3883"/>
                    <a:pt x="4481" y="3828"/>
                    <a:pt x="4730" y="3828"/>
                  </a:cubicBezTo>
                  <a:cubicBezTo>
                    <a:pt x="5881" y="3828"/>
                    <a:pt x="6811" y="4771"/>
                    <a:pt x="6811" y="5921"/>
                  </a:cubicBezTo>
                  <a:cubicBezTo>
                    <a:pt x="6811" y="6352"/>
                    <a:pt x="6685" y="6768"/>
                    <a:pt x="6436" y="7128"/>
                  </a:cubicBezTo>
                  <a:cubicBezTo>
                    <a:pt x="6186" y="7461"/>
                    <a:pt x="5853" y="7724"/>
                    <a:pt x="5465" y="7877"/>
                  </a:cubicBezTo>
                  <a:cubicBezTo>
                    <a:pt x="5368" y="7905"/>
                    <a:pt x="5313" y="8016"/>
                    <a:pt x="5354" y="8112"/>
                  </a:cubicBezTo>
                  <a:cubicBezTo>
                    <a:pt x="5382" y="8182"/>
                    <a:pt x="5451" y="8238"/>
                    <a:pt x="5520" y="8238"/>
                  </a:cubicBezTo>
                  <a:cubicBezTo>
                    <a:pt x="5548" y="8238"/>
                    <a:pt x="5562" y="8223"/>
                    <a:pt x="5590" y="8223"/>
                  </a:cubicBezTo>
                  <a:cubicBezTo>
                    <a:pt x="6047" y="8044"/>
                    <a:pt x="6450" y="7738"/>
                    <a:pt x="6741" y="7336"/>
                  </a:cubicBezTo>
                  <a:cubicBezTo>
                    <a:pt x="6796" y="7267"/>
                    <a:pt x="6838" y="7184"/>
                    <a:pt x="6879" y="7101"/>
                  </a:cubicBezTo>
                  <a:cubicBezTo>
                    <a:pt x="7032" y="7502"/>
                    <a:pt x="7421" y="7794"/>
                    <a:pt x="7864" y="7794"/>
                  </a:cubicBezTo>
                  <a:lnTo>
                    <a:pt x="8475" y="7794"/>
                  </a:lnTo>
                  <a:cubicBezTo>
                    <a:pt x="8586" y="7794"/>
                    <a:pt x="8669" y="7711"/>
                    <a:pt x="8669" y="7600"/>
                  </a:cubicBezTo>
                  <a:lnTo>
                    <a:pt x="8669" y="6864"/>
                  </a:lnTo>
                  <a:lnTo>
                    <a:pt x="9279" y="6864"/>
                  </a:lnTo>
                  <a:cubicBezTo>
                    <a:pt x="9376" y="6864"/>
                    <a:pt x="9459" y="6781"/>
                    <a:pt x="9459" y="6685"/>
                  </a:cubicBezTo>
                  <a:lnTo>
                    <a:pt x="9459" y="4729"/>
                  </a:lnTo>
                  <a:cubicBezTo>
                    <a:pt x="9459" y="3467"/>
                    <a:pt x="8974" y="2274"/>
                    <a:pt x="8072" y="1387"/>
                  </a:cubicBezTo>
                  <a:cubicBezTo>
                    <a:pt x="7184" y="485"/>
                    <a:pt x="5992" y="0"/>
                    <a:pt x="4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52"/>
            <p:cNvSpPr/>
            <p:nvPr/>
          </p:nvSpPr>
          <p:spPr>
            <a:xfrm>
              <a:off x="4866880" y="4415627"/>
              <a:ext cx="72144" cy="84017"/>
            </a:xfrm>
            <a:custGeom>
              <a:avLst/>
              <a:gdLst/>
              <a:ahLst/>
              <a:cxnLst/>
              <a:rect l="l" t="t" r="r" b="b"/>
              <a:pathLst>
                <a:path w="1513" h="1762" extrusionOk="0">
                  <a:moveTo>
                    <a:pt x="764" y="653"/>
                  </a:moveTo>
                  <a:lnTo>
                    <a:pt x="916" y="1054"/>
                  </a:lnTo>
                  <a:lnTo>
                    <a:pt x="611" y="1054"/>
                  </a:lnTo>
                  <a:lnTo>
                    <a:pt x="764" y="653"/>
                  </a:lnTo>
                  <a:close/>
                  <a:moveTo>
                    <a:pt x="764" y="0"/>
                  </a:moveTo>
                  <a:cubicBezTo>
                    <a:pt x="666" y="0"/>
                    <a:pt x="598" y="56"/>
                    <a:pt x="555" y="139"/>
                  </a:cubicBezTo>
                  <a:lnTo>
                    <a:pt x="43" y="1512"/>
                  </a:lnTo>
                  <a:cubicBezTo>
                    <a:pt x="1" y="1609"/>
                    <a:pt x="43" y="1707"/>
                    <a:pt x="139" y="1748"/>
                  </a:cubicBezTo>
                  <a:cubicBezTo>
                    <a:pt x="162" y="1757"/>
                    <a:pt x="185" y="1762"/>
                    <a:pt x="208" y="1762"/>
                  </a:cubicBezTo>
                  <a:cubicBezTo>
                    <a:pt x="285" y="1762"/>
                    <a:pt x="357" y="1712"/>
                    <a:pt x="389" y="1637"/>
                  </a:cubicBezTo>
                  <a:lnTo>
                    <a:pt x="472" y="1415"/>
                  </a:lnTo>
                  <a:lnTo>
                    <a:pt x="1055" y="1415"/>
                  </a:lnTo>
                  <a:lnTo>
                    <a:pt x="1138" y="1637"/>
                  </a:lnTo>
                  <a:cubicBezTo>
                    <a:pt x="1159" y="1712"/>
                    <a:pt x="1230" y="1762"/>
                    <a:pt x="1306" y="1762"/>
                  </a:cubicBezTo>
                  <a:cubicBezTo>
                    <a:pt x="1328" y="1762"/>
                    <a:pt x="1352" y="1757"/>
                    <a:pt x="1374" y="1748"/>
                  </a:cubicBezTo>
                  <a:cubicBezTo>
                    <a:pt x="1471" y="1707"/>
                    <a:pt x="1513" y="1609"/>
                    <a:pt x="1485" y="1512"/>
                  </a:cubicBezTo>
                  <a:lnTo>
                    <a:pt x="958" y="139"/>
                  </a:lnTo>
                  <a:cubicBezTo>
                    <a:pt x="930" y="56"/>
                    <a:pt x="847" y="0"/>
                    <a:pt x="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52"/>
            <p:cNvSpPr/>
            <p:nvPr/>
          </p:nvSpPr>
          <p:spPr>
            <a:xfrm>
              <a:off x="4953521" y="4416914"/>
              <a:ext cx="61558" cy="81442"/>
            </a:xfrm>
            <a:custGeom>
              <a:avLst/>
              <a:gdLst/>
              <a:ahLst/>
              <a:cxnLst/>
              <a:rect l="l" t="t" r="r" b="b"/>
              <a:pathLst>
                <a:path w="1291" h="1708" extrusionOk="0">
                  <a:moveTo>
                    <a:pt x="569" y="362"/>
                  </a:moveTo>
                  <a:cubicBezTo>
                    <a:pt x="902" y="362"/>
                    <a:pt x="916" y="737"/>
                    <a:pt x="916" y="861"/>
                  </a:cubicBezTo>
                  <a:cubicBezTo>
                    <a:pt x="916" y="1180"/>
                    <a:pt x="750" y="1332"/>
                    <a:pt x="569" y="1347"/>
                  </a:cubicBezTo>
                  <a:lnTo>
                    <a:pt x="375" y="1347"/>
                  </a:lnTo>
                  <a:cubicBezTo>
                    <a:pt x="362" y="1180"/>
                    <a:pt x="362" y="528"/>
                    <a:pt x="362" y="362"/>
                  </a:cubicBezTo>
                  <a:close/>
                  <a:moveTo>
                    <a:pt x="181" y="1"/>
                  </a:moveTo>
                  <a:cubicBezTo>
                    <a:pt x="84" y="1"/>
                    <a:pt x="1" y="84"/>
                    <a:pt x="1" y="182"/>
                  </a:cubicBezTo>
                  <a:lnTo>
                    <a:pt x="1" y="1513"/>
                  </a:lnTo>
                  <a:cubicBezTo>
                    <a:pt x="1" y="1610"/>
                    <a:pt x="70" y="1707"/>
                    <a:pt x="181" y="1707"/>
                  </a:cubicBezTo>
                  <a:lnTo>
                    <a:pt x="583" y="1707"/>
                  </a:lnTo>
                  <a:cubicBezTo>
                    <a:pt x="985" y="1707"/>
                    <a:pt x="1290" y="1347"/>
                    <a:pt x="1290" y="861"/>
                  </a:cubicBezTo>
                  <a:cubicBezTo>
                    <a:pt x="1290" y="348"/>
                    <a:pt x="999" y="1"/>
                    <a:pt x="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52"/>
            <p:cNvSpPr/>
            <p:nvPr/>
          </p:nvSpPr>
          <p:spPr>
            <a:xfrm>
              <a:off x="4931682" y="4560203"/>
              <a:ext cx="19884" cy="17547"/>
            </a:xfrm>
            <a:custGeom>
              <a:avLst/>
              <a:gdLst/>
              <a:ahLst/>
              <a:cxnLst/>
              <a:rect l="l" t="t" r="r" b="b"/>
              <a:pathLst>
                <a:path w="417" h="368" extrusionOk="0">
                  <a:moveTo>
                    <a:pt x="197" y="0"/>
                  </a:moveTo>
                  <a:cubicBezTo>
                    <a:pt x="142" y="0"/>
                    <a:pt x="89" y="25"/>
                    <a:pt x="56" y="75"/>
                  </a:cubicBezTo>
                  <a:cubicBezTo>
                    <a:pt x="1" y="158"/>
                    <a:pt x="15" y="283"/>
                    <a:pt x="112" y="339"/>
                  </a:cubicBezTo>
                  <a:cubicBezTo>
                    <a:pt x="141" y="358"/>
                    <a:pt x="174" y="368"/>
                    <a:pt x="207" y="368"/>
                  </a:cubicBezTo>
                  <a:cubicBezTo>
                    <a:pt x="267" y="368"/>
                    <a:pt x="326" y="337"/>
                    <a:pt x="361" y="283"/>
                  </a:cubicBezTo>
                  <a:cubicBezTo>
                    <a:pt x="417" y="200"/>
                    <a:pt x="389" y="89"/>
                    <a:pt x="306" y="34"/>
                  </a:cubicBezTo>
                  <a:cubicBezTo>
                    <a:pt x="272" y="11"/>
                    <a:pt x="234" y="0"/>
                    <a:pt x="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3" name="Google Shape;1873;p52"/>
          <p:cNvGrpSpPr/>
          <p:nvPr/>
        </p:nvGrpSpPr>
        <p:grpSpPr>
          <a:xfrm>
            <a:off x="2662698" y="3932518"/>
            <a:ext cx="362727" cy="402234"/>
            <a:chOff x="1801208" y="4152413"/>
            <a:chExt cx="406782" cy="451086"/>
          </a:xfrm>
        </p:grpSpPr>
        <p:sp>
          <p:nvSpPr>
            <p:cNvPr id="1874" name="Google Shape;1874;p52"/>
            <p:cNvSpPr/>
            <p:nvPr/>
          </p:nvSpPr>
          <p:spPr>
            <a:xfrm>
              <a:off x="1899102" y="4152413"/>
              <a:ext cx="308887" cy="451029"/>
            </a:xfrm>
            <a:custGeom>
              <a:avLst/>
              <a:gdLst/>
              <a:ahLst/>
              <a:cxnLst/>
              <a:rect l="l" t="t" r="r" b="b"/>
              <a:pathLst>
                <a:path w="6478" h="9459" extrusionOk="0">
                  <a:moveTo>
                    <a:pt x="5923" y="4244"/>
                  </a:moveTo>
                  <a:cubicBezTo>
                    <a:pt x="6019" y="4244"/>
                    <a:pt x="6102" y="4314"/>
                    <a:pt x="6102" y="4411"/>
                  </a:cubicBezTo>
                  <a:lnTo>
                    <a:pt x="6102" y="5035"/>
                  </a:lnTo>
                  <a:cubicBezTo>
                    <a:pt x="6102" y="5132"/>
                    <a:pt x="6019" y="5215"/>
                    <a:pt x="5923" y="5215"/>
                  </a:cubicBezTo>
                  <a:lnTo>
                    <a:pt x="5839" y="5215"/>
                  </a:lnTo>
                  <a:cubicBezTo>
                    <a:pt x="5728" y="5215"/>
                    <a:pt x="5659" y="5132"/>
                    <a:pt x="5659" y="5035"/>
                  </a:cubicBezTo>
                  <a:lnTo>
                    <a:pt x="5659" y="4411"/>
                  </a:lnTo>
                  <a:cubicBezTo>
                    <a:pt x="5659" y="4314"/>
                    <a:pt x="5728" y="4244"/>
                    <a:pt x="5839" y="4244"/>
                  </a:cubicBezTo>
                  <a:close/>
                  <a:moveTo>
                    <a:pt x="3745" y="2234"/>
                  </a:moveTo>
                  <a:cubicBezTo>
                    <a:pt x="4577" y="2234"/>
                    <a:pt x="5285" y="2941"/>
                    <a:pt x="5285" y="3773"/>
                  </a:cubicBezTo>
                  <a:lnTo>
                    <a:pt x="5285" y="5603"/>
                  </a:lnTo>
                  <a:cubicBezTo>
                    <a:pt x="5285" y="6450"/>
                    <a:pt x="4577" y="7143"/>
                    <a:pt x="3745" y="7143"/>
                  </a:cubicBezTo>
                  <a:lnTo>
                    <a:pt x="1914" y="7143"/>
                  </a:lnTo>
                  <a:cubicBezTo>
                    <a:pt x="1069" y="7143"/>
                    <a:pt x="375" y="6450"/>
                    <a:pt x="375" y="5603"/>
                  </a:cubicBezTo>
                  <a:lnTo>
                    <a:pt x="375" y="3773"/>
                  </a:lnTo>
                  <a:cubicBezTo>
                    <a:pt x="375" y="3288"/>
                    <a:pt x="611" y="2830"/>
                    <a:pt x="999" y="2539"/>
                  </a:cubicBezTo>
                  <a:cubicBezTo>
                    <a:pt x="1263" y="2345"/>
                    <a:pt x="1581" y="2234"/>
                    <a:pt x="1914" y="2234"/>
                  </a:cubicBezTo>
                  <a:close/>
                  <a:moveTo>
                    <a:pt x="1138" y="1"/>
                  </a:moveTo>
                  <a:cubicBezTo>
                    <a:pt x="1027" y="1"/>
                    <a:pt x="943" y="84"/>
                    <a:pt x="943" y="182"/>
                  </a:cubicBezTo>
                  <a:lnTo>
                    <a:pt x="943" y="861"/>
                  </a:lnTo>
                  <a:cubicBezTo>
                    <a:pt x="943" y="1125"/>
                    <a:pt x="875" y="1388"/>
                    <a:pt x="722" y="1609"/>
                  </a:cubicBezTo>
                  <a:cubicBezTo>
                    <a:pt x="459" y="1998"/>
                    <a:pt x="139" y="2636"/>
                    <a:pt x="43" y="3412"/>
                  </a:cubicBezTo>
                  <a:cubicBezTo>
                    <a:pt x="15" y="3538"/>
                    <a:pt x="0" y="3649"/>
                    <a:pt x="0" y="3773"/>
                  </a:cubicBezTo>
                  <a:lnTo>
                    <a:pt x="0" y="5603"/>
                  </a:lnTo>
                  <a:cubicBezTo>
                    <a:pt x="0" y="5687"/>
                    <a:pt x="0" y="5770"/>
                    <a:pt x="15" y="5853"/>
                  </a:cubicBezTo>
                  <a:cubicBezTo>
                    <a:pt x="84" y="6713"/>
                    <a:pt x="431" y="7421"/>
                    <a:pt x="722" y="7850"/>
                  </a:cubicBezTo>
                  <a:cubicBezTo>
                    <a:pt x="875" y="8072"/>
                    <a:pt x="943" y="8336"/>
                    <a:pt x="943" y="8599"/>
                  </a:cubicBezTo>
                  <a:lnTo>
                    <a:pt x="943" y="9279"/>
                  </a:lnTo>
                  <a:cubicBezTo>
                    <a:pt x="943" y="9376"/>
                    <a:pt x="1027" y="9459"/>
                    <a:pt x="1138" y="9459"/>
                  </a:cubicBezTo>
                  <a:cubicBezTo>
                    <a:pt x="1235" y="9459"/>
                    <a:pt x="1318" y="9376"/>
                    <a:pt x="1318" y="9279"/>
                  </a:cubicBezTo>
                  <a:lnTo>
                    <a:pt x="1318" y="8599"/>
                  </a:lnTo>
                  <a:cubicBezTo>
                    <a:pt x="1318" y="8253"/>
                    <a:pt x="1221" y="7933"/>
                    <a:pt x="1027" y="7643"/>
                  </a:cubicBezTo>
                  <a:cubicBezTo>
                    <a:pt x="930" y="7489"/>
                    <a:pt x="833" y="7323"/>
                    <a:pt x="736" y="7116"/>
                  </a:cubicBezTo>
                  <a:lnTo>
                    <a:pt x="736" y="7116"/>
                  </a:lnTo>
                  <a:cubicBezTo>
                    <a:pt x="1069" y="7379"/>
                    <a:pt x="1485" y="7517"/>
                    <a:pt x="1914" y="7517"/>
                  </a:cubicBezTo>
                  <a:lnTo>
                    <a:pt x="3745" y="7517"/>
                  </a:lnTo>
                  <a:cubicBezTo>
                    <a:pt x="4175" y="7517"/>
                    <a:pt x="4591" y="7379"/>
                    <a:pt x="4937" y="7101"/>
                  </a:cubicBezTo>
                  <a:lnTo>
                    <a:pt x="4937" y="7101"/>
                  </a:lnTo>
                  <a:cubicBezTo>
                    <a:pt x="4841" y="7310"/>
                    <a:pt x="4730" y="7489"/>
                    <a:pt x="4632" y="7643"/>
                  </a:cubicBezTo>
                  <a:cubicBezTo>
                    <a:pt x="4480" y="7878"/>
                    <a:pt x="4383" y="8155"/>
                    <a:pt x="4355" y="8447"/>
                  </a:cubicBezTo>
                  <a:cubicBezTo>
                    <a:pt x="4342" y="8543"/>
                    <a:pt x="4425" y="8641"/>
                    <a:pt x="4521" y="8641"/>
                  </a:cubicBezTo>
                  <a:cubicBezTo>
                    <a:pt x="4529" y="8642"/>
                    <a:pt x="4538" y="8643"/>
                    <a:pt x="4546" y="8643"/>
                  </a:cubicBezTo>
                  <a:cubicBezTo>
                    <a:pt x="4634" y="8643"/>
                    <a:pt x="4716" y="8576"/>
                    <a:pt x="4716" y="8475"/>
                  </a:cubicBezTo>
                  <a:cubicBezTo>
                    <a:pt x="4743" y="8253"/>
                    <a:pt x="4813" y="8031"/>
                    <a:pt x="4937" y="7850"/>
                  </a:cubicBezTo>
                  <a:cubicBezTo>
                    <a:pt x="5381" y="7171"/>
                    <a:pt x="5659" y="6367"/>
                    <a:pt x="5659" y="5562"/>
                  </a:cubicBezTo>
                  <a:cubicBezTo>
                    <a:pt x="5714" y="5576"/>
                    <a:pt x="5769" y="5590"/>
                    <a:pt x="5839" y="5590"/>
                  </a:cubicBezTo>
                  <a:lnTo>
                    <a:pt x="5923" y="5590"/>
                  </a:lnTo>
                  <a:cubicBezTo>
                    <a:pt x="6228" y="5590"/>
                    <a:pt x="6477" y="5340"/>
                    <a:pt x="6477" y="5035"/>
                  </a:cubicBezTo>
                  <a:lnTo>
                    <a:pt x="6477" y="4411"/>
                  </a:lnTo>
                  <a:cubicBezTo>
                    <a:pt x="6477" y="4120"/>
                    <a:pt x="6228" y="3870"/>
                    <a:pt x="5923" y="3870"/>
                  </a:cubicBezTo>
                  <a:lnTo>
                    <a:pt x="5839" y="3870"/>
                  </a:lnTo>
                  <a:cubicBezTo>
                    <a:pt x="5769" y="3870"/>
                    <a:pt x="5714" y="3884"/>
                    <a:pt x="5659" y="3898"/>
                  </a:cubicBezTo>
                  <a:lnTo>
                    <a:pt x="5659" y="3773"/>
                  </a:lnTo>
                  <a:cubicBezTo>
                    <a:pt x="5659" y="3676"/>
                    <a:pt x="5645" y="3593"/>
                    <a:pt x="5631" y="3495"/>
                  </a:cubicBezTo>
                  <a:cubicBezTo>
                    <a:pt x="5548" y="2678"/>
                    <a:pt x="5215" y="2012"/>
                    <a:pt x="4937" y="1609"/>
                  </a:cubicBezTo>
                  <a:cubicBezTo>
                    <a:pt x="4799" y="1388"/>
                    <a:pt x="4716" y="1125"/>
                    <a:pt x="4716" y="861"/>
                  </a:cubicBezTo>
                  <a:lnTo>
                    <a:pt x="4716" y="182"/>
                  </a:lnTo>
                  <a:cubicBezTo>
                    <a:pt x="4716" y="84"/>
                    <a:pt x="4632" y="1"/>
                    <a:pt x="4536" y="1"/>
                  </a:cubicBezTo>
                  <a:cubicBezTo>
                    <a:pt x="4425" y="1"/>
                    <a:pt x="4342" y="84"/>
                    <a:pt x="4342" y="182"/>
                  </a:cubicBezTo>
                  <a:lnTo>
                    <a:pt x="4342" y="861"/>
                  </a:lnTo>
                  <a:cubicBezTo>
                    <a:pt x="4342" y="1193"/>
                    <a:pt x="4438" y="1526"/>
                    <a:pt x="4632" y="1818"/>
                  </a:cubicBezTo>
                  <a:cubicBezTo>
                    <a:pt x="4716" y="1929"/>
                    <a:pt x="4799" y="2081"/>
                    <a:pt x="4882" y="2234"/>
                  </a:cubicBezTo>
                  <a:cubicBezTo>
                    <a:pt x="4549" y="1998"/>
                    <a:pt x="4147" y="1873"/>
                    <a:pt x="3745" y="1873"/>
                  </a:cubicBezTo>
                  <a:lnTo>
                    <a:pt x="1914" y="1873"/>
                  </a:lnTo>
                  <a:cubicBezTo>
                    <a:pt x="1513" y="1873"/>
                    <a:pt x="1110" y="1998"/>
                    <a:pt x="791" y="2234"/>
                  </a:cubicBezTo>
                  <a:cubicBezTo>
                    <a:pt x="860" y="2068"/>
                    <a:pt x="958" y="1929"/>
                    <a:pt x="1027" y="1818"/>
                  </a:cubicBezTo>
                  <a:cubicBezTo>
                    <a:pt x="1221" y="1526"/>
                    <a:pt x="1318" y="1193"/>
                    <a:pt x="1318" y="861"/>
                  </a:cubicBezTo>
                  <a:lnTo>
                    <a:pt x="1318" y="182"/>
                  </a:lnTo>
                  <a:cubicBezTo>
                    <a:pt x="1318" y="84"/>
                    <a:pt x="1235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52"/>
            <p:cNvSpPr/>
            <p:nvPr/>
          </p:nvSpPr>
          <p:spPr>
            <a:xfrm>
              <a:off x="1965907" y="4295512"/>
              <a:ext cx="135609" cy="159164"/>
            </a:xfrm>
            <a:custGeom>
              <a:avLst/>
              <a:gdLst/>
              <a:ahLst/>
              <a:cxnLst/>
              <a:rect l="l" t="t" r="r" b="b"/>
              <a:pathLst>
                <a:path w="2844" h="3338" extrusionOk="0">
                  <a:moveTo>
                    <a:pt x="1040" y="2229"/>
                  </a:moveTo>
                  <a:cubicBezTo>
                    <a:pt x="1249" y="2229"/>
                    <a:pt x="1415" y="2395"/>
                    <a:pt x="1415" y="2589"/>
                  </a:cubicBezTo>
                  <a:lnTo>
                    <a:pt x="1415" y="2602"/>
                  </a:lnTo>
                  <a:lnTo>
                    <a:pt x="1415" y="2617"/>
                  </a:lnTo>
                  <a:cubicBezTo>
                    <a:pt x="1415" y="2811"/>
                    <a:pt x="1249" y="2977"/>
                    <a:pt x="1040" y="2977"/>
                  </a:cubicBezTo>
                  <a:lnTo>
                    <a:pt x="722" y="2977"/>
                  </a:lnTo>
                  <a:cubicBezTo>
                    <a:pt x="528" y="2977"/>
                    <a:pt x="361" y="2811"/>
                    <a:pt x="361" y="2617"/>
                  </a:cubicBezTo>
                  <a:lnTo>
                    <a:pt x="361" y="2589"/>
                  </a:lnTo>
                  <a:cubicBezTo>
                    <a:pt x="361" y="2395"/>
                    <a:pt x="528" y="2229"/>
                    <a:pt x="722" y="2229"/>
                  </a:cubicBezTo>
                  <a:close/>
                  <a:moveTo>
                    <a:pt x="1600" y="1"/>
                  </a:moveTo>
                  <a:cubicBezTo>
                    <a:pt x="1584" y="1"/>
                    <a:pt x="1569" y="4"/>
                    <a:pt x="1554" y="10"/>
                  </a:cubicBezTo>
                  <a:cubicBezTo>
                    <a:pt x="1471" y="23"/>
                    <a:pt x="1415" y="106"/>
                    <a:pt x="1415" y="189"/>
                  </a:cubicBezTo>
                  <a:lnTo>
                    <a:pt x="1415" y="1964"/>
                  </a:lnTo>
                  <a:cubicBezTo>
                    <a:pt x="1304" y="1896"/>
                    <a:pt x="1179" y="1868"/>
                    <a:pt x="1040" y="1868"/>
                  </a:cubicBezTo>
                  <a:lnTo>
                    <a:pt x="722" y="1868"/>
                  </a:lnTo>
                  <a:cubicBezTo>
                    <a:pt x="319" y="1868"/>
                    <a:pt x="1" y="2186"/>
                    <a:pt x="1" y="2589"/>
                  </a:cubicBezTo>
                  <a:lnTo>
                    <a:pt x="1" y="2617"/>
                  </a:lnTo>
                  <a:cubicBezTo>
                    <a:pt x="1" y="3018"/>
                    <a:pt x="319" y="3338"/>
                    <a:pt x="722" y="3338"/>
                  </a:cubicBezTo>
                  <a:lnTo>
                    <a:pt x="1040" y="3338"/>
                  </a:lnTo>
                  <a:cubicBezTo>
                    <a:pt x="1456" y="3338"/>
                    <a:pt x="1776" y="3018"/>
                    <a:pt x="1776" y="2617"/>
                  </a:cubicBezTo>
                  <a:lnTo>
                    <a:pt x="1776" y="2602"/>
                  </a:lnTo>
                  <a:lnTo>
                    <a:pt x="1776" y="2589"/>
                  </a:lnTo>
                  <a:lnTo>
                    <a:pt x="1776" y="605"/>
                  </a:lnTo>
                  <a:cubicBezTo>
                    <a:pt x="1872" y="661"/>
                    <a:pt x="1970" y="716"/>
                    <a:pt x="2094" y="759"/>
                  </a:cubicBezTo>
                  <a:cubicBezTo>
                    <a:pt x="2386" y="842"/>
                    <a:pt x="2455" y="1049"/>
                    <a:pt x="2455" y="1064"/>
                  </a:cubicBezTo>
                  <a:cubicBezTo>
                    <a:pt x="2490" y="1143"/>
                    <a:pt x="2561" y="1195"/>
                    <a:pt x="2640" y="1195"/>
                  </a:cubicBezTo>
                  <a:cubicBezTo>
                    <a:pt x="2657" y="1195"/>
                    <a:pt x="2674" y="1193"/>
                    <a:pt x="2691" y="1188"/>
                  </a:cubicBezTo>
                  <a:cubicBezTo>
                    <a:pt x="2788" y="1160"/>
                    <a:pt x="2843" y="1049"/>
                    <a:pt x="2815" y="953"/>
                  </a:cubicBezTo>
                  <a:cubicBezTo>
                    <a:pt x="2774" y="814"/>
                    <a:pt x="2593" y="522"/>
                    <a:pt x="2205" y="398"/>
                  </a:cubicBezTo>
                  <a:cubicBezTo>
                    <a:pt x="1900" y="315"/>
                    <a:pt x="1761" y="106"/>
                    <a:pt x="1748" y="93"/>
                  </a:cubicBezTo>
                  <a:cubicBezTo>
                    <a:pt x="1715" y="38"/>
                    <a:pt x="1657" y="1"/>
                    <a:pt x="1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52"/>
            <p:cNvSpPr/>
            <p:nvPr/>
          </p:nvSpPr>
          <p:spPr>
            <a:xfrm>
              <a:off x="1844218" y="4326506"/>
              <a:ext cx="35094" cy="97606"/>
            </a:xfrm>
            <a:custGeom>
              <a:avLst/>
              <a:gdLst/>
              <a:ahLst/>
              <a:cxnLst/>
              <a:rect l="l" t="t" r="r" b="b"/>
              <a:pathLst>
                <a:path w="736" h="2047" extrusionOk="0">
                  <a:moveTo>
                    <a:pt x="535" y="1"/>
                  </a:moveTo>
                  <a:cubicBezTo>
                    <a:pt x="486" y="1"/>
                    <a:pt x="438" y="18"/>
                    <a:pt x="403" y="53"/>
                  </a:cubicBezTo>
                  <a:cubicBezTo>
                    <a:pt x="140" y="316"/>
                    <a:pt x="1" y="649"/>
                    <a:pt x="1" y="1024"/>
                  </a:cubicBezTo>
                  <a:cubicBezTo>
                    <a:pt x="1" y="1384"/>
                    <a:pt x="140" y="1731"/>
                    <a:pt x="403" y="1995"/>
                  </a:cubicBezTo>
                  <a:cubicBezTo>
                    <a:pt x="438" y="2029"/>
                    <a:pt x="486" y="2046"/>
                    <a:pt x="535" y="2046"/>
                  </a:cubicBezTo>
                  <a:cubicBezTo>
                    <a:pt x="583" y="2046"/>
                    <a:pt x="632" y="2029"/>
                    <a:pt x="667" y="1995"/>
                  </a:cubicBezTo>
                  <a:cubicBezTo>
                    <a:pt x="735" y="1911"/>
                    <a:pt x="735" y="1800"/>
                    <a:pt x="667" y="1731"/>
                  </a:cubicBezTo>
                  <a:cubicBezTo>
                    <a:pt x="472" y="1536"/>
                    <a:pt x="375" y="1287"/>
                    <a:pt x="375" y="1024"/>
                  </a:cubicBezTo>
                  <a:cubicBezTo>
                    <a:pt x="375" y="760"/>
                    <a:pt x="472" y="510"/>
                    <a:pt x="667" y="316"/>
                  </a:cubicBezTo>
                  <a:cubicBezTo>
                    <a:pt x="735" y="247"/>
                    <a:pt x="735" y="122"/>
                    <a:pt x="667" y="53"/>
                  </a:cubicBezTo>
                  <a:cubicBezTo>
                    <a:pt x="632" y="18"/>
                    <a:pt x="583" y="1"/>
                    <a:pt x="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52"/>
            <p:cNvSpPr/>
            <p:nvPr/>
          </p:nvSpPr>
          <p:spPr>
            <a:xfrm>
              <a:off x="1801208" y="4296084"/>
              <a:ext cx="47683" cy="158592"/>
            </a:xfrm>
            <a:custGeom>
              <a:avLst/>
              <a:gdLst/>
              <a:ahLst/>
              <a:cxnLst/>
              <a:rect l="l" t="t" r="r" b="b"/>
              <a:pathLst>
                <a:path w="1000" h="3326" extrusionOk="0">
                  <a:moveTo>
                    <a:pt x="799" y="1"/>
                  </a:moveTo>
                  <a:cubicBezTo>
                    <a:pt x="750" y="1"/>
                    <a:pt x="702" y="18"/>
                    <a:pt x="667" y="53"/>
                  </a:cubicBezTo>
                  <a:cubicBezTo>
                    <a:pt x="237" y="482"/>
                    <a:pt x="1" y="1052"/>
                    <a:pt x="1" y="1662"/>
                  </a:cubicBezTo>
                  <a:cubicBezTo>
                    <a:pt x="1" y="2272"/>
                    <a:pt x="237" y="2840"/>
                    <a:pt x="667" y="3271"/>
                  </a:cubicBezTo>
                  <a:cubicBezTo>
                    <a:pt x="709" y="3298"/>
                    <a:pt x="750" y="3326"/>
                    <a:pt x="792" y="3326"/>
                  </a:cubicBezTo>
                  <a:cubicBezTo>
                    <a:pt x="847" y="3326"/>
                    <a:pt x="889" y="3298"/>
                    <a:pt x="931" y="3271"/>
                  </a:cubicBezTo>
                  <a:cubicBezTo>
                    <a:pt x="999" y="3187"/>
                    <a:pt x="999" y="3076"/>
                    <a:pt x="931" y="3006"/>
                  </a:cubicBezTo>
                  <a:cubicBezTo>
                    <a:pt x="182" y="2258"/>
                    <a:pt x="182" y="1052"/>
                    <a:pt x="931" y="316"/>
                  </a:cubicBezTo>
                  <a:cubicBezTo>
                    <a:pt x="999" y="247"/>
                    <a:pt x="999" y="122"/>
                    <a:pt x="931" y="53"/>
                  </a:cubicBezTo>
                  <a:cubicBezTo>
                    <a:pt x="896" y="18"/>
                    <a:pt x="847" y="1"/>
                    <a:pt x="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52"/>
            <p:cNvSpPr/>
            <p:nvPr/>
          </p:nvSpPr>
          <p:spPr>
            <a:xfrm>
              <a:off x="2104761" y="4585952"/>
              <a:ext cx="20551" cy="17547"/>
            </a:xfrm>
            <a:custGeom>
              <a:avLst/>
              <a:gdLst/>
              <a:ahLst/>
              <a:cxnLst/>
              <a:rect l="l" t="t" r="r" b="b"/>
              <a:pathLst>
                <a:path w="431" h="368" extrusionOk="0">
                  <a:moveTo>
                    <a:pt x="224" y="1"/>
                  </a:moveTo>
                  <a:cubicBezTo>
                    <a:pt x="185" y="1"/>
                    <a:pt x="145" y="12"/>
                    <a:pt x="112" y="34"/>
                  </a:cubicBezTo>
                  <a:cubicBezTo>
                    <a:pt x="29" y="89"/>
                    <a:pt x="1" y="200"/>
                    <a:pt x="56" y="284"/>
                  </a:cubicBezTo>
                  <a:cubicBezTo>
                    <a:pt x="101" y="337"/>
                    <a:pt x="163" y="368"/>
                    <a:pt x="224" y="368"/>
                  </a:cubicBezTo>
                  <a:cubicBezTo>
                    <a:pt x="257" y="368"/>
                    <a:pt x="290" y="359"/>
                    <a:pt x="319" y="339"/>
                  </a:cubicBezTo>
                  <a:cubicBezTo>
                    <a:pt x="403" y="284"/>
                    <a:pt x="430" y="173"/>
                    <a:pt x="375" y="76"/>
                  </a:cubicBezTo>
                  <a:cubicBezTo>
                    <a:pt x="341" y="26"/>
                    <a:pt x="283" y="1"/>
                    <a:pt x="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9" name="Google Shape;1879;p52"/>
          <p:cNvGrpSpPr/>
          <p:nvPr/>
        </p:nvGrpSpPr>
        <p:grpSpPr>
          <a:xfrm>
            <a:off x="7908918" y="3932518"/>
            <a:ext cx="346143" cy="402234"/>
            <a:chOff x="7684599" y="4152413"/>
            <a:chExt cx="388183" cy="451086"/>
          </a:xfrm>
        </p:grpSpPr>
        <p:sp>
          <p:nvSpPr>
            <p:cNvPr id="1880" name="Google Shape;1880;p52"/>
            <p:cNvSpPr/>
            <p:nvPr/>
          </p:nvSpPr>
          <p:spPr>
            <a:xfrm>
              <a:off x="7684599" y="4152413"/>
              <a:ext cx="388183" cy="451029"/>
            </a:xfrm>
            <a:custGeom>
              <a:avLst/>
              <a:gdLst/>
              <a:ahLst/>
              <a:cxnLst/>
              <a:rect l="l" t="t" r="r" b="b"/>
              <a:pathLst>
                <a:path w="8141" h="9459" extrusionOk="0">
                  <a:moveTo>
                    <a:pt x="2122" y="361"/>
                  </a:moveTo>
                  <a:lnTo>
                    <a:pt x="2192" y="472"/>
                  </a:lnTo>
                  <a:cubicBezTo>
                    <a:pt x="2260" y="570"/>
                    <a:pt x="2371" y="611"/>
                    <a:pt x="2482" y="611"/>
                  </a:cubicBezTo>
                  <a:lnTo>
                    <a:pt x="3467" y="611"/>
                  </a:lnTo>
                  <a:lnTo>
                    <a:pt x="3467" y="1665"/>
                  </a:lnTo>
                  <a:lnTo>
                    <a:pt x="1692" y="1665"/>
                  </a:lnTo>
                  <a:lnTo>
                    <a:pt x="1692" y="361"/>
                  </a:lnTo>
                  <a:close/>
                  <a:moveTo>
                    <a:pt x="5132" y="361"/>
                  </a:moveTo>
                  <a:lnTo>
                    <a:pt x="5215" y="472"/>
                  </a:lnTo>
                  <a:cubicBezTo>
                    <a:pt x="5284" y="570"/>
                    <a:pt x="5395" y="611"/>
                    <a:pt x="5506" y="611"/>
                  </a:cubicBezTo>
                  <a:lnTo>
                    <a:pt x="6476" y="611"/>
                  </a:lnTo>
                  <a:lnTo>
                    <a:pt x="6476" y="1665"/>
                  </a:lnTo>
                  <a:lnTo>
                    <a:pt x="4701" y="1665"/>
                  </a:lnTo>
                  <a:lnTo>
                    <a:pt x="4701" y="361"/>
                  </a:lnTo>
                  <a:close/>
                  <a:moveTo>
                    <a:pt x="2580" y="2123"/>
                  </a:moveTo>
                  <a:lnTo>
                    <a:pt x="3051" y="2622"/>
                  </a:lnTo>
                  <a:lnTo>
                    <a:pt x="2982" y="2622"/>
                  </a:lnTo>
                  <a:cubicBezTo>
                    <a:pt x="2871" y="2622"/>
                    <a:pt x="2787" y="2706"/>
                    <a:pt x="2787" y="2816"/>
                  </a:cubicBezTo>
                  <a:lnTo>
                    <a:pt x="2787" y="4189"/>
                  </a:lnTo>
                  <a:lnTo>
                    <a:pt x="2371" y="4189"/>
                  </a:lnTo>
                  <a:lnTo>
                    <a:pt x="2371" y="2816"/>
                  </a:lnTo>
                  <a:cubicBezTo>
                    <a:pt x="2371" y="2706"/>
                    <a:pt x="2288" y="2622"/>
                    <a:pt x="2177" y="2622"/>
                  </a:cubicBezTo>
                  <a:lnTo>
                    <a:pt x="2108" y="2622"/>
                  </a:lnTo>
                  <a:lnTo>
                    <a:pt x="2580" y="2123"/>
                  </a:lnTo>
                  <a:close/>
                  <a:moveTo>
                    <a:pt x="5006" y="3773"/>
                  </a:moveTo>
                  <a:lnTo>
                    <a:pt x="5006" y="4189"/>
                  </a:lnTo>
                  <a:lnTo>
                    <a:pt x="3162" y="4189"/>
                  </a:lnTo>
                  <a:lnTo>
                    <a:pt x="3162" y="3773"/>
                  </a:lnTo>
                  <a:close/>
                  <a:moveTo>
                    <a:pt x="5589" y="2136"/>
                  </a:moveTo>
                  <a:lnTo>
                    <a:pt x="6060" y="2636"/>
                  </a:lnTo>
                  <a:lnTo>
                    <a:pt x="5991" y="2636"/>
                  </a:lnTo>
                  <a:cubicBezTo>
                    <a:pt x="5894" y="2636"/>
                    <a:pt x="5811" y="2719"/>
                    <a:pt x="5811" y="2830"/>
                  </a:cubicBezTo>
                  <a:lnTo>
                    <a:pt x="5811" y="4189"/>
                  </a:lnTo>
                  <a:lnTo>
                    <a:pt x="5381" y="4189"/>
                  </a:lnTo>
                  <a:lnTo>
                    <a:pt x="5381" y="2830"/>
                  </a:lnTo>
                  <a:cubicBezTo>
                    <a:pt x="5381" y="2719"/>
                    <a:pt x="5298" y="2636"/>
                    <a:pt x="5200" y="2636"/>
                  </a:cubicBezTo>
                  <a:lnTo>
                    <a:pt x="5117" y="2636"/>
                  </a:lnTo>
                  <a:lnTo>
                    <a:pt x="5589" y="2136"/>
                  </a:lnTo>
                  <a:close/>
                  <a:moveTo>
                    <a:pt x="6393" y="4564"/>
                  </a:moveTo>
                  <a:lnTo>
                    <a:pt x="6393" y="7489"/>
                  </a:lnTo>
                  <a:lnTo>
                    <a:pt x="1748" y="7489"/>
                  </a:lnTo>
                  <a:lnTo>
                    <a:pt x="1748" y="4564"/>
                  </a:lnTo>
                  <a:close/>
                  <a:moveTo>
                    <a:pt x="6892" y="3773"/>
                  </a:moveTo>
                  <a:cubicBezTo>
                    <a:pt x="7059" y="3773"/>
                    <a:pt x="7197" y="3912"/>
                    <a:pt x="7197" y="4078"/>
                  </a:cubicBezTo>
                  <a:lnTo>
                    <a:pt x="7197" y="7933"/>
                  </a:lnTo>
                  <a:cubicBezTo>
                    <a:pt x="7197" y="8100"/>
                    <a:pt x="7059" y="8238"/>
                    <a:pt x="6892" y="8238"/>
                  </a:cubicBezTo>
                  <a:lnTo>
                    <a:pt x="1249" y="8238"/>
                  </a:lnTo>
                  <a:cubicBezTo>
                    <a:pt x="1082" y="8238"/>
                    <a:pt x="944" y="8100"/>
                    <a:pt x="944" y="7933"/>
                  </a:cubicBezTo>
                  <a:lnTo>
                    <a:pt x="944" y="4078"/>
                  </a:lnTo>
                  <a:cubicBezTo>
                    <a:pt x="944" y="3912"/>
                    <a:pt x="1082" y="3773"/>
                    <a:pt x="1249" y="3773"/>
                  </a:cubicBezTo>
                  <a:lnTo>
                    <a:pt x="1997" y="3773"/>
                  </a:lnTo>
                  <a:lnTo>
                    <a:pt x="1997" y="4189"/>
                  </a:lnTo>
                  <a:lnTo>
                    <a:pt x="1567" y="4189"/>
                  </a:lnTo>
                  <a:cubicBezTo>
                    <a:pt x="1456" y="4189"/>
                    <a:pt x="1373" y="4272"/>
                    <a:pt x="1373" y="4370"/>
                  </a:cubicBezTo>
                  <a:lnTo>
                    <a:pt x="1373" y="7670"/>
                  </a:lnTo>
                  <a:cubicBezTo>
                    <a:pt x="1373" y="7781"/>
                    <a:pt x="1456" y="7864"/>
                    <a:pt x="1567" y="7864"/>
                  </a:cubicBezTo>
                  <a:lnTo>
                    <a:pt x="6587" y="7864"/>
                  </a:lnTo>
                  <a:cubicBezTo>
                    <a:pt x="6685" y="7864"/>
                    <a:pt x="6768" y="7781"/>
                    <a:pt x="6768" y="7670"/>
                  </a:cubicBezTo>
                  <a:lnTo>
                    <a:pt x="6768" y="4370"/>
                  </a:lnTo>
                  <a:cubicBezTo>
                    <a:pt x="6768" y="4272"/>
                    <a:pt x="6685" y="4189"/>
                    <a:pt x="6587" y="4189"/>
                  </a:cubicBezTo>
                  <a:lnTo>
                    <a:pt x="6186" y="4189"/>
                  </a:lnTo>
                  <a:lnTo>
                    <a:pt x="6186" y="3773"/>
                  </a:lnTo>
                  <a:close/>
                  <a:moveTo>
                    <a:pt x="1678" y="1"/>
                  </a:moveTo>
                  <a:cubicBezTo>
                    <a:pt x="1484" y="1"/>
                    <a:pt x="1317" y="154"/>
                    <a:pt x="1317" y="348"/>
                  </a:cubicBezTo>
                  <a:lnTo>
                    <a:pt x="1317" y="1679"/>
                  </a:lnTo>
                  <a:cubicBezTo>
                    <a:pt x="1317" y="1873"/>
                    <a:pt x="1484" y="2040"/>
                    <a:pt x="1678" y="2040"/>
                  </a:cubicBezTo>
                  <a:lnTo>
                    <a:pt x="2149" y="2040"/>
                  </a:lnTo>
                  <a:lnTo>
                    <a:pt x="1539" y="2691"/>
                  </a:lnTo>
                  <a:cubicBezTo>
                    <a:pt x="1498" y="2733"/>
                    <a:pt x="1484" y="2816"/>
                    <a:pt x="1512" y="2885"/>
                  </a:cubicBezTo>
                  <a:cubicBezTo>
                    <a:pt x="1539" y="2955"/>
                    <a:pt x="1609" y="2996"/>
                    <a:pt x="1678" y="2996"/>
                  </a:cubicBezTo>
                  <a:lnTo>
                    <a:pt x="1997" y="2996"/>
                  </a:lnTo>
                  <a:lnTo>
                    <a:pt x="1997" y="3399"/>
                  </a:lnTo>
                  <a:lnTo>
                    <a:pt x="1249" y="3399"/>
                  </a:lnTo>
                  <a:cubicBezTo>
                    <a:pt x="874" y="3399"/>
                    <a:pt x="583" y="3704"/>
                    <a:pt x="583" y="4078"/>
                  </a:cubicBezTo>
                  <a:lnTo>
                    <a:pt x="583" y="7933"/>
                  </a:lnTo>
                  <a:cubicBezTo>
                    <a:pt x="583" y="8044"/>
                    <a:pt x="596" y="8142"/>
                    <a:pt x="652" y="8238"/>
                  </a:cubicBezTo>
                  <a:lnTo>
                    <a:pt x="180" y="8238"/>
                  </a:lnTo>
                  <a:cubicBezTo>
                    <a:pt x="84" y="8238"/>
                    <a:pt x="1" y="8322"/>
                    <a:pt x="1" y="8419"/>
                  </a:cubicBezTo>
                  <a:lnTo>
                    <a:pt x="1" y="8849"/>
                  </a:lnTo>
                  <a:cubicBezTo>
                    <a:pt x="1" y="9181"/>
                    <a:pt x="278" y="9459"/>
                    <a:pt x="611" y="9459"/>
                  </a:cubicBezTo>
                  <a:lnTo>
                    <a:pt x="3120" y="9459"/>
                  </a:lnTo>
                  <a:cubicBezTo>
                    <a:pt x="3218" y="9459"/>
                    <a:pt x="3301" y="9376"/>
                    <a:pt x="3301" y="9279"/>
                  </a:cubicBezTo>
                  <a:cubicBezTo>
                    <a:pt x="3301" y="9181"/>
                    <a:pt x="3218" y="9098"/>
                    <a:pt x="3120" y="9098"/>
                  </a:cubicBezTo>
                  <a:lnTo>
                    <a:pt x="611" y="9098"/>
                  </a:lnTo>
                  <a:cubicBezTo>
                    <a:pt x="472" y="9098"/>
                    <a:pt x="374" y="8987"/>
                    <a:pt x="374" y="8849"/>
                  </a:cubicBezTo>
                  <a:lnTo>
                    <a:pt x="374" y="8613"/>
                  </a:lnTo>
                  <a:lnTo>
                    <a:pt x="7780" y="8613"/>
                  </a:lnTo>
                  <a:lnTo>
                    <a:pt x="7780" y="8849"/>
                  </a:lnTo>
                  <a:cubicBezTo>
                    <a:pt x="7780" y="8987"/>
                    <a:pt x="7669" y="9098"/>
                    <a:pt x="7530" y="9098"/>
                  </a:cubicBezTo>
                  <a:lnTo>
                    <a:pt x="4784" y="9098"/>
                  </a:lnTo>
                  <a:cubicBezTo>
                    <a:pt x="4688" y="9098"/>
                    <a:pt x="4605" y="9181"/>
                    <a:pt x="4605" y="9279"/>
                  </a:cubicBezTo>
                  <a:cubicBezTo>
                    <a:pt x="4605" y="9376"/>
                    <a:pt x="4688" y="9459"/>
                    <a:pt x="4784" y="9459"/>
                  </a:cubicBezTo>
                  <a:lnTo>
                    <a:pt x="7530" y="9459"/>
                  </a:lnTo>
                  <a:cubicBezTo>
                    <a:pt x="7863" y="9459"/>
                    <a:pt x="8140" y="9181"/>
                    <a:pt x="8140" y="8849"/>
                  </a:cubicBezTo>
                  <a:lnTo>
                    <a:pt x="8140" y="8419"/>
                  </a:lnTo>
                  <a:cubicBezTo>
                    <a:pt x="8140" y="8322"/>
                    <a:pt x="8057" y="8238"/>
                    <a:pt x="7961" y="8238"/>
                  </a:cubicBezTo>
                  <a:lnTo>
                    <a:pt x="7489" y="8238"/>
                  </a:lnTo>
                  <a:cubicBezTo>
                    <a:pt x="7545" y="8142"/>
                    <a:pt x="7572" y="8044"/>
                    <a:pt x="7572" y="7933"/>
                  </a:cubicBezTo>
                  <a:lnTo>
                    <a:pt x="7572" y="4078"/>
                  </a:lnTo>
                  <a:cubicBezTo>
                    <a:pt x="7572" y="3704"/>
                    <a:pt x="7267" y="3399"/>
                    <a:pt x="6892" y="3399"/>
                  </a:cubicBezTo>
                  <a:lnTo>
                    <a:pt x="6186" y="3399"/>
                  </a:lnTo>
                  <a:lnTo>
                    <a:pt x="6186" y="3011"/>
                  </a:lnTo>
                  <a:lnTo>
                    <a:pt x="6491" y="3011"/>
                  </a:lnTo>
                  <a:cubicBezTo>
                    <a:pt x="6559" y="3011"/>
                    <a:pt x="6629" y="2968"/>
                    <a:pt x="6657" y="2900"/>
                  </a:cubicBezTo>
                  <a:cubicBezTo>
                    <a:pt x="6685" y="2830"/>
                    <a:pt x="6685" y="2761"/>
                    <a:pt x="6629" y="2706"/>
                  </a:cubicBezTo>
                  <a:lnTo>
                    <a:pt x="6005" y="2040"/>
                  </a:lnTo>
                  <a:lnTo>
                    <a:pt x="6491" y="2040"/>
                  </a:lnTo>
                  <a:cubicBezTo>
                    <a:pt x="6698" y="2040"/>
                    <a:pt x="6851" y="1873"/>
                    <a:pt x="6851" y="1679"/>
                  </a:cubicBezTo>
                  <a:lnTo>
                    <a:pt x="6851" y="598"/>
                  </a:lnTo>
                  <a:cubicBezTo>
                    <a:pt x="6851" y="403"/>
                    <a:pt x="6698" y="250"/>
                    <a:pt x="6491" y="250"/>
                  </a:cubicBezTo>
                  <a:lnTo>
                    <a:pt x="5506" y="250"/>
                  </a:lnTo>
                  <a:lnTo>
                    <a:pt x="5422" y="139"/>
                  </a:lnTo>
                  <a:cubicBezTo>
                    <a:pt x="5367" y="43"/>
                    <a:pt x="5256" y="1"/>
                    <a:pt x="5145" y="1"/>
                  </a:cubicBezTo>
                  <a:lnTo>
                    <a:pt x="4688" y="1"/>
                  </a:lnTo>
                  <a:cubicBezTo>
                    <a:pt x="4494" y="1"/>
                    <a:pt x="4341" y="154"/>
                    <a:pt x="4341" y="348"/>
                  </a:cubicBezTo>
                  <a:lnTo>
                    <a:pt x="4341" y="1679"/>
                  </a:lnTo>
                  <a:cubicBezTo>
                    <a:pt x="4341" y="1873"/>
                    <a:pt x="4494" y="2040"/>
                    <a:pt x="4688" y="2040"/>
                  </a:cubicBezTo>
                  <a:lnTo>
                    <a:pt x="5187" y="2040"/>
                  </a:lnTo>
                  <a:lnTo>
                    <a:pt x="4563" y="2706"/>
                  </a:lnTo>
                  <a:cubicBezTo>
                    <a:pt x="4507" y="2761"/>
                    <a:pt x="4494" y="2830"/>
                    <a:pt x="4521" y="2900"/>
                  </a:cubicBezTo>
                  <a:cubicBezTo>
                    <a:pt x="4563" y="2968"/>
                    <a:pt x="4618" y="3011"/>
                    <a:pt x="4701" y="3011"/>
                  </a:cubicBezTo>
                  <a:lnTo>
                    <a:pt x="5006" y="3011"/>
                  </a:lnTo>
                  <a:lnTo>
                    <a:pt x="5006" y="3399"/>
                  </a:lnTo>
                  <a:lnTo>
                    <a:pt x="3162" y="3399"/>
                  </a:lnTo>
                  <a:lnTo>
                    <a:pt x="3162" y="2996"/>
                  </a:lnTo>
                  <a:lnTo>
                    <a:pt x="3481" y="2996"/>
                  </a:lnTo>
                  <a:cubicBezTo>
                    <a:pt x="3551" y="2996"/>
                    <a:pt x="3619" y="2955"/>
                    <a:pt x="3647" y="2885"/>
                  </a:cubicBezTo>
                  <a:cubicBezTo>
                    <a:pt x="3675" y="2816"/>
                    <a:pt x="3662" y="2733"/>
                    <a:pt x="3606" y="2691"/>
                  </a:cubicBezTo>
                  <a:lnTo>
                    <a:pt x="2996" y="2040"/>
                  </a:lnTo>
                  <a:lnTo>
                    <a:pt x="3481" y="2040"/>
                  </a:lnTo>
                  <a:cubicBezTo>
                    <a:pt x="3675" y="2040"/>
                    <a:pt x="3828" y="1873"/>
                    <a:pt x="3828" y="1679"/>
                  </a:cubicBezTo>
                  <a:lnTo>
                    <a:pt x="3828" y="598"/>
                  </a:lnTo>
                  <a:cubicBezTo>
                    <a:pt x="3828" y="403"/>
                    <a:pt x="3675" y="250"/>
                    <a:pt x="3481" y="250"/>
                  </a:cubicBezTo>
                  <a:lnTo>
                    <a:pt x="2482" y="250"/>
                  </a:lnTo>
                  <a:lnTo>
                    <a:pt x="2414" y="139"/>
                  </a:lnTo>
                  <a:cubicBezTo>
                    <a:pt x="2344" y="43"/>
                    <a:pt x="2233" y="1"/>
                    <a:pt x="2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52"/>
            <p:cNvSpPr/>
            <p:nvPr/>
          </p:nvSpPr>
          <p:spPr>
            <a:xfrm>
              <a:off x="7834659" y="4383059"/>
              <a:ext cx="96605" cy="111339"/>
            </a:xfrm>
            <a:custGeom>
              <a:avLst/>
              <a:gdLst/>
              <a:ahLst/>
              <a:cxnLst/>
              <a:rect l="l" t="t" r="r" b="b"/>
              <a:pathLst>
                <a:path w="2026" h="2335" extrusionOk="0">
                  <a:moveTo>
                    <a:pt x="764" y="1613"/>
                  </a:moveTo>
                  <a:cubicBezTo>
                    <a:pt x="861" y="1613"/>
                    <a:pt x="944" y="1682"/>
                    <a:pt x="944" y="1779"/>
                  </a:cubicBezTo>
                  <a:lnTo>
                    <a:pt x="944" y="1793"/>
                  </a:lnTo>
                  <a:cubicBezTo>
                    <a:pt x="944" y="1890"/>
                    <a:pt x="861" y="1973"/>
                    <a:pt x="764" y="1973"/>
                  </a:cubicBezTo>
                  <a:lnTo>
                    <a:pt x="542" y="1973"/>
                  </a:lnTo>
                  <a:cubicBezTo>
                    <a:pt x="445" y="1973"/>
                    <a:pt x="376" y="1890"/>
                    <a:pt x="376" y="1793"/>
                  </a:cubicBezTo>
                  <a:lnTo>
                    <a:pt x="376" y="1779"/>
                  </a:lnTo>
                  <a:cubicBezTo>
                    <a:pt x="376" y="1682"/>
                    <a:pt x="445" y="1613"/>
                    <a:pt x="542" y="1613"/>
                  </a:cubicBezTo>
                  <a:close/>
                  <a:moveTo>
                    <a:pt x="1111" y="1"/>
                  </a:moveTo>
                  <a:cubicBezTo>
                    <a:pt x="1097" y="1"/>
                    <a:pt x="1083" y="2"/>
                    <a:pt x="1069" y="4"/>
                  </a:cubicBezTo>
                  <a:cubicBezTo>
                    <a:pt x="999" y="32"/>
                    <a:pt x="944" y="101"/>
                    <a:pt x="944" y="184"/>
                  </a:cubicBezTo>
                  <a:lnTo>
                    <a:pt x="944" y="1266"/>
                  </a:lnTo>
                  <a:cubicBezTo>
                    <a:pt x="889" y="1252"/>
                    <a:pt x="820" y="1238"/>
                    <a:pt x="764" y="1238"/>
                  </a:cubicBezTo>
                  <a:lnTo>
                    <a:pt x="542" y="1238"/>
                  </a:lnTo>
                  <a:cubicBezTo>
                    <a:pt x="251" y="1238"/>
                    <a:pt x="1" y="1474"/>
                    <a:pt x="1" y="1779"/>
                  </a:cubicBezTo>
                  <a:lnTo>
                    <a:pt x="1" y="1793"/>
                  </a:lnTo>
                  <a:cubicBezTo>
                    <a:pt x="1" y="2098"/>
                    <a:pt x="251" y="2334"/>
                    <a:pt x="542" y="2334"/>
                  </a:cubicBezTo>
                  <a:lnTo>
                    <a:pt x="764" y="2334"/>
                  </a:lnTo>
                  <a:cubicBezTo>
                    <a:pt x="1069" y="2334"/>
                    <a:pt x="1305" y="2098"/>
                    <a:pt x="1305" y="1793"/>
                  </a:cubicBezTo>
                  <a:lnTo>
                    <a:pt x="1305" y="1779"/>
                  </a:lnTo>
                  <a:lnTo>
                    <a:pt x="1305" y="572"/>
                  </a:lnTo>
                  <a:cubicBezTo>
                    <a:pt x="1347" y="600"/>
                    <a:pt x="1388" y="614"/>
                    <a:pt x="1443" y="628"/>
                  </a:cubicBezTo>
                  <a:cubicBezTo>
                    <a:pt x="1596" y="670"/>
                    <a:pt x="1624" y="781"/>
                    <a:pt x="1637" y="794"/>
                  </a:cubicBezTo>
                  <a:lnTo>
                    <a:pt x="1637" y="809"/>
                  </a:lnTo>
                  <a:cubicBezTo>
                    <a:pt x="1660" y="888"/>
                    <a:pt x="1740" y="940"/>
                    <a:pt x="1822" y="940"/>
                  </a:cubicBezTo>
                  <a:cubicBezTo>
                    <a:pt x="1839" y="940"/>
                    <a:pt x="1857" y="938"/>
                    <a:pt x="1874" y="933"/>
                  </a:cubicBezTo>
                  <a:cubicBezTo>
                    <a:pt x="1970" y="892"/>
                    <a:pt x="2026" y="794"/>
                    <a:pt x="1985" y="698"/>
                  </a:cubicBezTo>
                  <a:lnTo>
                    <a:pt x="1985" y="683"/>
                  </a:lnTo>
                  <a:cubicBezTo>
                    <a:pt x="1985" y="670"/>
                    <a:pt x="1957" y="600"/>
                    <a:pt x="1901" y="517"/>
                  </a:cubicBezTo>
                  <a:cubicBezTo>
                    <a:pt x="1804" y="406"/>
                    <a:pt x="1693" y="323"/>
                    <a:pt x="1541" y="282"/>
                  </a:cubicBezTo>
                  <a:cubicBezTo>
                    <a:pt x="1374" y="226"/>
                    <a:pt x="1291" y="115"/>
                    <a:pt x="1277" y="101"/>
                  </a:cubicBezTo>
                  <a:cubicBezTo>
                    <a:pt x="1243" y="31"/>
                    <a:pt x="1179" y="1"/>
                    <a:pt x="1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52"/>
            <p:cNvSpPr/>
            <p:nvPr/>
          </p:nvSpPr>
          <p:spPr>
            <a:xfrm>
              <a:off x="7863126" y="4585952"/>
              <a:ext cx="20551" cy="17547"/>
            </a:xfrm>
            <a:custGeom>
              <a:avLst/>
              <a:gdLst/>
              <a:ahLst/>
              <a:cxnLst/>
              <a:rect l="l" t="t" r="r" b="b"/>
              <a:pathLst>
                <a:path w="431" h="368" extrusionOk="0">
                  <a:moveTo>
                    <a:pt x="224" y="1"/>
                  </a:moveTo>
                  <a:cubicBezTo>
                    <a:pt x="185" y="1"/>
                    <a:pt x="145" y="12"/>
                    <a:pt x="112" y="34"/>
                  </a:cubicBezTo>
                  <a:cubicBezTo>
                    <a:pt x="29" y="89"/>
                    <a:pt x="1" y="200"/>
                    <a:pt x="56" y="284"/>
                  </a:cubicBezTo>
                  <a:cubicBezTo>
                    <a:pt x="101" y="337"/>
                    <a:pt x="163" y="368"/>
                    <a:pt x="223" y="368"/>
                  </a:cubicBezTo>
                  <a:cubicBezTo>
                    <a:pt x="257" y="368"/>
                    <a:pt x="290" y="359"/>
                    <a:pt x="319" y="339"/>
                  </a:cubicBezTo>
                  <a:cubicBezTo>
                    <a:pt x="402" y="284"/>
                    <a:pt x="430" y="159"/>
                    <a:pt x="375" y="76"/>
                  </a:cubicBezTo>
                  <a:cubicBezTo>
                    <a:pt x="341" y="26"/>
                    <a:pt x="283" y="1"/>
                    <a:pt x="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3" name="Google Shape;1883;p52"/>
          <p:cNvGrpSpPr/>
          <p:nvPr/>
        </p:nvGrpSpPr>
        <p:grpSpPr>
          <a:xfrm>
            <a:off x="3975274" y="3932518"/>
            <a:ext cx="356822" cy="402234"/>
            <a:chOff x="3273200" y="4152413"/>
            <a:chExt cx="400160" cy="451086"/>
          </a:xfrm>
        </p:grpSpPr>
        <p:sp>
          <p:nvSpPr>
            <p:cNvPr id="1884" name="Google Shape;1884;p52"/>
            <p:cNvSpPr/>
            <p:nvPr/>
          </p:nvSpPr>
          <p:spPr>
            <a:xfrm>
              <a:off x="3338717" y="4152413"/>
              <a:ext cx="269835" cy="451029"/>
            </a:xfrm>
            <a:custGeom>
              <a:avLst/>
              <a:gdLst/>
              <a:ahLst/>
              <a:cxnLst/>
              <a:rect l="l" t="t" r="r" b="b"/>
              <a:pathLst>
                <a:path w="5659" h="9459" extrusionOk="0">
                  <a:moveTo>
                    <a:pt x="2830" y="361"/>
                  </a:moveTo>
                  <a:cubicBezTo>
                    <a:pt x="3495" y="361"/>
                    <a:pt x="4035" y="903"/>
                    <a:pt x="4035" y="1568"/>
                  </a:cubicBezTo>
                  <a:lnTo>
                    <a:pt x="4035" y="1873"/>
                  </a:lnTo>
                  <a:lnTo>
                    <a:pt x="3564" y="1873"/>
                  </a:lnTo>
                  <a:cubicBezTo>
                    <a:pt x="3467" y="1873"/>
                    <a:pt x="3384" y="1957"/>
                    <a:pt x="3384" y="2053"/>
                  </a:cubicBezTo>
                  <a:cubicBezTo>
                    <a:pt x="3384" y="2151"/>
                    <a:pt x="3467" y="2234"/>
                    <a:pt x="3564" y="2234"/>
                  </a:cubicBezTo>
                  <a:lnTo>
                    <a:pt x="4035" y="2234"/>
                  </a:lnTo>
                  <a:lnTo>
                    <a:pt x="4035" y="2719"/>
                  </a:lnTo>
                  <a:lnTo>
                    <a:pt x="4035" y="3149"/>
                  </a:lnTo>
                  <a:lnTo>
                    <a:pt x="3564" y="3149"/>
                  </a:lnTo>
                  <a:cubicBezTo>
                    <a:pt x="3467" y="3149"/>
                    <a:pt x="3384" y="3233"/>
                    <a:pt x="3384" y="3329"/>
                  </a:cubicBezTo>
                  <a:cubicBezTo>
                    <a:pt x="3384" y="3427"/>
                    <a:pt x="3467" y="3510"/>
                    <a:pt x="3564" y="3510"/>
                  </a:cubicBezTo>
                  <a:lnTo>
                    <a:pt x="4035" y="3510"/>
                  </a:lnTo>
                  <a:lnTo>
                    <a:pt x="4035" y="3870"/>
                  </a:lnTo>
                  <a:cubicBezTo>
                    <a:pt x="4035" y="4536"/>
                    <a:pt x="3495" y="5076"/>
                    <a:pt x="2830" y="5076"/>
                  </a:cubicBezTo>
                  <a:cubicBezTo>
                    <a:pt x="2164" y="5076"/>
                    <a:pt x="1622" y="4536"/>
                    <a:pt x="1622" y="3870"/>
                  </a:cubicBezTo>
                  <a:lnTo>
                    <a:pt x="1622" y="3510"/>
                  </a:lnTo>
                  <a:lnTo>
                    <a:pt x="2094" y="3510"/>
                  </a:lnTo>
                  <a:cubicBezTo>
                    <a:pt x="2192" y="3510"/>
                    <a:pt x="2275" y="3427"/>
                    <a:pt x="2275" y="3329"/>
                  </a:cubicBezTo>
                  <a:cubicBezTo>
                    <a:pt x="2275" y="3233"/>
                    <a:pt x="2192" y="3149"/>
                    <a:pt x="2094" y="3149"/>
                  </a:cubicBezTo>
                  <a:lnTo>
                    <a:pt x="1622" y="3149"/>
                  </a:lnTo>
                  <a:lnTo>
                    <a:pt x="1622" y="2234"/>
                  </a:lnTo>
                  <a:lnTo>
                    <a:pt x="2094" y="2234"/>
                  </a:lnTo>
                  <a:cubicBezTo>
                    <a:pt x="2192" y="2234"/>
                    <a:pt x="2275" y="2151"/>
                    <a:pt x="2275" y="2053"/>
                  </a:cubicBezTo>
                  <a:cubicBezTo>
                    <a:pt x="2275" y="1957"/>
                    <a:pt x="2192" y="1873"/>
                    <a:pt x="2094" y="1873"/>
                  </a:cubicBezTo>
                  <a:lnTo>
                    <a:pt x="1622" y="1873"/>
                  </a:lnTo>
                  <a:lnTo>
                    <a:pt x="1622" y="1568"/>
                  </a:lnTo>
                  <a:cubicBezTo>
                    <a:pt x="1622" y="903"/>
                    <a:pt x="2164" y="361"/>
                    <a:pt x="2830" y="361"/>
                  </a:cubicBezTo>
                  <a:close/>
                  <a:moveTo>
                    <a:pt x="4424" y="2900"/>
                  </a:moveTo>
                  <a:cubicBezTo>
                    <a:pt x="4729" y="2900"/>
                    <a:pt x="4978" y="3149"/>
                    <a:pt x="4978" y="3454"/>
                  </a:cubicBezTo>
                  <a:lnTo>
                    <a:pt x="4978" y="5909"/>
                  </a:lnTo>
                  <a:cubicBezTo>
                    <a:pt x="4978" y="6200"/>
                    <a:pt x="4729" y="6450"/>
                    <a:pt x="4424" y="6450"/>
                  </a:cubicBezTo>
                  <a:lnTo>
                    <a:pt x="3508" y="6450"/>
                  </a:lnTo>
                  <a:lnTo>
                    <a:pt x="3508" y="5978"/>
                  </a:lnTo>
                  <a:cubicBezTo>
                    <a:pt x="3508" y="5881"/>
                    <a:pt x="3425" y="5798"/>
                    <a:pt x="3329" y="5798"/>
                  </a:cubicBezTo>
                  <a:lnTo>
                    <a:pt x="2330" y="5798"/>
                  </a:lnTo>
                  <a:cubicBezTo>
                    <a:pt x="2233" y="5798"/>
                    <a:pt x="2149" y="5881"/>
                    <a:pt x="2149" y="5978"/>
                  </a:cubicBezTo>
                  <a:lnTo>
                    <a:pt x="2149" y="6450"/>
                  </a:lnTo>
                  <a:lnTo>
                    <a:pt x="1221" y="6450"/>
                  </a:lnTo>
                  <a:cubicBezTo>
                    <a:pt x="929" y="6450"/>
                    <a:pt x="679" y="6200"/>
                    <a:pt x="679" y="5909"/>
                  </a:cubicBezTo>
                  <a:lnTo>
                    <a:pt x="679" y="3454"/>
                  </a:lnTo>
                  <a:cubicBezTo>
                    <a:pt x="679" y="3149"/>
                    <a:pt x="929" y="2900"/>
                    <a:pt x="1221" y="2900"/>
                  </a:cubicBezTo>
                  <a:lnTo>
                    <a:pt x="1262" y="2900"/>
                  </a:lnTo>
                  <a:lnTo>
                    <a:pt x="1262" y="3870"/>
                  </a:lnTo>
                  <a:cubicBezTo>
                    <a:pt x="1262" y="4744"/>
                    <a:pt x="1955" y="5451"/>
                    <a:pt x="2830" y="5451"/>
                  </a:cubicBezTo>
                  <a:cubicBezTo>
                    <a:pt x="3689" y="5451"/>
                    <a:pt x="4396" y="4744"/>
                    <a:pt x="4396" y="3870"/>
                  </a:cubicBezTo>
                  <a:lnTo>
                    <a:pt x="4396" y="2900"/>
                  </a:lnTo>
                  <a:close/>
                  <a:moveTo>
                    <a:pt x="3148" y="6158"/>
                  </a:moveTo>
                  <a:lnTo>
                    <a:pt x="3148" y="8114"/>
                  </a:lnTo>
                  <a:lnTo>
                    <a:pt x="2510" y="8114"/>
                  </a:lnTo>
                  <a:lnTo>
                    <a:pt x="2510" y="6158"/>
                  </a:lnTo>
                  <a:close/>
                  <a:moveTo>
                    <a:pt x="2830" y="1"/>
                  </a:moveTo>
                  <a:cubicBezTo>
                    <a:pt x="1955" y="1"/>
                    <a:pt x="1262" y="694"/>
                    <a:pt x="1262" y="1568"/>
                  </a:cubicBezTo>
                  <a:lnTo>
                    <a:pt x="1262" y="2539"/>
                  </a:lnTo>
                  <a:lnTo>
                    <a:pt x="1221" y="2539"/>
                  </a:lnTo>
                  <a:cubicBezTo>
                    <a:pt x="722" y="2539"/>
                    <a:pt x="306" y="2941"/>
                    <a:pt x="306" y="3454"/>
                  </a:cubicBezTo>
                  <a:lnTo>
                    <a:pt x="306" y="5909"/>
                  </a:lnTo>
                  <a:cubicBezTo>
                    <a:pt x="306" y="6408"/>
                    <a:pt x="722" y="6824"/>
                    <a:pt x="1221" y="6824"/>
                  </a:cubicBezTo>
                  <a:lnTo>
                    <a:pt x="2149" y="6824"/>
                  </a:lnTo>
                  <a:lnTo>
                    <a:pt x="2149" y="8114"/>
                  </a:lnTo>
                  <a:lnTo>
                    <a:pt x="679" y="8114"/>
                  </a:lnTo>
                  <a:cubicBezTo>
                    <a:pt x="306" y="8114"/>
                    <a:pt x="0" y="8419"/>
                    <a:pt x="0" y="8793"/>
                  </a:cubicBezTo>
                  <a:cubicBezTo>
                    <a:pt x="0" y="9154"/>
                    <a:pt x="306" y="9459"/>
                    <a:pt x="679" y="9459"/>
                  </a:cubicBezTo>
                  <a:lnTo>
                    <a:pt x="2011" y="9459"/>
                  </a:lnTo>
                  <a:cubicBezTo>
                    <a:pt x="2108" y="9459"/>
                    <a:pt x="2192" y="9376"/>
                    <a:pt x="2192" y="9279"/>
                  </a:cubicBezTo>
                  <a:cubicBezTo>
                    <a:pt x="2192" y="9181"/>
                    <a:pt x="2108" y="9098"/>
                    <a:pt x="2011" y="9098"/>
                  </a:cubicBezTo>
                  <a:lnTo>
                    <a:pt x="679" y="9098"/>
                  </a:lnTo>
                  <a:cubicBezTo>
                    <a:pt x="513" y="9098"/>
                    <a:pt x="374" y="8959"/>
                    <a:pt x="374" y="8793"/>
                  </a:cubicBezTo>
                  <a:cubicBezTo>
                    <a:pt x="374" y="8627"/>
                    <a:pt x="513" y="8488"/>
                    <a:pt x="679" y="8488"/>
                  </a:cubicBezTo>
                  <a:lnTo>
                    <a:pt x="4978" y="8488"/>
                  </a:lnTo>
                  <a:cubicBezTo>
                    <a:pt x="5145" y="8488"/>
                    <a:pt x="5284" y="8627"/>
                    <a:pt x="5284" y="8793"/>
                  </a:cubicBezTo>
                  <a:cubicBezTo>
                    <a:pt x="5284" y="8959"/>
                    <a:pt x="5145" y="9098"/>
                    <a:pt x="4978" y="9098"/>
                  </a:cubicBezTo>
                  <a:lnTo>
                    <a:pt x="3634" y="9098"/>
                  </a:lnTo>
                  <a:cubicBezTo>
                    <a:pt x="3536" y="9098"/>
                    <a:pt x="3453" y="9181"/>
                    <a:pt x="3453" y="9279"/>
                  </a:cubicBezTo>
                  <a:cubicBezTo>
                    <a:pt x="3453" y="9376"/>
                    <a:pt x="3536" y="9459"/>
                    <a:pt x="3634" y="9459"/>
                  </a:cubicBezTo>
                  <a:lnTo>
                    <a:pt x="4978" y="9459"/>
                  </a:lnTo>
                  <a:cubicBezTo>
                    <a:pt x="5353" y="9459"/>
                    <a:pt x="5659" y="9154"/>
                    <a:pt x="5659" y="8793"/>
                  </a:cubicBezTo>
                  <a:cubicBezTo>
                    <a:pt x="5659" y="8419"/>
                    <a:pt x="5353" y="8114"/>
                    <a:pt x="4978" y="8114"/>
                  </a:cubicBezTo>
                  <a:lnTo>
                    <a:pt x="3508" y="8114"/>
                  </a:lnTo>
                  <a:lnTo>
                    <a:pt x="3508" y="6824"/>
                  </a:lnTo>
                  <a:lnTo>
                    <a:pt x="4424" y="6824"/>
                  </a:lnTo>
                  <a:cubicBezTo>
                    <a:pt x="4937" y="6824"/>
                    <a:pt x="5339" y="6408"/>
                    <a:pt x="5339" y="5909"/>
                  </a:cubicBezTo>
                  <a:lnTo>
                    <a:pt x="5339" y="3454"/>
                  </a:lnTo>
                  <a:cubicBezTo>
                    <a:pt x="5339" y="2941"/>
                    <a:pt x="4937" y="2539"/>
                    <a:pt x="4424" y="2539"/>
                  </a:cubicBezTo>
                  <a:lnTo>
                    <a:pt x="4396" y="2539"/>
                  </a:lnTo>
                  <a:lnTo>
                    <a:pt x="4396" y="1568"/>
                  </a:lnTo>
                  <a:cubicBezTo>
                    <a:pt x="4396" y="694"/>
                    <a:pt x="3689" y="1"/>
                    <a:pt x="2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52"/>
            <p:cNvSpPr/>
            <p:nvPr/>
          </p:nvSpPr>
          <p:spPr>
            <a:xfrm>
              <a:off x="3464363" y="4585952"/>
              <a:ext cx="18548" cy="17547"/>
            </a:xfrm>
            <a:custGeom>
              <a:avLst/>
              <a:gdLst/>
              <a:ahLst/>
              <a:cxnLst/>
              <a:rect l="l" t="t" r="r" b="b"/>
              <a:pathLst>
                <a:path w="389" h="368" extrusionOk="0">
                  <a:moveTo>
                    <a:pt x="191" y="0"/>
                  </a:moveTo>
                  <a:cubicBezTo>
                    <a:pt x="142" y="0"/>
                    <a:pt x="93" y="25"/>
                    <a:pt x="56" y="62"/>
                  </a:cubicBezTo>
                  <a:cubicBezTo>
                    <a:pt x="0" y="132"/>
                    <a:pt x="0" y="215"/>
                    <a:pt x="41" y="284"/>
                  </a:cubicBezTo>
                  <a:cubicBezTo>
                    <a:pt x="76" y="341"/>
                    <a:pt x="133" y="367"/>
                    <a:pt x="191" y="367"/>
                  </a:cubicBezTo>
                  <a:cubicBezTo>
                    <a:pt x="274" y="367"/>
                    <a:pt x="358" y="313"/>
                    <a:pt x="374" y="215"/>
                  </a:cubicBezTo>
                  <a:cubicBezTo>
                    <a:pt x="389" y="132"/>
                    <a:pt x="347" y="48"/>
                    <a:pt x="263" y="21"/>
                  </a:cubicBezTo>
                  <a:cubicBezTo>
                    <a:pt x="240" y="6"/>
                    <a:pt x="216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52"/>
            <p:cNvSpPr/>
            <p:nvPr/>
          </p:nvSpPr>
          <p:spPr>
            <a:xfrm>
              <a:off x="3603838" y="4199143"/>
              <a:ext cx="32519" cy="102136"/>
            </a:xfrm>
            <a:custGeom>
              <a:avLst/>
              <a:gdLst/>
              <a:ahLst/>
              <a:cxnLst/>
              <a:rect l="l" t="t" r="r" b="b"/>
              <a:pathLst>
                <a:path w="682" h="2142" extrusionOk="0">
                  <a:moveTo>
                    <a:pt x="214" y="1"/>
                  </a:moveTo>
                  <a:cubicBezTo>
                    <a:pt x="185" y="1"/>
                    <a:pt x="155" y="7"/>
                    <a:pt x="126" y="19"/>
                  </a:cubicBezTo>
                  <a:cubicBezTo>
                    <a:pt x="43" y="75"/>
                    <a:pt x="1" y="186"/>
                    <a:pt x="56" y="269"/>
                  </a:cubicBezTo>
                  <a:cubicBezTo>
                    <a:pt x="293" y="713"/>
                    <a:pt x="293" y="1434"/>
                    <a:pt x="56" y="1878"/>
                  </a:cubicBezTo>
                  <a:cubicBezTo>
                    <a:pt x="1" y="1961"/>
                    <a:pt x="43" y="2072"/>
                    <a:pt x="126" y="2127"/>
                  </a:cubicBezTo>
                  <a:cubicBezTo>
                    <a:pt x="154" y="2142"/>
                    <a:pt x="182" y="2142"/>
                    <a:pt x="223" y="2142"/>
                  </a:cubicBezTo>
                  <a:cubicBezTo>
                    <a:pt x="278" y="2142"/>
                    <a:pt x="348" y="2114"/>
                    <a:pt x="376" y="2044"/>
                  </a:cubicBezTo>
                  <a:cubicBezTo>
                    <a:pt x="681" y="1504"/>
                    <a:pt x="681" y="644"/>
                    <a:pt x="376" y="102"/>
                  </a:cubicBezTo>
                  <a:cubicBezTo>
                    <a:pt x="346" y="35"/>
                    <a:pt x="283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52"/>
            <p:cNvSpPr/>
            <p:nvPr/>
          </p:nvSpPr>
          <p:spPr>
            <a:xfrm>
              <a:off x="3637598" y="4166766"/>
              <a:ext cx="35762" cy="167127"/>
            </a:xfrm>
            <a:custGeom>
              <a:avLst/>
              <a:gdLst/>
              <a:ahLst/>
              <a:cxnLst/>
              <a:rect l="l" t="t" r="r" b="b"/>
              <a:pathLst>
                <a:path w="750" h="3505" extrusionOk="0">
                  <a:moveTo>
                    <a:pt x="206" y="0"/>
                  </a:moveTo>
                  <a:cubicBezTo>
                    <a:pt x="178" y="0"/>
                    <a:pt x="150" y="7"/>
                    <a:pt x="125" y="19"/>
                  </a:cubicBezTo>
                  <a:cubicBezTo>
                    <a:pt x="29" y="75"/>
                    <a:pt x="1" y="186"/>
                    <a:pt x="42" y="269"/>
                  </a:cubicBezTo>
                  <a:cubicBezTo>
                    <a:pt x="264" y="671"/>
                    <a:pt x="375" y="1184"/>
                    <a:pt x="375" y="1752"/>
                  </a:cubicBezTo>
                  <a:cubicBezTo>
                    <a:pt x="375" y="2307"/>
                    <a:pt x="264" y="2834"/>
                    <a:pt x="42" y="3237"/>
                  </a:cubicBezTo>
                  <a:cubicBezTo>
                    <a:pt x="1" y="3320"/>
                    <a:pt x="29" y="3431"/>
                    <a:pt x="125" y="3486"/>
                  </a:cubicBezTo>
                  <a:cubicBezTo>
                    <a:pt x="150" y="3499"/>
                    <a:pt x="177" y="3505"/>
                    <a:pt x="205" y="3505"/>
                  </a:cubicBezTo>
                  <a:cubicBezTo>
                    <a:pt x="270" y="3505"/>
                    <a:pt x="336" y="3471"/>
                    <a:pt x="375" y="3403"/>
                  </a:cubicBezTo>
                  <a:cubicBezTo>
                    <a:pt x="611" y="2959"/>
                    <a:pt x="750" y="2377"/>
                    <a:pt x="750" y="1752"/>
                  </a:cubicBezTo>
                  <a:cubicBezTo>
                    <a:pt x="750" y="1129"/>
                    <a:pt x="611" y="546"/>
                    <a:pt x="375" y="102"/>
                  </a:cubicBezTo>
                  <a:cubicBezTo>
                    <a:pt x="336" y="34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52"/>
            <p:cNvSpPr/>
            <p:nvPr/>
          </p:nvSpPr>
          <p:spPr>
            <a:xfrm>
              <a:off x="3308295" y="4199143"/>
              <a:ext cx="31804" cy="102374"/>
            </a:xfrm>
            <a:custGeom>
              <a:avLst/>
              <a:gdLst/>
              <a:ahLst/>
              <a:cxnLst/>
              <a:rect l="l" t="t" r="r" b="b"/>
              <a:pathLst>
                <a:path w="667" h="2147" extrusionOk="0">
                  <a:moveTo>
                    <a:pt x="461" y="1"/>
                  </a:moveTo>
                  <a:cubicBezTo>
                    <a:pt x="396" y="1"/>
                    <a:pt x="330" y="35"/>
                    <a:pt x="291" y="102"/>
                  </a:cubicBezTo>
                  <a:cubicBezTo>
                    <a:pt x="1" y="644"/>
                    <a:pt x="1" y="1504"/>
                    <a:pt x="291" y="2044"/>
                  </a:cubicBezTo>
                  <a:cubicBezTo>
                    <a:pt x="330" y="2112"/>
                    <a:pt x="396" y="2146"/>
                    <a:pt x="460" y="2146"/>
                  </a:cubicBezTo>
                  <a:cubicBezTo>
                    <a:pt x="488" y="2146"/>
                    <a:pt x="516" y="2140"/>
                    <a:pt x="541" y="2127"/>
                  </a:cubicBezTo>
                  <a:cubicBezTo>
                    <a:pt x="638" y="2072"/>
                    <a:pt x="666" y="1961"/>
                    <a:pt x="624" y="1878"/>
                  </a:cubicBezTo>
                  <a:cubicBezTo>
                    <a:pt x="389" y="1434"/>
                    <a:pt x="389" y="713"/>
                    <a:pt x="624" y="269"/>
                  </a:cubicBezTo>
                  <a:cubicBezTo>
                    <a:pt x="666" y="186"/>
                    <a:pt x="638" y="75"/>
                    <a:pt x="541" y="19"/>
                  </a:cubicBezTo>
                  <a:cubicBezTo>
                    <a:pt x="516" y="7"/>
                    <a:pt x="489" y="1"/>
                    <a:pt x="4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52"/>
            <p:cNvSpPr/>
            <p:nvPr/>
          </p:nvSpPr>
          <p:spPr>
            <a:xfrm>
              <a:off x="3273200" y="4166766"/>
              <a:ext cx="35142" cy="167127"/>
            </a:xfrm>
            <a:custGeom>
              <a:avLst/>
              <a:gdLst/>
              <a:ahLst/>
              <a:cxnLst/>
              <a:rect l="l" t="t" r="r" b="b"/>
              <a:pathLst>
                <a:path w="737" h="3505" extrusionOk="0">
                  <a:moveTo>
                    <a:pt x="531" y="0"/>
                  </a:moveTo>
                  <a:cubicBezTo>
                    <a:pt x="466" y="0"/>
                    <a:pt x="400" y="34"/>
                    <a:pt x="362" y="102"/>
                  </a:cubicBezTo>
                  <a:cubicBezTo>
                    <a:pt x="126" y="546"/>
                    <a:pt x="1" y="1129"/>
                    <a:pt x="1" y="1752"/>
                  </a:cubicBezTo>
                  <a:cubicBezTo>
                    <a:pt x="1" y="2377"/>
                    <a:pt x="126" y="2959"/>
                    <a:pt x="362" y="3403"/>
                  </a:cubicBezTo>
                  <a:cubicBezTo>
                    <a:pt x="400" y="3471"/>
                    <a:pt x="467" y="3505"/>
                    <a:pt x="531" y="3505"/>
                  </a:cubicBezTo>
                  <a:cubicBezTo>
                    <a:pt x="559" y="3505"/>
                    <a:pt x="586" y="3499"/>
                    <a:pt x="611" y="3486"/>
                  </a:cubicBezTo>
                  <a:cubicBezTo>
                    <a:pt x="709" y="3431"/>
                    <a:pt x="737" y="3320"/>
                    <a:pt x="694" y="3237"/>
                  </a:cubicBezTo>
                  <a:cubicBezTo>
                    <a:pt x="487" y="2834"/>
                    <a:pt x="362" y="2307"/>
                    <a:pt x="362" y="1752"/>
                  </a:cubicBezTo>
                  <a:cubicBezTo>
                    <a:pt x="362" y="1184"/>
                    <a:pt x="487" y="671"/>
                    <a:pt x="694" y="269"/>
                  </a:cubicBezTo>
                  <a:cubicBezTo>
                    <a:pt x="737" y="186"/>
                    <a:pt x="709" y="75"/>
                    <a:pt x="611" y="19"/>
                  </a:cubicBezTo>
                  <a:cubicBezTo>
                    <a:pt x="586" y="7"/>
                    <a:pt x="558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0" name="Google Shape;1890;p52"/>
          <p:cNvGrpSpPr/>
          <p:nvPr/>
        </p:nvGrpSpPr>
        <p:grpSpPr>
          <a:xfrm>
            <a:off x="1988170" y="3954926"/>
            <a:ext cx="403336" cy="356817"/>
            <a:chOff x="1044755" y="4177543"/>
            <a:chExt cx="452322" cy="400153"/>
          </a:xfrm>
        </p:grpSpPr>
        <p:sp>
          <p:nvSpPr>
            <p:cNvPr id="1891" name="Google Shape;1891;p52"/>
            <p:cNvSpPr/>
            <p:nvPr/>
          </p:nvSpPr>
          <p:spPr>
            <a:xfrm>
              <a:off x="1044755" y="4256888"/>
              <a:ext cx="450361" cy="320808"/>
            </a:xfrm>
            <a:custGeom>
              <a:avLst/>
              <a:gdLst/>
              <a:ahLst/>
              <a:cxnLst/>
              <a:rect l="l" t="t" r="r" b="b"/>
              <a:pathLst>
                <a:path w="9445" h="6728" extrusionOk="0">
                  <a:moveTo>
                    <a:pt x="7627" y="376"/>
                  </a:moveTo>
                  <a:cubicBezTo>
                    <a:pt x="8141" y="376"/>
                    <a:pt x="8570" y="792"/>
                    <a:pt x="8585" y="1304"/>
                  </a:cubicBezTo>
                  <a:lnTo>
                    <a:pt x="8141" y="1304"/>
                  </a:lnTo>
                  <a:cubicBezTo>
                    <a:pt x="8043" y="1304"/>
                    <a:pt x="7960" y="1388"/>
                    <a:pt x="7960" y="1499"/>
                  </a:cubicBezTo>
                  <a:cubicBezTo>
                    <a:pt x="7960" y="1596"/>
                    <a:pt x="8043" y="1679"/>
                    <a:pt x="8141" y="1679"/>
                  </a:cubicBezTo>
                  <a:lnTo>
                    <a:pt x="8585" y="1679"/>
                  </a:lnTo>
                  <a:lnTo>
                    <a:pt x="8585" y="2053"/>
                  </a:lnTo>
                  <a:lnTo>
                    <a:pt x="8141" y="2053"/>
                  </a:lnTo>
                  <a:cubicBezTo>
                    <a:pt x="8043" y="2053"/>
                    <a:pt x="7960" y="2123"/>
                    <a:pt x="7960" y="2234"/>
                  </a:cubicBezTo>
                  <a:cubicBezTo>
                    <a:pt x="7960" y="2331"/>
                    <a:pt x="8043" y="2414"/>
                    <a:pt x="8141" y="2414"/>
                  </a:cubicBezTo>
                  <a:lnTo>
                    <a:pt x="8585" y="2414"/>
                  </a:lnTo>
                  <a:lnTo>
                    <a:pt x="8585" y="2844"/>
                  </a:lnTo>
                  <a:lnTo>
                    <a:pt x="6657" y="2844"/>
                  </a:lnTo>
                  <a:lnTo>
                    <a:pt x="6657" y="2414"/>
                  </a:lnTo>
                  <a:lnTo>
                    <a:pt x="7100" y="2414"/>
                  </a:lnTo>
                  <a:cubicBezTo>
                    <a:pt x="7198" y="2414"/>
                    <a:pt x="7281" y="2331"/>
                    <a:pt x="7281" y="2234"/>
                  </a:cubicBezTo>
                  <a:cubicBezTo>
                    <a:pt x="7281" y="2123"/>
                    <a:pt x="7198" y="2053"/>
                    <a:pt x="7100" y="2053"/>
                  </a:cubicBezTo>
                  <a:lnTo>
                    <a:pt x="6657" y="2053"/>
                  </a:lnTo>
                  <a:lnTo>
                    <a:pt x="6657" y="1679"/>
                  </a:lnTo>
                  <a:lnTo>
                    <a:pt x="7100" y="1679"/>
                  </a:lnTo>
                  <a:cubicBezTo>
                    <a:pt x="7198" y="1679"/>
                    <a:pt x="7281" y="1596"/>
                    <a:pt x="7281" y="1499"/>
                  </a:cubicBezTo>
                  <a:cubicBezTo>
                    <a:pt x="7281" y="1388"/>
                    <a:pt x="7198" y="1304"/>
                    <a:pt x="7100" y="1304"/>
                  </a:cubicBezTo>
                  <a:lnTo>
                    <a:pt x="6657" y="1304"/>
                  </a:lnTo>
                  <a:cubicBezTo>
                    <a:pt x="6671" y="792"/>
                    <a:pt x="7100" y="376"/>
                    <a:pt x="7627" y="376"/>
                  </a:cubicBezTo>
                  <a:close/>
                  <a:moveTo>
                    <a:pt x="9070" y="3205"/>
                  </a:moveTo>
                  <a:lnTo>
                    <a:pt x="9070" y="3676"/>
                  </a:lnTo>
                  <a:lnTo>
                    <a:pt x="6172" y="3676"/>
                  </a:lnTo>
                  <a:lnTo>
                    <a:pt x="6172" y="3205"/>
                  </a:lnTo>
                  <a:close/>
                  <a:moveTo>
                    <a:pt x="8585" y="4050"/>
                  </a:moveTo>
                  <a:lnTo>
                    <a:pt x="8585" y="4272"/>
                  </a:lnTo>
                  <a:cubicBezTo>
                    <a:pt x="8585" y="4522"/>
                    <a:pt x="8376" y="4730"/>
                    <a:pt x="8127" y="4730"/>
                  </a:cubicBezTo>
                  <a:lnTo>
                    <a:pt x="7115" y="4730"/>
                  </a:lnTo>
                  <a:cubicBezTo>
                    <a:pt x="6865" y="4730"/>
                    <a:pt x="6657" y="4522"/>
                    <a:pt x="6657" y="4272"/>
                  </a:cubicBezTo>
                  <a:lnTo>
                    <a:pt x="6657" y="4050"/>
                  </a:lnTo>
                  <a:close/>
                  <a:moveTo>
                    <a:pt x="7864" y="5104"/>
                  </a:moveTo>
                  <a:lnTo>
                    <a:pt x="7864" y="5604"/>
                  </a:lnTo>
                  <a:lnTo>
                    <a:pt x="7378" y="5604"/>
                  </a:lnTo>
                  <a:lnTo>
                    <a:pt x="7378" y="5104"/>
                  </a:lnTo>
                  <a:close/>
                  <a:moveTo>
                    <a:pt x="8363" y="5979"/>
                  </a:moveTo>
                  <a:cubicBezTo>
                    <a:pt x="8487" y="5979"/>
                    <a:pt x="8598" y="6089"/>
                    <a:pt x="8598" y="6214"/>
                  </a:cubicBezTo>
                  <a:lnTo>
                    <a:pt x="8598" y="6367"/>
                  </a:lnTo>
                  <a:lnTo>
                    <a:pt x="6671" y="6367"/>
                  </a:lnTo>
                  <a:lnTo>
                    <a:pt x="6671" y="6214"/>
                  </a:lnTo>
                  <a:cubicBezTo>
                    <a:pt x="6671" y="6089"/>
                    <a:pt x="6768" y="5979"/>
                    <a:pt x="6906" y="5979"/>
                  </a:cubicBezTo>
                  <a:close/>
                  <a:moveTo>
                    <a:pt x="7627" y="1"/>
                  </a:moveTo>
                  <a:cubicBezTo>
                    <a:pt x="6906" y="1"/>
                    <a:pt x="6311" y="583"/>
                    <a:pt x="6296" y="1304"/>
                  </a:cubicBezTo>
                  <a:lnTo>
                    <a:pt x="4591" y="1304"/>
                  </a:lnTo>
                  <a:cubicBezTo>
                    <a:pt x="4493" y="1304"/>
                    <a:pt x="4410" y="1388"/>
                    <a:pt x="4410" y="1485"/>
                  </a:cubicBezTo>
                  <a:cubicBezTo>
                    <a:pt x="4410" y="1582"/>
                    <a:pt x="4493" y="1665"/>
                    <a:pt x="4591" y="1665"/>
                  </a:cubicBezTo>
                  <a:lnTo>
                    <a:pt x="6296" y="1665"/>
                  </a:lnTo>
                  <a:lnTo>
                    <a:pt x="6296" y="2844"/>
                  </a:lnTo>
                  <a:lnTo>
                    <a:pt x="5991" y="2844"/>
                  </a:lnTo>
                  <a:cubicBezTo>
                    <a:pt x="5894" y="2844"/>
                    <a:pt x="5811" y="2928"/>
                    <a:pt x="5811" y="3024"/>
                  </a:cubicBezTo>
                  <a:lnTo>
                    <a:pt x="5811" y="3871"/>
                  </a:lnTo>
                  <a:cubicBezTo>
                    <a:pt x="5811" y="3967"/>
                    <a:pt x="5894" y="4050"/>
                    <a:pt x="5991" y="4050"/>
                  </a:cubicBezTo>
                  <a:lnTo>
                    <a:pt x="6296" y="4050"/>
                  </a:lnTo>
                  <a:lnTo>
                    <a:pt x="6296" y="4272"/>
                  </a:lnTo>
                  <a:lnTo>
                    <a:pt x="6296" y="4314"/>
                  </a:lnTo>
                  <a:lnTo>
                    <a:pt x="999" y="4314"/>
                  </a:lnTo>
                  <a:cubicBezTo>
                    <a:pt x="652" y="4314"/>
                    <a:pt x="361" y="4023"/>
                    <a:pt x="361" y="3676"/>
                  </a:cubicBezTo>
                  <a:lnTo>
                    <a:pt x="361" y="2317"/>
                  </a:lnTo>
                  <a:cubicBezTo>
                    <a:pt x="361" y="1957"/>
                    <a:pt x="652" y="1665"/>
                    <a:pt x="999" y="1665"/>
                  </a:cubicBezTo>
                  <a:lnTo>
                    <a:pt x="2954" y="1665"/>
                  </a:lnTo>
                  <a:cubicBezTo>
                    <a:pt x="3065" y="1665"/>
                    <a:pt x="3149" y="1582"/>
                    <a:pt x="3149" y="1485"/>
                  </a:cubicBezTo>
                  <a:cubicBezTo>
                    <a:pt x="3149" y="1388"/>
                    <a:pt x="3065" y="1304"/>
                    <a:pt x="2954" y="1304"/>
                  </a:cubicBezTo>
                  <a:lnTo>
                    <a:pt x="999" y="1304"/>
                  </a:lnTo>
                  <a:cubicBezTo>
                    <a:pt x="444" y="1304"/>
                    <a:pt x="0" y="1763"/>
                    <a:pt x="0" y="2317"/>
                  </a:cubicBezTo>
                  <a:lnTo>
                    <a:pt x="0" y="3676"/>
                  </a:lnTo>
                  <a:cubicBezTo>
                    <a:pt x="0" y="4231"/>
                    <a:pt x="444" y="4688"/>
                    <a:pt x="999" y="4688"/>
                  </a:cubicBezTo>
                  <a:lnTo>
                    <a:pt x="6407" y="4688"/>
                  </a:lnTo>
                  <a:cubicBezTo>
                    <a:pt x="6532" y="4897"/>
                    <a:pt x="6754" y="5063"/>
                    <a:pt x="7004" y="5091"/>
                  </a:cubicBezTo>
                  <a:lnTo>
                    <a:pt x="7004" y="5604"/>
                  </a:lnTo>
                  <a:lnTo>
                    <a:pt x="6906" y="5604"/>
                  </a:lnTo>
                  <a:cubicBezTo>
                    <a:pt x="6573" y="5604"/>
                    <a:pt x="6296" y="5881"/>
                    <a:pt x="6296" y="6214"/>
                  </a:cubicBezTo>
                  <a:lnTo>
                    <a:pt x="6296" y="6547"/>
                  </a:lnTo>
                  <a:cubicBezTo>
                    <a:pt x="6296" y="6644"/>
                    <a:pt x="6379" y="6727"/>
                    <a:pt x="6477" y="6727"/>
                  </a:cubicBezTo>
                  <a:lnTo>
                    <a:pt x="8779" y="6727"/>
                  </a:lnTo>
                  <a:cubicBezTo>
                    <a:pt x="8890" y="6727"/>
                    <a:pt x="8973" y="6644"/>
                    <a:pt x="8973" y="6547"/>
                  </a:cubicBezTo>
                  <a:lnTo>
                    <a:pt x="8973" y="6214"/>
                  </a:lnTo>
                  <a:cubicBezTo>
                    <a:pt x="8973" y="5881"/>
                    <a:pt x="8696" y="5604"/>
                    <a:pt x="8363" y="5604"/>
                  </a:cubicBezTo>
                  <a:lnTo>
                    <a:pt x="8238" y="5604"/>
                  </a:lnTo>
                  <a:lnTo>
                    <a:pt x="8238" y="5091"/>
                  </a:lnTo>
                  <a:cubicBezTo>
                    <a:pt x="8640" y="5036"/>
                    <a:pt x="8959" y="4688"/>
                    <a:pt x="8959" y="4272"/>
                  </a:cubicBezTo>
                  <a:lnTo>
                    <a:pt x="8959" y="4050"/>
                  </a:lnTo>
                  <a:lnTo>
                    <a:pt x="9251" y="4050"/>
                  </a:lnTo>
                  <a:cubicBezTo>
                    <a:pt x="9361" y="4050"/>
                    <a:pt x="9445" y="3967"/>
                    <a:pt x="9445" y="3871"/>
                  </a:cubicBezTo>
                  <a:lnTo>
                    <a:pt x="9445" y="3024"/>
                  </a:lnTo>
                  <a:cubicBezTo>
                    <a:pt x="9445" y="2928"/>
                    <a:pt x="9361" y="2844"/>
                    <a:pt x="9251" y="2844"/>
                  </a:cubicBezTo>
                  <a:lnTo>
                    <a:pt x="8959" y="2844"/>
                  </a:lnTo>
                  <a:lnTo>
                    <a:pt x="8959" y="1332"/>
                  </a:lnTo>
                  <a:cubicBezTo>
                    <a:pt x="8959" y="611"/>
                    <a:pt x="8349" y="1"/>
                    <a:pt x="7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52"/>
            <p:cNvSpPr/>
            <p:nvPr/>
          </p:nvSpPr>
          <p:spPr>
            <a:xfrm>
              <a:off x="1091724" y="4361410"/>
              <a:ext cx="38384" cy="76721"/>
            </a:xfrm>
            <a:custGeom>
              <a:avLst/>
              <a:gdLst/>
              <a:ahLst/>
              <a:cxnLst/>
              <a:rect l="l" t="t" r="r" b="b"/>
              <a:pathLst>
                <a:path w="805" h="1609" extrusionOk="0">
                  <a:moveTo>
                    <a:pt x="194" y="0"/>
                  </a:moveTo>
                  <a:cubicBezTo>
                    <a:pt x="83" y="0"/>
                    <a:pt x="0" y="83"/>
                    <a:pt x="0" y="181"/>
                  </a:cubicBezTo>
                  <a:lnTo>
                    <a:pt x="0" y="1415"/>
                  </a:lnTo>
                  <a:cubicBezTo>
                    <a:pt x="0" y="1512"/>
                    <a:pt x="69" y="1581"/>
                    <a:pt x="152" y="1595"/>
                  </a:cubicBezTo>
                  <a:cubicBezTo>
                    <a:pt x="167" y="1609"/>
                    <a:pt x="485" y="1609"/>
                    <a:pt x="624" y="1609"/>
                  </a:cubicBezTo>
                  <a:cubicBezTo>
                    <a:pt x="721" y="1609"/>
                    <a:pt x="805" y="1526"/>
                    <a:pt x="805" y="1415"/>
                  </a:cubicBezTo>
                  <a:cubicBezTo>
                    <a:pt x="805" y="1318"/>
                    <a:pt x="721" y="1235"/>
                    <a:pt x="624" y="1235"/>
                  </a:cubicBezTo>
                  <a:lnTo>
                    <a:pt x="374" y="1235"/>
                  </a:lnTo>
                  <a:lnTo>
                    <a:pt x="374" y="181"/>
                  </a:lnTo>
                  <a:cubicBezTo>
                    <a:pt x="374" y="83"/>
                    <a:pt x="291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52"/>
            <p:cNvSpPr/>
            <p:nvPr/>
          </p:nvSpPr>
          <p:spPr>
            <a:xfrm>
              <a:off x="1146560" y="4361410"/>
              <a:ext cx="17261" cy="76721"/>
            </a:xfrm>
            <a:custGeom>
              <a:avLst/>
              <a:gdLst/>
              <a:ahLst/>
              <a:cxnLst/>
              <a:rect l="l" t="t" r="r" b="b"/>
              <a:pathLst>
                <a:path w="362" h="1609" extrusionOk="0">
                  <a:moveTo>
                    <a:pt x="182" y="0"/>
                  </a:moveTo>
                  <a:cubicBezTo>
                    <a:pt x="84" y="0"/>
                    <a:pt x="1" y="83"/>
                    <a:pt x="1" y="181"/>
                  </a:cubicBezTo>
                  <a:lnTo>
                    <a:pt x="1" y="1415"/>
                  </a:lnTo>
                  <a:cubicBezTo>
                    <a:pt x="1" y="1526"/>
                    <a:pt x="84" y="1609"/>
                    <a:pt x="182" y="1609"/>
                  </a:cubicBezTo>
                  <a:cubicBezTo>
                    <a:pt x="278" y="1609"/>
                    <a:pt x="361" y="1526"/>
                    <a:pt x="361" y="1415"/>
                  </a:cubicBezTo>
                  <a:lnTo>
                    <a:pt x="361" y="181"/>
                  </a:lnTo>
                  <a:cubicBezTo>
                    <a:pt x="361" y="83"/>
                    <a:pt x="278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52"/>
            <p:cNvSpPr/>
            <p:nvPr/>
          </p:nvSpPr>
          <p:spPr>
            <a:xfrm>
              <a:off x="1256327" y="4361410"/>
              <a:ext cx="42390" cy="76721"/>
            </a:xfrm>
            <a:custGeom>
              <a:avLst/>
              <a:gdLst/>
              <a:ahLst/>
              <a:cxnLst/>
              <a:rect l="l" t="t" r="r" b="b"/>
              <a:pathLst>
                <a:path w="889" h="1609" extrusionOk="0">
                  <a:moveTo>
                    <a:pt x="182" y="0"/>
                  </a:moveTo>
                  <a:cubicBezTo>
                    <a:pt x="84" y="0"/>
                    <a:pt x="1" y="83"/>
                    <a:pt x="1" y="194"/>
                  </a:cubicBezTo>
                  <a:lnTo>
                    <a:pt x="1" y="1415"/>
                  </a:lnTo>
                  <a:cubicBezTo>
                    <a:pt x="1" y="1526"/>
                    <a:pt x="84" y="1609"/>
                    <a:pt x="182" y="1609"/>
                  </a:cubicBezTo>
                  <a:lnTo>
                    <a:pt x="709" y="1609"/>
                  </a:lnTo>
                  <a:cubicBezTo>
                    <a:pt x="805" y="1609"/>
                    <a:pt x="888" y="1526"/>
                    <a:pt x="888" y="1415"/>
                  </a:cubicBezTo>
                  <a:cubicBezTo>
                    <a:pt x="888" y="1318"/>
                    <a:pt x="805" y="1235"/>
                    <a:pt x="709" y="1235"/>
                  </a:cubicBezTo>
                  <a:lnTo>
                    <a:pt x="376" y="1235"/>
                  </a:lnTo>
                  <a:lnTo>
                    <a:pt x="376" y="985"/>
                  </a:lnTo>
                  <a:lnTo>
                    <a:pt x="666" y="985"/>
                  </a:lnTo>
                  <a:cubicBezTo>
                    <a:pt x="764" y="985"/>
                    <a:pt x="847" y="902"/>
                    <a:pt x="847" y="804"/>
                  </a:cubicBezTo>
                  <a:cubicBezTo>
                    <a:pt x="847" y="708"/>
                    <a:pt x="764" y="625"/>
                    <a:pt x="666" y="625"/>
                  </a:cubicBezTo>
                  <a:lnTo>
                    <a:pt x="376" y="625"/>
                  </a:lnTo>
                  <a:lnTo>
                    <a:pt x="376" y="375"/>
                  </a:lnTo>
                  <a:lnTo>
                    <a:pt x="709" y="375"/>
                  </a:lnTo>
                  <a:cubicBezTo>
                    <a:pt x="805" y="375"/>
                    <a:pt x="888" y="292"/>
                    <a:pt x="888" y="194"/>
                  </a:cubicBezTo>
                  <a:cubicBezTo>
                    <a:pt x="888" y="83"/>
                    <a:pt x="805" y="0"/>
                    <a:pt x="7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52"/>
            <p:cNvSpPr/>
            <p:nvPr/>
          </p:nvSpPr>
          <p:spPr>
            <a:xfrm>
              <a:off x="1178985" y="4361029"/>
              <a:ext cx="62226" cy="77103"/>
            </a:xfrm>
            <a:custGeom>
              <a:avLst/>
              <a:gdLst/>
              <a:ahLst/>
              <a:cxnLst/>
              <a:rect l="l" t="t" r="r" b="b"/>
              <a:pathLst>
                <a:path w="1305" h="1617" extrusionOk="0">
                  <a:moveTo>
                    <a:pt x="203" y="1"/>
                  </a:moveTo>
                  <a:cubicBezTo>
                    <a:pt x="187" y="1"/>
                    <a:pt x="170" y="3"/>
                    <a:pt x="153" y="8"/>
                  </a:cubicBezTo>
                  <a:cubicBezTo>
                    <a:pt x="56" y="50"/>
                    <a:pt x="1" y="147"/>
                    <a:pt x="42" y="244"/>
                  </a:cubicBezTo>
                  <a:lnTo>
                    <a:pt x="458" y="1478"/>
                  </a:lnTo>
                  <a:cubicBezTo>
                    <a:pt x="486" y="1561"/>
                    <a:pt x="569" y="1617"/>
                    <a:pt x="666" y="1617"/>
                  </a:cubicBezTo>
                  <a:cubicBezTo>
                    <a:pt x="750" y="1617"/>
                    <a:pt x="833" y="1548"/>
                    <a:pt x="861" y="1465"/>
                  </a:cubicBezTo>
                  <a:lnTo>
                    <a:pt x="1262" y="244"/>
                  </a:lnTo>
                  <a:cubicBezTo>
                    <a:pt x="1304" y="147"/>
                    <a:pt x="1249" y="50"/>
                    <a:pt x="1151" y="8"/>
                  </a:cubicBezTo>
                  <a:cubicBezTo>
                    <a:pt x="1134" y="3"/>
                    <a:pt x="1117" y="1"/>
                    <a:pt x="1100" y="1"/>
                  </a:cubicBezTo>
                  <a:cubicBezTo>
                    <a:pt x="1019" y="1"/>
                    <a:pt x="939" y="53"/>
                    <a:pt x="916" y="133"/>
                  </a:cubicBezTo>
                  <a:lnTo>
                    <a:pt x="652" y="910"/>
                  </a:lnTo>
                  <a:lnTo>
                    <a:pt x="389" y="133"/>
                  </a:lnTo>
                  <a:cubicBezTo>
                    <a:pt x="354" y="53"/>
                    <a:pt x="28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52"/>
            <p:cNvSpPr/>
            <p:nvPr/>
          </p:nvSpPr>
          <p:spPr>
            <a:xfrm>
              <a:off x="1216035" y="4319258"/>
              <a:ext cx="19216" cy="17786"/>
            </a:xfrm>
            <a:custGeom>
              <a:avLst/>
              <a:gdLst/>
              <a:ahLst/>
              <a:cxnLst/>
              <a:rect l="l" t="t" r="r" b="b"/>
              <a:pathLst>
                <a:path w="403" h="373" extrusionOk="0">
                  <a:moveTo>
                    <a:pt x="205" y="0"/>
                  </a:moveTo>
                  <a:cubicBezTo>
                    <a:pt x="161" y="0"/>
                    <a:pt x="117" y="18"/>
                    <a:pt x="84" y="52"/>
                  </a:cubicBezTo>
                  <a:cubicBezTo>
                    <a:pt x="14" y="107"/>
                    <a:pt x="0" y="218"/>
                    <a:pt x="41" y="288"/>
                  </a:cubicBezTo>
                  <a:cubicBezTo>
                    <a:pt x="82" y="346"/>
                    <a:pt x="142" y="373"/>
                    <a:pt x="200" y="373"/>
                  </a:cubicBezTo>
                  <a:cubicBezTo>
                    <a:pt x="281" y="373"/>
                    <a:pt x="358" y="321"/>
                    <a:pt x="374" y="233"/>
                  </a:cubicBezTo>
                  <a:cubicBezTo>
                    <a:pt x="402" y="150"/>
                    <a:pt x="361" y="66"/>
                    <a:pt x="291" y="24"/>
                  </a:cubicBezTo>
                  <a:cubicBezTo>
                    <a:pt x="264" y="8"/>
                    <a:pt x="234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52"/>
            <p:cNvSpPr/>
            <p:nvPr/>
          </p:nvSpPr>
          <p:spPr>
            <a:xfrm>
              <a:off x="1353554" y="4216595"/>
              <a:ext cx="109145" cy="33235"/>
            </a:xfrm>
            <a:custGeom>
              <a:avLst/>
              <a:gdLst/>
              <a:ahLst/>
              <a:cxnLst/>
              <a:rect l="l" t="t" r="r" b="b"/>
              <a:pathLst>
                <a:path w="2289" h="697" extrusionOk="0">
                  <a:moveTo>
                    <a:pt x="1151" y="0"/>
                  </a:moveTo>
                  <a:cubicBezTo>
                    <a:pt x="750" y="0"/>
                    <a:pt x="375" y="125"/>
                    <a:pt x="84" y="361"/>
                  </a:cubicBezTo>
                  <a:cubicBezTo>
                    <a:pt x="14" y="430"/>
                    <a:pt x="1" y="555"/>
                    <a:pt x="70" y="624"/>
                  </a:cubicBezTo>
                  <a:cubicBezTo>
                    <a:pt x="109" y="671"/>
                    <a:pt x="162" y="696"/>
                    <a:pt x="216" y="696"/>
                  </a:cubicBezTo>
                  <a:cubicBezTo>
                    <a:pt x="257" y="696"/>
                    <a:pt x="298" y="682"/>
                    <a:pt x="334" y="652"/>
                  </a:cubicBezTo>
                  <a:cubicBezTo>
                    <a:pt x="556" y="458"/>
                    <a:pt x="850" y="361"/>
                    <a:pt x="1147" y="361"/>
                  </a:cubicBezTo>
                  <a:cubicBezTo>
                    <a:pt x="1443" y="361"/>
                    <a:pt x="1741" y="458"/>
                    <a:pt x="1970" y="652"/>
                  </a:cubicBezTo>
                  <a:cubicBezTo>
                    <a:pt x="2001" y="677"/>
                    <a:pt x="2043" y="690"/>
                    <a:pt x="2086" y="690"/>
                  </a:cubicBezTo>
                  <a:cubicBezTo>
                    <a:pt x="2138" y="690"/>
                    <a:pt x="2189" y="670"/>
                    <a:pt x="2220" y="624"/>
                  </a:cubicBezTo>
                  <a:cubicBezTo>
                    <a:pt x="2289" y="555"/>
                    <a:pt x="2289" y="430"/>
                    <a:pt x="2205" y="361"/>
                  </a:cubicBezTo>
                  <a:cubicBezTo>
                    <a:pt x="1915" y="125"/>
                    <a:pt x="1540" y="0"/>
                    <a:pt x="1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52"/>
            <p:cNvSpPr/>
            <p:nvPr/>
          </p:nvSpPr>
          <p:spPr>
            <a:xfrm>
              <a:off x="1319842" y="4177543"/>
              <a:ext cx="177236" cy="45728"/>
            </a:xfrm>
            <a:custGeom>
              <a:avLst/>
              <a:gdLst/>
              <a:ahLst/>
              <a:cxnLst/>
              <a:rect l="l" t="t" r="r" b="b"/>
              <a:pathLst>
                <a:path w="3717" h="959" extrusionOk="0">
                  <a:moveTo>
                    <a:pt x="1858" y="1"/>
                  </a:moveTo>
                  <a:cubicBezTo>
                    <a:pt x="1193" y="1"/>
                    <a:pt x="555" y="223"/>
                    <a:pt x="83" y="625"/>
                  </a:cubicBezTo>
                  <a:cubicBezTo>
                    <a:pt x="0" y="694"/>
                    <a:pt x="0" y="819"/>
                    <a:pt x="56" y="888"/>
                  </a:cubicBezTo>
                  <a:cubicBezTo>
                    <a:pt x="94" y="934"/>
                    <a:pt x="145" y="955"/>
                    <a:pt x="197" y="955"/>
                  </a:cubicBezTo>
                  <a:cubicBezTo>
                    <a:pt x="239" y="955"/>
                    <a:pt x="282" y="941"/>
                    <a:pt x="320" y="916"/>
                  </a:cubicBezTo>
                  <a:cubicBezTo>
                    <a:pt x="742" y="555"/>
                    <a:pt x="1297" y="375"/>
                    <a:pt x="1852" y="375"/>
                  </a:cubicBezTo>
                  <a:cubicBezTo>
                    <a:pt x="2406" y="375"/>
                    <a:pt x="2961" y="555"/>
                    <a:pt x="3384" y="916"/>
                  </a:cubicBezTo>
                  <a:cubicBezTo>
                    <a:pt x="3426" y="944"/>
                    <a:pt x="3467" y="958"/>
                    <a:pt x="3509" y="958"/>
                  </a:cubicBezTo>
                  <a:cubicBezTo>
                    <a:pt x="3565" y="958"/>
                    <a:pt x="3606" y="930"/>
                    <a:pt x="3648" y="888"/>
                  </a:cubicBezTo>
                  <a:cubicBezTo>
                    <a:pt x="3717" y="819"/>
                    <a:pt x="3703" y="694"/>
                    <a:pt x="3620" y="625"/>
                  </a:cubicBezTo>
                  <a:cubicBezTo>
                    <a:pt x="3149" y="223"/>
                    <a:pt x="2524" y="1"/>
                    <a:pt x="1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9" name="Google Shape;1899;p52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streaming icon pack</a:t>
            </a:r>
            <a:endParaRPr/>
          </a:p>
        </p:txBody>
      </p:sp>
      <p:grpSp>
        <p:nvGrpSpPr>
          <p:cNvPr id="1900" name="Google Shape;1900;p52"/>
          <p:cNvGrpSpPr/>
          <p:nvPr/>
        </p:nvGrpSpPr>
        <p:grpSpPr>
          <a:xfrm>
            <a:off x="4606858" y="3932986"/>
            <a:ext cx="402743" cy="401204"/>
            <a:chOff x="3981492" y="4152938"/>
            <a:chExt cx="451658" cy="449932"/>
          </a:xfrm>
        </p:grpSpPr>
        <p:sp>
          <p:nvSpPr>
            <p:cNvPr id="1901" name="Google Shape;1901;p52"/>
            <p:cNvSpPr/>
            <p:nvPr/>
          </p:nvSpPr>
          <p:spPr>
            <a:xfrm>
              <a:off x="4070088" y="4152938"/>
              <a:ext cx="275128" cy="449932"/>
            </a:xfrm>
            <a:custGeom>
              <a:avLst/>
              <a:gdLst/>
              <a:ahLst/>
              <a:cxnLst/>
              <a:rect l="l" t="t" r="r" b="b"/>
              <a:pathLst>
                <a:path w="5770" h="9436" extrusionOk="0">
                  <a:moveTo>
                    <a:pt x="2247" y="2458"/>
                  </a:moveTo>
                  <a:cubicBezTo>
                    <a:pt x="2413" y="2458"/>
                    <a:pt x="2552" y="2597"/>
                    <a:pt x="2552" y="2763"/>
                  </a:cubicBezTo>
                  <a:cubicBezTo>
                    <a:pt x="2552" y="2916"/>
                    <a:pt x="2413" y="3055"/>
                    <a:pt x="2247" y="3055"/>
                  </a:cubicBezTo>
                  <a:lnTo>
                    <a:pt x="1983" y="3055"/>
                  </a:lnTo>
                  <a:cubicBezTo>
                    <a:pt x="1817" y="3055"/>
                    <a:pt x="1678" y="2916"/>
                    <a:pt x="1678" y="2763"/>
                  </a:cubicBezTo>
                  <a:cubicBezTo>
                    <a:pt x="1678" y="2597"/>
                    <a:pt x="1817" y="2458"/>
                    <a:pt x="1983" y="2458"/>
                  </a:cubicBezTo>
                  <a:close/>
                  <a:moveTo>
                    <a:pt x="2733" y="0"/>
                  </a:moveTo>
                  <a:cubicBezTo>
                    <a:pt x="2719" y="0"/>
                    <a:pt x="2705" y="2"/>
                    <a:pt x="2691" y="4"/>
                  </a:cubicBezTo>
                  <a:cubicBezTo>
                    <a:pt x="2608" y="32"/>
                    <a:pt x="2552" y="101"/>
                    <a:pt x="2552" y="184"/>
                  </a:cubicBezTo>
                  <a:lnTo>
                    <a:pt x="2552" y="1099"/>
                  </a:lnTo>
                  <a:cubicBezTo>
                    <a:pt x="1110" y="1266"/>
                    <a:pt x="0" y="2486"/>
                    <a:pt x="0" y="3970"/>
                  </a:cubicBezTo>
                  <a:cubicBezTo>
                    <a:pt x="0" y="4858"/>
                    <a:pt x="402" y="5676"/>
                    <a:pt x="1082" y="6217"/>
                  </a:cubicBezTo>
                  <a:cubicBezTo>
                    <a:pt x="971" y="6356"/>
                    <a:pt x="901" y="6522"/>
                    <a:pt x="901" y="6702"/>
                  </a:cubicBezTo>
                  <a:lnTo>
                    <a:pt x="901" y="7521"/>
                  </a:lnTo>
                  <a:cubicBezTo>
                    <a:pt x="901" y="7881"/>
                    <a:pt x="1027" y="8227"/>
                    <a:pt x="1262" y="8491"/>
                  </a:cubicBezTo>
                  <a:lnTo>
                    <a:pt x="1622" y="8880"/>
                  </a:lnTo>
                  <a:lnTo>
                    <a:pt x="1622" y="9240"/>
                  </a:lnTo>
                  <a:cubicBezTo>
                    <a:pt x="1622" y="9337"/>
                    <a:pt x="1692" y="9434"/>
                    <a:pt x="1789" y="9434"/>
                  </a:cubicBezTo>
                  <a:cubicBezTo>
                    <a:pt x="1796" y="9435"/>
                    <a:pt x="1803" y="9436"/>
                    <a:pt x="1809" y="9436"/>
                  </a:cubicBezTo>
                  <a:cubicBezTo>
                    <a:pt x="1910" y="9436"/>
                    <a:pt x="1983" y="9345"/>
                    <a:pt x="1983" y="9254"/>
                  </a:cubicBezTo>
                  <a:lnTo>
                    <a:pt x="1983" y="8810"/>
                  </a:lnTo>
                  <a:cubicBezTo>
                    <a:pt x="1983" y="8769"/>
                    <a:pt x="1970" y="8727"/>
                    <a:pt x="1942" y="8686"/>
                  </a:cubicBezTo>
                  <a:lnTo>
                    <a:pt x="1539" y="8242"/>
                  </a:lnTo>
                  <a:cubicBezTo>
                    <a:pt x="1359" y="8048"/>
                    <a:pt x="1262" y="7784"/>
                    <a:pt x="1262" y="7521"/>
                  </a:cubicBezTo>
                  <a:lnTo>
                    <a:pt x="1262" y="6702"/>
                  </a:lnTo>
                  <a:cubicBezTo>
                    <a:pt x="1262" y="6494"/>
                    <a:pt x="1443" y="6356"/>
                    <a:pt x="1622" y="6356"/>
                  </a:cubicBezTo>
                  <a:lnTo>
                    <a:pt x="1622" y="6951"/>
                  </a:lnTo>
                  <a:cubicBezTo>
                    <a:pt x="1622" y="7049"/>
                    <a:pt x="1706" y="7146"/>
                    <a:pt x="1803" y="7146"/>
                  </a:cubicBezTo>
                  <a:cubicBezTo>
                    <a:pt x="1811" y="7147"/>
                    <a:pt x="1818" y="7147"/>
                    <a:pt x="1825" y="7147"/>
                  </a:cubicBezTo>
                  <a:cubicBezTo>
                    <a:pt x="1925" y="7147"/>
                    <a:pt x="1997" y="7056"/>
                    <a:pt x="1997" y="6966"/>
                  </a:cubicBezTo>
                  <a:lnTo>
                    <a:pt x="1997" y="4553"/>
                  </a:lnTo>
                  <a:cubicBezTo>
                    <a:pt x="1997" y="4470"/>
                    <a:pt x="2066" y="4372"/>
                    <a:pt x="2149" y="4359"/>
                  </a:cubicBezTo>
                  <a:cubicBezTo>
                    <a:pt x="2164" y="4355"/>
                    <a:pt x="2178" y="4354"/>
                    <a:pt x="2193" y="4354"/>
                  </a:cubicBezTo>
                  <a:cubicBezTo>
                    <a:pt x="2299" y="4354"/>
                    <a:pt x="2386" y="4442"/>
                    <a:pt x="2386" y="4553"/>
                  </a:cubicBezTo>
                  <a:lnTo>
                    <a:pt x="2386" y="5884"/>
                  </a:lnTo>
                  <a:cubicBezTo>
                    <a:pt x="2386" y="5974"/>
                    <a:pt x="2457" y="6052"/>
                    <a:pt x="2545" y="6052"/>
                  </a:cubicBezTo>
                  <a:cubicBezTo>
                    <a:pt x="2552" y="6052"/>
                    <a:pt x="2559" y="6052"/>
                    <a:pt x="2565" y="6051"/>
                  </a:cubicBezTo>
                  <a:cubicBezTo>
                    <a:pt x="2573" y="6052"/>
                    <a:pt x="2581" y="6052"/>
                    <a:pt x="2589" y="6052"/>
                  </a:cubicBezTo>
                  <a:cubicBezTo>
                    <a:pt x="2688" y="6052"/>
                    <a:pt x="2760" y="5974"/>
                    <a:pt x="2760" y="5884"/>
                  </a:cubicBezTo>
                  <a:cubicBezTo>
                    <a:pt x="2746" y="5773"/>
                    <a:pt x="2843" y="5676"/>
                    <a:pt x="2940" y="5676"/>
                  </a:cubicBezTo>
                  <a:cubicBezTo>
                    <a:pt x="3051" y="5676"/>
                    <a:pt x="3135" y="5773"/>
                    <a:pt x="3135" y="5870"/>
                  </a:cubicBezTo>
                  <a:lnTo>
                    <a:pt x="3135" y="6106"/>
                  </a:lnTo>
                  <a:cubicBezTo>
                    <a:pt x="3135" y="6218"/>
                    <a:pt x="3224" y="6302"/>
                    <a:pt x="3324" y="6302"/>
                  </a:cubicBezTo>
                  <a:cubicBezTo>
                    <a:pt x="3348" y="6302"/>
                    <a:pt x="3373" y="6297"/>
                    <a:pt x="3397" y="6286"/>
                  </a:cubicBezTo>
                  <a:cubicBezTo>
                    <a:pt x="3467" y="6258"/>
                    <a:pt x="3508" y="6189"/>
                    <a:pt x="3508" y="6119"/>
                  </a:cubicBezTo>
                  <a:cubicBezTo>
                    <a:pt x="3508" y="6015"/>
                    <a:pt x="3594" y="5924"/>
                    <a:pt x="3696" y="5924"/>
                  </a:cubicBezTo>
                  <a:cubicBezTo>
                    <a:pt x="3703" y="5924"/>
                    <a:pt x="3710" y="5924"/>
                    <a:pt x="3717" y="5925"/>
                  </a:cubicBezTo>
                  <a:cubicBezTo>
                    <a:pt x="3814" y="5925"/>
                    <a:pt x="3897" y="6023"/>
                    <a:pt x="3897" y="6119"/>
                  </a:cubicBezTo>
                  <a:lnTo>
                    <a:pt x="3897" y="6467"/>
                  </a:lnTo>
                  <a:cubicBezTo>
                    <a:pt x="3897" y="6563"/>
                    <a:pt x="3967" y="6646"/>
                    <a:pt x="4063" y="6661"/>
                  </a:cubicBezTo>
                  <a:cubicBezTo>
                    <a:pt x="4174" y="6661"/>
                    <a:pt x="4257" y="6578"/>
                    <a:pt x="4257" y="6467"/>
                  </a:cubicBezTo>
                  <a:cubicBezTo>
                    <a:pt x="4257" y="6369"/>
                    <a:pt x="4355" y="6281"/>
                    <a:pt x="4454" y="6281"/>
                  </a:cubicBezTo>
                  <a:cubicBezTo>
                    <a:pt x="4468" y="6281"/>
                    <a:pt x="4481" y="6283"/>
                    <a:pt x="4494" y="6286"/>
                  </a:cubicBezTo>
                  <a:cubicBezTo>
                    <a:pt x="4577" y="6300"/>
                    <a:pt x="4646" y="6383"/>
                    <a:pt x="4646" y="6467"/>
                  </a:cubicBezTo>
                  <a:lnTo>
                    <a:pt x="4646" y="7521"/>
                  </a:lnTo>
                  <a:cubicBezTo>
                    <a:pt x="4646" y="7784"/>
                    <a:pt x="4549" y="8048"/>
                    <a:pt x="4368" y="8242"/>
                  </a:cubicBezTo>
                  <a:lnTo>
                    <a:pt x="3967" y="8686"/>
                  </a:lnTo>
                  <a:cubicBezTo>
                    <a:pt x="3939" y="8727"/>
                    <a:pt x="3924" y="8769"/>
                    <a:pt x="3924" y="8810"/>
                  </a:cubicBezTo>
                  <a:lnTo>
                    <a:pt x="3924" y="9240"/>
                  </a:lnTo>
                  <a:cubicBezTo>
                    <a:pt x="3924" y="9337"/>
                    <a:pt x="3994" y="9434"/>
                    <a:pt x="4091" y="9434"/>
                  </a:cubicBezTo>
                  <a:cubicBezTo>
                    <a:pt x="4098" y="9435"/>
                    <a:pt x="4105" y="9436"/>
                    <a:pt x="4111" y="9436"/>
                  </a:cubicBezTo>
                  <a:cubicBezTo>
                    <a:pt x="4212" y="9436"/>
                    <a:pt x="4285" y="9345"/>
                    <a:pt x="4285" y="9254"/>
                  </a:cubicBezTo>
                  <a:lnTo>
                    <a:pt x="4285" y="8880"/>
                  </a:lnTo>
                  <a:lnTo>
                    <a:pt x="4646" y="8491"/>
                  </a:lnTo>
                  <a:cubicBezTo>
                    <a:pt x="4882" y="8227"/>
                    <a:pt x="5021" y="7881"/>
                    <a:pt x="5021" y="7521"/>
                  </a:cubicBezTo>
                  <a:lnTo>
                    <a:pt x="5021" y="6467"/>
                  </a:lnTo>
                  <a:cubicBezTo>
                    <a:pt x="5021" y="6314"/>
                    <a:pt x="4951" y="6175"/>
                    <a:pt x="4854" y="6078"/>
                  </a:cubicBezTo>
                  <a:cubicBezTo>
                    <a:pt x="5006" y="5940"/>
                    <a:pt x="5145" y="5787"/>
                    <a:pt x="5256" y="5620"/>
                  </a:cubicBezTo>
                  <a:cubicBezTo>
                    <a:pt x="5311" y="5537"/>
                    <a:pt x="5298" y="5413"/>
                    <a:pt x="5215" y="5357"/>
                  </a:cubicBezTo>
                  <a:cubicBezTo>
                    <a:pt x="5182" y="5330"/>
                    <a:pt x="5145" y="5317"/>
                    <a:pt x="5109" y="5317"/>
                  </a:cubicBezTo>
                  <a:cubicBezTo>
                    <a:pt x="5051" y="5317"/>
                    <a:pt x="4993" y="5348"/>
                    <a:pt x="4951" y="5398"/>
                  </a:cubicBezTo>
                  <a:cubicBezTo>
                    <a:pt x="4826" y="5592"/>
                    <a:pt x="4660" y="5759"/>
                    <a:pt x="4479" y="5912"/>
                  </a:cubicBezTo>
                  <a:cubicBezTo>
                    <a:pt x="4396" y="5912"/>
                    <a:pt x="4313" y="5925"/>
                    <a:pt x="4244" y="5953"/>
                  </a:cubicBezTo>
                  <a:cubicBezTo>
                    <a:pt x="4174" y="5718"/>
                    <a:pt x="3939" y="5551"/>
                    <a:pt x="3703" y="5551"/>
                  </a:cubicBezTo>
                  <a:cubicBezTo>
                    <a:pt x="3606" y="5551"/>
                    <a:pt x="3523" y="5579"/>
                    <a:pt x="3440" y="5620"/>
                  </a:cubicBezTo>
                  <a:cubicBezTo>
                    <a:pt x="3356" y="5426"/>
                    <a:pt x="3148" y="5302"/>
                    <a:pt x="2940" y="5302"/>
                  </a:cubicBezTo>
                  <a:cubicBezTo>
                    <a:pt x="2885" y="5302"/>
                    <a:pt x="2815" y="5315"/>
                    <a:pt x="2760" y="5343"/>
                  </a:cubicBezTo>
                  <a:lnTo>
                    <a:pt x="2760" y="4553"/>
                  </a:lnTo>
                  <a:cubicBezTo>
                    <a:pt x="2760" y="4232"/>
                    <a:pt x="2485" y="3987"/>
                    <a:pt x="2179" y="3987"/>
                  </a:cubicBezTo>
                  <a:cubicBezTo>
                    <a:pt x="2142" y="3987"/>
                    <a:pt x="2104" y="3991"/>
                    <a:pt x="2066" y="3998"/>
                  </a:cubicBezTo>
                  <a:cubicBezTo>
                    <a:pt x="1817" y="4054"/>
                    <a:pt x="1622" y="4289"/>
                    <a:pt x="1622" y="4553"/>
                  </a:cubicBezTo>
                  <a:lnTo>
                    <a:pt x="1622" y="5981"/>
                  </a:lnTo>
                  <a:cubicBezTo>
                    <a:pt x="1554" y="5981"/>
                    <a:pt x="1484" y="5995"/>
                    <a:pt x="1415" y="6008"/>
                  </a:cubicBezTo>
                  <a:cubicBezTo>
                    <a:pt x="749" y="5537"/>
                    <a:pt x="361" y="4788"/>
                    <a:pt x="361" y="3970"/>
                  </a:cubicBezTo>
                  <a:cubicBezTo>
                    <a:pt x="361" y="2695"/>
                    <a:pt x="1317" y="1641"/>
                    <a:pt x="2552" y="1474"/>
                  </a:cubicBezTo>
                  <a:lnTo>
                    <a:pt x="2552" y="2153"/>
                  </a:lnTo>
                  <a:cubicBezTo>
                    <a:pt x="2454" y="2112"/>
                    <a:pt x="2358" y="2084"/>
                    <a:pt x="2247" y="2084"/>
                  </a:cubicBezTo>
                  <a:lnTo>
                    <a:pt x="1997" y="2084"/>
                  </a:lnTo>
                  <a:cubicBezTo>
                    <a:pt x="1637" y="2084"/>
                    <a:pt x="1317" y="2375"/>
                    <a:pt x="1317" y="2736"/>
                  </a:cubicBezTo>
                  <a:cubicBezTo>
                    <a:pt x="1304" y="3124"/>
                    <a:pt x="1609" y="3429"/>
                    <a:pt x="1983" y="3429"/>
                  </a:cubicBezTo>
                  <a:lnTo>
                    <a:pt x="2247" y="3429"/>
                  </a:lnTo>
                  <a:cubicBezTo>
                    <a:pt x="2621" y="3429"/>
                    <a:pt x="2913" y="3124"/>
                    <a:pt x="2913" y="2763"/>
                  </a:cubicBezTo>
                  <a:lnTo>
                    <a:pt x="2913" y="1446"/>
                  </a:lnTo>
                  <a:cubicBezTo>
                    <a:pt x="4285" y="1474"/>
                    <a:pt x="5394" y="2597"/>
                    <a:pt x="5394" y="3970"/>
                  </a:cubicBezTo>
                  <a:cubicBezTo>
                    <a:pt x="5394" y="4073"/>
                    <a:pt x="5478" y="4152"/>
                    <a:pt x="5578" y="4152"/>
                  </a:cubicBezTo>
                  <a:cubicBezTo>
                    <a:pt x="5586" y="4152"/>
                    <a:pt x="5595" y="4151"/>
                    <a:pt x="5603" y="4150"/>
                  </a:cubicBezTo>
                  <a:cubicBezTo>
                    <a:pt x="5700" y="4150"/>
                    <a:pt x="5769" y="4067"/>
                    <a:pt x="5769" y="3956"/>
                  </a:cubicBezTo>
                  <a:cubicBezTo>
                    <a:pt x="5769" y="2389"/>
                    <a:pt x="4494" y="1099"/>
                    <a:pt x="2913" y="1086"/>
                  </a:cubicBezTo>
                  <a:lnTo>
                    <a:pt x="2913" y="587"/>
                  </a:lnTo>
                  <a:cubicBezTo>
                    <a:pt x="2981" y="628"/>
                    <a:pt x="3051" y="655"/>
                    <a:pt x="3120" y="670"/>
                  </a:cubicBezTo>
                  <a:cubicBezTo>
                    <a:pt x="3329" y="739"/>
                    <a:pt x="3370" y="877"/>
                    <a:pt x="3384" y="892"/>
                  </a:cubicBezTo>
                  <a:lnTo>
                    <a:pt x="3384" y="905"/>
                  </a:lnTo>
                  <a:cubicBezTo>
                    <a:pt x="3407" y="986"/>
                    <a:pt x="3477" y="1038"/>
                    <a:pt x="3556" y="1038"/>
                  </a:cubicBezTo>
                  <a:cubicBezTo>
                    <a:pt x="3572" y="1038"/>
                    <a:pt x="3589" y="1035"/>
                    <a:pt x="3606" y="1030"/>
                  </a:cubicBezTo>
                  <a:cubicBezTo>
                    <a:pt x="3703" y="1003"/>
                    <a:pt x="3758" y="905"/>
                    <a:pt x="3730" y="794"/>
                  </a:cubicBezTo>
                  <a:lnTo>
                    <a:pt x="3730" y="781"/>
                  </a:lnTo>
                  <a:cubicBezTo>
                    <a:pt x="3703" y="655"/>
                    <a:pt x="3551" y="420"/>
                    <a:pt x="3231" y="323"/>
                  </a:cubicBezTo>
                  <a:cubicBezTo>
                    <a:pt x="2996" y="254"/>
                    <a:pt x="2898" y="101"/>
                    <a:pt x="2898" y="87"/>
                  </a:cubicBezTo>
                  <a:cubicBezTo>
                    <a:pt x="2864" y="29"/>
                    <a:pt x="2801" y="0"/>
                    <a:pt x="2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2"/>
            <p:cNvSpPr/>
            <p:nvPr/>
          </p:nvSpPr>
          <p:spPr>
            <a:xfrm>
              <a:off x="4361673" y="4291745"/>
              <a:ext cx="31804" cy="101993"/>
            </a:xfrm>
            <a:custGeom>
              <a:avLst/>
              <a:gdLst/>
              <a:ahLst/>
              <a:cxnLst/>
              <a:rect l="l" t="t" r="r" b="b"/>
              <a:pathLst>
                <a:path w="667" h="2139" extrusionOk="0">
                  <a:moveTo>
                    <a:pt x="206" y="0"/>
                  </a:moveTo>
                  <a:cubicBezTo>
                    <a:pt x="178" y="0"/>
                    <a:pt x="151" y="7"/>
                    <a:pt x="126" y="19"/>
                  </a:cubicBezTo>
                  <a:cubicBezTo>
                    <a:pt x="28" y="74"/>
                    <a:pt x="1" y="185"/>
                    <a:pt x="43" y="283"/>
                  </a:cubicBezTo>
                  <a:cubicBezTo>
                    <a:pt x="278" y="712"/>
                    <a:pt x="278" y="1433"/>
                    <a:pt x="43" y="1864"/>
                  </a:cubicBezTo>
                  <a:cubicBezTo>
                    <a:pt x="1" y="1960"/>
                    <a:pt x="28" y="2071"/>
                    <a:pt x="126" y="2113"/>
                  </a:cubicBezTo>
                  <a:cubicBezTo>
                    <a:pt x="152" y="2131"/>
                    <a:pt x="181" y="2139"/>
                    <a:pt x="210" y="2139"/>
                  </a:cubicBezTo>
                  <a:cubicBezTo>
                    <a:pt x="273" y="2139"/>
                    <a:pt x="337" y="2101"/>
                    <a:pt x="376" y="2043"/>
                  </a:cubicBezTo>
                  <a:cubicBezTo>
                    <a:pt x="666" y="1503"/>
                    <a:pt x="666" y="643"/>
                    <a:pt x="376" y="102"/>
                  </a:cubicBezTo>
                  <a:cubicBezTo>
                    <a:pt x="337" y="34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2"/>
            <p:cNvSpPr/>
            <p:nvPr/>
          </p:nvSpPr>
          <p:spPr>
            <a:xfrm>
              <a:off x="4397388" y="4259654"/>
              <a:ext cx="35762" cy="166460"/>
            </a:xfrm>
            <a:custGeom>
              <a:avLst/>
              <a:gdLst/>
              <a:ahLst/>
              <a:cxnLst/>
              <a:rect l="l" t="t" r="r" b="b"/>
              <a:pathLst>
                <a:path w="750" h="3491" extrusionOk="0">
                  <a:moveTo>
                    <a:pt x="218" y="1"/>
                  </a:moveTo>
                  <a:cubicBezTo>
                    <a:pt x="188" y="1"/>
                    <a:pt x="156" y="9"/>
                    <a:pt x="126" y="26"/>
                  </a:cubicBezTo>
                  <a:cubicBezTo>
                    <a:pt x="43" y="68"/>
                    <a:pt x="0" y="179"/>
                    <a:pt x="56" y="276"/>
                  </a:cubicBezTo>
                  <a:cubicBezTo>
                    <a:pt x="265" y="664"/>
                    <a:pt x="375" y="1191"/>
                    <a:pt x="375" y="1746"/>
                  </a:cubicBezTo>
                  <a:cubicBezTo>
                    <a:pt x="375" y="2300"/>
                    <a:pt x="265" y="2827"/>
                    <a:pt x="56" y="3216"/>
                  </a:cubicBezTo>
                  <a:cubicBezTo>
                    <a:pt x="0" y="3313"/>
                    <a:pt x="43" y="3424"/>
                    <a:pt x="126" y="3465"/>
                  </a:cubicBezTo>
                  <a:cubicBezTo>
                    <a:pt x="156" y="3483"/>
                    <a:pt x="188" y="3491"/>
                    <a:pt x="219" y="3491"/>
                  </a:cubicBezTo>
                  <a:cubicBezTo>
                    <a:pt x="285" y="3491"/>
                    <a:pt x="347" y="3454"/>
                    <a:pt x="375" y="3397"/>
                  </a:cubicBezTo>
                  <a:cubicBezTo>
                    <a:pt x="611" y="2953"/>
                    <a:pt x="749" y="2370"/>
                    <a:pt x="749" y="1746"/>
                  </a:cubicBezTo>
                  <a:cubicBezTo>
                    <a:pt x="749" y="1122"/>
                    <a:pt x="611" y="540"/>
                    <a:pt x="375" y="96"/>
                  </a:cubicBezTo>
                  <a:cubicBezTo>
                    <a:pt x="346" y="39"/>
                    <a:pt x="285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2"/>
            <p:cNvSpPr/>
            <p:nvPr/>
          </p:nvSpPr>
          <p:spPr>
            <a:xfrm>
              <a:off x="4021164" y="4291745"/>
              <a:ext cx="31757" cy="101993"/>
            </a:xfrm>
            <a:custGeom>
              <a:avLst/>
              <a:gdLst/>
              <a:ahLst/>
              <a:cxnLst/>
              <a:rect l="l" t="t" r="r" b="b"/>
              <a:pathLst>
                <a:path w="666" h="2139" extrusionOk="0">
                  <a:moveTo>
                    <a:pt x="461" y="0"/>
                  </a:moveTo>
                  <a:cubicBezTo>
                    <a:pt x="396" y="0"/>
                    <a:pt x="330" y="34"/>
                    <a:pt x="291" y="102"/>
                  </a:cubicBezTo>
                  <a:cubicBezTo>
                    <a:pt x="0" y="643"/>
                    <a:pt x="0" y="1503"/>
                    <a:pt x="291" y="2043"/>
                  </a:cubicBezTo>
                  <a:cubicBezTo>
                    <a:pt x="329" y="2101"/>
                    <a:pt x="393" y="2139"/>
                    <a:pt x="457" y="2139"/>
                  </a:cubicBezTo>
                  <a:cubicBezTo>
                    <a:pt x="486" y="2139"/>
                    <a:pt x="514" y="2131"/>
                    <a:pt x="540" y="2113"/>
                  </a:cubicBezTo>
                  <a:cubicBezTo>
                    <a:pt x="638" y="2071"/>
                    <a:pt x="666" y="1960"/>
                    <a:pt x="624" y="1864"/>
                  </a:cubicBezTo>
                  <a:cubicBezTo>
                    <a:pt x="388" y="1433"/>
                    <a:pt x="388" y="712"/>
                    <a:pt x="624" y="283"/>
                  </a:cubicBezTo>
                  <a:cubicBezTo>
                    <a:pt x="666" y="185"/>
                    <a:pt x="638" y="74"/>
                    <a:pt x="540" y="19"/>
                  </a:cubicBezTo>
                  <a:cubicBezTo>
                    <a:pt x="516" y="7"/>
                    <a:pt x="488" y="0"/>
                    <a:pt x="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2"/>
            <p:cNvSpPr/>
            <p:nvPr/>
          </p:nvSpPr>
          <p:spPr>
            <a:xfrm>
              <a:off x="3981492" y="4259654"/>
              <a:ext cx="35714" cy="166603"/>
            </a:xfrm>
            <a:custGeom>
              <a:avLst/>
              <a:gdLst/>
              <a:ahLst/>
              <a:cxnLst/>
              <a:rect l="l" t="t" r="r" b="b"/>
              <a:pathLst>
                <a:path w="749" h="3494" extrusionOk="0">
                  <a:moveTo>
                    <a:pt x="531" y="1"/>
                  </a:moveTo>
                  <a:cubicBezTo>
                    <a:pt x="464" y="1"/>
                    <a:pt x="403" y="39"/>
                    <a:pt x="374" y="96"/>
                  </a:cubicBezTo>
                  <a:cubicBezTo>
                    <a:pt x="139" y="540"/>
                    <a:pt x="0" y="1122"/>
                    <a:pt x="0" y="1746"/>
                  </a:cubicBezTo>
                  <a:cubicBezTo>
                    <a:pt x="0" y="2370"/>
                    <a:pt x="139" y="2953"/>
                    <a:pt x="374" y="3397"/>
                  </a:cubicBezTo>
                  <a:cubicBezTo>
                    <a:pt x="402" y="3452"/>
                    <a:pt x="472" y="3493"/>
                    <a:pt x="540" y="3493"/>
                  </a:cubicBezTo>
                  <a:cubicBezTo>
                    <a:pt x="568" y="3493"/>
                    <a:pt x="596" y="3480"/>
                    <a:pt x="624" y="3465"/>
                  </a:cubicBezTo>
                  <a:cubicBezTo>
                    <a:pt x="707" y="3424"/>
                    <a:pt x="749" y="3313"/>
                    <a:pt x="693" y="3216"/>
                  </a:cubicBezTo>
                  <a:cubicBezTo>
                    <a:pt x="485" y="2827"/>
                    <a:pt x="374" y="2300"/>
                    <a:pt x="374" y="1746"/>
                  </a:cubicBezTo>
                  <a:cubicBezTo>
                    <a:pt x="374" y="1191"/>
                    <a:pt x="485" y="664"/>
                    <a:pt x="693" y="276"/>
                  </a:cubicBezTo>
                  <a:cubicBezTo>
                    <a:pt x="749" y="179"/>
                    <a:pt x="707" y="68"/>
                    <a:pt x="624" y="26"/>
                  </a:cubicBezTo>
                  <a:cubicBezTo>
                    <a:pt x="593" y="9"/>
                    <a:pt x="562" y="1"/>
                    <a:pt x="5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2"/>
            <p:cNvSpPr/>
            <p:nvPr/>
          </p:nvSpPr>
          <p:spPr>
            <a:xfrm>
              <a:off x="4206320" y="4256077"/>
              <a:ext cx="92599" cy="106046"/>
            </a:xfrm>
            <a:custGeom>
              <a:avLst/>
              <a:gdLst/>
              <a:ahLst/>
              <a:cxnLst/>
              <a:rect l="l" t="t" r="r" b="b"/>
              <a:pathLst>
                <a:path w="1942" h="2224" extrusionOk="0">
                  <a:moveTo>
                    <a:pt x="762" y="1516"/>
                  </a:moveTo>
                  <a:cubicBezTo>
                    <a:pt x="846" y="1516"/>
                    <a:pt x="929" y="1586"/>
                    <a:pt x="929" y="1682"/>
                  </a:cubicBezTo>
                  <a:cubicBezTo>
                    <a:pt x="929" y="1780"/>
                    <a:pt x="846" y="1863"/>
                    <a:pt x="762" y="1863"/>
                  </a:cubicBezTo>
                  <a:lnTo>
                    <a:pt x="555" y="1863"/>
                  </a:lnTo>
                  <a:cubicBezTo>
                    <a:pt x="457" y="1863"/>
                    <a:pt x="388" y="1780"/>
                    <a:pt x="388" y="1682"/>
                  </a:cubicBezTo>
                  <a:cubicBezTo>
                    <a:pt x="388" y="1586"/>
                    <a:pt x="457" y="1516"/>
                    <a:pt x="555" y="1516"/>
                  </a:cubicBezTo>
                  <a:close/>
                  <a:moveTo>
                    <a:pt x="1110" y="1"/>
                  </a:moveTo>
                  <a:cubicBezTo>
                    <a:pt x="1096" y="1"/>
                    <a:pt x="1082" y="2"/>
                    <a:pt x="1067" y="5"/>
                  </a:cubicBezTo>
                  <a:cubicBezTo>
                    <a:pt x="984" y="32"/>
                    <a:pt x="929" y="101"/>
                    <a:pt x="929" y="184"/>
                  </a:cubicBezTo>
                  <a:lnTo>
                    <a:pt x="929" y="1169"/>
                  </a:lnTo>
                  <a:cubicBezTo>
                    <a:pt x="873" y="1155"/>
                    <a:pt x="818" y="1142"/>
                    <a:pt x="762" y="1142"/>
                  </a:cubicBezTo>
                  <a:lnTo>
                    <a:pt x="568" y="1142"/>
                  </a:lnTo>
                  <a:cubicBezTo>
                    <a:pt x="278" y="1142"/>
                    <a:pt x="28" y="1377"/>
                    <a:pt x="14" y="1669"/>
                  </a:cubicBezTo>
                  <a:cubicBezTo>
                    <a:pt x="0" y="1974"/>
                    <a:pt x="250" y="2223"/>
                    <a:pt x="555" y="2223"/>
                  </a:cubicBezTo>
                  <a:lnTo>
                    <a:pt x="762" y="2223"/>
                  </a:lnTo>
                  <a:cubicBezTo>
                    <a:pt x="1054" y="2223"/>
                    <a:pt x="1304" y="1987"/>
                    <a:pt x="1304" y="1682"/>
                  </a:cubicBezTo>
                  <a:lnTo>
                    <a:pt x="1304" y="559"/>
                  </a:lnTo>
                  <a:lnTo>
                    <a:pt x="1387" y="600"/>
                  </a:lnTo>
                  <a:cubicBezTo>
                    <a:pt x="1511" y="642"/>
                    <a:pt x="1539" y="711"/>
                    <a:pt x="1553" y="726"/>
                  </a:cubicBezTo>
                  <a:lnTo>
                    <a:pt x="1553" y="753"/>
                  </a:lnTo>
                  <a:cubicBezTo>
                    <a:pt x="1589" y="826"/>
                    <a:pt x="1669" y="867"/>
                    <a:pt x="1744" y="867"/>
                  </a:cubicBezTo>
                  <a:cubicBezTo>
                    <a:pt x="1754" y="867"/>
                    <a:pt x="1765" y="866"/>
                    <a:pt x="1775" y="864"/>
                  </a:cubicBezTo>
                  <a:cubicBezTo>
                    <a:pt x="1872" y="837"/>
                    <a:pt x="1942" y="726"/>
                    <a:pt x="1900" y="628"/>
                  </a:cubicBezTo>
                  <a:lnTo>
                    <a:pt x="1900" y="615"/>
                  </a:lnTo>
                  <a:cubicBezTo>
                    <a:pt x="1900" y="587"/>
                    <a:pt x="1816" y="337"/>
                    <a:pt x="1498" y="240"/>
                  </a:cubicBezTo>
                  <a:cubicBezTo>
                    <a:pt x="1345" y="199"/>
                    <a:pt x="1276" y="101"/>
                    <a:pt x="1276" y="88"/>
                  </a:cubicBezTo>
                  <a:cubicBezTo>
                    <a:pt x="1241" y="30"/>
                    <a:pt x="1178" y="1"/>
                    <a:pt x="1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2"/>
            <p:cNvSpPr/>
            <p:nvPr/>
          </p:nvSpPr>
          <p:spPr>
            <a:xfrm>
              <a:off x="4320570" y="4371949"/>
              <a:ext cx="19979" cy="17452"/>
            </a:xfrm>
            <a:custGeom>
              <a:avLst/>
              <a:gdLst/>
              <a:ahLst/>
              <a:cxnLst/>
              <a:rect l="l" t="t" r="r" b="b"/>
              <a:pathLst>
                <a:path w="419" h="366" extrusionOk="0">
                  <a:moveTo>
                    <a:pt x="208" y="1"/>
                  </a:moveTo>
                  <a:cubicBezTo>
                    <a:pt x="126" y="1"/>
                    <a:pt x="47" y="56"/>
                    <a:pt x="31" y="154"/>
                  </a:cubicBezTo>
                  <a:cubicBezTo>
                    <a:pt x="1" y="274"/>
                    <a:pt x="108" y="365"/>
                    <a:pt x="217" y="365"/>
                  </a:cubicBezTo>
                  <a:cubicBezTo>
                    <a:pt x="259" y="365"/>
                    <a:pt x="301" y="351"/>
                    <a:pt x="336" y="320"/>
                  </a:cubicBezTo>
                  <a:cubicBezTo>
                    <a:pt x="406" y="265"/>
                    <a:pt x="419" y="154"/>
                    <a:pt x="363" y="84"/>
                  </a:cubicBezTo>
                  <a:cubicBezTo>
                    <a:pt x="324" y="27"/>
                    <a:pt x="265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8" name="Google Shape;1908;p52"/>
          <p:cNvGrpSpPr/>
          <p:nvPr/>
        </p:nvGrpSpPr>
        <p:grpSpPr>
          <a:xfrm>
            <a:off x="3297173" y="3954373"/>
            <a:ext cx="402820" cy="357971"/>
            <a:chOff x="2512742" y="4176923"/>
            <a:chExt cx="451744" cy="401448"/>
          </a:xfrm>
        </p:grpSpPr>
        <p:sp>
          <p:nvSpPr>
            <p:cNvPr id="1909" name="Google Shape;1909;p52"/>
            <p:cNvSpPr/>
            <p:nvPr/>
          </p:nvSpPr>
          <p:spPr>
            <a:xfrm>
              <a:off x="2512742" y="4176923"/>
              <a:ext cx="451744" cy="401391"/>
            </a:xfrm>
            <a:custGeom>
              <a:avLst/>
              <a:gdLst/>
              <a:ahLst/>
              <a:cxnLst/>
              <a:rect l="l" t="t" r="r" b="b"/>
              <a:pathLst>
                <a:path w="9474" h="8418" extrusionOk="0">
                  <a:moveTo>
                    <a:pt x="8281" y="2344"/>
                  </a:moveTo>
                  <a:lnTo>
                    <a:pt x="8281" y="2829"/>
                  </a:lnTo>
                  <a:lnTo>
                    <a:pt x="1236" y="2829"/>
                  </a:lnTo>
                  <a:lnTo>
                    <a:pt x="1236" y="2344"/>
                  </a:lnTo>
                  <a:close/>
                  <a:moveTo>
                    <a:pt x="2802" y="374"/>
                  </a:moveTo>
                  <a:cubicBezTo>
                    <a:pt x="2983" y="374"/>
                    <a:pt x="3149" y="458"/>
                    <a:pt x="3246" y="596"/>
                  </a:cubicBezTo>
                  <a:lnTo>
                    <a:pt x="3607" y="1082"/>
                  </a:lnTo>
                  <a:cubicBezTo>
                    <a:pt x="3773" y="1317"/>
                    <a:pt x="4050" y="1456"/>
                    <a:pt x="4342" y="1456"/>
                  </a:cubicBezTo>
                  <a:lnTo>
                    <a:pt x="8558" y="1456"/>
                  </a:lnTo>
                  <a:cubicBezTo>
                    <a:pt x="8849" y="1456"/>
                    <a:pt x="9098" y="1692"/>
                    <a:pt x="9098" y="1997"/>
                  </a:cubicBezTo>
                  <a:lnTo>
                    <a:pt x="9098" y="2829"/>
                  </a:lnTo>
                  <a:lnTo>
                    <a:pt x="8641" y="2829"/>
                  </a:lnTo>
                  <a:lnTo>
                    <a:pt x="8641" y="2164"/>
                  </a:lnTo>
                  <a:cubicBezTo>
                    <a:pt x="8641" y="2053"/>
                    <a:pt x="8558" y="1970"/>
                    <a:pt x="8460" y="1970"/>
                  </a:cubicBezTo>
                  <a:lnTo>
                    <a:pt x="1042" y="1970"/>
                  </a:lnTo>
                  <a:cubicBezTo>
                    <a:pt x="944" y="1970"/>
                    <a:pt x="861" y="2053"/>
                    <a:pt x="861" y="2164"/>
                  </a:cubicBezTo>
                  <a:lnTo>
                    <a:pt x="861" y="2829"/>
                  </a:lnTo>
                  <a:lnTo>
                    <a:pt x="376" y="2829"/>
                  </a:lnTo>
                  <a:lnTo>
                    <a:pt x="376" y="929"/>
                  </a:lnTo>
                  <a:cubicBezTo>
                    <a:pt x="376" y="624"/>
                    <a:pt x="625" y="374"/>
                    <a:pt x="931" y="374"/>
                  </a:cubicBezTo>
                  <a:close/>
                  <a:moveTo>
                    <a:pt x="931" y="0"/>
                  </a:moveTo>
                  <a:cubicBezTo>
                    <a:pt x="417" y="0"/>
                    <a:pt x="1" y="416"/>
                    <a:pt x="1" y="929"/>
                  </a:cubicBezTo>
                  <a:lnTo>
                    <a:pt x="1" y="7502"/>
                  </a:lnTo>
                  <a:cubicBezTo>
                    <a:pt x="1" y="8002"/>
                    <a:pt x="417" y="8418"/>
                    <a:pt x="931" y="8418"/>
                  </a:cubicBezTo>
                  <a:lnTo>
                    <a:pt x="3773" y="8418"/>
                  </a:lnTo>
                  <a:cubicBezTo>
                    <a:pt x="3871" y="8418"/>
                    <a:pt x="3954" y="8335"/>
                    <a:pt x="3954" y="8238"/>
                  </a:cubicBezTo>
                  <a:cubicBezTo>
                    <a:pt x="3954" y="8140"/>
                    <a:pt x="3871" y="8057"/>
                    <a:pt x="3773" y="8057"/>
                  </a:cubicBezTo>
                  <a:lnTo>
                    <a:pt x="931" y="8057"/>
                  </a:lnTo>
                  <a:cubicBezTo>
                    <a:pt x="625" y="8057"/>
                    <a:pt x="376" y="7808"/>
                    <a:pt x="376" y="7502"/>
                  </a:cubicBezTo>
                  <a:lnTo>
                    <a:pt x="376" y="3190"/>
                  </a:lnTo>
                  <a:lnTo>
                    <a:pt x="9098" y="3190"/>
                  </a:lnTo>
                  <a:lnTo>
                    <a:pt x="9098" y="7489"/>
                  </a:lnTo>
                  <a:cubicBezTo>
                    <a:pt x="9098" y="7794"/>
                    <a:pt x="8849" y="8057"/>
                    <a:pt x="8544" y="8057"/>
                  </a:cubicBezTo>
                  <a:lnTo>
                    <a:pt x="5396" y="8057"/>
                  </a:lnTo>
                  <a:cubicBezTo>
                    <a:pt x="5298" y="8057"/>
                    <a:pt x="5215" y="8140"/>
                    <a:pt x="5215" y="8238"/>
                  </a:cubicBezTo>
                  <a:cubicBezTo>
                    <a:pt x="5215" y="8335"/>
                    <a:pt x="5298" y="8418"/>
                    <a:pt x="5396" y="8418"/>
                  </a:cubicBezTo>
                  <a:lnTo>
                    <a:pt x="8544" y="8418"/>
                  </a:lnTo>
                  <a:cubicBezTo>
                    <a:pt x="9057" y="8418"/>
                    <a:pt x="9473" y="8002"/>
                    <a:pt x="9473" y="7489"/>
                  </a:cubicBezTo>
                  <a:lnTo>
                    <a:pt x="9473" y="1997"/>
                  </a:lnTo>
                  <a:cubicBezTo>
                    <a:pt x="9473" y="1498"/>
                    <a:pt x="9057" y="1082"/>
                    <a:pt x="8558" y="1082"/>
                  </a:cubicBezTo>
                  <a:lnTo>
                    <a:pt x="4342" y="1082"/>
                  </a:lnTo>
                  <a:cubicBezTo>
                    <a:pt x="4176" y="1082"/>
                    <a:pt x="4009" y="999"/>
                    <a:pt x="3898" y="860"/>
                  </a:cubicBezTo>
                  <a:lnTo>
                    <a:pt x="3551" y="389"/>
                  </a:lnTo>
                  <a:cubicBezTo>
                    <a:pt x="3371" y="152"/>
                    <a:pt x="3094" y="0"/>
                    <a:pt x="2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52"/>
            <p:cNvSpPr/>
            <p:nvPr/>
          </p:nvSpPr>
          <p:spPr>
            <a:xfrm>
              <a:off x="2570296" y="4362936"/>
              <a:ext cx="148817" cy="166460"/>
            </a:xfrm>
            <a:custGeom>
              <a:avLst/>
              <a:gdLst/>
              <a:ahLst/>
              <a:cxnLst/>
              <a:rect l="l" t="t" r="r" b="b"/>
              <a:pathLst>
                <a:path w="3121" h="3491" extrusionOk="0">
                  <a:moveTo>
                    <a:pt x="2747" y="426"/>
                  </a:moveTo>
                  <a:lnTo>
                    <a:pt x="2747" y="842"/>
                  </a:lnTo>
                  <a:lnTo>
                    <a:pt x="1457" y="1231"/>
                  </a:lnTo>
                  <a:lnTo>
                    <a:pt x="1457" y="815"/>
                  </a:lnTo>
                  <a:lnTo>
                    <a:pt x="1457" y="800"/>
                  </a:lnTo>
                  <a:lnTo>
                    <a:pt x="2747" y="426"/>
                  </a:lnTo>
                  <a:close/>
                  <a:moveTo>
                    <a:pt x="2510" y="2298"/>
                  </a:moveTo>
                  <a:cubicBezTo>
                    <a:pt x="2649" y="2298"/>
                    <a:pt x="2747" y="2409"/>
                    <a:pt x="2747" y="2534"/>
                  </a:cubicBezTo>
                  <a:cubicBezTo>
                    <a:pt x="2747" y="2673"/>
                    <a:pt x="2649" y="2784"/>
                    <a:pt x="2510" y="2784"/>
                  </a:cubicBezTo>
                  <a:lnTo>
                    <a:pt x="2275" y="2784"/>
                  </a:lnTo>
                  <a:cubicBezTo>
                    <a:pt x="2150" y="2784"/>
                    <a:pt x="2039" y="2673"/>
                    <a:pt x="2039" y="2534"/>
                  </a:cubicBezTo>
                  <a:cubicBezTo>
                    <a:pt x="2039" y="2409"/>
                    <a:pt x="2150" y="2298"/>
                    <a:pt x="2275" y="2298"/>
                  </a:cubicBezTo>
                  <a:close/>
                  <a:moveTo>
                    <a:pt x="846" y="2645"/>
                  </a:moveTo>
                  <a:cubicBezTo>
                    <a:pt x="972" y="2645"/>
                    <a:pt x="1083" y="2742"/>
                    <a:pt x="1083" y="2880"/>
                  </a:cubicBezTo>
                  <a:cubicBezTo>
                    <a:pt x="1083" y="3006"/>
                    <a:pt x="972" y="3117"/>
                    <a:pt x="846" y="3117"/>
                  </a:cubicBezTo>
                  <a:lnTo>
                    <a:pt x="611" y="3117"/>
                  </a:lnTo>
                  <a:cubicBezTo>
                    <a:pt x="472" y="3117"/>
                    <a:pt x="375" y="3006"/>
                    <a:pt x="375" y="2880"/>
                  </a:cubicBezTo>
                  <a:cubicBezTo>
                    <a:pt x="375" y="2742"/>
                    <a:pt x="472" y="2645"/>
                    <a:pt x="611" y="2645"/>
                  </a:cubicBezTo>
                  <a:close/>
                  <a:moveTo>
                    <a:pt x="2940" y="0"/>
                  </a:moveTo>
                  <a:cubicBezTo>
                    <a:pt x="2922" y="0"/>
                    <a:pt x="2904" y="3"/>
                    <a:pt x="2885" y="10"/>
                  </a:cubicBezTo>
                  <a:lnTo>
                    <a:pt x="1221" y="482"/>
                  </a:lnTo>
                  <a:cubicBezTo>
                    <a:pt x="1138" y="509"/>
                    <a:pt x="1083" y="578"/>
                    <a:pt x="1083" y="661"/>
                  </a:cubicBezTo>
                  <a:lnTo>
                    <a:pt x="1083" y="2312"/>
                  </a:lnTo>
                  <a:cubicBezTo>
                    <a:pt x="1013" y="2285"/>
                    <a:pt x="930" y="2270"/>
                    <a:pt x="846" y="2270"/>
                  </a:cubicBezTo>
                  <a:lnTo>
                    <a:pt x="611" y="2270"/>
                  </a:lnTo>
                  <a:cubicBezTo>
                    <a:pt x="278" y="2270"/>
                    <a:pt x="1" y="2547"/>
                    <a:pt x="1" y="2880"/>
                  </a:cubicBezTo>
                  <a:cubicBezTo>
                    <a:pt x="1" y="3213"/>
                    <a:pt x="278" y="3491"/>
                    <a:pt x="611" y="3491"/>
                  </a:cubicBezTo>
                  <a:lnTo>
                    <a:pt x="846" y="3491"/>
                  </a:lnTo>
                  <a:cubicBezTo>
                    <a:pt x="1179" y="3491"/>
                    <a:pt x="1457" y="3213"/>
                    <a:pt x="1457" y="2880"/>
                  </a:cubicBezTo>
                  <a:lnTo>
                    <a:pt x="1457" y="1604"/>
                  </a:lnTo>
                  <a:lnTo>
                    <a:pt x="2747" y="1231"/>
                  </a:lnTo>
                  <a:lnTo>
                    <a:pt x="2747" y="1979"/>
                  </a:lnTo>
                  <a:cubicBezTo>
                    <a:pt x="2677" y="1952"/>
                    <a:pt x="2594" y="1937"/>
                    <a:pt x="2510" y="1937"/>
                  </a:cubicBezTo>
                  <a:lnTo>
                    <a:pt x="2275" y="1937"/>
                  </a:lnTo>
                  <a:cubicBezTo>
                    <a:pt x="1942" y="1937"/>
                    <a:pt x="1665" y="2201"/>
                    <a:pt x="1665" y="2534"/>
                  </a:cubicBezTo>
                  <a:cubicBezTo>
                    <a:pt x="1665" y="2880"/>
                    <a:pt x="1942" y="3144"/>
                    <a:pt x="2275" y="3144"/>
                  </a:cubicBezTo>
                  <a:lnTo>
                    <a:pt x="2510" y="3144"/>
                  </a:lnTo>
                  <a:cubicBezTo>
                    <a:pt x="2843" y="3144"/>
                    <a:pt x="3121" y="2880"/>
                    <a:pt x="3121" y="2534"/>
                  </a:cubicBezTo>
                  <a:lnTo>
                    <a:pt x="3121" y="177"/>
                  </a:lnTo>
                  <a:cubicBezTo>
                    <a:pt x="3121" y="84"/>
                    <a:pt x="3034" y="0"/>
                    <a:pt x="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52"/>
            <p:cNvSpPr/>
            <p:nvPr/>
          </p:nvSpPr>
          <p:spPr>
            <a:xfrm>
              <a:off x="2758122" y="4391785"/>
              <a:ext cx="32424" cy="17929"/>
            </a:xfrm>
            <a:custGeom>
              <a:avLst/>
              <a:gdLst/>
              <a:ahLst/>
              <a:cxnLst/>
              <a:rect l="l" t="t" r="r" b="b"/>
              <a:pathLst>
                <a:path w="680" h="376" extrusionOk="0">
                  <a:moveTo>
                    <a:pt x="180" y="1"/>
                  </a:moveTo>
                  <a:cubicBezTo>
                    <a:pt x="84" y="1"/>
                    <a:pt x="0" y="84"/>
                    <a:pt x="0" y="195"/>
                  </a:cubicBezTo>
                  <a:cubicBezTo>
                    <a:pt x="0" y="293"/>
                    <a:pt x="84" y="376"/>
                    <a:pt x="180" y="376"/>
                  </a:cubicBezTo>
                  <a:lnTo>
                    <a:pt x="485" y="376"/>
                  </a:lnTo>
                  <a:cubicBezTo>
                    <a:pt x="596" y="376"/>
                    <a:pt x="679" y="293"/>
                    <a:pt x="679" y="195"/>
                  </a:cubicBezTo>
                  <a:cubicBezTo>
                    <a:pt x="679" y="84"/>
                    <a:pt x="596" y="1"/>
                    <a:pt x="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52"/>
            <p:cNvSpPr/>
            <p:nvPr/>
          </p:nvSpPr>
          <p:spPr>
            <a:xfrm>
              <a:off x="2813673" y="4391785"/>
              <a:ext cx="93935" cy="17929"/>
            </a:xfrm>
            <a:custGeom>
              <a:avLst/>
              <a:gdLst/>
              <a:ahLst/>
              <a:cxnLst/>
              <a:rect l="l" t="t" r="r" b="b"/>
              <a:pathLst>
                <a:path w="1970" h="376" extrusionOk="0">
                  <a:moveTo>
                    <a:pt x="180" y="1"/>
                  </a:moveTo>
                  <a:cubicBezTo>
                    <a:pt x="84" y="1"/>
                    <a:pt x="0" y="84"/>
                    <a:pt x="0" y="195"/>
                  </a:cubicBezTo>
                  <a:cubicBezTo>
                    <a:pt x="0" y="293"/>
                    <a:pt x="84" y="376"/>
                    <a:pt x="180" y="376"/>
                  </a:cubicBezTo>
                  <a:lnTo>
                    <a:pt x="1789" y="376"/>
                  </a:lnTo>
                  <a:cubicBezTo>
                    <a:pt x="1886" y="376"/>
                    <a:pt x="1970" y="293"/>
                    <a:pt x="1970" y="195"/>
                  </a:cubicBezTo>
                  <a:cubicBezTo>
                    <a:pt x="1970" y="84"/>
                    <a:pt x="1886" y="1"/>
                    <a:pt x="1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52"/>
            <p:cNvSpPr/>
            <p:nvPr/>
          </p:nvSpPr>
          <p:spPr>
            <a:xfrm>
              <a:off x="2758122" y="4436131"/>
              <a:ext cx="32424" cy="17881"/>
            </a:xfrm>
            <a:custGeom>
              <a:avLst/>
              <a:gdLst/>
              <a:ahLst/>
              <a:cxnLst/>
              <a:rect l="l" t="t" r="r" b="b"/>
              <a:pathLst>
                <a:path w="680" h="375" extrusionOk="0">
                  <a:moveTo>
                    <a:pt x="180" y="1"/>
                  </a:moveTo>
                  <a:cubicBezTo>
                    <a:pt x="84" y="1"/>
                    <a:pt x="0" y="84"/>
                    <a:pt x="0" y="180"/>
                  </a:cubicBezTo>
                  <a:cubicBezTo>
                    <a:pt x="0" y="291"/>
                    <a:pt x="84" y="375"/>
                    <a:pt x="180" y="375"/>
                  </a:cubicBezTo>
                  <a:lnTo>
                    <a:pt x="485" y="375"/>
                  </a:lnTo>
                  <a:cubicBezTo>
                    <a:pt x="596" y="375"/>
                    <a:pt x="679" y="291"/>
                    <a:pt x="679" y="180"/>
                  </a:cubicBezTo>
                  <a:cubicBezTo>
                    <a:pt x="679" y="84"/>
                    <a:pt x="596" y="1"/>
                    <a:pt x="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52"/>
            <p:cNvSpPr/>
            <p:nvPr/>
          </p:nvSpPr>
          <p:spPr>
            <a:xfrm>
              <a:off x="2813673" y="4436131"/>
              <a:ext cx="93935" cy="17881"/>
            </a:xfrm>
            <a:custGeom>
              <a:avLst/>
              <a:gdLst/>
              <a:ahLst/>
              <a:cxnLst/>
              <a:rect l="l" t="t" r="r" b="b"/>
              <a:pathLst>
                <a:path w="1970" h="375" extrusionOk="0">
                  <a:moveTo>
                    <a:pt x="180" y="1"/>
                  </a:moveTo>
                  <a:cubicBezTo>
                    <a:pt x="84" y="1"/>
                    <a:pt x="0" y="84"/>
                    <a:pt x="0" y="180"/>
                  </a:cubicBezTo>
                  <a:cubicBezTo>
                    <a:pt x="0" y="291"/>
                    <a:pt x="84" y="375"/>
                    <a:pt x="180" y="375"/>
                  </a:cubicBezTo>
                  <a:lnTo>
                    <a:pt x="1789" y="375"/>
                  </a:lnTo>
                  <a:cubicBezTo>
                    <a:pt x="1886" y="375"/>
                    <a:pt x="1970" y="291"/>
                    <a:pt x="1970" y="180"/>
                  </a:cubicBezTo>
                  <a:cubicBezTo>
                    <a:pt x="1970" y="84"/>
                    <a:pt x="1886" y="1"/>
                    <a:pt x="1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52"/>
            <p:cNvSpPr/>
            <p:nvPr/>
          </p:nvSpPr>
          <p:spPr>
            <a:xfrm>
              <a:off x="2758122" y="4480429"/>
              <a:ext cx="32424" cy="17929"/>
            </a:xfrm>
            <a:custGeom>
              <a:avLst/>
              <a:gdLst/>
              <a:ahLst/>
              <a:cxnLst/>
              <a:rect l="l" t="t" r="r" b="b"/>
              <a:pathLst>
                <a:path w="680" h="376" extrusionOk="0">
                  <a:moveTo>
                    <a:pt x="180" y="0"/>
                  </a:moveTo>
                  <a:cubicBezTo>
                    <a:pt x="84" y="0"/>
                    <a:pt x="0" y="83"/>
                    <a:pt x="0" y="181"/>
                  </a:cubicBezTo>
                  <a:cubicBezTo>
                    <a:pt x="0" y="292"/>
                    <a:pt x="84" y="375"/>
                    <a:pt x="180" y="375"/>
                  </a:cubicBezTo>
                  <a:lnTo>
                    <a:pt x="485" y="375"/>
                  </a:lnTo>
                  <a:cubicBezTo>
                    <a:pt x="596" y="375"/>
                    <a:pt x="679" y="292"/>
                    <a:pt x="679" y="181"/>
                  </a:cubicBezTo>
                  <a:cubicBezTo>
                    <a:pt x="679" y="83"/>
                    <a:pt x="596" y="0"/>
                    <a:pt x="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52"/>
            <p:cNvSpPr/>
            <p:nvPr/>
          </p:nvSpPr>
          <p:spPr>
            <a:xfrm>
              <a:off x="2813673" y="4480429"/>
              <a:ext cx="93935" cy="17929"/>
            </a:xfrm>
            <a:custGeom>
              <a:avLst/>
              <a:gdLst/>
              <a:ahLst/>
              <a:cxnLst/>
              <a:rect l="l" t="t" r="r" b="b"/>
              <a:pathLst>
                <a:path w="1970" h="376" extrusionOk="0">
                  <a:moveTo>
                    <a:pt x="180" y="0"/>
                  </a:moveTo>
                  <a:cubicBezTo>
                    <a:pt x="84" y="0"/>
                    <a:pt x="0" y="83"/>
                    <a:pt x="0" y="181"/>
                  </a:cubicBezTo>
                  <a:cubicBezTo>
                    <a:pt x="0" y="292"/>
                    <a:pt x="84" y="375"/>
                    <a:pt x="180" y="375"/>
                  </a:cubicBezTo>
                  <a:lnTo>
                    <a:pt x="1789" y="375"/>
                  </a:lnTo>
                  <a:cubicBezTo>
                    <a:pt x="1886" y="375"/>
                    <a:pt x="1970" y="292"/>
                    <a:pt x="1970" y="181"/>
                  </a:cubicBezTo>
                  <a:cubicBezTo>
                    <a:pt x="1970" y="83"/>
                    <a:pt x="1886" y="0"/>
                    <a:pt x="1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52"/>
            <p:cNvSpPr/>
            <p:nvPr/>
          </p:nvSpPr>
          <p:spPr>
            <a:xfrm>
              <a:off x="2721739" y="4560871"/>
              <a:ext cx="19884" cy="17499"/>
            </a:xfrm>
            <a:custGeom>
              <a:avLst/>
              <a:gdLst/>
              <a:ahLst/>
              <a:cxnLst/>
              <a:rect l="l" t="t" r="r" b="b"/>
              <a:pathLst>
                <a:path w="417" h="367" extrusionOk="0">
                  <a:moveTo>
                    <a:pt x="214" y="1"/>
                  </a:moveTo>
                  <a:cubicBezTo>
                    <a:pt x="179" y="1"/>
                    <a:pt x="143" y="12"/>
                    <a:pt x="111" y="33"/>
                  </a:cubicBezTo>
                  <a:cubicBezTo>
                    <a:pt x="28" y="88"/>
                    <a:pt x="0" y="199"/>
                    <a:pt x="56" y="283"/>
                  </a:cubicBezTo>
                  <a:cubicBezTo>
                    <a:pt x="91" y="336"/>
                    <a:pt x="156" y="367"/>
                    <a:pt x="220" y="367"/>
                  </a:cubicBezTo>
                  <a:cubicBezTo>
                    <a:pt x="255" y="367"/>
                    <a:pt x="290" y="358"/>
                    <a:pt x="320" y="338"/>
                  </a:cubicBezTo>
                  <a:cubicBezTo>
                    <a:pt x="403" y="283"/>
                    <a:pt x="416" y="172"/>
                    <a:pt x="361" y="88"/>
                  </a:cubicBezTo>
                  <a:cubicBezTo>
                    <a:pt x="327" y="29"/>
                    <a:pt x="271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8" name="Google Shape;1918;p52"/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1919" name="Google Shape;1919;p52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52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52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52"/>
            <p:cNvSpPr/>
            <p:nvPr/>
          </p:nvSpPr>
          <p:spPr>
            <a:xfrm>
              <a:off x="1379968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2"/>
            <p:cNvSpPr/>
            <p:nvPr/>
          </p:nvSpPr>
          <p:spPr>
            <a:xfrm>
              <a:off x="1483960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1924" name="Google Shape;1924;p52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2"/>
            <p:cNvSpPr/>
            <p:nvPr/>
          </p:nvSpPr>
          <p:spPr>
            <a:xfrm flipH="1">
              <a:off x="1790866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  <p:grpSp>
          <p:nvGrpSpPr>
            <p:cNvPr id="1926" name="Google Shape;1926;p52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1927" name="Google Shape;1927;p52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52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9" name="Google Shape;1929;p52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1930" name="Google Shape;1930;p52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52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52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3" name="Google Shape;1933;p52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1934" name="Google Shape;1934;p52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52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52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52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52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52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52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52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942" name="Google Shape;1942;p52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3" name="Google Shape;1943;p52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44" name="Google Shape;1944;p52"/>
          <p:cNvGrpSpPr/>
          <p:nvPr/>
        </p:nvGrpSpPr>
        <p:grpSpPr>
          <a:xfrm>
            <a:off x="7226098" y="3970871"/>
            <a:ext cx="402735" cy="325528"/>
            <a:chOff x="6918848" y="4195424"/>
            <a:chExt cx="451649" cy="365064"/>
          </a:xfrm>
        </p:grpSpPr>
        <p:sp>
          <p:nvSpPr>
            <p:cNvPr id="1945" name="Google Shape;1945;p52"/>
            <p:cNvSpPr/>
            <p:nvPr/>
          </p:nvSpPr>
          <p:spPr>
            <a:xfrm>
              <a:off x="6918848" y="4278775"/>
              <a:ext cx="451649" cy="198407"/>
            </a:xfrm>
            <a:custGeom>
              <a:avLst/>
              <a:gdLst/>
              <a:ahLst/>
              <a:cxnLst/>
              <a:rect l="l" t="t" r="r" b="b"/>
              <a:pathLst>
                <a:path w="9472" h="4161" extrusionOk="0">
                  <a:moveTo>
                    <a:pt x="7378" y="361"/>
                  </a:moveTo>
                  <a:cubicBezTo>
                    <a:pt x="8321" y="361"/>
                    <a:pt x="9098" y="1137"/>
                    <a:pt x="9098" y="2080"/>
                  </a:cubicBezTo>
                  <a:cubicBezTo>
                    <a:pt x="9098" y="3023"/>
                    <a:pt x="8321" y="3800"/>
                    <a:pt x="7378" y="3800"/>
                  </a:cubicBezTo>
                  <a:cubicBezTo>
                    <a:pt x="6448" y="3800"/>
                    <a:pt x="5672" y="3009"/>
                    <a:pt x="5672" y="2080"/>
                  </a:cubicBezTo>
                  <a:cubicBezTo>
                    <a:pt x="5672" y="1151"/>
                    <a:pt x="6448" y="361"/>
                    <a:pt x="7378" y="361"/>
                  </a:cubicBezTo>
                  <a:close/>
                  <a:moveTo>
                    <a:pt x="7378" y="0"/>
                  </a:moveTo>
                  <a:cubicBezTo>
                    <a:pt x="6920" y="0"/>
                    <a:pt x="6504" y="139"/>
                    <a:pt x="6158" y="388"/>
                  </a:cubicBezTo>
                  <a:lnTo>
                    <a:pt x="2649" y="388"/>
                  </a:lnTo>
                  <a:cubicBezTo>
                    <a:pt x="2538" y="388"/>
                    <a:pt x="2455" y="472"/>
                    <a:pt x="2455" y="568"/>
                  </a:cubicBezTo>
                  <a:cubicBezTo>
                    <a:pt x="2455" y="679"/>
                    <a:pt x="2538" y="762"/>
                    <a:pt x="2649" y="762"/>
                  </a:cubicBezTo>
                  <a:lnTo>
                    <a:pt x="5770" y="762"/>
                  </a:lnTo>
                  <a:cubicBezTo>
                    <a:pt x="5464" y="1123"/>
                    <a:pt x="5298" y="1594"/>
                    <a:pt x="5298" y="2066"/>
                  </a:cubicBezTo>
                  <a:cubicBezTo>
                    <a:pt x="5298" y="2552"/>
                    <a:pt x="5464" y="3023"/>
                    <a:pt x="5770" y="3397"/>
                  </a:cubicBezTo>
                  <a:lnTo>
                    <a:pt x="1012" y="3397"/>
                  </a:lnTo>
                  <a:cubicBezTo>
                    <a:pt x="652" y="3397"/>
                    <a:pt x="374" y="3107"/>
                    <a:pt x="374" y="2759"/>
                  </a:cubicBezTo>
                  <a:lnTo>
                    <a:pt x="374" y="1400"/>
                  </a:lnTo>
                  <a:cubicBezTo>
                    <a:pt x="374" y="1054"/>
                    <a:pt x="652" y="762"/>
                    <a:pt x="1012" y="762"/>
                  </a:cubicBezTo>
                  <a:cubicBezTo>
                    <a:pt x="1123" y="762"/>
                    <a:pt x="1206" y="679"/>
                    <a:pt x="1206" y="568"/>
                  </a:cubicBezTo>
                  <a:cubicBezTo>
                    <a:pt x="1206" y="472"/>
                    <a:pt x="1123" y="388"/>
                    <a:pt x="1012" y="388"/>
                  </a:cubicBezTo>
                  <a:cubicBezTo>
                    <a:pt x="458" y="388"/>
                    <a:pt x="0" y="845"/>
                    <a:pt x="0" y="1400"/>
                  </a:cubicBezTo>
                  <a:lnTo>
                    <a:pt x="0" y="2759"/>
                  </a:lnTo>
                  <a:cubicBezTo>
                    <a:pt x="0" y="3314"/>
                    <a:pt x="458" y="3772"/>
                    <a:pt x="1012" y="3772"/>
                  </a:cubicBezTo>
                  <a:lnTo>
                    <a:pt x="6158" y="3772"/>
                  </a:lnTo>
                  <a:cubicBezTo>
                    <a:pt x="6504" y="4022"/>
                    <a:pt x="6920" y="4160"/>
                    <a:pt x="7378" y="4160"/>
                  </a:cubicBezTo>
                  <a:cubicBezTo>
                    <a:pt x="8529" y="4160"/>
                    <a:pt x="9472" y="3231"/>
                    <a:pt x="9472" y="2080"/>
                  </a:cubicBezTo>
                  <a:cubicBezTo>
                    <a:pt x="9472" y="929"/>
                    <a:pt x="8529" y="0"/>
                    <a:pt x="7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2"/>
            <p:cNvSpPr/>
            <p:nvPr/>
          </p:nvSpPr>
          <p:spPr>
            <a:xfrm>
              <a:off x="6959856" y="4339571"/>
              <a:ext cx="38384" cy="76769"/>
            </a:xfrm>
            <a:custGeom>
              <a:avLst/>
              <a:gdLst/>
              <a:ahLst/>
              <a:cxnLst/>
              <a:rect l="l" t="t" r="r" b="b"/>
              <a:pathLst>
                <a:path w="805" h="1610" extrusionOk="0">
                  <a:moveTo>
                    <a:pt x="194" y="1"/>
                  </a:moveTo>
                  <a:cubicBezTo>
                    <a:pt x="83" y="1"/>
                    <a:pt x="0" y="84"/>
                    <a:pt x="0" y="181"/>
                  </a:cubicBezTo>
                  <a:lnTo>
                    <a:pt x="0" y="1429"/>
                  </a:lnTo>
                  <a:cubicBezTo>
                    <a:pt x="0" y="1512"/>
                    <a:pt x="69" y="1595"/>
                    <a:pt x="152" y="1610"/>
                  </a:cubicBezTo>
                  <a:lnTo>
                    <a:pt x="624" y="1610"/>
                  </a:lnTo>
                  <a:cubicBezTo>
                    <a:pt x="721" y="1610"/>
                    <a:pt x="805" y="1526"/>
                    <a:pt x="805" y="1415"/>
                  </a:cubicBezTo>
                  <a:cubicBezTo>
                    <a:pt x="805" y="1318"/>
                    <a:pt x="721" y="1235"/>
                    <a:pt x="624" y="1235"/>
                  </a:cubicBezTo>
                  <a:lnTo>
                    <a:pt x="374" y="1235"/>
                  </a:lnTo>
                  <a:lnTo>
                    <a:pt x="374" y="181"/>
                  </a:lnTo>
                  <a:cubicBezTo>
                    <a:pt x="374" y="84"/>
                    <a:pt x="291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2"/>
            <p:cNvSpPr/>
            <p:nvPr/>
          </p:nvSpPr>
          <p:spPr>
            <a:xfrm>
              <a:off x="7010734" y="4339571"/>
              <a:ext cx="17929" cy="76769"/>
            </a:xfrm>
            <a:custGeom>
              <a:avLst/>
              <a:gdLst/>
              <a:ahLst/>
              <a:cxnLst/>
              <a:rect l="l" t="t" r="r" b="b"/>
              <a:pathLst>
                <a:path w="376" h="1610" extrusionOk="0">
                  <a:moveTo>
                    <a:pt x="181" y="1"/>
                  </a:moveTo>
                  <a:cubicBezTo>
                    <a:pt x="84" y="1"/>
                    <a:pt x="1" y="84"/>
                    <a:pt x="1" y="181"/>
                  </a:cubicBezTo>
                  <a:lnTo>
                    <a:pt x="1" y="1429"/>
                  </a:lnTo>
                  <a:cubicBezTo>
                    <a:pt x="1" y="1526"/>
                    <a:pt x="84" y="1610"/>
                    <a:pt x="181" y="1610"/>
                  </a:cubicBezTo>
                  <a:cubicBezTo>
                    <a:pt x="292" y="1610"/>
                    <a:pt x="376" y="1526"/>
                    <a:pt x="376" y="1429"/>
                  </a:cubicBezTo>
                  <a:lnTo>
                    <a:pt x="376" y="181"/>
                  </a:lnTo>
                  <a:cubicBezTo>
                    <a:pt x="376" y="84"/>
                    <a:pt x="292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2"/>
            <p:cNvSpPr/>
            <p:nvPr/>
          </p:nvSpPr>
          <p:spPr>
            <a:xfrm>
              <a:off x="7111919" y="4340239"/>
              <a:ext cx="42390" cy="76101"/>
            </a:xfrm>
            <a:custGeom>
              <a:avLst/>
              <a:gdLst/>
              <a:ahLst/>
              <a:cxnLst/>
              <a:rect l="l" t="t" r="r" b="b"/>
              <a:pathLst>
                <a:path w="889" h="1596" extrusionOk="0">
                  <a:moveTo>
                    <a:pt x="181" y="0"/>
                  </a:moveTo>
                  <a:cubicBezTo>
                    <a:pt x="84" y="0"/>
                    <a:pt x="1" y="83"/>
                    <a:pt x="1" y="181"/>
                  </a:cubicBezTo>
                  <a:lnTo>
                    <a:pt x="1" y="1415"/>
                  </a:lnTo>
                  <a:cubicBezTo>
                    <a:pt x="1" y="1512"/>
                    <a:pt x="84" y="1596"/>
                    <a:pt x="181" y="1596"/>
                  </a:cubicBezTo>
                  <a:lnTo>
                    <a:pt x="694" y="1596"/>
                  </a:lnTo>
                  <a:cubicBezTo>
                    <a:pt x="805" y="1596"/>
                    <a:pt x="888" y="1512"/>
                    <a:pt x="888" y="1415"/>
                  </a:cubicBezTo>
                  <a:cubicBezTo>
                    <a:pt x="888" y="1304"/>
                    <a:pt x="805" y="1221"/>
                    <a:pt x="694" y="1221"/>
                  </a:cubicBezTo>
                  <a:lnTo>
                    <a:pt x="375" y="1221"/>
                  </a:lnTo>
                  <a:lnTo>
                    <a:pt x="375" y="985"/>
                  </a:lnTo>
                  <a:lnTo>
                    <a:pt x="667" y="985"/>
                  </a:lnTo>
                  <a:cubicBezTo>
                    <a:pt x="763" y="985"/>
                    <a:pt x="846" y="902"/>
                    <a:pt x="846" y="791"/>
                  </a:cubicBezTo>
                  <a:cubicBezTo>
                    <a:pt x="846" y="694"/>
                    <a:pt x="763" y="610"/>
                    <a:pt x="667" y="610"/>
                  </a:cubicBezTo>
                  <a:lnTo>
                    <a:pt x="375" y="610"/>
                  </a:lnTo>
                  <a:lnTo>
                    <a:pt x="375" y="361"/>
                  </a:lnTo>
                  <a:lnTo>
                    <a:pt x="694" y="361"/>
                  </a:lnTo>
                  <a:cubicBezTo>
                    <a:pt x="805" y="361"/>
                    <a:pt x="888" y="278"/>
                    <a:pt x="888" y="181"/>
                  </a:cubicBezTo>
                  <a:cubicBezTo>
                    <a:pt x="888" y="83"/>
                    <a:pt x="805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2"/>
            <p:cNvSpPr/>
            <p:nvPr/>
          </p:nvSpPr>
          <p:spPr>
            <a:xfrm>
              <a:off x="7041156" y="4339571"/>
              <a:ext cx="61558" cy="76769"/>
            </a:xfrm>
            <a:custGeom>
              <a:avLst/>
              <a:gdLst/>
              <a:ahLst/>
              <a:cxnLst/>
              <a:rect l="l" t="t" r="r" b="b"/>
              <a:pathLst>
                <a:path w="1291" h="1610" extrusionOk="0">
                  <a:moveTo>
                    <a:pt x="207" y="1"/>
                  </a:moveTo>
                  <a:cubicBezTo>
                    <a:pt x="184" y="1"/>
                    <a:pt x="161" y="5"/>
                    <a:pt x="139" y="14"/>
                  </a:cubicBezTo>
                  <a:cubicBezTo>
                    <a:pt x="43" y="42"/>
                    <a:pt x="0" y="153"/>
                    <a:pt x="28" y="251"/>
                  </a:cubicBezTo>
                  <a:lnTo>
                    <a:pt x="459" y="1471"/>
                  </a:lnTo>
                  <a:cubicBezTo>
                    <a:pt x="486" y="1554"/>
                    <a:pt x="555" y="1610"/>
                    <a:pt x="653" y="1610"/>
                  </a:cubicBezTo>
                  <a:cubicBezTo>
                    <a:pt x="749" y="1610"/>
                    <a:pt x="819" y="1554"/>
                    <a:pt x="860" y="1457"/>
                  </a:cubicBezTo>
                  <a:lnTo>
                    <a:pt x="1263" y="251"/>
                  </a:lnTo>
                  <a:cubicBezTo>
                    <a:pt x="1291" y="153"/>
                    <a:pt x="1235" y="42"/>
                    <a:pt x="1138" y="14"/>
                  </a:cubicBezTo>
                  <a:cubicBezTo>
                    <a:pt x="1116" y="5"/>
                    <a:pt x="1094" y="1"/>
                    <a:pt x="1072" y="1"/>
                  </a:cubicBezTo>
                  <a:cubicBezTo>
                    <a:pt x="1000" y="1"/>
                    <a:pt x="934" y="51"/>
                    <a:pt x="902" y="125"/>
                  </a:cubicBezTo>
                  <a:lnTo>
                    <a:pt x="653" y="902"/>
                  </a:lnTo>
                  <a:lnTo>
                    <a:pt x="375" y="125"/>
                  </a:lnTo>
                  <a:cubicBezTo>
                    <a:pt x="354" y="51"/>
                    <a:pt x="283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2"/>
            <p:cNvSpPr/>
            <p:nvPr/>
          </p:nvSpPr>
          <p:spPr>
            <a:xfrm>
              <a:off x="7219064" y="4312964"/>
              <a:ext cx="105855" cy="123212"/>
            </a:xfrm>
            <a:custGeom>
              <a:avLst/>
              <a:gdLst/>
              <a:ahLst/>
              <a:cxnLst/>
              <a:rect l="l" t="t" r="r" b="b"/>
              <a:pathLst>
                <a:path w="2220" h="2584" extrusionOk="0">
                  <a:moveTo>
                    <a:pt x="833" y="1752"/>
                  </a:moveTo>
                  <a:cubicBezTo>
                    <a:pt x="957" y="1752"/>
                    <a:pt x="1068" y="1863"/>
                    <a:pt x="1068" y="1987"/>
                  </a:cubicBezTo>
                  <a:cubicBezTo>
                    <a:pt x="1068" y="2112"/>
                    <a:pt x="957" y="2209"/>
                    <a:pt x="833" y="2209"/>
                  </a:cubicBezTo>
                  <a:lnTo>
                    <a:pt x="611" y="2209"/>
                  </a:lnTo>
                  <a:cubicBezTo>
                    <a:pt x="485" y="2209"/>
                    <a:pt x="374" y="2112"/>
                    <a:pt x="374" y="1987"/>
                  </a:cubicBezTo>
                  <a:cubicBezTo>
                    <a:pt x="374" y="1863"/>
                    <a:pt x="485" y="1752"/>
                    <a:pt x="611" y="1752"/>
                  </a:cubicBezTo>
                  <a:close/>
                  <a:moveTo>
                    <a:pt x="1236" y="1"/>
                  </a:moveTo>
                  <a:cubicBezTo>
                    <a:pt x="1222" y="1"/>
                    <a:pt x="1207" y="2"/>
                    <a:pt x="1193" y="4"/>
                  </a:cubicBezTo>
                  <a:cubicBezTo>
                    <a:pt x="1123" y="32"/>
                    <a:pt x="1068" y="101"/>
                    <a:pt x="1068" y="184"/>
                  </a:cubicBezTo>
                  <a:lnTo>
                    <a:pt x="1068" y="1432"/>
                  </a:lnTo>
                  <a:cubicBezTo>
                    <a:pt x="999" y="1404"/>
                    <a:pt x="916" y="1391"/>
                    <a:pt x="833" y="1391"/>
                  </a:cubicBezTo>
                  <a:lnTo>
                    <a:pt x="624" y="1391"/>
                  </a:lnTo>
                  <a:cubicBezTo>
                    <a:pt x="291" y="1391"/>
                    <a:pt x="0" y="1654"/>
                    <a:pt x="14" y="1987"/>
                  </a:cubicBezTo>
                  <a:cubicBezTo>
                    <a:pt x="14" y="2320"/>
                    <a:pt x="278" y="2584"/>
                    <a:pt x="611" y="2584"/>
                  </a:cubicBezTo>
                  <a:lnTo>
                    <a:pt x="833" y="2584"/>
                  </a:lnTo>
                  <a:cubicBezTo>
                    <a:pt x="1165" y="2584"/>
                    <a:pt x="1428" y="2306"/>
                    <a:pt x="1428" y="1987"/>
                  </a:cubicBezTo>
                  <a:lnTo>
                    <a:pt x="1428" y="587"/>
                  </a:lnTo>
                  <a:cubicBezTo>
                    <a:pt x="1484" y="614"/>
                    <a:pt x="1539" y="642"/>
                    <a:pt x="1609" y="655"/>
                  </a:cubicBezTo>
                  <a:cubicBezTo>
                    <a:pt x="1789" y="711"/>
                    <a:pt x="1844" y="850"/>
                    <a:pt x="1844" y="850"/>
                  </a:cubicBezTo>
                  <a:cubicBezTo>
                    <a:pt x="1868" y="932"/>
                    <a:pt x="1942" y="994"/>
                    <a:pt x="2031" y="994"/>
                  </a:cubicBezTo>
                  <a:cubicBezTo>
                    <a:pt x="2047" y="994"/>
                    <a:pt x="2064" y="993"/>
                    <a:pt x="2081" y="988"/>
                  </a:cubicBezTo>
                  <a:cubicBezTo>
                    <a:pt x="2164" y="947"/>
                    <a:pt x="2219" y="850"/>
                    <a:pt x="2205" y="766"/>
                  </a:cubicBezTo>
                  <a:lnTo>
                    <a:pt x="2192" y="753"/>
                  </a:lnTo>
                  <a:cubicBezTo>
                    <a:pt x="2164" y="628"/>
                    <a:pt x="2025" y="393"/>
                    <a:pt x="1720" y="309"/>
                  </a:cubicBezTo>
                  <a:cubicBezTo>
                    <a:pt x="1512" y="239"/>
                    <a:pt x="1415" y="101"/>
                    <a:pt x="1401" y="87"/>
                  </a:cubicBezTo>
                  <a:cubicBezTo>
                    <a:pt x="1367" y="29"/>
                    <a:pt x="1304" y="1"/>
                    <a:pt x="1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2"/>
            <p:cNvSpPr/>
            <p:nvPr/>
          </p:nvSpPr>
          <p:spPr>
            <a:xfrm>
              <a:off x="7094753" y="4238387"/>
              <a:ext cx="99227" cy="34284"/>
            </a:xfrm>
            <a:custGeom>
              <a:avLst/>
              <a:gdLst/>
              <a:ahLst/>
              <a:cxnLst/>
              <a:rect l="l" t="t" r="r" b="b"/>
              <a:pathLst>
                <a:path w="2081" h="719" extrusionOk="0">
                  <a:moveTo>
                    <a:pt x="1040" y="1"/>
                  </a:moveTo>
                  <a:cubicBezTo>
                    <a:pt x="679" y="1"/>
                    <a:pt x="333" y="139"/>
                    <a:pt x="69" y="403"/>
                  </a:cubicBezTo>
                  <a:cubicBezTo>
                    <a:pt x="0" y="472"/>
                    <a:pt x="0" y="583"/>
                    <a:pt x="69" y="666"/>
                  </a:cubicBezTo>
                  <a:cubicBezTo>
                    <a:pt x="111" y="701"/>
                    <a:pt x="159" y="719"/>
                    <a:pt x="206" y="719"/>
                  </a:cubicBezTo>
                  <a:cubicBezTo>
                    <a:pt x="253" y="719"/>
                    <a:pt x="298" y="701"/>
                    <a:pt x="333" y="666"/>
                  </a:cubicBezTo>
                  <a:cubicBezTo>
                    <a:pt x="527" y="472"/>
                    <a:pt x="777" y="361"/>
                    <a:pt x="1040" y="361"/>
                  </a:cubicBezTo>
                  <a:cubicBezTo>
                    <a:pt x="1304" y="361"/>
                    <a:pt x="1554" y="472"/>
                    <a:pt x="1748" y="666"/>
                  </a:cubicBezTo>
                  <a:cubicBezTo>
                    <a:pt x="1782" y="701"/>
                    <a:pt x="1831" y="719"/>
                    <a:pt x="1879" y="719"/>
                  </a:cubicBezTo>
                  <a:cubicBezTo>
                    <a:pt x="1928" y="719"/>
                    <a:pt x="1976" y="701"/>
                    <a:pt x="2011" y="666"/>
                  </a:cubicBezTo>
                  <a:cubicBezTo>
                    <a:pt x="2081" y="583"/>
                    <a:pt x="2081" y="472"/>
                    <a:pt x="2011" y="403"/>
                  </a:cubicBezTo>
                  <a:cubicBezTo>
                    <a:pt x="1748" y="139"/>
                    <a:pt x="1415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2"/>
            <p:cNvSpPr/>
            <p:nvPr/>
          </p:nvSpPr>
          <p:spPr>
            <a:xfrm>
              <a:off x="7064331" y="4195424"/>
              <a:ext cx="160070" cy="46681"/>
            </a:xfrm>
            <a:custGeom>
              <a:avLst/>
              <a:gdLst/>
              <a:ahLst/>
              <a:cxnLst/>
              <a:rect l="l" t="t" r="r" b="b"/>
              <a:pathLst>
                <a:path w="3357" h="979" extrusionOk="0">
                  <a:moveTo>
                    <a:pt x="1678" y="1"/>
                  </a:moveTo>
                  <a:cubicBezTo>
                    <a:pt x="1068" y="1"/>
                    <a:pt x="500" y="236"/>
                    <a:pt x="69" y="666"/>
                  </a:cubicBezTo>
                  <a:cubicBezTo>
                    <a:pt x="0" y="735"/>
                    <a:pt x="0" y="846"/>
                    <a:pt x="69" y="916"/>
                  </a:cubicBezTo>
                  <a:cubicBezTo>
                    <a:pt x="111" y="958"/>
                    <a:pt x="159" y="978"/>
                    <a:pt x="206" y="978"/>
                  </a:cubicBezTo>
                  <a:cubicBezTo>
                    <a:pt x="253" y="978"/>
                    <a:pt x="298" y="958"/>
                    <a:pt x="333" y="916"/>
                  </a:cubicBezTo>
                  <a:cubicBezTo>
                    <a:pt x="694" y="569"/>
                    <a:pt x="1179" y="361"/>
                    <a:pt x="1678" y="361"/>
                  </a:cubicBezTo>
                  <a:cubicBezTo>
                    <a:pt x="2192" y="361"/>
                    <a:pt x="2663" y="569"/>
                    <a:pt x="3024" y="916"/>
                  </a:cubicBezTo>
                  <a:cubicBezTo>
                    <a:pt x="3065" y="957"/>
                    <a:pt x="3107" y="971"/>
                    <a:pt x="3162" y="971"/>
                  </a:cubicBezTo>
                  <a:cubicBezTo>
                    <a:pt x="3203" y="971"/>
                    <a:pt x="3245" y="957"/>
                    <a:pt x="3287" y="916"/>
                  </a:cubicBezTo>
                  <a:cubicBezTo>
                    <a:pt x="3356" y="846"/>
                    <a:pt x="3356" y="735"/>
                    <a:pt x="3287" y="666"/>
                  </a:cubicBezTo>
                  <a:cubicBezTo>
                    <a:pt x="2857" y="236"/>
                    <a:pt x="2288" y="1"/>
                    <a:pt x="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2"/>
            <p:cNvSpPr/>
            <p:nvPr/>
          </p:nvSpPr>
          <p:spPr>
            <a:xfrm>
              <a:off x="7094753" y="4483242"/>
              <a:ext cx="99227" cy="34236"/>
            </a:xfrm>
            <a:custGeom>
              <a:avLst/>
              <a:gdLst/>
              <a:ahLst/>
              <a:cxnLst/>
              <a:rect l="l" t="t" r="r" b="b"/>
              <a:pathLst>
                <a:path w="2081" h="718" extrusionOk="0">
                  <a:moveTo>
                    <a:pt x="206" y="1"/>
                  </a:moveTo>
                  <a:cubicBezTo>
                    <a:pt x="159" y="1"/>
                    <a:pt x="111" y="18"/>
                    <a:pt x="69" y="52"/>
                  </a:cubicBezTo>
                  <a:cubicBezTo>
                    <a:pt x="0" y="122"/>
                    <a:pt x="0" y="246"/>
                    <a:pt x="69" y="316"/>
                  </a:cubicBezTo>
                  <a:cubicBezTo>
                    <a:pt x="333" y="579"/>
                    <a:pt x="679" y="718"/>
                    <a:pt x="1040" y="718"/>
                  </a:cubicBezTo>
                  <a:cubicBezTo>
                    <a:pt x="1415" y="718"/>
                    <a:pt x="1748" y="579"/>
                    <a:pt x="2011" y="316"/>
                  </a:cubicBezTo>
                  <a:cubicBezTo>
                    <a:pt x="2081" y="246"/>
                    <a:pt x="2081" y="135"/>
                    <a:pt x="2011" y="52"/>
                  </a:cubicBezTo>
                  <a:cubicBezTo>
                    <a:pt x="1976" y="18"/>
                    <a:pt x="1928" y="1"/>
                    <a:pt x="1879" y="1"/>
                  </a:cubicBezTo>
                  <a:cubicBezTo>
                    <a:pt x="1831" y="1"/>
                    <a:pt x="1782" y="18"/>
                    <a:pt x="1748" y="52"/>
                  </a:cubicBezTo>
                  <a:cubicBezTo>
                    <a:pt x="1554" y="246"/>
                    <a:pt x="1304" y="344"/>
                    <a:pt x="1040" y="344"/>
                  </a:cubicBezTo>
                  <a:cubicBezTo>
                    <a:pt x="777" y="344"/>
                    <a:pt x="527" y="246"/>
                    <a:pt x="333" y="52"/>
                  </a:cubicBezTo>
                  <a:cubicBezTo>
                    <a:pt x="298" y="18"/>
                    <a:pt x="253" y="1"/>
                    <a:pt x="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2"/>
            <p:cNvSpPr/>
            <p:nvPr/>
          </p:nvSpPr>
          <p:spPr>
            <a:xfrm>
              <a:off x="7064331" y="4513664"/>
              <a:ext cx="160070" cy="46824"/>
            </a:xfrm>
            <a:custGeom>
              <a:avLst/>
              <a:gdLst/>
              <a:ahLst/>
              <a:cxnLst/>
              <a:rect l="l" t="t" r="r" b="b"/>
              <a:pathLst>
                <a:path w="3357" h="982" extrusionOk="0">
                  <a:moveTo>
                    <a:pt x="206" y="1"/>
                  </a:moveTo>
                  <a:cubicBezTo>
                    <a:pt x="159" y="1"/>
                    <a:pt x="111" y="18"/>
                    <a:pt x="69" y="52"/>
                  </a:cubicBezTo>
                  <a:cubicBezTo>
                    <a:pt x="0" y="135"/>
                    <a:pt x="0" y="246"/>
                    <a:pt x="69" y="316"/>
                  </a:cubicBezTo>
                  <a:cubicBezTo>
                    <a:pt x="513" y="760"/>
                    <a:pt x="1095" y="982"/>
                    <a:pt x="1678" y="982"/>
                  </a:cubicBezTo>
                  <a:cubicBezTo>
                    <a:pt x="2260" y="982"/>
                    <a:pt x="2843" y="760"/>
                    <a:pt x="3287" y="316"/>
                  </a:cubicBezTo>
                  <a:cubicBezTo>
                    <a:pt x="3356" y="246"/>
                    <a:pt x="3356" y="135"/>
                    <a:pt x="3287" y="52"/>
                  </a:cubicBezTo>
                  <a:cubicBezTo>
                    <a:pt x="3252" y="18"/>
                    <a:pt x="3204" y="1"/>
                    <a:pt x="3155" y="1"/>
                  </a:cubicBezTo>
                  <a:cubicBezTo>
                    <a:pt x="3107" y="1"/>
                    <a:pt x="3058" y="18"/>
                    <a:pt x="3024" y="52"/>
                  </a:cubicBezTo>
                  <a:cubicBezTo>
                    <a:pt x="2656" y="427"/>
                    <a:pt x="2170" y="614"/>
                    <a:pt x="1683" y="614"/>
                  </a:cubicBezTo>
                  <a:cubicBezTo>
                    <a:pt x="1196" y="614"/>
                    <a:pt x="708" y="427"/>
                    <a:pt x="333" y="52"/>
                  </a:cubicBezTo>
                  <a:cubicBezTo>
                    <a:pt x="298" y="18"/>
                    <a:pt x="253" y="1"/>
                    <a:pt x="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52"/>
            <p:cNvSpPr/>
            <p:nvPr/>
          </p:nvSpPr>
          <p:spPr>
            <a:xfrm>
              <a:off x="6996858" y="4297419"/>
              <a:ext cx="19216" cy="17499"/>
            </a:xfrm>
            <a:custGeom>
              <a:avLst/>
              <a:gdLst/>
              <a:ahLst/>
              <a:cxnLst/>
              <a:rect l="l" t="t" r="r" b="b"/>
              <a:pathLst>
                <a:path w="403" h="367" extrusionOk="0">
                  <a:moveTo>
                    <a:pt x="197" y="0"/>
                  </a:moveTo>
                  <a:cubicBezTo>
                    <a:pt x="150" y="0"/>
                    <a:pt x="105" y="18"/>
                    <a:pt x="70" y="53"/>
                  </a:cubicBezTo>
                  <a:cubicBezTo>
                    <a:pt x="1" y="122"/>
                    <a:pt x="1" y="247"/>
                    <a:pt x="70" y="316"/>
                  </a:cubicBezTo>
                  <a:cubicBezTo>
                    <a:pt x="103" y="349"/>
                    <a:pt x="149" y="367"/>
                    <a:pt x="195" y="367"/>
                  </a:cubicBezTo>
                  <a:cubicBezTo>
                    <a:pt x="246" y="367"/>
                    <a:pt x="297" y="346"/>
                    <a:pt x="334" y="302"/>
                  </a:cubicBezTo>
                  <a:cubicBezTo>
                    <a:pt x="402" y="233"/>
                    <a:pt x="402" y="122"/>
                    <a:pt x="334" y="53"/>
                  </a:cubicBezTo>
                  <a:cubicBezTo>
                    <a:pt x="292" y="18"/>
                    <a:pt x="244" y="0"/>
                    <a:pt x="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6" name="Google Shape;1956;p52"/>
          <p:cNvGrpSpPr/>
          <p:nvPr/>
        </p:nvGrpSpPr>
        <p:grpSpPr>
          <a:xfrm>
            <a:off x="2642672" y="3329890"/>
            <a:ext cx="403373" cy="300223"/>
            <a:chOff x="1778749" y="3476594"/>
            <a:chExt cx="452364" cy="336686"/>
          </a:xfrm>
        </p:grpSpPr>
        <p:sp>
          <p:nvSpPr>
            <p:cNvPr id="1957" name="Google Shape;1957;p52"/>
            <p:cNvSpPr/>
            <p:nvPr/>
          </p:nvSpPr>
          <p:spPr>
            <a:xfrm>
              <a:off x="1778749" y="3476594"/>
              <a:ext cx="452364" cy="336686"/>
            </a:xfrm>
            <a:custGeom>
              <a:avLst/>
              <a:gdLst/>
              <a:ahLst/>
              <a:cxnLst/>
              <a:rect l="l" t="t" r="r" b="b"/>
              <a:pathLst>
                <a:path w="9487" h="7061" extrusionOk="0">
                  <a:moveTo>
                    <a:pt x="8308" y="3759"/>
                  </a:moveTo>
                  <a:lnTo>
                    <a:pt x="8308" y="5368"/>
                  </a:lnTo>
                  <a:cubicBezTo>
                    <a:pt x="8308" y="5465"/>
                    <a:pt x="8391" y="5548"/>
                    <a:pt x="8502" y="5548"/>
                  </a:cubicBezTo>
                  <a:lnTo>
                    <a:pt x="8863" y="5548"/>
                  </a:lnTo>
                  <a:lnTo>
                    <a:pt x="7877" y="6602"/>
                  </a:lnTo>
                  <a:lnTo>
                    <a:pt x="7365" y="6062"/>
                  </a:lnTo>
                  <a:lnTo>
                    <a:pt x="6893" y="5548"/>
                  </a:lnTo>
                  <a:lnTo>
                    <a:pt x="7254" y="5548"/>
                  </a:lnTo>
                  <a:cubicBezTo>
                    <a:pt x="7350" y="5548"/>
                    <a:pt x="7434" y="5465"/>
                    <a:pt x="7434" y="5368"/>
                  </a:cubicBezTo>
                  <a:lnTo>
                    <a:pt x="7434" y="3759"/>
                  </a:lnTo>
                  <a:close/>
                  <a:moveTo>
                    <a:pt x="805" y="1"/>
                  </a:moveTo>
                  <a:cubicBezTo>
                    <a:pt x="361" y="1"/>
                    <a:pt x="0" y="361"/>
                    <a:pt x="0" y="805"/>
                  </a:cubicBezTo>
                  <a:lnTo>
                    <a:pt x="0" y="5562"/>
                  </a:lnTo>
                  <a:cubicBezTo>
                    <a:pt x="0" y="6006"/>
                    <a:pt x="361" y="6367"/>
                    <a:pt x="805" y="6367"/>
                  </a:cubicBezTo>
                  <a:lnTo>
                    <a:pt x="2940" y="6367"/>
                  </a:lnTo>
                  <a:cubicBezTo>
                    <a:pt x="3038" y="6367"/>
                    <a:pt x="3121" y="6283"/>
                    <a:pt x="3121" y="6186"/>
                  </a:cubicBezTo>
                  <a:cubicBezTo>
                    <a:pt x="3121" y="6075"/>
                    <a:pt x="3038" y="5992"/>
                    <a:pt x="2940" y="5992"/>
                  </a:cubicBezTo>
                  <a:lnTo>
                    <a:pt x="805" y="5992"/>
                  </a:lnTo>
                  <a:cubicBezTo>
                    <a:pt x="570" y="5992"/>
                    <a:pt x="375" y="5797"/>
                    <a:pt x="375" y="5562"/>
                  </a:cubicBezTo>
                  <a:lnTo>
                    <a:pt x="375" y="805"/>
                  </a:lnTo>
                  <a:cubicBezTo>
                    <a:pt x="375" y="570"/>
                    <a:pt x="570" y="376"/>
                    <a:pt x="805" y="376"/>
                  </a:cubicBezTo>
                  <a:lnTo>
                    <a:pt x="2400" y="376"/>
                  </a:lnTo>
                  <a:cubicBezTo>
                    <a:pt x="2539" y="376"/>
                    <a:pt x="2663" y="431"/>
                    <a:pt x="2746" y="542"/>
                  </a:cubicBezTo>
                  <a:lnTo>
                    <a:pt x="3051" y="944"/>
                  </a:lnTo>
                  <a:cubicBezTo>
                    <a:pt x="3205" y="1152"/>
                    <a:pt x="3440" y="1276"/>
                    <a:pt x="3689" y="1276"/>
                  </a:cubicBezTo>
                  <a:lnTo>
                    <a:pt x="7254" y="1276"/>
                  </a:lnTo>
                  <a:cubicBezTo>
                    <a:pt x="7489" y="1276"/>
                    <a:pt x="7683" y="1471"/>
                    <a:pt x="7683" y="1720"/>
                  </a:cubicBezTo>
                  <a:lnTo>
                    <a:pt x="7683" y="3399"/>
                  </a:lnTo>
                  <a:lnTo>
                    <a:pt x="7254" y="3399"/>
                  </a:lnTo>
                  <a:cubicBezTo>
                    <a:pt x="7143" y="3399"/>
                    <a:pt x="7060" y="3482"/>
                    <a:pt x="7060" y="3579"/>
                  </a:cubicBezTo>
                  <a:lnTo>
                    <a:pt x="7060" y="5187"/>
                  </a:lnTo>
                  <a:lnTo>
                    <a:pt x="6463" y="5187"/>
                  </a:lnTo>
                  <a:cubicBezTo>
                    <a:pt x="6311" y="5187"/>
                    <a:pt x="6228" y="5381"/>
                    <a:pt x="6339" y="5492"/>
                  </a:cubicBezTo>
                  <a:lnTo>
                    <a:pt x="6796" y="5992"/>
                  </a:lnTo>
                  <a:lnTo>
                    <a:pt x="4549" y="5992"/>
                  </a:lnTo>
                  <a:cubicBezTo>
                    <a:pt x="4453" y="5992"/>
                    <a:pt x="4369" y="6075"/>
                    <a:pt x="4369" y="6186"/>
                  </a:cubicBezTo>
                  <a:cubicBezTo>
                    <a:pt x="4369" y="6283"/>
                    <a:pt x="4453" y="6367"/>
                    <a:pt x="4549" y="6367"/>
                  </a:cubicBezTo>
                  <a:lnTo>
                    <a:pt x="7143" y="6367"/>
                  </a:lnTo>
                  <a:lnTo>
                    <a:pt x="7739" y="7005"/>
                  </a:lnTo>
                  <a:cubicBezTo>
                    <a:pt x="7781" y="7032"/>
                    <a:pt x="7822" y="7060"/>
                    <a:pt x="7877" y="7060"/>
                  </a:cubicBezTo>
                  <a:cubicBezTo>
                    <a:pt x="7933" y="7060"/>
                    <a:pt x="7975" y="7032"/>
                    <a:pt x="8016" y="7005"/>
                  </a:cubicBezTo>
                  <a:lnTo>
                    <a:pt x="9417" y="5492"/>
                  </a:lnTo>
                  <a:cubicBezTo>
                    <a:pt x="9473" y="5437"/>
                    <a:pt x="9486" y="5368"/>
                    <a:pt x="9458" y="5298"/>
                  </a:cubicBezTo>
                  <a:cubicBezTo>
                    <a:pt x="9417" y="5229"/>
                    <a:pt x="9362" y="5187"/>
                    <a:pt x="9279" y="5187"/>
                  </a:cubicBezTo>
                  <a:lnTo>
                    <a:pt x="8682" y="5187"/>
                  </a:lnTo>
                  <a:lnTo>
                    <a:pt x="8682" y="3579"/>
                  </a:lnTo>
                  <a:cubicBezTo>
                    <a:pt x="8682" y="3482"/>
                    <a:pt x="8599" y="3399"/>
                    <a:pt x="8502" y="3399"/>
                  </a:cubicBezTo>
                  <a:lnTo>
                    <a:pt x="8058" y="3399"/>
                  </a:lnTo>
                  <a:lnTo>
                    <a:pt x="8058" y="1720"/>
                  </a:lnTo>
                  <a:cubicBezTo>
                    <a:pt x="8058" y="1276"/>
                    <a:pt x="7698" y="903"/>
                    <a:pt x="7254" y="903"/>
                  </a:cubicBezTo>
                  <a:lnTo>
                    <a:pt x="3689" y="903"/>
                  </a:lnTo>
                  <a:cubicBezTo>
                    <a:pt x="3551" y="903"/>
                    <a:pt x="3426" y="847"/>
                    <a:pt x="3343" y="736"/>
                  </a:cubicBezTo>
                  <a:lnTo>
                    <a:pt x="3051" y="333"/>
                  </a:lnTo>
                  <a:cubicBezTo>
                    <a:pt x="2899" y="126"/>
                    <a:pt x="2650" y="1"/>
                    <a:pt x="2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52"/>
            <p:cNvSpPr/>
            <p:nvPr/>
          </p:nvSpPr>
          <p:spPr>
            <a:xfrm>
              <a:off x="1874640" y="3560994"/>
              <a:ext cx="165363" cy="177522"/>
            </a:xfrm>
            <a:custGeom>
              <a:avLst/>
              <a:gdLst/>
              <a:ahLst/>
              <a:cxnLst/>
              <a:rect l="l" t="t" r="r" b="b"/>
              <a:pathLst>
                <a:path w="3468" h="3723" extrusionOk="0">
                  <a:moveTo>
                    <a:pt x="3107" y="436"/>
                  </a:moveTo>
                  <a:lnTo>
                    <a:pt x="3107" y="782"/>
                  </a:lnTo>
                  <a:lnTo>
                    <a:pt x="1595" y="1226"/>
                  </a:lnTo>
                  <a:lnTo>
                    <a:pt x="1595" y="866"/>
                  </a:lnTo>
                  <a:lnTo>
                    <a:pt x="3107" y="436"/>
                  </a:lnTo>
                  <a:close/>
                  <a:moveTo>
                    <a:pt x="2816" y="2378"/>
                  </a:moveTo>
                  <a:cubicBezTo>
                    <a:pt x="2969" y="2378"/>
                    <a:pt x="3107" y="2516"/>
                    <a:pt x="3107" y="2668"/>
                  </a:cubicBezTo>
                  <a:cubicBezTo>
                    <a:pt x="3107" y="2835"/>
                    <a:pt x="2969" y="2960"/>
                    <a:pt x="2816" y="2960"/>
                  </a:cubicBezTo>
                  <a:lnTo>
                    <a:pt x="2553" y="2960"/>
                  </a:lnTo>
                  <a:cubicBezTo>
                    <a:pt x="2386" y="2960"/>
                    <a:pt x="2261" y="2835"/>
                    <a:pt x="2261" y="2668"/>
                  </a:cubicBezTo>
                  <a:cubicBezTo>
                    <a:pt x="2261" y="2516"/>
                    <a:pt x="2386" y="2378"/>
                    <a:pt x="2553" y="2378"/>
                  </a:cubicBezTo>
                  <a:close/>
                  <a:moveTo>
                    <a:pt x="929" y="2766"/>
                  </a:moveTo>
                  <a:cubicBezTo>
                    <a:pt x="1096" y="2766"/>
                    <a:pt x="1221" y="2890"/>
                    <a:pt x="1221" y="3057"/>
                  </a:cubicBezTo>
                  <a:cubicBezTo>
                    <a:pt x="1221" y="3223"/>
                    <a:pt x="1096" y="3348"/>
                    <a:pt x="929" y="3348"/>
                  </a:cubicBezTo>
                  <a:lnTo>
                    <a:pt x="667" y="3348"/>
                  </a:lnTo>
                  <a:cubicBezTo>
                    <a:pt x="513" y="3348"/>
                    <a:pt x="375" y="3223"/>
                    <a:pt x="375" y="3057"/>
                  </a:cubicBezTo>
                  <a:cubicBezTo>
                    <a:pt x="375" y="2890"/>
                    <a:pt x="513" y="2766"/>
                    <a:pt x="667" y="2766"/>
                  </a:cubicBezTo>
                  <a:close/>
                  <a:moveTo>
                    <a:pt x="3280" y="0"/>
                  </a:moveTo>
                  <a:cubicBezTo>
                    <a:pt x="3264" y="0"/>
                    <a:pt x="3248" y="2"/>
                    <a:pt x="3232" y="6"/>
                  </a:cubicBezTo>
                  <a:lnTo>
                    <a:pt x="1360" y="547"/>
                  </a:lnTo>
                  <a:cubicBezTo>
                    <a:pt x="1277" y="575"/>
                    <a:pt x="1221" y="644"/>
                    <a:pt x="1221" y="727"/>
                  </a:cubicBezTo>
                  <a:lnTo>
                    <a:pt x="1221" y="2461"/>
                  </a:lnTo>
                  <a:cubicBezTo>
                    <a:pt x="1138" y="2419"/>
                    <a:pt x="1040" y="2391"/>
                    <a:pt x="929" y="2391"/>
                  </a:cubicBezTo>
                  <a:lnTo>
                    <a:pt x="667" y="2391"/>
                  </a:lnTo>
                  <a:cubicBezTo>
                    <a:pt x="306" y="2391"/>
                    <a:pt x="1" y="2696"/>
                    <a:pt x="1" y="3057"/>
                  </a:cubicBezTo>
                  <a:cubicBezTo>
                    <a:pt x="1" y="3417"/>
                    <a:pt x="306" y="3722"/>
                    <a:pt x="667" y="3722"/>
                  </a:cubicBezTo>
                  <a:lnTo>
                    <a:pt x="929" y="3722"/>
                  </a:lnTo>
                  <a:cubicBezTo>
                    <a:pt x="1290" y="3722"/>
                    <a:pt x="1595" y="3417"/>
                    <a:pt x="1595" y="3057"/>
                  </a:cubicBezTo>
                  <a:lnTo>
                    <a:pt x="1595" y="1614"/>
                  </a:lnTo>
                  <a:lnTo>
                    <a:pt x="3107" y="1171"/>
                  </a:lnTo>
                  <a:lnTo>
                    <a:pt x="3107" y="2086"/>
                  </a:lnTo>
                  <a:cubicBezTo>
                    <a:pt x="3010" y="2045"/>
                    <a:pt x="2913" y="2017"/>
                    <a:pt x="2816" y="2017"/>
                  </a:cubicBezTo>
                  <a:lnTo>
                    <a:pt x="2553" y="2017"/>
                  </a:lnTo>
                  <a:cubicBezTo>
                    <a:pt x="2192" y="2017"/>
                    <a:pt x="1887" y="2308"/>
                    <a:pt x="1887" y="2668"/>
                  </a:cubicBezTo>
                  <a:cubicBezTo>
                    <a:pt x="1887" y="3043"/>
                    <a:pt x="2192" y="3334"/>
                    <a:pt x="2553" y="3334"/>
                  </a:cubicBezTo>
                  <a:lnTo>
                    <a:pt x="2816" y="3334"/>
                  </a:lnTo>
                  <a:cubicBezTo>
                    <a:pt x="3176" y="3334"/>
                    <a:pt x="3468" y="3043"/>
                    <a:pt x="3468" y="2668"/>
                  </a:cubicBezTo>
                  <a:lnTo>
                    <a:pt x="3468" y="187"/>
                  </a:lnTo>
                  <a:cubicBezTo>
                    <a:pt x="3468" y="78"/>
                    <a:pt x="3384" y="0"/>
                    <a:pt x="3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52"/>
            <p:cNvSpPr/>
            <p:nvPr/>
          </p:nvSpPr>
          <p:spPr>
            <a:xfrm>
              <a:off x="1945403" y="3762266"/>
              <a:ext cx="23651" cy="17738"/>
            </a:xfrm>
            <a:custGeom>
              <a:avLst/>
              <a:gdLst/>
              <a:ahLst/>
              <a:cxnLst/>
              <a:rect l="l" t="t" r="r" b="b"/>
              <a:pathLst>
                <a:path w="496" h="372" extrusionOk="0">
                  <a:moveTo>
                    <a:pt x="252" y="0"/>
                  </a:moveTo>
                  <a:cubicBezTo>
                    <a:pt x="247" y="0"/>
                    <a:pt x="242" y="0"/>
                    <a:pt x="236" y="1"/>
                  </a:cubicBezTo>
                  <a:cubicBezTo>
                    <a:pt x="56" y="28"/>
                    <a:pt x="0" y="250"/>
                    <a:pt x="153" y="348"/>
                  </a:cubicBezTo>
                  <a:cubicBezTo>
                    <a:pt x="180" y="364"/>
                    <a:pt x="212" y="372"/>
                    <a:pt x="244" y="372"/>
                  </a:cubicBezTo>
                  <a:cubicBezTo>
                    <a:pt x="293" y="372"/>
                    <a:pt x="342" y="354"/>
                    <a:pt x="375" y="320"/>
                  </a:cubicBezTo>
                  <a:cubicBezTo>
                    <a:pt x="496" y="199"/>
                    <a:pt x="409" y="0"/>
                    <a:pt x="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0" name="Google Shape;1960;p52"/>
          <p:cNvGrpSpPr/>
          <p:nvPr/>
        </p:nvGrpSpPr>
        <p:grpSpPr>
          <a:xfrm>
            <a:off x="6570958" y="3945487"/>
            <a:ext cx="402778" cy="376246"/>
            <a:chOff x="6184139" y="4166957"/>
            <a:chExt cx="451696" cy="421942"/>
          </a:xfrm>
        </p:grpSpPr>
        <p:sp>
          <p:nvSpPr>
            <p:cNvPr id="1961" name="Google Shape;1961;p52"/>
            <p:cNvSpPr/>
            <p:nvPr/>
          </p:nvSpPr>
          <p:spPr>
            <a:xfrm>
              <a:off x="6489028" y="4319735"/>
              <a:ext cx="83349" cy="84017"/>
            </a:xfrm>
            <a:custGeom>
              <a:avLst/>
              <a:gdLst/>
              <a:ahLst/>
              <a:cxnLst/>
              <a:rect l="l" t="t" r="r" b="b"/>
              <a:pathLst>
                <a:path w="1748" h="1762" extrusionOk="0">
                  <a:moveTo>
                    <a:pt x="873" y="375"/>
                  </a:moveTo>
                  <a:cubicBezTo>
                    <a:pt x="1151" y="375"/>
                    <a:pt x="1387" y="597"/>
                    <a:pt x="1387" y="888"/>
                  </a:cubicBezTo>
                  <a:cubicBezTo>
                    <a:pt x="1387" y="1166"/>
                    <a:pt x="1151" y="1388"/>
                    <a:pt x="873" y="1388"/>
                  </a:cubicBezTo>
                  <a:cubicBezTo>
                    <a:pt x="596" y="1388"/>
                    <a:pt x="361" y="1166"/>
                    <a:pt x="361" y="888"/>
                  </a:cubicBezTo>
                  <a:cubicBezTo>
                    <a:pt x="361" y="597"/>
                    <a:pt x="596" y="375"/>
                    <a:pt x="873" y="375"/>
                  </a:cubicBezTo>
                  <a:close/>
                  <a:moveTo>
                    <a:pt x="873" y="1"/>
                  </a:moveTo>
                  <a:cubicBezTo>
                    <a:pt x="389" y="1"/>
                    <a:pt x="0" y="403"/>
                    <a:pt x="0" y="888"/>
                  </a:cubicBezTo>
                  <a:cubicBezTo>
                    <a:pt x="0" y="1360"/>
                    <a:pt x="389" y="1762"/>
                    <a:pt x="873" y="1762"/>
                  </a:cubicBezTo>
                  <a:cubicBezTo>
                    <a:pt x="1359" y="1762"/>
                    <a:pt x="1748" y="1360"/>
                    <a:pt x="1748" y="888"/>
                  </a:cubicBezTo>
                  <a:cubicBezTo>
                    <a:pt x="1748" y="403"/>
                    <a:pt x="1359" y="1"/>
                    <a:pt x="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52"/>
            <p:cNvSpPr/>
            <p:nvPr/>
          </p:nvSpPr>
          <p:spPr>
            <a:xfrm>
              <a:off x="6184139" y="4166957"/>
              <a:ext cx="451696" cy="421942"/>
            </a:xfrm>
            <a:custGeom>
              <a:avLst/>
              <a:gdLst/>
              <a:ahLst/>
              <a:cxnLst/>
              <a:rect l="l" t="t" r="r" b="b"/>
              <a:pathLst>
                <a:path w="9473" h="8849" extrusionOk="0">
                  <a:moveTo>
                    <a:pt x="6339" y="361"/>
                  </a:moveTo>
                  <a:cubicBezTo>
                    <a:pt x="6616" y="361"/>
                    <a:pt x="6824" y="583"/>
                    <a:pt x="6824" y="847"/>
                  </a:cubicBezTo>
                  <a:lnTo>
                    <a:pt x="6824" y="1347"/>
                  </a:lnTo>
                  <a:lnTo>
                    <a:pt x="376" y="1347"/>
                  </a:lnTo>
                  <a:lnTo>
                    <a:pt x="376" y="847"/>
                  </a:lnTo>
                  <a:cubicBezTo>
                    <a:pt x="376" y="583"/>
                    <a:pt x="597" y="361"/>
                    <a:pt x="860" y="361"/>
                  </a:cubicBezTo>
                  <a:close/>
                  <a:moveTo>
                    <a:pt x="5146" y="2844"/>
                  </a:moveTo>
                  <a:cubicBezTo>
                    <a:pt x="5091" y="2955"/>
                    <a:pt x="5063" y="3080"/>
                    <a:pt x="5063" y="3205"/>
                  </a:cubicBezTo>
                  <a:lnTo>
                    <a:pt x="5063" y="3344"/>
                  </a:lnTo>
                  <a:lnTo>
                    <a:pt x="1526" y="3344"/>
                  </a:lnTo>
                  <a:cubicBezTo>
                    <a:pt x="1498" y="3344"/>
                    <a:pt x="1471" y="3316"/>
                    <a:pt x="1471" y="3288"/>
                  </a:cubicBezTo>
                  <a:lnTo>
                    <a:pt x="1471" y="2900"/>
                  </a:lnTo>
                  <a:cubicBezTo>
                    <a:pt x="1471" y="2872"/>
                    <a:pt x="1498" y="2844"/>
                    <a:pt x="1526" y="2844"/>
                  </a:cubicBezTo>
                  <a:close/>
                  <a:moveTo>
                    <a:pt x="8752" y="2844"/>
                  </a:moveTo>
                  <a:cubicBezTo>
                    <a:pt x="8946" y="2844"/>
                    <a:pt x="9098" y="3011"/>
                    <a:pt x="9098" y="3205"/>
                  </a:cubicBezTo>
                  <a:lnTo>
                    <a:pt x="9098" y="8127"/>
                  </a:lnTo>
                  <a:cubicBezTo>
                    <a:pt x="9098" y="8322"/>
                    <a:pt x="8946" y="8488"/>
                    <a:pt x="8752" y="8488"/>
                  </a:cubicBezTo>
                  <a:lnTo>
                    <a:pt x="5784" y="8488"/>
                  </a:lnTo>
                  <a:cubicBezTo>
                    <a:pt x="5590" y="8488"/>
                    <a:pt x="5424" y="8322"/>
                    <a:pt x="5424" y="8127"/>
                  </a:cubicBezTo>
                  <a:lnTo>
                    <a:pt x="5424" y="3205"/>
                  </a:lnTo>
                  <a:cubicBezTo>
                    <a:pt x="5424" y="3011"/>
                    <a:pt x="5590" y="2844"/>
                    <a:pt x="5784" y="2844"/>
                  </a:cubicBezTo>
                  <a:close/>
                  <a:moveTo>
                    <a:pt x="860" y="1"/>
                  </a:moveTo>
                  <a:cubicBezTo>
                    <a:pt x="389" y="1"/>
                    <a:pt x="1" y="376"/>
                    <a:pt x="1" y="847"/>
                  </a:cubicBezTo>
                  <a:lnTo>
                    <a:pt x="1" y="6325"/>
                  </a:lnTo>
                  <a:cubicBezTo>
                    <a:pt x="1" y="6796"/>
                    <a:pt x="389" y="7184"/>
                    <a:pt x="860" y="7184"/>
                  </a:cubicBezTo>
                  <a:lnTo>
                    <a:pt x="2081" y="7184"/>
                  </a:lnTo>
                  <a:cubicBezTo>
                    <a:pt x="2192" y="7184"/>
                    <a:pt x="2275" y="7101"/>
                    <a:pt x="2275" y="7005"/>
                  </a:cubicBezTo>
                  <a:cubicBezTo>
                    <a:pt x="2275" y="6894"/>
                    <a:pt x="2192" y="6811"/>
                    <a:pt x="2081" y="6811"/>
                  </a:cubicBezTo>
                  <a:lnTo>
                    <a:pt x="860" y="6811"/>
                  </a:lnTo>
                  <a:cubicBezTo>
                    <a:pt x="597" y="6811"/>
                    <a:pt x="376" y="6602"/>
                    <a:pt x="376" y="6325"/>
                  </a:cubicBezTo>
                  <a:lnTo>
                    <a:pt x="376" y="1720"/>
                  </a:lnTo>
                  <a:lnTo>
                    <a:pt x="6824" y="1720"/>
                  </a:lnTo>
                  <a:lnTo>
                    <a:pt x="6824" y="2469"/>
                  </a:lnTo>
                  <a:lnTo>
                    <a:pt x="1526" y="2469"/>
                  </a:lnTo>
                  <a:cubicBezTo>
                    <a:pt x="1291" y="2469"/>
                    <a:pt x="1097" y="2663"/>
                    <a:pt x="1097" y="2900"/>
                  </a:cubicBezTo>
                  <a:lnTo>
                    <a:pt x="1097" y="3288"/>
                  </a:lnTo>
                  <a:cubicBezTo>
                    <a:pt x="1097" y="3523"/>
                    <a:pt x="1291" y="3717"/>
                    <a:pt x="1526" y="3717"/>
                  </a:cubicBezTo>
                  <a:lnTo>
                    <a:pt x="5063" y="3717"/>
                  </a:lnTo>
                  <a:lnTo>
                    <a:pt x="5063" y="6811"/>
                  </a:lnTo>
                  <a:lnTo>
                    <a:pt x="3717" y="6811"/>
                  </a:lnTo>
                  <a:cubicBezTo>
                    <a:pt x="3606" y="6811"/>
                    <a:pt x="3523" y="6894"/>
                    <a:pt x="3523" y="7005"/>
                  </a:cubicBezTo>
                  <a:cubicBezTo>
                    <a:pt x="3523" y="7101"/>
                    <a:pt x="3606" y="7184"/>
                    <a:pt x="3717" y="7184"/>
                  </a:cubicBezTo>
                  <a:lnTo>
                    <a:pt x="5063" y="7184"/>
                  </a:lnTo>
                  <a:lnTo>
                    <a:pt x="5063" y="8127"/>
                  </a:lnTo>
                  <a:cubicBezTo>
                    <a:pt x="5063" y="8530"/>
                    <a:pt x="5381" y="8849"/>
                    <a:pt x="5784" y="8849"/>
                  </a:cubicBezTo>
                  <a:lnTo>
                    <a:pt x="8752" y="8849"/>
                  </a:lnTo>
                  <a:cubicBezTo>
                    <a:pt x="9153" y="8849"/>
                    <a:pt x="9473" y="8530"/>
                    <a:pt x="9473" y="8127"/>
                  </a:cubicBezTo>
                  <a:lnTo>
                    <a:pt x="9473" y="3205"/>
                  </a:lnTo>
                  <a:cubicBezTo>
                    <a:pt x="9473" y="2802"/>
                    <a:pt x="9153" y="2469"/>
                    <a:pt x="8752" y="2469"/>
                  </a:cubicBezTo>
                  <a:lnTo>
                    <a:pt x="7199" y="2469"/>
                  </a:lnTo>
                  <a:lnTo>
                    <a:pt x="7199" y="847"/>
                  </a:lnTo>
                  <a:cubicBezTo>
                    <a:pt x="7199" y="376"/>
                    <a:pt x="6810" y="1"/>
                    <a:pt x="6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52"/>
            <p:cNvSpPr/>
            <p:nvPr/>
          </p:nvSpPr>
          <p:spPr>
            <a:xfrm>
              <a:off x="6221857" y="4199286"/>
              <a:ext cx="19884" cy="17452"/>
            </a:xfrm>
            <a:custGeom>
              <a:avLst/>
              <a:gdLst/>
              <a:ahLst/>
              <a:cxnLst/>
              <a:rect l="l" t="t" r="r" b="b"/>
              <a:pathLst>
                <a:path w="417" h="366" extrusionOk="0">
                  <a:moveTo>
                    <a:pt x="216" y="0"/>
                  </a:moveTo>
                  <a:cubicBezTo>
                    <a:pt x="191" y="0"/>
                    <a:pt x="164" y="6"/>
                    <a:pt x="139" y="16"/>
                  </a:cubicBezTo>
                  <a:cubicBezTo>
                    <a:pt x="56" y="44"/>
                    <a:pt x="1" y="155"/>
                    <a:pt x="42" y="253"/>
                  </a:cubicBezTo>
                  <a:cubicBezTo>
                    <a:pt x="73" y="324"/>
                    <a:pt x="141" y="365"/>
                    <a:pt x="214" y="365"/>
                  </a:cubicBezTo>
                  <a:cubicBezTo>
                    <a:pt x="240" y="365"/>
                    <a:pt x="266" y="360"/>
                    <a:pt x="291" y="349"/>
                  </a:cubicBezTo>
                  <a:cubicBezTo>
                    <a:pt x="375" y="308"/>
                    <a:pt x="417" y="197"/>
                    <a:pt x="389" y="114"/>
                  </a:cubicBezTo>
                  <a:cubicBezTo>
                    <a:pt x="358" y="42"/>
                    <a:pt x="289" y="0"/>
                    <a:pt x="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52"/>
            <p:cNvSpPr/>
            <p:nvPr/>
          </p:nvSpPr>
          <p:spPr>
            <a:xfrm>
              <a:off x="6254234" y="4199286"/>
              <a:ext cx="20599" cy="17452"/>
            </a:xfrm>
            <a:custGeom>
              <a:avLst/>
              <a:gdLst/>
              <a:ahLst/>
              <a:cxnLst/>
              <a:rect l="l" t="t" r="r" b="b"/>
              <a:pathLst>
                <a:path w="432" h="366" extrusionOk="0">
                  <a:moveTo>
                    <a:pt x="217" y="0"/>
                  </a:moveTo>
                  <a:cubicBezTo>
                    <a:pt x="191" y="0"/>
                    <a:pt x="165" y="6"/>
                    <a:pt x="139" y="16"/>
                  </a:cubicBezTo>
                  <a:cubicBezTo>
                    <a:pt x="56" y="44"/>
                    <a:pt x="1" y="155"/>
                    <a:pt x="43" y="253"/>
                  </a:cubicBezTo>
                  <a:cubicBezTo>
                    <a:pt x="73" y="324"/>
                    <a:pt x="141" y="365"/>
                    <a:pt x="214" y="365"/>
                  </a:cubicBezTo>
                  <a:cubicBezTo>
                    <a:pt x="240" y="365"/>
                    <a:pt x="267" y="360"/>
                    <a:pt x="292" y="349"/>
                  </a:cubicBezTo>
                  <a:cubicBezTo>
                    <a:pt x="376" y="308"/>
                    <a:pt x="431" y="197"/>
                    <a:pt x="389" y="114"/>
                  </a:cubicBezTo>
                  <a:cubicBezTo>
                    <a:pt x="359" y="42"/>
                    <a:pt x="290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2"/>
            <p:cNvSpPr/>
            <p:nvPr/>
          </p:nvSpPr>
          <p:spPr>
            <a:xfrm>
              <a:off x="6236401" y="4384537"/>
              <a:ext cx="28466" cy="17261"/>
            </a:xfrm>
            <a:custGeom>
              <a:avLst/>
              <a:gdLst/>
              <a:ahLst/>
              <a:cxnLst/>
              <a:rect l="l" t="t" r="r" b="b"/>
              <a:pathLst>
                <a:path w="597" h="362" extrusionOk="0">
                  <a:moveTo>
                    <a:pt x="195" y="1"/>
                  </a:moveTo>
                  <a:cubicBezTo>
                    <a:pt x="84" y="1"/>
                    <a:pt x="1" y="84"/>
                    <a:pt x="1" y="181"/>
                  </a:cubicBezTo>
                  <a:cubicBezTo>
                    <a:pt x="1" y="278"/>
                    <a:pt x="84" y="362"/>
                    <a:pt x="195" y="362"/>
                  </a:cubicBezTo>
                  <a:lnTo>
                    <a:pt x="417" y="362"/>
                  </a:lnTo>
                  <a:cubicBezTo>
                    <a:pt x="513" y="362"/>
                    <a:pt x="597" y="278"/>
                    <a:pt x="597" y="181"/>
                  </a:cubicBezTo>
                  <a:cubicBezTo>
                    <a:pt x="597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2"/>
            <p:cNvSpPr/>
            <p:nvPr/>
          </p:nvSpPr>
          <p:spPr>
            <a:xfrm>
              <a:off x="6236401" y="4432173"/>
              <a:ext cx="28466" cy="17881"/>
            </a:xfrm>
            <a:custGeom>
              <a:avLst/>
              <a:gdLst/>
              <a:ahLst/>
              <a:cxnLst/>
              <a:rect l="l" t="t" r="r" b="b"/>
              <a:pathLst>
                <a:path w="597" h="375" extrusionOk="0">
                  <a:moveTo>
                    <a:pt x="195" y="0"/>
                  </a:moveTo>
                  <a:cubicBezTo>
                    <a:pt x="84" y="0"/>
                    <a:pt x="1" y="84"/>
                    <a:pt x="1" y="180"/>
                  </a:cubicBezTo>
                  <a:cubicBezTo>
                    <a:pt x="1" y="291"/>
                    <a:pt x="84" y="374"/>
                    <a:pt x="195" y="374"/>
                  </a:cubicBezTo>
                  <a:lnTo>
                    <a:pt x="417" y="374"/>
                  </a:lnTo>
                  <a:cubicBezTo>
                    <a:pt x="513" y="374"/>
                    <a:pt x="597" y="291"/>
                    <a:pt x="597" y="180"/>
                  </a:cubicBezTo>
                  <a:cubicBezTo>
                    <a:pt x="597" y="84"/>
                    <a:pt x="513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2"/>
            <p:cNvSpPr/>
            <p:nvPr/>
          </p:nvSpPr>
          <p:spPr>
            <a:xfrm>
              <a:off x="6286659" y="4384537"/>
              <a:ext cx="121018" cy="17261"/>
            </a:xfrm>
            <a:custGeom>
              <a:avLst/>
              <a:gdLst/>
              <a:ahLst/>
              <a:cxnLst/>
              <a:rect l="l" t="t" r="r" b="b"/>
              <a:pathLst>
                <a:path w="2538" h="362" extrusionOk="0">
                  <a:moveTo>
                    <a:pt x="180" y="1"/>
                  </a:moveTo>
                  <a:cubicBezTo>
                    <a:pt x="84" y="1"/>
                    <a:pt x="1" y="84"/>
                    <a:pt x="1" y="181"/>
                  </a:cubicBezTo>
                  <a:cubicBezTo>
                    <a:pt x="1" y="278"/>
                    <a:pt x="84" y="362"/>
                    <a:pt x="180" y="362"/>
                  </a:cubicBezTo>
                  <a:lnTo>
                    <a:pt x="2344" y="362"/>
                  </a:lnTo>
                  <a:cubicBezTo>
                    <a:pt x="2455" y="362"/>
                    <a:pt x="2538" y="278"/>
                    <a:pt x="2538" y="181"/>
                  </a:cubicBezTo>
                  <a:cubicBezTo>
                    <a:pt x="2538" y="84"/>
                    <a:pt x="2455" y="1"/>
                    <a:pt x="2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2"/>
            <p:cNvSpPr/>
            <p:nvPr/>
          </p:nvSpPr>
          <p:spPr>
            <a:xfrm>
              <a:off x="6286659" y="4432173"/>
              <a:ext cx="121018" cy="17881"/>
            </a:xfrm>
            <a:custGeom>
              <a:avLst/>
              <a:gdLst/>
              <a:ahLst/>
              <a:cxnLst/>
              <a:rect l="l" t="t" r="r" b="b"/>
              <a:pathLst>
                <a:path w="2538" h="375" extrusionOk="0">
                  <a:moveTo>
                    <a:pt x="180" y="0"/>
                  </a:moveTo>
                  <a:cubicBezTo>
                    <a:pt x="84" y="0"/>
                    <a:pt x="1" y="84"/>
                    <a:pt x="1" y="180"/>
                  </a:cubicBezTo>
                  <a:cubicBezTo>
                    <a:pt x="1" y="291"/>
                    <a:pt x="84" y="374"/>
                    <a:pt x="180" y="374"/>
                  </a:cubicBezTo>
                  <a:lnTo>
                    <a:pt x="2344" y="374"/>
                  </a:lnTo>
                  <a:cubicBezTo>
                    <a:pt x="2455" y="374"/>
                    <a:pt x="2538" y="291"/>
                    <a:pt x="2538" y="180"/>
                  </a:cubicBezTo>
                  <a:cubicBezTo>
                    <a:pt x="2538" y="84"/>
                    <a:pt x="2455" y="0"/>
                    <a:pt x="2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52"/>
            <p:cNvSpPr/>
            <p:nvPr/>
          </p:nvSpPr>
          <p:spPr>
            <a:xfrm>
              <a:off x="6463899" y="4421587"/>
              <a:ext cx="133606" cy="133606"/>
            </a:xfrm>
            <a:custGeom>
              <a:avLst/>
              <a:gdLst/>
              <a:ahLst/>
              <a:cxnLst/>
              <a:rect l="l" t="t" r="r" b="b"/>
              <a:pathLst>
                <a:path w="2802" h="2802" extrusionOk="0">
                  <a:moveTo>
                    <a:pt x="1400" y="374"/>
                  </a:moveTo>
                  <a:cubicBezTo>
                    <a:pt x="1970" y="374"/>
                    <a:pt x="2427" y="833"/>
                    <a:pt x="2427" y="1401"/>
                  </a:cubicBezTo>
                  <a:cubicBezTo>
                    <a:pt x="2427" y="1970"/>
                    <a:pt x="1970" y="2427"/>
                    <a:pt x="1400" y="2427"/>
                  </a:cubicBezTo>
                  <a:cubicBezTo>
                    <a:pt x="832" y="2427"/>
                    <a:pt x="374" y="1970"/>
                    <a:pt x="374" y="1401"/>
                  </a:cubicBezTo>
                  <a:cubicBezTo>
                    <a:pt x="374" y="833"/>
                    <a:pt x="832" y="374"/>
                    <a:pt x="1400" y="374"/>
                  </a:cubicBezTo>
                  <a:close/>
                  <a:moveTo>
                    <a:pt x="1400" y="1"/>
                  </a:moveTo>
                  <a:cubicBezTo>
                    <a:pt x="624" y="1"/>
                    <a:pt x="0" y="624"/>
                    <a:pt x="0" y="1401"/>
                  </a:cubicBezTo>
                  <a:cubicBezTo>
                    <a:pt x="0" y="2164"/>
                    <a:pt x="624" y="2802"/>
                    <a:pt x="1400" y="2802"/>
                  </a:cubicBezTo>
                  <a:cubicBezTo>
                    <a:pt x="2164" y="2802"/>
                    <a:pt x="2802" y="2164"/>
                    <a:pt x="2802" y="1401"/>
                  </a:cubicBezTo>
                  <a:cubicBezTo>
                    <a:pt x="2802" y="624"/>
                    <a:pt x="2164" y="1"/>
                    <a:pt x="1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52"/>
            <p:cNvSpPr/>
            <p:nvPr/>
          </p:nvSpPr>
          <p:spPr>
            <a:xfrm>
              <a:off x="6502856" y="4460592"/>
              <a:ext cx="55598" cy="55598"/>
            </a:xfrm>
            <a:custGeom>
              <a:avLst/>
              <a:gdLst/>
              <a:ahLst/>
              <a:cxnLst/>
              <a:rect l="l" t="t" r="r" b="b"/>
              <a:pathLst>
                <a:path w="1166" h="1166" extrusionOk="0">
                  <a:moveTo>
                    <a:pt x="583" y="375"/>
                  </a:moveTo>
                  <a:cubicBezTo>
                    <a:pt x="694" y="375"/>
                    <a:pt x="792" y="458"/>
                    <a:pt x="792" y="583"/>
                  </a:cubicBezTo>
                  <a:cubicBezTo>
                    <a:pt x="792" y="694"/>
                    <a:pt x="694" y="791"/>
                    <a:pt x="583" y="791"/>
                  </a:cubicBezTo>
                  <a:cubicBezTo>
                    <a:pt x="459" y="791"/>
                    <a:pt x="376" y="694"/>
                    <a:pt x="376" y="583"/>
                  </a:cubicBezTo>
                  <a:cubicBezTo>
                    <a:pt x="376" y="458"/>
                    <a:pt x="459" y="375"/>
                    <a:pt x="583" y="375"/>
                  </a:cubicBezTo>
                  <a:close/>
                  <a:moveTo>
                    <a:pt x="583" y="0"/>
                  </a:moveTo>
                  <a:cubicBezTo>
                    <a:pt x="265" y="0"/>
                    <a:pt x="1" y="264"/>
                    <a:pt x="1" y="583"/>
                  </a:cubicBezTo>
                  <a:cubicBezTo>
                    <a:pt x="1" y="902"/>
                    <a:pt x="265" y="1165"/>
                    <a:pt x="583" y="1165"/>
                  </a:cubicBezTo>
                  <a:cubicBezTo>
                    <a:pt x="903" y="1165"/>
                    <a:pt x="1166" y="902"/>
                    <a:pt x="1166" y="583"/>
                  </a:cubicBezTo>
                  <a:cubicBezTo>
                    <a:pt x="1166" y="264"/>
                    <a:pt x="903" y="0"/>
                    <a:pt x="5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52"/>
            <p:cNvSpPr/>
            <p:nvPr/>
          </p:nvSpPr>
          <p:spPr>
            <a:xfrm>
              <a:off x="6520738" y="4352970"/>
              <a:ext cx="20122" cy="17499"/>
            </a:xfrm>
            <a:custGeom>
              <a:avLst/>
              <a:gdLst/>
              <a:ahLst/>
              <a:cxnLst/>
              <a:rect l="l" t="t" r="r" b="b"/>
              <a:pathLst>
                <a:path w="422" h="367" extrusionOk="0">
                  <a:moveTo>
                    <a:pt x="201" y="0"/>
                  </a:moveTo>
                  <a:cubicBezTo>
                    <a:pt x="171" y="0"/>
                    <a:pt x="141" y="8"/>
                    <a:pt x="112" y="25"/>
                  </a:cubicBezTo>
                  <a:cubicBezTo>
                    <a:pt x="29" y="81"/>
                    <a:pt x="1" y="177"/>
                    <a:pt x="42" y="260"/>
                  </a:cubicBezTo>
                  <a:cubicBezTo>
                    <a:pt x="68" y="332"/>
                    <a:pt x="133" y="367"/>
                    <a:pt x="201" y="367"/>
                  </a:cubicBezTo>
                  <a:cubicBezTo>
                    <a:pt x="279" y="367"/>
                    <a:pt x="360" y="321"/>
                    <a:pt x="389" y="233"/>
                  </a:cubicBezTo>
                  <a:cubicBezTo>
                    <a:pt x="422" y="112"/>
                    <a:pt x="316" y="0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52"/>
            <p:cNvSpPr/>
            <p:nvPr/>
          </p:nvSpPr>
          <p:spPr>
            <a:xfrm>
              <a:off x="6312790" y="4491920"/>
              <a:ext cx="19550" cy="17833"/>
            </a:xfrm>
            <a:custGeom>
              <a:avLst/>
              <a:gdLst/>
              <a:ahLst/>
              <a:cxnLst/>
              <a:rect l="l" t="t" r="r" b="b"/>
              <a:pathLst>
                <a:path w="410" h="374" extrusionOk="0">
                  <a:moveTo>
                    <a:pt x="213" y="0"/>
                  </a:moveTo>
                  <a:cubicBezTo>
                    <a:pt x="127" y="0"/>
                    <a:pt x="38" y="60"/>
                    <a:pt x="21" y="162"/>
                  </a:cubicBezTo>
                  <a:cubicBezTo>
                    <a:pt x="1" y="282"/>
                    <a:pt x="104" y="373"/>
                    <a:pt x="209" y="373"/>
                  </a:cubicBezTo>
                  <a:cubicBezTo>
                    <a:pt x="250" y="373"/>
                    <a:pt x="291" y="359"/>
                    <a:pt x="326" y="328"/>
                  </a:cubicBezTo>
                  <a:cubicBezTo>
                    <a:pt x="396" y="259"/>
                    <a:pt x="409" y="162"/>
                    <a:pt x="354" y="79"/>
                  </a:cubicBezTo>
                  <a:cubicBezTo>
                    <a:pt x="321" y="25"/>
                    <a:pt x="268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3" name="Google Shape;1973;p52"/>
          <p:cNvGrpSpPr/>
          <p:nvPr/>
        </p:nvGrpSpPr>
        <p:grpSpPr>
          <a:xfrm>
            <a:off x="5916457" y="3959093"/>
            <a:ext cx="403339" cy="349119"/>
            <a:chOff x="5450146" y="4182216"/>
            <a:chExt cx="452326" cy="391521"/>
          </a:xfrm>
        </p:grpSpPr>
        <p:sp>
          <p:nvSpPr>
            <p:cNvPr id="1974" name="Google Shape;1974;p52"/>
            <p:cNvSpPr/>
            <p:nvPr/>
          </p:nvSpPr>
          <p:spPr>
            <a:xfrm>
              <a:off x="5491154" y="4233762"/>
              <a:ext cx="19884" cy="17929"/>
            </a:xfrm>
            <a:custGeom>
              <a:avLst/>
              <a:gdLst/>
              <a:ahLst/>
              <a:cxnLst/>
              <a:rect l="l" t="t" r="r" b="b"/>
              <a:pathLst>
                <a:path w="417" h="376" extrusionOk="0">
                  <a:moveTo>
                    <a:pt x="194" y="1"/>
                  </a:moveTo>
                  <a:cubicBezTo>
                    <a:pt x="171" y="1"/>
                    <a:pt x="148" y="5"/>
                    <a:pt x="125" y="14"/>
                  </a:cubicBezTo>
                  <a:cubicBezTo>
                    <a:pt x="42" y="57"/>
                    <a:pt x="0" y="167"/>
                    <a:pt x="28" y="264"/>
                  </a:cubicBezTo>
                  <a:cubicBezTo>
                    <a:pt x="60" y="328"/>
                    <a:pt x="133" y="375"/>
                    <a:pt x="209" y="375"/>
                  </a:cubicBezTo>
                  <a:cubicBezTo>
                    <a:pt x="232" y="375"/>
                    <a:pt x="255" y="371"/>
                    <a:pt x="277" y="362"/>
                  </a:cubicBezTo>
                  <a:cubicBezTo>
                    <a:pt x="361" y="319"/>
                    <a:pt x="416" y="209"/>
                    <a:pt x="375" y="112"/>
                  </a:cubicBezTo>
                  <a:cubicBezTo>
                    <a:pt x="343" y="48"/>
                    <a:pt x="270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2"/>
            <p:cNvSpPr/>
            <p:nvPr/>
          </p:nvSpPr>
          <p:spPr>
            <a:xfrm>
              <a:off x="5527536" y="4233762"/>
              <a:ext cx="19884" cy="17929"/>
            </a:xfrm>
            <a:custGeom>
              <a:avLst/>
              <a:gdLst/>
              <a:ahLst/>
              <a:cxnLst/>
              <a:rect l="l" t="t" r="r" b="b"/>
              <a:pathLst>
                <a:path w="417" h="376" extrusionOk="0">
                  <a:moveTo>
                    <a:pt x="200" y="1"/>
                  </a:moveTo>
                  <a:cubicBezTo>
                    <a:pt x="179" y="1"/>
                    <a:pt x="158" y="5"/>
                    <a:pt x="139" y="14"/>
                  </a:cubicBezTo>
                  <a:cubicBezTo>
                    <a:pt x="41" y="57"/>
                    <a:pt x="0" y="167"/>
                    <a:pt x="28" y="264"/>
                  </a:cubicBezTo>
                  <a:cubicBezTo>
                    <a:pt x="60" y="328"/>
                    <a:pt x="132" y="375"/>
                    <a:pt x="209" y="375"/>
                  </a:cubicBezTo>
                  <a:cubicBezTo>
                    <a:pt x="232" y="375"/>
                    <a:pt x="255" y="371"/>
                    <a:pt x="278" y="362"/>
                  </a:cubicBezTo>
                  <a:cubicBezTo>
                    <a:pt x="374" y="319"/>
                    <a:pt x="416" y="209"/>
                    <a:pt x="374" y="112"/>
                  </a:cubicBezTo>
                  <a:cubicBezTo>
                    <a:pt x="343" y="48"/>
                    <a:pt x="270" y="1"/>
                    <a:pt x="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2"/>
            <p:cNvSpPr/>
            <p:nvPr/>
          </p:nvSpPr>
          <p:spPr>
            <a:xfrm>
              <a:off x="5450146" y="4182216"/>
              <a:ext cx="443781" cy="391521"/>
            </a:xfrm>
            <a:custGeom>
              <a:avLst/>
              <a:gdLst/>
              <a:ahLst/>
              <a:cxnLst/>
              <a:rect l="l" t="t" r="r" b="b"/>
              <a:pathLst>
                <a:path w="9307" h="8211" extrusionOk="0">
                  <a:moveTo>
                    <a:pt x="8058" y="361"/>
                  </a:moveTo>
                  <a:lnTo>
                    <a:pt x="8058" y="1123"/>
                  </a:lnTo>
                  <a:lnTo>
                    <a:pt x="7905" y="1317"/>
                  </a:lnTo>
                  <a:lnTo>
                    <a:pt x="7309" y="1317"/>
                  </a:lnTo>
                  <a:lnTo>
                    <a:pt x="7156" y="1123"/>
                  </a:lnTo>
                  <a:lnTo>
                    <a:pt x="7143" y="1123"/>
                  </a:lnTo>
                  <a:lnTo>
                    <a:pt x="7143" y="361"/>
                  </a:lnTo>
                  <a:close/>
                  <a:moveTo>
                    <a:pt x="6782" y="735"/>
                  </a:moveTo>
                  <a:lnTo>
                    <a:pt x="6782" y="1123"/>
                  </a:lnTo>
                  <a:cubicBezTo>
                    <a:pt x="6782" y="1193"/>
                    <a:pt x="6796" y="1248"/>
                    <a:pt x="6823" y="1304"/>
                  </a:cubicBezTo>
                  <a:cubicBezTo>
                    <a:pt x="6838" y="1317"/>
                    <a:pt x="6990" y="1511"/>
                    <a:pt x="6990" y="1511"/>
                  </a:cubicBezTo>
                  <a:lnTo>
                    <a:pt x="6990" y="1775"/>
                  </a:lnTo>
                  <a:lnTo>
                    <a:pt x="375" y="1775"/>
                  </a:lnTo>
                  <a:lnTo>
                    <a:pt x="375" y="1290"/>
                  </a:lnTo>
                  <a:cubicBezTo>
                    <a:pt x="375" y="984"/>
                    <a:pt x="625" y="735"/>
                    <a:pt x="943" y="735"/>
                  </a:cubicBezTo>
                  <a:close/>
                  <a:moveTo>
                    <a:pt x="7822" y="1678"/>
                  </a:moveTo>
                  <a:lnTo>
                    <a:pt x="7822" y="5326"/>
                  </a:lnTo>
                  <a:cubicBezTo>
                    <a:pt x="7753" y="5298"/>
                    <a:pt x="7670" y="5284"/>
                    <a:pt x="7587" y="5284"/>
                  </a:cubicBezTo>
                  <a:cubicBezTo>
                    <a:pt x="7517" y="5284"/>
                    <a:pt x="7433" y="5298"/>
                    <a:pt x="7365" y="5326"/>
                  </a:cubicBezTo>
                  <a:lnTo>
                    <a:pt x="7365" y="1678"/>
                  </a:lnTo>
                  <a:close/>
                  <a:moveTo>
                    <a:pt x="7587" y="5659"/>
                  </a:moveTo>
                  <a:cubicBezTo>
                    <a:pt x="7711" y="5659"/>
                    <a:pt x="7822" y="5755"/>
                    <a:pt x="7822" y="5880"/>
                  </a:cubicBezTo>
                  <a:cubicBezTo>
                    <a:pt x="7822" y="6005"/>
                    <a:pt x="7725" y="6116"/>
                    <a:pt x="7587" y="6116"/>
                  </a:cubicBezTo>
                  <a:cubicBezTo>
                    <a:pt x="7461" y="6116"/>
                    <a:pt x="7365" y="6005"/>
                    <a:pt x="7365" y="5880"/>
                  </a:cubicBezTo>
                  <a:cubicBezTo>
                    <a:pt x="7365" y="5755"/>
                    <a:pt x="7461" y="5659"/>
                    <a:pt x="7587" y="5659"/>
                  </a:cubicBezTo>
                  <a:close/>
                  <a:moveTo>
                    <a:pt x="6990" y="2136"/>
                  </a:moveTo>
                  <a:lnTo>
                    <a:pt x="6990" y="3329"/>
                  </a:lnTo>
                  <a:cubicBezTo>
                    <a:pt x="6463" y="3578"/>
                    <a:pt x="6144" y="4161"/>
                    <a:pt x="6200" y="4743"/>
                  </a:cubicBezTo>
                  <a:cubicBezTo>
                    <a:pt x="6227" y="4923"/>
                    <a:pt x="6172" y="5104"/>
                    <a:pt x="6061" y="5242"/>
                  </a:cubicBezTo>
                  <a:cubicBezTo>
                    <a:pt x="5839" y="5561"/>
                    <a:pt x="5714" y="5921"/>
                    <a:pt x="5714" y="6310"/>
                  </a:cubicBezTo>
                  <a:cubicBezTo>
                    <a:pt x="5714" y="6920"/>
                    <a:pt x="5991" y="7489"/>
                    <a:pt x="6477" y="7835"/>
                  </a:cubicBezTo>
                  <a:lnTo>
                    <a:pt x="943" y="7835"/>
                  </a:lnTo>
                  <a:cubicBezTo>
                    <a:pt x="625" y="7835"/>
                    <a:pt x="375" y="7586"/>
                    <a:pt x="375" y="7267"/>
                  </a:cubicBezTo>
                  <a:lnTo>
                    <a:pt x="375" y="2136"/>
                  </a:lnTo>
                  <a:close/>
                  <a:moveTo>
                    <a:pt x="7128" y="0"/>
                  </a:moveTo>
                  <a:cubicBezTo>
                    <a:pt x="6934" y="0"/>
                    <a:pt x="6782" y="152"/>
                    <a:pt x="6782" y="347"/>
                  </a:cubicBezTo>
                  <a:lnTo>
                    <a:pt x="6782" y="361"/>
                  </a:lnTo>
                  <a:lnTo>
                    <a:pt x="943" y="361"/>
                  </a:lnTo>
                  <a:cubicBezTo>
                    <a:pt x="416" y="361"/>
                    <a:pt x="0" y="777"/>
                    <a:pt x="0" y="1290"/>
                  </a:cubicBezTo>
                  <a:lnTo>
                    <a:pt x="0" y="1955"/>
                  </a:lnTo>
                  <a:lnTo>
                    <a:pt x="0" y="7267"/>
                  </a:lnTo>
                  <a:cubicBezTo>
                    <a:pt x="0" y="7517"/>
                    <a:pt x="98" y="7752"/>
                    <a:pt x="278" y="7933"/>
                  </a:cubicBezTo>
                  <a:cubicBezTo>
                    <a:pt x="458" y="8113"/>
                    <a:pt x="694" y="8210"/>
                    <a:pt x="943" y="8210"/>
                  </a:cubicBezTo>
                  <a:lnTo>
                    <a:pt x="7614" y="8210"/>
                  </a:lnTo>
                  <a:cubicBezTo>
                    <a:pt x="8308" y="8196"/>
                    <a:pt x="8931" y="7807"/>
                    <a:pt x="9264" y="7197"/>
                  </a:cubicBezTo>
                  <a:cubicBezTo>
                    <a:pt x="9306" y="7101"/>
                    <a:pt x="9264" y="6990"/>
                    <a:pt x="9181" y="6948"/>
                  </a:cubicBezTo>
                  <a:cubicBezTo>
                    <a:pt x="9151" y="6930"/>
                    <a:pt x="9119" y="6923"/>
                    <a:pt x="9089" y="6923"/>
                  </a:cubicBezTo>
                  <a:cubicBezTo>
                    <a:pt x="9022" y="6923"/>
                    <a:pt x="8960" y="6960"/>
                    <a:pt x="8931" y="7018"/>
                  </a:cubicBezTo>
                  <a:cubicBezTo>
                    <a:pt x="8668" y="7517"/>
                    <a:pt x="8169" y="7835"/>
                    <a:pt x="7614" y="7835"/>
                  </a:cubicBezTo>
                  <a:lnTo>
                    <a:pt x="7572" y="7835"/>
                  </a:lnTo>
                  <a:cubicBezTo>
                    <a:pt x="6740" y="7822"/>
                    <a:pt x="6074" y="7142"/>
                    <a:pt x="6089" y="6324"/>
                  </a:cubicBezTo>
                  <a:cubicBezTo>
                    <a:pt x="6089" y="6005"/>
                    <a:pt x="6185" y="5714"/>
                    <a:pt x="6366" y="5450"/>
                  </a:cubicBezTo>
                  <a:cubicBezTo>
                    <a:pt x="6518" y="5242"/>
                    <a:pt x="6601" y="4965"/>
                    <a:pt x="6574" y="4701"/>
                  </a:cubicBezTo>
                  <a:cubicBezTo>
                    <a:pt x="6533" y="4340"/>
                    <a:pt x="6699" y="3967"/>
                    <a:pt x="6990" y="3758"/>
                  </a:cubicBezTo>
                  <a:lnTo>
                    <a:pt x="6990" y="5880"/>
                  </a:lnTo>
                  <a:cubicBezTo>
                    <a:pt x="6990" y="6213"/>
                    <a:pt x="7267" y="6491"/>
                    <a:pt x="7587" y="6491"/>
                  </a:cubicBezTo>
                  <a:cubicBezTo>
                    <a:pt x="7919" y="6491"/>
                    <a:pt x="8197" y="6213"/>
                    <a:pt x="8197" y="5880"/>
                  </a:cubicBezTo>
                  <a:lnTo>
                    <a:pt x="8197" y="3758"/>
                  </a:lnTo>
                  <a:cubicBezTo>
                    <a:pt x="8404" y="3897"/>
                    <a:pt x="8543" y="4133"/>
                    <a:pt x="8598" y="4383"/>
                  </a:cubicBezTo>
                  <a:cubicBezTo>
                    <a:pt x="8626" y="4494"/>
                    <a:pt x="8626" y="4590"/>
                    <a:pt x="8613" y="4701"/>
                  </a:cubicBezTo>
                  <a:cubicBezTo>
                    <a:pt x="8585" y="4965"/>
                    <a:pt x="8654" y="5228"/>
                    <a:pt x="8820" y="5464"/>
                  </a:cubicBezTo>
                  <a:cubicBezTo>
                    <a:pt x="8848" y="5505"/>
                    <a:pt x="8890" y="5561"/>
                    <a:pt x="8918" y="5616"/>
                  </a:cubicBezTo>
                  <a:cubicBezTo>
                    <a:pt x="8957" y="5685"/>
                    <a:pt x="9022" y="5719"/>
                    <a:pt x="9087" y="5719"/>
                  </a:cubicBezTo>
                  <a:cubicBezTo>
                    <a:pt x="9115" y="5719"/>
                    <a:pt x="9142" y="5712"/>
                    <a:pt x="9167" y="5700"/>
                  </a:cubicBezTo>
                  <a:cubicBezTo>
                    <a:pt x="9264" y="5644"/>
                    <a:pt x="9292" y="5533"/>
                    <a:pt x="9236" y="5437"/>
                  </a:cubicBezTo>
                  <a:cubicBezTo>
                    <a:pt x="9209" y="5367"/>
                    <a:pt x="9167" y="5298"/>
                    <a:pt x="9112" y="5242"/>
                  </a:cubicBezTo>
                  <a:cubicBezTo>
                    <a:pt x="9014" y="5089"/>
                    <a:pt x="8959" y="4910"/>
                    <a:pt x="8987" y="4743"/>
                  </a:cubicBezTo>
                  <a:cubicBezTo>
                    <a:pt x="9001" y="4590"/>
                    <a:pt x="8987" y="4451"/>
                    <a:pt x="8959" y="4313"/>
                  </a:cubicBezTo>
                  <a:cubicBezTo>
                    <a:pt x="8876" y="3883"/>
                    <a:pt x="8585" y="3508"/>
                    <a:pt x="8197" y="3329"/>
                  </a:cubicBezTo>
                  <a:lnTo>
                    <a:pt x="8197" y="1539"/>
                  </a:lnTo>
                  <a:lnTo>
                    <a:pt x="8349" y="1345"/>
                  </a:lnTo>
                  <a:cubicBezTo>
                    <a:pt x="8404" y="1290"/>
                    <a:pt x="8432" y="1206"/>
                    <a:pt x="8432" y="1123"/>
                  </a:cubicBezTo>
                  <a:lnTo>
                    <a:pt x="8432" y="347"/>
                  </a:lnTo>
                  <a:cubicBezTo>
                    <a:pt x="8432" y="152"/>
                    <a:pt x="8280" y="0"/>
                    <a:pt x="8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2"/>
            <p:cNvSpPr/>
            <p:nvPr/>
          </p:nvSpPr>
          <p:spPr>
            <a:xfrm>
              <a:off x="5784742" y="4509516"/>
              <a:ext cx="54930" cy="17929"/>
            </a:xfrm>
            <a:custGeom>
              <a:avLst/>
              <a:gdLst/>
              <a:ahLst/>
              <a:cxnLst/>
              <a:rect l="l" t="t" r="r" b="b"/>
              <a:pathLst>
                <a:path w="1152" h="376" extrusionOk="0">
                  <a:moveTo>
                    <a:pt x="195" y="0"/>
                  </a:moveTo>
                  <a:cubicBezTo>
                    <a:pt x="84" y="0"/>
                    <a:pt x="0" y="84"/>
                    <a:pt x="0" y="181"/>
                  </a:cubicBezTo>
                  <a:cubicBezTo>
                    <a:pt x="0" y="292"/>
                    <a:pt x="84" y="375"/>
                    <a:pt x="195" y="375"/>
                  </a:cubicBezTo>
                  <a:lnTo>
                    <a:pt x="958" y="375"/>
                  </a:lnTo>
                  <a:cubicBezTo>
                    <a:pt x="1069" y="375"/>
                    <a:pt x="1152" y="292"/>
                    <a:pt x="1152" y="181"/>
                  </a:cubicBezTo>
                  <a:cubicBezTo>
                    <a:pt x="1152" y="84"/>
                    <a:pt x="1069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2"/>
            <p:cNvSpPr/>
            <p:nvPr/>
          </p:nvSpPr>
          <p:spPr>
            <a:xfrm>
              <a:off x="5495779" y="4451342"/>
              <a:ext cx="38384" cy="76721"/>
            </a:xfrm>
            <a:custGeom>
              <a:avLst/>
              <a:gdLst/>
              <a:ahLst/>
              <a:cxnLst/>
              <a:rect l="l" t="t" r="r" b="b"/>
              <a:pathLst>
                <a:path w="805" h="1609" extrusionOk="0">
                  <a:moveTo>
                    <a:pt x="180" y="0"/>
                  </a:moveTo>
                  <a:cubicBezTo>
                    <a:pt x="84" y="0"/>
                    <a:pt x="1" y="83"/>
                    <a:pt x="1" y="181"/>
                  </a:cubicBezTo>
                  <a:lnTo>
                    <a:pt x="1" y="1415"/>
                  </a:lnTo>
                  <a:cubicBezTo>
                    <a:pt x="1" y="1512"/>
                    <a:pt x="69" y="1595"/>
                    <a:pt x="153" y="1609"/>
                  </a:cubicBezTo>
                  <a:lnTo>
                    <a:pt x="624" y="1609"/>
                  </a:lnTo>
                  <a:cubicBezTo>
                    <a:pt x="722" y="1609"/>
                    <a:pt x="805" y="1526"/>
                    <a:pt x="805" y="1415"/>
                  </a:cubicBezTo>
                  <a:cubicBezTo>
                    <a:pt x="805" y="1318"/>
                    <a:pt x="722" y="1235"/>
                    <a:pt x="624" y="1235"/>
                  </a:cubicBezTo>
                  <a:lnTo>
                    <a:pt x="375" y="1235"/>
                  </a:lnTo>
                  <a:lnTo>
                    <a:pt x="375" y="181"/>
                  </a:lnTo>
                  <a:cubicBezTo>
                    <a:pt x="375" y="83"/>
                    <a:pt x="291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2"/>
            <p:cNvSpPr/>
            <p:nvPr/>
          </p:nvSpPr>
          <p:spPr>
            <a:xfrm>
              <a:off x="5549995" y="4451342"/>
              <a:ext cx="17881" cy="76721"/>
            </a:xfrm>
            <a:custGeom>
              <a:avLst/>
              <a:gdLst/>
              <a:ahLst/>
              <a:cxnLst/>
              <a:rect l="l" t="t" r="r" b="b"/>
              <a:pathLst>
                <a:path w="375" h="1609" extrusionOk="0">
                  <a:moveTo>
                    <a:pt x="181" y="0"/>
                  </a:moveTo>
                  <a:cubicBezTo>
                    <a:pt x="84" y="0"/>
                    <a:pt x="1" y="83"/>
                    <a:pt x="1" y="181"/>
                  </a:cubicBezTo>
                  <a:lnTo>
                    <a:pt x="1" y="1429"/>
                  </a:lnTo>
                  <a:cubicBezTo>
                    <a:pt x="1" y="1526"/>
                    <a:pt x="84" y="1609"/>
                    <a:pt x="181" y="1609"/>
                  </a:cubicBezTo>
                  <a:cubicBezTo>
                    <a:pt x="291" y="1609"/>
                    <a:pt x="375" y="1526"/>
                    <a:pt x="375" y="1429"/>
                  </a:cubicBezTo>
                  <a:lnTo>
                    <a:pt x="375" y="181"/>
                  </a:lnTo>
                  <a:cubicBezTo>
                    <a:pt x="375" y="83"/>
                    <a:pt x="291" y="0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2"/>
            <p:cNvSpPr/>
            <p:nvPr/>
          </p:nvSpPr>
          <p:spPr>
            <a:xfrm>
              <a:off x="5659763" y="4452009"/>
              <a:ext cx="42390" cy="76054"/>
            </a:xfrm>
            <a:custGeom>
              <a:avLst/>
              <a:gdLst/>
              <a:ahLst/>
              <a:cxnLst/>
              <a:rect l="l" t="t" r="r" b="b"/>
              <a:pathLst>
                <a:path w="889" h="1595" extrusionOk="0">
                  <a:moveTo>
                    <a:pt x="195" y="1"/>
                  </a:moveTo>
                  <a:cubicBezTo>
                    <a:pt x="84" y="1"/>
                    <a:pt x="1" y="84"/>
                    <a:pt x="1" y="180"/>
                  </a:cubicBezTo>
                  <a:lnTo>
                    <a:pt x="1" y="1415"/>
                  </a:lnTo>
                  <a:cubicBezTo>
                    <a:pt x="1" y="1512"/>
                    <a:pt x="84" y="1595"/>
                    <a:pt x="195" y="1595"/>
                  </a:cubicBezTo>
                  <a:lnTo>
                    <a:pt x="708" y="1595"/>
                  </a:lnTo>
                  <a:cubicBezTo>
                    <a:pt x="805" y="1595"/>
                    <a:pt x="888" y="1512"/>
                    <a:pt x="888" y="1415"/>
                  </a:cubicBezTo>
                  <a:cubicBezTo>
                    <a:pt x="888" y="1304"/>
                    <a:pt x="805" y="1221"/>
                    <a:pt x="708" y="1221"/>
                  </a:cubicBezTo>
                  <a:lnTo>
                    <a:pt x="375" y="1221"/>
                  </a:lnTo>
                  <a:lnTo>
                    <a:pt x="375" y="985"/>
                  </a:lnTo>
                  <a:lnTo>
                    <a:pt x="667" y="985"/>
                  </a:lnTo>
                  <a:cubicBezTo>
                    <a:pt x="778" y="985"/>
                    <a:pt x="846" y="901"/>
                    <a:pt x="846" y="790"/>
                  </a:cubicBezTo>
                  <a:cubicBezTo>
                    <a:pt x="846" y="694"/>
                    <a:pt x="778" y="611"/>
                    <a:pt x="667" y="611"/>
                  </a:cubicBezTo>
                  <a:lnTo>
                    <a:pt x="375" y="611"/>
                  </a:lnTo>
                  <a:lnTo>
                    <a:pt x="375" y="361"/>
                  </a:lnTo>
                  <a:lnTo>
                    <a:pt x="708" y="361"/>
                  </a:lnTo>
                  <a:cubicBezTo>
                    <a:pt x="805" y="361"/>
                    <a:pt x="888" y="278"/>
                    <a:pt x="888" y="180"/>
                  </a:cubicBezTo>
                  <a:cubicBezTo>
                    <a:pt x="888" y="84"/>
                    <a:pt x="805" y="1"/>
                    <a:pt x="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2"/>
            <p:cNvSpPr/>
            <p:nvPr/>
          </p:nvSpPr>
          <p:spPr>
            <a:xfrm>
              <a:off x="5583088" y="4451342"/>
              <a:ext cx="61510" cy="76721"/>
            </a:xfrm>
            <a:custGeom>
              <a:avLst/>
              <a:gdLst/>
              <a:ahLst/>
              <a:cxnLst/>
              <a:rect l="l" t="t" r="r" b="b"/>
              <a:pathLst>
                <a:path w="1290" h="1609" extrusionOk="0">
                  <a:moveTo>
                    <a:pt x="207" y="0"/>
                  </a:moveTo>
                  <a:cubicBezTo>
                    <a:pt x="184" y="0"/>
                    <a:pt x="161" y="5"/>
                    <a:pt x="139" y="15"/>
                  </a:cubicBezTo>
                  <a:cubicBezTo>
                    <a:pt x="41" y="42"/>
                    <a:pt x="0" y="153"/>
                    <a:pt x="28" y="250"/>
                  </a:cubicBezTo>
                  <a:lnTo>
                    <a:pt x="457" y="1470"/>
                  </a:lnTo>
                  <a:cubicBezTo>
                    <a:pt x="485" y="1553"/>
                    <a:pt x="568" y="1609"/>
                    <a:pt x="651" y="1609"/>
                  </a:cubicBezTo>
                  <a:cubicBezTo>
                    <a:pt x="749" y="1609"/>
                    <a:pt x="818" y="1553"/>
                    <a:pt x="860" y="1457"/>
                  </a:cubicBezTo>
                  <a:lnTo>
                    <a:pt x="1262" y="250"/>
                  </a:lnTo>
                  <a:cubicBezTo>
                    <a:pt x="1289" y="153"/>
                    <a:pt x="1234" y="42"/>
                    <a:pt x="1137" y="15"/>
                  </a:cubicBezTo>
                  <a:cubicBezTo>
                    <a:pt x="1115" y="5"/>
                    <a:pt x="1092" y="0"/>
                    <a:pt x="1071" y="0"/>
                  </a:cubicBezTo>
                  <a:cubicBezTo>
                    <a:pt x="998" y="0"/>
                    <a:pt x="934" y="50"/>
                    <a:pt x="901" y="125"/>
                  </a:cubicBezTo>
                  <a:lnTo>
                    <a:pt x="651" y="902"/>
                  </a:lnTo>
                  <a:lnTo>
                    <a:pt x="374" y="125"/>
                  </a:lnTo>
                  <a:cubicBezTo>
                    <a:pt x="353" y="50"/>
                    <a:pt x="282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2"/>
            <p:cNvSpPr/>
            <p:nvPr/>
          </p:nvSpPr>
          <p:spPr>
            <a:xfrm>
              <a:off x="5519573" y="4318257"/>
              <a:ext cx="93267" cy="110004"/>
            </a:xfrm>
            <a:custGeom>
              <a:avLst/>
              <a:gdLst/>
              <a:ahLst/>
              <a:cxnLst/>
              <a:rect l="l" t="t" r="r" b="b"/>
              <a:pathLst>
                <a:path w="1956" h="2307" extrusionOk="0">
                  <a:moveTo>
                    <a:pt x="735" y="1598"/>
                  </a:moveTo>
                  <a:cubicBezTo>
                    <a:pt x="833" y="1598"/>
                    <a:pt x="902" y="1682"/>
                    <a:pt x="902" y="1765"/>
                  </a:cubicBezTo>
                  <a:cubicBezTo>
                    <a:pt x="902" y="1862"/>
                    <a:pt x="833" y="1931"/>
                    <a:pt x="735" y="1931"/>
                  </a:cubicBezTo>
                  <a:lnTo>
                    <a:pt x="541" y="1931"/>
                  </a:lnTo>
                  <a:cubicBezTo>
                    <a:pt x="458" y="1931"/>
                    <a:pt x="375" y="1862"/>
                    <a:pt x="375" y="1765"/>
                  </a:cubicBezTo>
                  <a:cubicBezTo>
                    <a:pt x="375" y="1682"/>
                    <a:pt x="458" y="1598"/>
                    <a:pt x="541" y="1598"/>
                  </a:cubicBezTo>
                  <a:close/>
                  <a:moveTo>
                    <a:pt x="1082" y="1"/>
                  </a:moveTo>
                  <a:cubicBezTo>
                    <a:pt x="1068" y="1"/>
                    <a:pt x="1054" y="2"/>
                    <a:pt x="1040" y="4"/>
                  </a:cubicBezTo>
                  <a:cubicBezTo>
                    <a:pt x="957" y="32"/>
                    <a:pt x="902" y="101"/>
                    <a:pt x="902" y="184"/>
                  </a:cubicBezTo>
                  <a:lnTo>
                    <a:pt x="902" y="1266"/>
                  </a:lnTo>
                  <a:cubicBezTo>
                    <a:pt x="846" y="1238"/>
                    <a:pt x="791" y="1238"/>
                    <a:pt x="735" y="1238"/>
                  </a:cubicBezTo>
                  <a:lnTo>
                    <a:pt x="556" y="1238"/>
                  </a:lnTo>
                  <a:cubicBezTo>
                    <a:pt x="264" y="1238"/>
                    <a:pt x="14" y="1460"/>
                    <a:pt x="14" y="1752"/>
                  </a:cubicBezTo>
                  <a:cubicBezTo>
                    <a:pt x="1" y="2057"/>
                    <a:pt x="251" y="2306"/>
                    <a:pt x="541" y="2306"/>
                  </a:cubicBezTo>
                  <a:lnTo>
                    <a:pt x="735" y="2306"/>
                  </a:lnTo>
                  <a:cubicBezTo>
                    <a:pt x="1027" y="2306"/>
                    <a:pt x="1277" y="2070"/>
                    <a:pt x="1277" y="1765"/>
                  </a:cubicBezTo>
                  <a:lnTo>
                    <a:pt x="1277" y="572"/>
                  </a:lnTo>
                  <a:cubicBezTo>
                    <a:pt x="1304" y="587"/>
                    <a:pt x="1346" y="600"/>
                    <a:pt x="1388" y="614"/>
                  </a:cubicBezTo>
                  <a:cubicBezTo>
                    <a:pt x="1526" y="655"/>
                    <a:pt x="1567" y="753"/>
                    <a:pt x="1567" y="766"/>
                  </a:cubicBezTo>
                  <a:lnTo>
                    <a:pt x="1582" y="794"/>
                  </a:lnTo>
                  <a:cubicBezTo>
                    <a:pt x="1605" y="863"/>
                    <a:pt x="1674" y="912"/>
                    <a:pt x="1752" y="912"/>
                  </a:cubicBezTo>
                  <a:cubicBezTo>
                    <a:pt x="1769" y="912"/>
                    <a:pt x="1786" y="910"/>
                    <a:pt x="1804" y="905"/>
                  </a:cubicBezTo>
                  <a:cubicBezTo>
                    <a:pt x="1900" y="877"/>
                    <a:pt x="1956" y="781"/>
                    <a:pt x="1928" y="683"/>
                  </a:cubicBezTo>
                  <a:lnTo>
                    <a:pt x="1928" y="655"/>
                  </a:lnTo>
                  <a:cubicBezTo>
                    <a:pt x="1915" y="628"/>
                    <a:pt x="1831" y="365"/>
                    <a:pt x="1499" y="267"/>
                  </a:cubicBezTo>
                  <a:cubicBezTo>
                    <a:pt x="1332" y="212"/>
                    <a:pt x="1249" y="101"/>
                    <a:pt x="1249" y="101"/>
                  </a:cubicBezTo>
                  <a:cubicBezTo>
                    <a:pt x="1214" y="31"/>
                    <a:pt x="1150" y="1"/>
                    <a:pt x="10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2"/>
            <p:cNvSpPr/>
            <p:nvPr/>
          </p:nvSpPr>
          <p:spPr>
            <a:xfrm>
              <a:off x="5596916" y="4301711"/>
              <a:ext cx="107190" cy="126549"/>
            </a:xfrm>
            <a:custGeom>
              <a:avLst/>
              <a:gdLst/>
              <a:ahLst/>
              <a:cxnLst/>
              <a:rect l="l" t="t" r="r" b="b"/>
              <a:pathLst>
                <a:path w="2248" h="2654" extrusionOk="0">
                  <a:moveTo>
                    <a:pt x="847" y="1821"/>
                  </a:moveTo>
                  <a:cubicBezTo>
                    <a:pt x="972" y="1821"/>
                    <a:pt x="1069" y="1932"/>
                    <a:pt x="1069" y="2056"/>
                  </a:cubicBezTo>
                  <a:cubicBezTo>
                    <a:pt x="1069" y="2182"/>
                    <a:pt x="972" y="2278"/>
                    <a:pt x="847" y="2278"/>
                  </a:cubicBezTo>
                  <a:lnTo>
                    <a:pt x="611" y="2278"/>
                  </a:lnTo>
                  <a:cubicBezTo>
                    <a:pt x="487" y="2278"/>
                    <a:pt x="376" y="2182"/>
                    <a:pt x="376" y="2056"/>
                  </a:cubicBezTo>
                  <a:cubicBezTo>
                    <a:pt x="376" y="1932"/>
                    <a:pt x="487" y="1821"/>
                    <a:pt x="611" y="1821"/>
                  </a:cubicBezTo>
                  <a:close/>
                  <a:moveTo>
                    <a:pt x="1248" y="1"/>
                  </a:moveTo>
                  <a:cubicBezTo>
                    <a:pt x="1235" y="1"/>
                    <a:pt x="1221" y="2"/>
                    <a:pt x="1208" y="4"/>
                  </a:cubicBezTo>
                  <a:cubicBezTo>
                    <a:pt x="1125" y="18"/>
                    <a:pt x="1069" y="102"/>
                    <a:pt x="1069" y="185"/>
                  </a:cubicBezTo>
                  <a:lnTo>
                    <a:pt x="1069" y="1502"/>
                  </a:lnTo>
                  <a:cubicBezTo>
                    <a:pt x="999" y="1474"/>
                    <a:pt x="916" y="1446"/>
                    <a:pt x="847" y="1446"/>
                  </a:cubicBezTo>
                  <a:lnTo>
                    <a:pt x="626" y="1446"/>
                  </a:lnTo>
                  <a:cubicBezTo>
                    <a:pt x="293" y="1446"/>
                    <a:pt x="1" y="1724"/>
                    <a:pt x="15" y="2056"/>
                  </a:cubicBezTo>
                  <a:cubicBezTo>
                    <a:pt x="15" y="2389"/>
                    <a:pt x="278" y="2653"/>
                    <a:pt x="611" y="2653"/>
                  </a:cubicBezTo>
                  <a:lnTo>
                    <a:pt x="847" y="2653"/>
                  </a:lnTo>
                  <a:cubicBezTo>
                    <a:pt x="1166" y="2653"/>
                    <a:pt x="1443" y="2389"/>
                    <a:pt x="1443" y="2056"/>
                  </a:cubicBezTo>
                  <a:lnTo>
                    <a:pt x="1443" y="586"/>
                  </a:lnTo>
                  <a:cubicBezTo>
                    <a:pt x="1499" y="614"/>
                    <a:pt x="1554" y="642"/>
                    <a:pt x="1624" y="656"/>
                  </a:cubicBezTo>
                  <a:cubicBezTo>
                    <a:pt x="1804" y="712"/>
                    <a:pt x="1859" y="850"/>
                    <a:pt x="1859" y="850"/>
                  </a:cubicBezTo>
                  <a:lnTo>
                    <a:pt x="1859" y="878"/>
                  </a:lnTo>
                  <a:cubicBezTo>
                    <a:pt x="1882" y="958"/>
                    <a:pt x="1953" y="1010"/>
                    <a:pt x="2031" y="1010"/>
                  </a:cubicBezTo>
                  <a:cubicBezTo>
                    <a:pt x="2047" y="1010"/>
                    <a:pt x="2064" y="1007"/>
                    <a:pt x="2081" y="1002"/>
                  </a:cubicBezTo>
                  <a:cubicBezTo>
                    <a:pt x="2179" y="975"/>
                    <a:pt x="2248" y="878"/>
                    <a:pt x="2220" y="781"/>
                  </a:cubicBezTo>
                  <a:lnTo>
                    <a:pt x="2206" y="753"/>
                  </a:lnTo>
                  <a:cubicBezTo>
                    <a:pt x="2179" y="629"/>
                    <a:pt x="2040" y="407"/>
                    <a:pt x="1735" y="309"/>
                  </a:cubicBezTo>
                  <a:cubicBezTo>
                    <a:pt x="1513" y="240"/>
                    <a:pt x="1430" y="102"/>
                    <a:pt x="1415" y="87"/>
                  </a:cubicBezTo>
                  <a:cubicBezTo>
                    <a:pt x="1381" y="29"/>
                    <a:pt x="1317" y="1"/>
                    <a:pt x="1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2"/>
            <p:cNvSpPr/>
            <p:nvPr/>
          </p:nvSpPr>
          <p:spPr>
            <a:xfrm>
              <a:off x="5882398" y="4474564"/>
              <a:ext cx="20074" cy="17786"/>
            </a:xfrm>
            <a:custGeom>
              <a:avLst/>
              <a:gdLst/>
              <a:ahLst/>
              <a:cxnLst/>
              <a:rect l="l" t="t" r="r" b="b"/>
              <a:pathLst>
                <a:path w="421" h="373" extrusionOk="0">
                  <a:moveTo>
                    <a:pt x="228" y="0"/>
                  </a:moveTo>
                  <a:cubicBezTo>
                    <a:pt x="112" y="0"/>
                    <a:pt x="1" y="104"/>
                    <a:pt x="33" y="234"/>
                  </a:cubicBezTo>
                  <a:cubicBezTo>
                    <a:pt x="60" y="304"/>
                    <a:pt x="130" y="360"/>
                    <a:pt x="199" y="373"/>
                  </a:cubicBezTo>
                  <a:cubicBezTo>
                    <a:pt x="282" y="373"/>
                    <a:pt x="352" y="332"/>
                    <a:pt x="393" y="262"/>
                  </a:cubicBezTo>
                  <a:cubicBezTo>
                    <a:pt x="421" y="179"/>
                    <a:pt x="393" y="82"/>
                    <a:pt x="324" y="27"/>
                  </a:cubicBezTo>
                  <a:cubicBezTo>
                    <a:pt x="294" y="8"/>
                    <a:pt x="261" y="0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5" name="Google Shape;1985;p52"/>
          <p:cNvGrpSpPr/>
          <p:nvPr/>
        </p:nvGrpSpPr>
        <p:grpSpPr>
          <a:xfrm>
            <a:off x="2008792" y="3278612"/>
            <a:ext cx="360939" cy="402735"/>
            <a:chOff x="1067882" y="3419088"/>
            <a:chExt cx="404777" cy="451649"/>
          </a:xfrm>
        </p:grpSpPr>
        <p:sp>
          <p:nvSpPr>
            <p:cNvPr id="1986" name="Google Shape;1986;p52"/>
            <p:cNvSpPr/>
            <p:nvPr/>
          </p:nvSpPr>
          <p:spPr>
            <a:xfrm>
              <a:off x="1067882" y="3419088"/>
              <a:ext cx="404777" cy="451649"/>
            </a:xfrm>
            <a:custGeom>
              <a:avLst/>
              <a:gdLst/>
              <a:ahLst/>
              <a:cxnLst/>
              <a:rect l="l" t="t" r="r" b="b"/>
              <a:pathLst>
                <a:path w="8489" h="9472" extrusionOk="0">
                  <a:moveTo>
                    <a:pt x="3842" y="375"/>
                  </a:moveTo>
                  <a:lnTo>
                    <a:pt x="3842" y="430"/>
                  </a:lnTo>
                  <a:lnTo>
                    <a:pt x="3842" y="707"/>
                  </a:lnTo>
                  <a:cubicBezTo>
                    <a:pt x="3842" y="791"/>
                    <a:pt x="3773" y="860"/>
                    <a:pt x="3690" y="860"/>
                  </a:cubicBezTo>
                  <a:lnTo>
                    <a:pt x="1915" y="860"/>
                  </a:lnTo>
                  <a:cubicBezTo>
                    <a:pt x="1832" y="860"/>
                    <a:pt x="1762" y="791"/>
                    <a:pt x="1762" y="707"/>
                  </a:cubicBezTo>
                  <a:lnTo>
                    <a:pt x="1762" y="430"/>
                  </a:lnTo>
                  <a:cubicBezTo>
                    <a:pt x="1762" y="417"/>
                    <a:pt x="1762" y="389"/>
                    <a:pt x="1748" y="375"/>
                  </a:cubicBezTo>
                  <a:close/>
                  <a:moveTo>
                    <a:pt x="6574" y="5381"/>
                  </a:moveTo>
                  <a:cubicBezTo>
                    <a:pt x="7420" y="5381"/>
                    <a:pt x="8113" y="6075"/>
                    <a:pt x="8113" y="6935"/>
                  </a:cubicBezTo>
                  <a:cubicBezTo>
                    <a:pt x="8113" y="7780"/>
                    <a:pt x="7420" y="8473"/>
                    <a:pt x="6574" y="8473"/>
                  </a:cubicBezTo>
                  <a:cubicBezTo>
                    <a:pt x="5909" y="8473"/>
                    <a:pt x="5299" y="8030"/>
                    <a:pt x="5104" y="7392"/>
                  </a:cubicBezTo>
                  <a:cubicBezTo>
                    <a:pt x="5090" y="7351"/>
                    <a:pt x="5062" y="7323"/>
                    <a:pt x="5034" y="7295"/>
                  </a:cubicBezTo>
                  <a:lnTo>
                    <a:pt x="4550" y="6935"/>
                  </a:lnTo>
                  <a:lnTo>
                    <a:pt x="5034" y="6560"/>
                  </a:lnTo>
                  <a:cubicBezTo>
                    <a:pt x="5062" y="6532"/>
                    <a:pt x="5090" y="6504"/>
                    <a:pt x="5104" y="6463"/>
                  </a:cubicBezTo>
                  <a:cubicBezTo>
                    <a:pt x="5299" y="5839"/>
                    <a:pt x="5909" y="5381"/>
                    <a:pt x="6574" y="5381"/>
                  </a:cubicBezTo>
                  <a:close/>
                  <a:moveTo>
                    <a:pt x="874" y="1"/>
                  </a:moveTo>
                  <a:cubicBezTo>
                    <a:pt x="375" y="14"/>
                    <a:pt x="1" y="402"/>
                    <a:pt x="1" y="888"/>
                  </a:cubicBezTo>
                  <a:lnTo>
                    <a:pt x="1" y="8584"/>
                  </a:lnTo>
                  <a:cubicBezTo>
                    <a:pt x="1" y="9070"/>
                    <a:pt x="389" y="9472"/>
                    <a:pt x="874" y="9472"/>
                  </a:cubicBezTo>
                  <a:lnTo>
                    <a:pt x="4716" y="9472"/>
                  </a:lnTo>
                  <a:cubicBezTo>
                    <a:pt x="5201" y="9472"/>
                    <a:pt x="5604" y="9070"/>
                    <a:pt x="5604" y="8584"/>
                  </a:cubicBezTo>
                  <a:cubicBezTo>
                    <a:pt x="5894" y="8751"/>
                    <a:pt x="6227" y="8848"/>
                    <a:pt x="6574" y="8848"/>
                  </a:cubicBezTo>
                  <a:cubicBezTo>
                    <a:pt x="7628" y="8848"/>
                    <a:pt x="8488" y="7989"/>
                    <a:pt x="8488" y="6935"/>
                  </a:cubicBezTo>
                  <a:cubicBezTo>
                    <a:pt x="8488" y="5881"/>
                    <a:pt x="7628" y="5021"/>
                    <a:pt x="6574" y="5021"/>
                  </a:cubicBezTo>
                  <a:cubicBezTo>
                    <a:pt x="6227" y="5021"/>
                    <a:pt x="5894" y="5104"/>
                    <a:pt x="5604" y="5284"/>
                  </a:cubicBezTo>
                  <a:lnTo>
                    <a:pt x="5604" y="3536"/>
                  </a:lnTo>
                  <a:cubicBezTo>
                    <a:pt x="5604" y="3440"/>
                    <a:pt x="5520" y="3357"/>
                    <a:pt x="5409" y="3357"/>
                  </a:cubicBezTo>
                  <a:cubicBezTo>
                    <a:pt x="5312" y="3357"/>
                    <a:pt x="5229" y="3440"/>
                    <a:pt x="5229" y="3536"/>
                  </a:cubicBezTo>
                  <a:lnTo>
                    <a:pt x="5229" y="5561"/>
                  </a:lnTo>
                  <a:cubicBezTo>
                    <a:pt x="5021" y="5770"/>
                    <a:pt x="4855" y="6019"/>
                    <a:pt x="4757" y="6297"/>
                  </a:cubicBezTo>
                  <a:lnTo>
                    <a:pt x="4119" y="6782"/>
                  </a:lnTo>
                  <a:cubicBezTo>
                    <a:pt x="4023" y="6851"/>
                    <a:pt x="4023" y="7003"/>
                    <a:pt x="4119" y="7073"/>
                  </a:cubicBezTo>
                  <a:lnTo>
                    <a:pt x="4757" y="7558"/>
                  </a:lnTo>
                  <a:cubicBezTo>
                    <a:pt x="4855" y="7836"/>
                    <a:pt x="5021" y="8085"/>
                    <a:pt x="5229" y="8294"/>
                  </a:cubicBezTo>
                  <a:lnTo>
                    <a:pt x="5229" y="8584"/>
                  </a:lnTo>
                  <a:cubicBezTo>
                    <a:pt x="5229" y="8876"/>
                    <a:pt x="5007" y="9098"/>
                    <a:pt x="4716" y="9098"/>
                  </a:cubicBezTo>
                  <a:lnTo>
                    <a:pt x="874" y="9098"/>
                  </a:lnTo>
                  <a:cubicBezTo>
                    <a:pt x="597" y="9098"/>
                    <a:pt x="362" y="8876"/>
                    <a:pt x="362" y="8584"/>
                  </a:cubicBezTo>
                  <a:lnTo>
                    <a:pt x="362" y="888"/>
                  </a:lnTo>
                  <a:cubicBezTo>
                    <a:pt x="362" y="611"/>
                    <a:pt x="597" y="389"/>
                    <a:pt x="874" y="375"/>
                  </a:cubicBezTo>
                  <a:lnTo>
                    <a:pt x="1332" y="375"/>
                  </a:lnTo>
                  <a:cubicBezTo>
                    <a:pt x="1360" y="375"/>
                    <a:pt x="1388" y="402"/>
                    <a:pt x="1388" y="430"/>
                  </a:cubicBezTo>
                  <a:lnTo>
                    <a:pt x="1388" y="707"/>
                  </a:lnTo>
                  <a:cubicBezTo>
                    <a:pt x="1388" y="999"/>
                    <a:pt x="1623" y="1234"/>
                    <a:pt x="1915" y="1234"/>
                  </a:cubicBezTo>
                  <a:lnTo>
                    <a:pt x="3690" y="1234"/>
                  </a:lnTo>
                  <a:cubicBezTo>
                    <a:pt x="3981" y="1234"/>
                    <a:pt x="4217" y="999"/>
                    <a:pt x="4217" y="707"/>
                  </a:cubicBezTo>
                  <a:lnTo>
                    <a:pt x="4217" y="430"/>
                  </a:lnTo>
                  <a:cubicBezTo>
                    <a:pt x="4217" y="402"/>
                    <a:pt x="4230" y="375"/>
                    <a:pt x="4272" y="375"/>
                  </a:cubicBezTo>
                  <a:lnTo>
                    <a:pt x="4716" y="375"/>
                  </a:lnTo>
                  <a:cubicBezTo>
                    <a:pt x="5007" y="389"/>
                    <a:pt x="5229" y="611"/>
                    <a:pt x="5229" y="888"/>
                  </a:cubicBezTo>
                  <a:lnTo>
                    <a:pt x="5229" y="1914"/>
                  </a:lnTo>
                  <a:cubicBezTo>
                    <a:pt x="5229" y="2011"/>
                    <a:pt x="5312" y="2094"/>
                    <a:pt x="5409" y="2094"/>
                  </a:cubicBezTo>
                  <a:cubicBezTo>
                    <a:pt x="5520" y="2094"/>
                    <a:pt x="5604" y="2011"/>
                    <a:pt x="5604" y="1914"/>
                  </a:cubicBezTo>
                  <a:lnTo>
                    <a:pt x="5604" y="888"/>
                  </a:lnTo>
                  <a:cubicBezTo>
                    <a:pt x="5604" y="652"/>
                    <a:pt x="5506" y="430"/>
                    <a:pt x="5340" y="264"/>
                  </a:cubicBezTo>
                  <a:cubicBezTo>
                    <a:pt x="5173" y="97"/>
                    <a:pt x="4966" y="14"/>
                    <a:pt x="4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2"/>
            <p:cNvSpPr/>
            <p:nvPr/>
          </p:nvSpPr>
          <p:spPr>
            <a:xfrm>
              <a:off x="1116138" y="3515647"/>
              <a:ext cx="170656" cy="147482"/>
            </a:xfrm>
            <a:custGeom>
              <a:avLst/>
              <a:gdLst/>
              <a:ahLst/>
              <a:cxnLst/>
              <a:rect l="l" t="t" r="r" b="b"/>
              <a:pathLst>
                <a:path w="3579" h="3093" extrusionOk="0">
                  <a:moveTo>
                    <a:pt x="1790" y="1095"/>
                  </a:moveTo>
                  <a:cubicBezTo>
                    <a:pt x="1957" y="1095"/>
                    <a:pt x="2095" y="1234"/>
                    <a:pt x="2095" y="1401"/>
                  </a:cubicBezTo>
                  <a:cubicBezTo>
                    <a:pt x="2095" y="1567"/>
                    <a:pt x="1957" y="1706"/>
                    <a:pt x="1790" y="1706"/>
                  </a:cubicBezTo>
                  <a:cubicBezTo>
                    <a:pt x="1624" y="1706"/>
                    <a:pt x="1485" y="1567"/>
                    <a:pt x="1485" y="1401"/>
                  </a:cubicBezTo>
                  <a:cubicBezTo>
                    <a:pt x="1485" y="1234"/>
                    <a:pt x="1624" y="1095"/>
                    <a:pt x="1790" y="1095"/>
                  </a:cubicBezTo>
                  <a:close/>
                  <a:moveTo>
                    <a:pt x="1790" y="2081"/>
                  </a:moveTo>
                  <a:cubicBezTo>
                    <a:pt x="2192" y="2081"/>
                    <a:pt x="2539" y="2344"/>
                    <a:pt x="2650" y="2719"/>
                  </a:cubicBezTo>
                  <a:lnTo>
                    <a:pt x="931" y="2719"/>
                  </a:lnTo>
                  <a:cubicBezTo>
                    <a:pt x="1041" y="2344"/>
                    <a:pt x="1388" y="2081"/>
                    <a:pt x="1790" y="2081"/>
                  </a:cubicBezTo>
                  <a:close/>
                  <a:moveTo>
                    <a:pt x="2996" y="361"/>
                  </a:moveTo>
                  <a:cubicBezTo>
                    <a:pt x="3107" y="361"/>
                    <a:pt x="3205" y="457"/>
                    <a:pt x="3205" y="568"/>
                  </a:cubicBezTo>
                  <a:lnTo>
                    <a:pt x="3205" y="2510"/>
                  </a:lnTo>
                  <a:cubicBezTo>
                    <a:pt x="3205" y="2621"/>
                    <a:pt x="3135" y="2704"/>
                    <a:pt x="3024" y="2719"/>
                  </a:cubicBezTo>
                  <a:cubicBezTo>
                    <a:pt x="2941" y="2316"/>
                    <a:pt x="2678" y="1983"/>
                    <a:pt x="2317" y="1817"/>
                  </a:cubicBezTo>
                  <a:cubicBezTo>
                    <a:pt x="2414" y="1706"/>
                    <a:pt x="2469" y="1567"/>
                    <a:pt x="2469" y="1401"/>
                  </a:cubicBezTo>
                  <a:cubicBezTo>
                    <a:pt x="2469" y="1027"/>
                    <a:pt x="2164" y="722"/>
                    <a:pt x="1790" y="722"/>
                  </a:cubicBezTo>
                  <a:cubicBezTo>
                    <a:pt x="1415" y="722"/>
                    <a:pt x="1110" y="1027"/>
                    <a:pt x="1110" y="1401"/>
                  </a:cubicBezTo>
                  <a:cubicBezTo>
                    <a:pt x="1110" y="1567"/>
                    <a:pt x="1166" y="1706"/>
                    <a:pt x="1263" y="1817"/>
                  </a:cubicBezTo>
                  <a:cubicBezTo>
                    <a:pt x="903" y="1983"/>
                    <a:pt x="639" y="2316"/>
                    <a:pt x="556" y="2719"/>
                  </a:cubicBezTo>
                  <a:cubicBezTo>
                    <a:pt x="445" y="2704"/>
                    <a:pt x="376" y="2621"/>
                    <a:pt x="376" y="2510"/>
                  </a:cubicBezTo>
                  <a:lnTo>
                    <a:pt x="376" y="568"/>
                  </a:lnTo>
                  <a:cubicBezTo>
                    <a:pt x="376" y="457"/>
                    <a:pt x="472" y="361"/>
                    <a:pt x="583" y="361"/>
                  </a:cubicBezTo>
                  <a:close/>
                  <a:moveTo>
                    <a:pt x="583" y="0"/>
                  </a:moveTo>
                  <a:cubicBezTo>
                    <a:pt x="265" y="0"/>
                    <a:pt x="1" y="250"/>
                    <a:pt x="1" y="568"/>
                  </a:cubicBezTo>
                  <a:lnTo>
                    <a:pt x="1" y="2510"/>
                  </a:lnTo>
                  <a:cubicBezTo>
                    <a:pt x="1" y="2829"/>
                    <a:pt x="265" y="3092"/>
                    <a:pt x="583" y="3092"/>
                  </a:cubicBezTo>
                  <a:lnTo>
                    <a:pt x="2996" y="3092"/>
                  </a:lnTo>
                  <a:cubicBezTo>
                    <a:pt x="3316" y="3092"/>
                    <a:pt x="3579" y="2829"/>
                    <a:pt x="3579" y="2510"/>
                  </a:cubicBezTo>
                  <a:lnTo>
                    <a:pt x="3579" y="568"/>
                  </a:lnTo>
                  <a:cubicBezTo>
                    <a:pt x="3579" y="250"/>
                    <a:pt x="3316" y="0"/>
                    <a:pt x="2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2"/>
            <p:cNvSpPr/>
            <p:nvPr/>
          </p:nvSpPr>
          <p:spPr>
            <a:xfrm>
              <a:off x="1163774" y="3809902"/>
              <a:ext cx="75434" cy="17929"/>
            </a:xfrm>
            <a:custGeom>
              <a:avLst/>
              <a:gdLst/>
              <a:ahLst/>
              <a:cxnLst/>
              <a:rect l="l" t="t" r="r" b="b"/>
              <a:pathLst>
                <a:path w="1582" h="376" extrusionOk="0">
                  <a:moveTo>
                    <a:pt x="181" y="0"/>
                  </a:moveTo>
                  <a:cubicBezTo>
                    <a:pt x="83" y="0"/>
                    <a:pt x="0" y="83"/>
                    <a:pt x="0" y="194"/>
                  </a:cubicBezTo>
                  <a:cubicBezTo>
                    <a:pt x="0" y="292"/>
                    <a:pt x="83" y="375"/>
                    <a:pt x="181" y="375"/>
                  </a:cubicBezTo>
                  <a:lnTo>
                    <a:pt x="1387" y="375"/>
                  </a:lnTo>
                  <a:cubicBezTo>
                    <a:pt x="1498" y="375"/>
                    <a:pt x="1581" y="292"/>
                    <a:pt x="1581" y="194"/>
                  </a:cubicBezTo>
                  <a:cubicBezTo>
                    <a:pt x="1581" y="83"/>
                    <a:pt x="1498" y="0"/>
                    <a:pt x="1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2"/>
            <p:cNvSpPr/>
            <p:nvPr/>
          </p:nvSpPr>
          <p:spPr>
            <a:xfrm>
              <a:off x="1336388" y="3692696"/>
              <a:ext cx="93267" cy="107333"/>
            </a:xfrm>
            <a:custGeom>
              <a:avLst/>
              <a:gdLst/>
              <a:ahLst/>
              <a:cxnLst/>
              <a:rect l="l" t="t" r="r" b="b"/>
              <a:pathLst>
                <a:path w="1956" h="2251" extrusionOk="0">
                  <a:moveTo>
                    <a:pt x="735" y="1543"/>
                  </a:moveTo>
                  <a:cubicBezTo>
                    <a:pt x="818" y="1543"/>
                    <a:pt x="901" y="1626"/>
                    <a:pt x="901" y="1709"/>
                  </a:cubicBezTo>
                  <a:cubicBezTo>
                    <a:pt x="901" y="1807"/>
                    <a:pt x="818" y="1876"/>
                    <a:pt x="735" y="1876"/>
                  </a:cubicBezTo>
                  <a:lnTo>
                    <a:pt x="541" y="1876"/>
                  </a:lnTo>
                  <a:cubicBezTo>
                    <a:pt x="444" y="1876"/>
                    <a:pt x="374" y="1807"/>
                    <a:pt x="374" y="1709"/>
                  </a:cubicBezTo>
                  <a:cubicBezTo>
                    <a:pt x="374" y="1626"/>
                    <a:pt x="444" y="1543"/>
                    <a:pt x="541" y="1543"/>
                  </a:cubicBezTo>
                  <a:close/>
                  <a:moveTo>
                    <a:pt x="1082" y="0"/>
                  </a:moveTo>
                  <a:cubicBezTo>
                    <a:pt x="1068" y="0"/>
                    <a:pt x="1054" y="2"/>
                    <a:pt x="1040" y="4"/>
                  </a:cubicBezTo>
                  <a:cubicBezTo>
                    <a:pt x="957" y="32"/>
                    <a:pt x="901" y="101"/>
                    <a:pt x="901" y="184"/>
                  </a:cubicBezTo>
                  <a:lnTo>
                    <a:pt x="901" y="1210"/>
                  </a:lnTo>
                  <a:cubicBezTo>
                    <a:pt x="846" y="1182"/>
                    <a:pt x="790" y="1182"/>
                    <a:pt x="735" y="1182"/>
                  </a:cubicBezTo>
                  <a:lnTo>
                    <a:pt x="555" y="1182"/>
                  </a:lnTo>
                  <a:cubicBezTo>
                    <a:pt x="263" y="1182"/>
                    <a:pt x="14" y="1404"/>
                    <a:pt x="0" y="1696"/>
                  </a:cubicBezTo>
                  <a:cubicBezTo>
                    <a:pt x="0" y="2001"/>
                    <a:pt x="236" y="2251"/>
                    <a:pt x="541" y="2251"/>
                  </a:cubicBezTo>
                  <a:lnTo>
                    <a:pt x="735" y="2251"/>
                  </a:lnTo>
                  <a:cubicBezTo>
                    <a:pt x="1027" y="2251"/>
                    <a:pt x="1262" y="2014"/>
                    <a:pt x="1262" y="1709"/>
                  </a:cubicBezTo>
                  <a:lnTo>
                    <a:pt x="1262" y="572"/>
                  </a:lnTo>
                  <a:cubicBezTo>
                    <a:pt x="1304" y="586"/>
                    <a:pt x="1345" y="600"/>
                    <a:pt x="1373" y="614"/>
                  </a:cubicBezTo>
                  <a:cubicBezTo>
                    <a:pt x="1526" y="655"/>
                    <a:pt x="1554" y="753"/>
                    <a:pt x="1567" y="766"/>
                  </a:cubicBezTo>
                  <a:cubicBezTo>
                    <a:pt x="1567" y="766"/>
                    <a:pt x="1567" y="781"/>
                    <a:pt x="1581" y="808"/>
                  </a:cubicBezTo>
                  <a:cubicBezTo>
                    <a:pt x="1614" y="874"/>
                    <a:pt x="1681" y="914"/>
                    <a:pt x="1749" y="914"/>
                  </a:cubicBezTo>
                  <a:cubicBezTo>
                    <a:pt x="1768" y="914"/>
                    <a:pt x="1786" y="911"/>
                    <a:pt x="1803" y="905"/>
                  </a:cubicBezTo>
                  <a:cubicBezTo>
                    <a:pt x="1900" y="877"/>
                    <a:pt x="1955" y="766"/>
                    <a:pt x="1927" y="670"/>
                  </a:cubicBezTo>
                  <a:lnTo>
                    <a:pt x="1914" y="655"/>
                  </a:lnTo>
                  <a:cubicBezTo>
                    <a:pt x="1914" y="628"/>
                    <a:pt x="1831" y="365"/>
                    <a:pt x="1484" y="267"/>
                  </a:cubicBezTo>
                  <a:cubicBezTo>
                    <a:pt x="1317" y="211"/>
                    <a:pt x="1248" y="101"/>
                    <a:pt x="1234" y="87"/>
                  </a:cubicBezTo>
                  <a:cubicBezTo>
                    <a:pt x="1211" y="29"/>
                    <a:pt x="1150" y="0"/>
                    <a:pt x="10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2"/>
            <p:cNvSpPr/>
            <p:nvPr/>
          </p:nvSpPr>
          <p:spPr>
            <a:xfrm>
              <a:off x="1129394" y="3694842"/>
              <a:ext cx="29802" cy="17929"/>
            </a:xfrm>
            <a:custGeom>
              <a:avLst/>
              <a:gdLst/>
              <a:ahLst/>
              <a:cxnLst/>
              <a:rect l="l" t="t" r="r" b="b"/>
              <a:pathLst>
                <a:path w="625" h="376" extrusionOk="0">
                  <a:moveTo>
                    <a:pt x="194" y="0"/>
                  </a:moveTo>
                  <a:cubicBezTo>
                    <a:pt x="83" y="0"/>
                    <a:pt x="0" y="83"/>
                    <a:pt x="0" y="194"/>
                  </a:cubicBezTo>
                  <a:cubicBezTo>
                    <a:pt x="0" y="292"/>
                    <a:pt x="83" y="375"/>
                    <a:pt x="194" y="375"/>
                  </a:cubicBezTo>
                  <a:lnTo>
                    <a:pt x="444" y="375"/>
                  </a:lnTo>
                  <a:cubicBezTo>
                    <a:pt x="542" y="375"/>
                    <a:pt x="625" y="292"/>
                    <a:pt x="625" y="194"/>
                  </a:cubicBezTo>
                  <a:cubicBezTo>
                    <a:pt x="625" y="83"/>
                    <a:pt x="542" y="0"/>
                    <a:pt x="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2"/>
            <p:cNvSpPr/>
            <p:nvPr/>
          </p:nvSpPr>
          <p:spPr>
            <a:xfrm>
              <a:off x="1177697" y="3694842"/>
              <a:ext cx="95890" cy="17929"/>
            </a:xfrm>
            <a:custGeom>
              <a:avLst/>
              <a:gdLst/>
              <a:ahLst/>
              <a:cxnLst/>
              <a:rect l="l" t="t" r="r" b="b"/>
              <a:pathLst>
                <a:path w="2011" h="376" extrusionOk="0">
                  <a:moveTo>
                    <a:pt x="180" y="0"/>
                  </a:moveTo>
                  <a:cubicBezTo>
                    <a:pt x="83" y="0"/>
                    <a:pt x="0" y="83"/>
                    <a:pt x="0" y="194"/>
                  </a:cubicBezTo>
                  <a:cubicBezTo>
                    <a:pt x="0" y="292"/>
                    <a:pt x="83" y="375"/>
                    <a:pt x="180" y="375"/>
                  </a:cubicBezTo>
                  <a:lnTo>
                    <a:pt x="1816" y="375"/>
                  </a:lnTo>
                  <a:cubicBezTo>
                    <a:pt x="1927" y="375"/>
                    <a:pt x="2010" y="292"/>
                    <a:pt x="2010" y="194"/>
                  </a:cubicBezTo>
                  <a:cubicBezTo>
                    <a:pt x="2010" y="83"/>
                    <a:pt x="1927" y="0"/>
                    <a:pt x="1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2"/>
            <p:cNvSpPr/>
            <p:nvPr/>
          </p:nvSpPr>
          <p:spPr>
            <a:xfrm>
              <a:off x="1129394" y="3741095"/>
              <a:ext cx="29802" cy="17929"/>
            </a:xfrm>
            <a:custGeom>
              <a:avLst/>
              <a:gdLst/>
              <a:ahLst/>
              <a:cxnLst/>
              <a:rect l="l" t="t" r="r" b="b"/>
              <a:pathLst>
                <a:path w="625" h="376" extrusionOk="0">
                  <a:moveTo>
                    <a:pt x="194" y="1"/>
                  </a:moveTo>
                  <a:cubicBezTo>
                    <a:pt x="83" y="1"/>
                    <a:pt x="0" y="84"/>
                    <a:pt x="0" y="182"/>
                  </a:cubicBezTo>
                  <a:cubicBezTo>
                    <a:pt x="0" y="293"/>
                    <a:pt x="83" y="376"/>
                    <a:pt x="194" y="376"/>
                  </a:cubicBezTo>
                  <a:lnTo>
                    <a:pt x="444" y="376"/>
                  </a:lnTo>
                  <a:cubicBezTo>
                    <a:pt x="542" y="376"/>
                    <a:pt x="625" y="293"/>
                    <a:pt x="625" y="182"/>
                  </a:cubicBezTo>
                  <a:cubicBezTo>
                    <a:pt x="625" y="84"/>
                    <a:pt x="542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2"/>
            <p:cNvSpPr/>
            <p:nvPr/>
          </p:nvSpPr>
          <p:spPr>
            <a:xfrm>
              <a:off x="1177697" y="3741095"/>
              <a:ext cx="64848" cy="17929"/>
            </a:xfrm>
            <a:custGeom>
              <a:avLst/>
              <a:gdLst/>
              <a:ahLst/>
              <a:cxnLst/>
              <a:rect l="l" t="t" r="r" b="b"/>
              <a:pathLst>
                <a:path w="1360" h="376" extrusionOk="0">
                  <a:moveTo>
                    <a:pt x="180" y="1"/>
                  </a:moveTo>
                  <a:cubicBezTo>
                    <a:pt x="83" y="1"/>
                    <a:pt x="0" y="84"/>
                    <a:pt x="0" y="182"/>
                  </a:cubicBezTo>
                  <a:cubicBezTo>
                    <a:pt x="0" y="293"/>
                    <a:pt x="83" y="376"/>
                    <a:pt x="180" y="376"/>
                  </a:cubicBezTo>
                  <a:lnTo>
                    <a:pt x="1178" y="376"/>
                  </a:lnTo>
                  <a:cubicBezTo>
                    <a:pt x="1276" y="376"/>
                    <a:pt x="1359" y="293"/>
                    <a:pt x="1359" y="182"/>
                  </a:cubicBezTo>
                  <a:cubicBezTo>
                    <a:pt x="1359" y="84"/>
                    <a:pt x="1276" y="1"/>
                    <a:pt x="1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2"/>
            <p:cNvSpPr/>
            <p:nvPr/>
          </p:nvSpPr>
          <p:spPr>
            <a:xfrm>
              <a:off x="1315837" y="3540347"/>
              <a:ext cx="20599" cy="17738"/>
            </a:xfrm>
            <a:custGeom>
              <a:avLst/>
              <a:gdLst/>
              <a:ahLst/>
              <a:cxnLst/>
              <a:rect l="l" t="t" r="r" b="b"/>
              <a:pathLst>
                <a:path w="432" h="372" extrusionOk="0">
                  <a:moveTo>
                    <a:pt x="201" y="1"/>
                  </a:moveTo>
                  <a:cubicBezTo>
                    <a:pt x="180" y="1"/>
                    <a:pt x="160" y="4"/>
                    <a:pt x="140" y="9"/>
                  </a:cubicBezTo>
                  <a:cubicBezTo>
                    <a:pt x="56" y="50"/>
                    <a:pt x="1" y="161"/>
                    <a:pt x="43" y="259"/>
                  </a:cubicBezTo>
                  <a:cubicBezTo>
                    <a:pt x="73" y="330"/>
                    <a:pt x="142" y="372"/>
                    <a:pt x="215" y="372"/>
                  </a:cubicBezTo>
                  <a:cubicBezTo>
                    <a:pt x="241" y="372"/>
                    <a:pt x="267" y="367"/>
                    <a:pt x="293" y="356"/>
                  </a:cubicBezTo>
                  <a:cubicBezTo>
                    <a:pt x="376" y="314"/>
                    <a:pt x="431" y="204"/>
                    <a:pt x="389" y="120"/>
                  </a:cubicBezTo>
                  <a:cubicBezTo>
                    <a:pt x="357" y="43"/>
                    <a:pt x="280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5" name="Google Shape;1995;p52"/>
          <p:cNvGrpSpPr/>
          <p:nvPr/>
        </p:nvGrpSpPr>
        <p:grpSpPr>
          <a:xfrm>
            <a:off x="3297173" y="3318708"/>
            <a:ext cx="402820" cy="322545"/>
            <a:chOff x="2512742" y="3464053"/>
            <a:chExt cx="451744" cy="361719"/>
          </a:xfrm>
        </p:grpSpPr>
        <p:sp>
          <p:nvSpPr>
            <p:cNvPr id="1996" name="Google Shape;1996;p52"/>
            <p:cNvSpPr/>
            <p:nvPr/>
          </p:nvSpPr>
          <p:spPr>
            <a:xfrm>
              <a:off x="2512742" y="3464053"/>
              <a:ext cx="451744" cy="361719"/>
            </a:xfrm>
            <a:custGeom>
              <a:avLst/>
              <a:gdLst/>
              <a:ahLst/>
              <a:cxnLst/>
              <a:rect l="l" t="t" r="r" b="b"/>
              <a:pathLst>
                <a:path w="9474" h="7586" extrusionOk="0">
                  <a:moveTo>
                    <a:pt x="9098" y="361"/>
                  </a:moveTo>
                  <a:lnTo>
                    <a:pt x="9098" y="4827"/>
                  </a:lnTo>
                  <a:lnTo>
                    <a:pt x="376" y="4827"/>
                  </a:lnTo>
                  <a:lnTo>
                    <a:pt x="376" y="361"/>
                  </a:lnTo>
                  <a:close/>
                  <a:moveTo>
                    <a:pt x="5035" y="6393"/>
                  </a:moveTo>
                  <a:lnTo>
                    <a:pt x="5035" y="7212"/>
                  </a:lnTo>
                  <a:lnTo>
                    <a:pt x="4287" y="7212"/>
                  </a:lnTo>
                  <a:lnTo>
                    <a:pt x="4287" y="6393"/>
                  </a:lnTo>
                  <a:close/>
                  <a:moveTo>
                    <a:pt x="195" y="1"/>
                  </a:moveTo>
                  <a:cubicBezTo>
                    <a:pt x="84" y="1"/>
                    <a:pt x="1" y="84"/>
                    <a:pt x="1" y="180"/>
                  </a:cubicBezTo>
                  <a:lnTo>
                    <a:pt x="1" y="6214"/>
                  </a:lnTo>
                  <a:cubicBezTo>
                    <a:pt x="1" y="6310"/>
                    <a:pt x="84" y="6393"/>
                    <a:pt x="195" y="6393"/>
                  </a:cubicBezTo>
                  <a:lnTo>
                    <a:pt x="3912" y="6393"/>
                  </a:lnTo>
                  <a:lnTo>
                    <a:pt x="3912" y="7212"/>
                  </a:lnTo>
                  <a:lnTo>
                    <a:pt x="1957" y="7212"/>
                  </a:lnTo>
                  <a:cubicBezTo>
                    <a:pt x="1846" y="7212"/>
                    <a:pt x="1763" y="7295"/>
                    <a:pt x="1763" y="7406"/>
                  </a:cubicBezTo>
                  <a:cubicBezTo>
                    <a:pt x="1763" y="7503"/>
                    <a:pt x="1846" y="7586"/>
                    <a:pt x="1957" y="7586"/>
                  </a:cubicBezTo>
                  <a:lnTo>
                    <a:pt x="7393" y="7586"/>
                  </a:lnTo>
                  <a:cubicBezTo>
                    <a:pt x="7490" y="7586"/>
                    <a:pt x="7573" y="7503"/>
                    <a:pt x="7573" y="7406"/>
                  </a:cubicBezTo>
                  <a:cubicBezTo>
                    <a:pt x="7573" y="7295"/>
                    <a:pt x="7490" y="7212"/>
                    <a:pt x="7393" y="7212"/>
                  </a:cubicBezTo>
                  <a:lnTo>
                    <a:pt x="5409" y="7212"/>
                  </a:lnTo>
                  <a:lnTo>
                    <a:pt x="5409" y="6393"/>
                  </a:lnTo>
                  <a:lnTo>
                    <a:pt x="6561" y="6393"/>
                  </a:lnTo>
                  <a:cubicBezTo>
                    <a:pt x="6657" y="6393"/>
                    <a:pt x="6741" y="6310"/>
                    <a:pt x="6741" y="6214"/>
                  </a:cubicBezTo>
                  <a:cubicBezTo>
                    <a:pt x="6741" y="6116"/>
                    <a:pt x="6657" y="6033"/>
                    <a:pt x="6561" y="6033"/>
                  </a:cubicBezTo>
                  <a:lnTo>
                    <a:pt x="376" y="6033"/>
                  </a:lnTo>
                  <a:lnTo>
                    <a:pt x="376" y="5187"/>
                  </a:lnTo>
                  <a:lnTo>
                    <a:pt x="9098" y="5187"/>
                  </a:lnTo>
                  <a:lnTo>
                    <a:pt x="9098" y="6033"/>
                  </a:lnTo>
                  <a:lnTo>
                    <a:pt x="8183" y="6033"/>
                  </a:lnTo>
                  <a:cubicBezTo>
                    <a:pt x="8086" y="6033"/>
                    <a:pt x="8003" y="6116"/>
                    <a:pt x="8003" y="6214"/>
                  </a:cubicBezTo>
                  <a:cubicBezTo>
                    <a:pt x="8003" y="6310"/>
                    <a:pt x="8086" y="6393"/>
                    <a:pt x="8183" y="6393"/>
                  </a:cubicBezTo>
                  <a:lnTo>
                    <a:pt x="9292" y="6393"/>
                  </a:lnTo>
                  <a:cubicBezTo>
                    <a:pt x="9390" y="6393"/>
                    <a:pt x="9473" y="6310"/>
                    <a:pt x="9473" y="6214"/>
                  </a:cubicBezTo>
                  <a:lnTo>
                    <a:pt x="9473" y="180"/>
                  </a:lnTo>
                  <a:cubicBezTo>
                    <a:pt x="9473" y="84"/>
                    <a:pt x="9390" y="1"/>
                    <a:pt x="9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2"/>
            <p:cNvSpPr/>
            <p:nvPr/>
          </p:nvSpPr>
          <p:spPr>
            <a:xfrm>
              <a:off x="2659560" y="3502534"/>
              <a:ext cx="151487" cy="168510"/>
            </a:xfrm>
            <a:custGeom>
              <a:avLst/>
              <a:gdLst/>
              <a:ahLst/>
              <a:cxnLst/>
              <a:rect l="l" t="t" r="r" b="b"/>
              <a:pathLst>
                <a:path w="3177" h="3534" extrusionOk="0">
                  <a:moveTo>
                    <a:pt x="2802" y="427"/>
                  </a:moveTo>
                  <a:lnTo>
                    <a:pt x="2802" y="858"/>
                  </a:lnTo>
                  <a:lnTo>
                    <a:pt x="1471" y="1246"/>
                  </a:lnTo>
                  <a:lnTo>
                    <a:pt x="1471" y="816"/>
                  </a:lnTo>
                  <a:lnTo>
                    <a:pt x="2802" y="427"/>
                  </a:lnTo>
                  <a:close/>
                  <a:moveTo>
                    <a:pt x="2552" y="2341"/>
                  </a:moveTo>
                  <a:cubicBezTo>
                    <a:pt x="2691" y="2341"/>
                    <a:pt x="2802" y="2439"/>
                    <a:pt x="2802" y="2577"/>
                  </a:cubicBezTo>
                  <a:cubicBezTo>
                    <a:pt x="2802" y="2716"/>
                    <a:pt x="2691" y="2827"/>
                    <a:pt x="2552" y="2827"/>
                  </a:cubicBezTo>
                  <a:lnTo>
                    <a:pt x="2317" y="2827"/>
                  </a:lnTo>
                  <a:cubicBezTo>
                    <a:pt x="2178" y="2827"/>
                    <a:pt x="2067" y="2716"/>
                    <a:pt x="2067" y="2577"/>
                  </a:cubicBezTo>
                  <a:cubicBezTo>
                    <a:pt x="2067" y="2439"/>
                    <a:pt x="2178" y="2341"/>
                    <a:pt x="2317" y="2341"/>
                  </a:cubicBezTo>
                  <a:close/>
                  <a:moveTo>
                    <a:pt x="860" y="2674"/>
                  </a:moveTo>
                  <a:cubicBezTo>
                    <a:pt x="986" y="2674"/>
                    <a:pt x="1097" y="2785"/>
                    <a:pt x="1097" y="2924"/>
                  </a:cubicBezTo>
                  <a:cubicBezTo>
                    <a:pt x="1097" y="3062"/>
                    <a:pt x="986" y="3173"/>
                    <a:pt x="860" y="3173"/>
                  </a:cubicBezTo>
                  <a:lnTo>
                    <a:pt x="625" y="3173"/>
                  </a:lnTo>
                  <a:cubicBezTo>
                    <a:pt x="486" y="3173"/>
                    <a:pt x="376" y="3062"/>
                    <a:pt x="376" y="2924"/>
                  </a:cubicBezTo>
                  <a:cubicBezTo>
                    <a:pt x="376" y="2785"/>
                    <a:pt x="486" y="2674"/>
                    <a:pt x="625" y="2674"/>
                  </a:cubicBezTo>
                  <a:close/>
                  <a:moveTo>
                    <a:pt x="2994" y="1"/>
                  </a:moveTo>
                  <a:cubicBezTo>
                    <a:pt x="2976" y="1"/>
                    <a:pt x="2958" y="4"/>
                    <a:pt x="2941" y="11"/>
                  </a:cubicBezTo>
                  <a:lnTo>
                    <a:pt x="1235" y="497"/>
                  </a:lnTo>
                  <a:cubicBezTo>
                    <a:pt x="1152" y="511"/>
                    <a:pt x="1097" y="594"/>
                    <a:pt x="1097" y="677"/>
                  </a:cubicBezTo>
                  <a:lnTo>
                    <a:pt x="1097" y="2356"/>
                  </a:lnTo>
                  <a:cubicBezTo>
                    <a:pt x="1027" y="2328"/>
                    <a:pt x="944" y="2313"/>
                    <a:pt x="860" y="2313"/>
                  </a:cubicBezTo>
                  <a:lnTo>
                    <a:pt x="625" y="2313"/>
                  </a:lnTo>
                  <a:cubicBezTo>
                    <a:pt x="278" y="2313"/>
                    <a:pt x="1" y="2591"/>
                    <a:pt x="1" y="2924"/>
                  </a:cubicBezTo>
                  <a:cubicBezTo>
                    <a:pt x="1" y="3271"/>
                    <a:pt x="278" y="3534"/>
                    <a:pt x="625" y="3534"/>
                  </a:cubicBezTo>
                  <a:lnTo>
                    <a:pt x="860" y="3534"/>
                  </a:lnTo>
                  <a:cubicBezTo>
                    <a:pt x="1193" y="3534"/>
                    <a:pt x="1471" y="3271"/>
                    <a:pt x="1471" y="2924"/>
                  </a:cubicBezTo>
                  <a:lnTo>
                    <a:pt x="1471" y="1634"/>
                  </a:lnTo>
                  <a:lnTo>
                    <a:pt x="2802" y="1246"/>
                  </a:lnTo>
                  <a:lnTo>
                    <a:pt x="2802" y="2023"/>
                  </a:lnTo>
                  <a:cubicBezTo>
                    <a:pt x="2719" y="1981"/>
                    <a:pt x="2635" y="1967"/>
                    <a:pt x="2552" y="1967"/>
                  </a:cubicBezTo>
                  <a:lnTo>
                    <a:pt x="2317" y="1967"/>
                  </a:lnTo>
                  <a:cubicBezTo>
                    <a:pt x="1984" y="1967"/>
                    <a:pt x="1707" y="2245"/>
                    <a:pt x="1707" y="2577"/>
                  </a:cubicBezTo>
                  <a:cubicBezTo>
                    <a:pt x="1707" y="2924"/>
                    <a:pt x="1984" y="3201"/>
                    <a:pt x="2317" y="3201"/>
                  </a:cubicBezTo>
                  <a:lnTo>
                    <a:pt x="2552" y="3201"/>
                  </a:lnTo>
                  <a:cubicBezTo>
                    <a:pt x="2899" y="3201"/>
                    <a:pt x="3177" y="2924"/>
                    <a:pt x="3177" y="2577"/>
                  </a:cubicBezTo>
                  <a:lnTo>
                    <a:pt x="3177" y="178"/>
                  </a:lnTo>
                  <a:cubicBezTo>
                    <a:pt x="3177" y="178"/>
                    <a:pt x="3162" y="164"/>
                    <a:pt x="3162" y="150"/>
                  </a:cubicBezTo>
                  <a:cubicBezTo>
                    <a:pt x="3152" y="71"/>
                    <a:pt x="3075" y="1"/>
                    <a:pt x="2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2"/>
            <p:cNvSpPr/>
            <p:nvPr/>
          </p:nvSpPr>
          <p:spPr>
            <a:xfrm>
              <a:off x="2843380" y="3541587"/>
              <a:ext cx="41055" cy="97606"/>
            </a:xfrm>
            <a:custGeom>
              <a:avLst/>
              <a:gdLst/>
              <a:ahLst/>
              <a:cxnLst/>
              <a:rect l="l" t="t" r="r" b="b"/>
              <a:pathLst>
                <a:path w="861" h="2047" extrusionOk="0">
                  <a:moveTo>
                    <a:pt x="202" y="1"/>
                  </a:moveTo>
                  <a:cubicBezTo>
                    <a:pt x="154" y="1"/>
                    <a:pt x="105" y="18"/>
                    <a:pt x="71" y="52"/>
                  </a:cubicBezTo>
                  <a:cubicBezTo>
                    <a:pt x="1" y="135"/>
                    <a:pt x="1" y="246"/>
                    <a:pt x="71" y="316"/>
                  </a:cubicBezTo>
                  <a:cubicBezTo>
                    <a:pt x="459" y="705"/>
                    <a:pt x="459" y="1342"/>
                    <a:pt x="71" y="1731"/>
                  </a:cubicBezTo>
                  <a:cubicBezTo>
                    <a:pt x="1" y="1800"/>
                    <a:pt x="1" y="1925"/>
                    <a:pt x="71" y="1994"/>
                  </a:cubicBezTo>
                  <a:cubicBezTo>
                    <a:pt x="105" y="2029"/>
                    <a:pt x="154" y="2046"/>
                    <a:pt x="202" y="2046"/>
                  </a:cubicBezTo>
                  <a:cubicBezTo>
                    <a:pt x="251" y="2046"/>
                    <a:pt x="299" y="2029"/>
                    <a:pt x="334" y="1994"/>
                  </a:cubicBezTo>
                  <a:cubicBezTo>
                    <a:pt x="861" y="1453"/>
                    <a:pt x="861" y="594"/>
                    <a:pt x="334" y="52"/>
                  </a:cubicBezTo>
                  <a:cubicBezTo>
                    <a:pt x="299" y="18"/>
                    <a:pt x="251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2"/>
            <p:cNvSpPr/>
            <p:nvPr/>
          </p:nvSpPr>
          <p:spPr>
            <a:xfrm>
              <a:off x="2873802" y="3511165"/>
              <a:ext cx="47683" cy="158449"/>
            </a:xfrm>
            <a:custGeom>
              <a:avLst/>
              <a:gdLst/>
              <a:ahLst/>
              <a:cxnLst/>
              <a:rect l="l" t="t" r="r" b="b"/>
              <a:pathLst>
                <a:path w="1000" h="3323" extrusionOk="0">
                  <a:moveTo>
                    <a:pt x="202" y="1"/>
                  </a:moveTo>
                  <a:cubicBezTo>
                    <a:pt x="154" y="1"/>
                    <a:pt x="105" y="18"/>
                    <a:pt x="71" y="52"/>
                  </a:cubicBezTo>
                  <a:cubicBezTo>
                    <a:pt x="1" y="122"/>
                    <a:pt x="1" y="246"/>
                    <a:pt x="71" y="316"/>
                  </a:cubicBezTo>
                  <a:cubicBezTo>
                    <a:pt x="431" y="677"/>
                    <a:pt x="625" y="1148"/>
                    <a:pt x="625" y="1661"/>
                  </a:cubicBezTo>
                  <a:cubicBezTo>
                    <a:pt x="625" y="2175"/>
                    <a:pt x="431" y="2646"/>
                    <a:pt x="71" y="3007"/>
                  </a:cubicBezTo>
                  <a:cubicBezTo>
                    <a:pt x="1" y="3075"/>
                    <a:pt x="1" y="3201"/>
                    <a:pt x="71" y="3270"/>
                  </a:cubicBezTo>
                  <a:cubicBezTo>
                    <a:pt x="105" y="3305"/>
                    <a:pt x="154" y="3322"/>
                    <a:pt x="202" y="3322"/>
                  </a:cubicBezTo>
                  <a:cubicBezTo>
                    <a:pt x="251" y="3322"/>
                    <a:pt x="299" y="3305"/>
                    <a:pt x="334" y="3270"/>
                  </a:cubicBezTo>
                  <a:cubicBezTo>
                    <a:pt x="764" y="2840"/>
                    <a:pt x="999" y="2271"/>
                    <a:pt x="999" y="1661"/>
                  </a:cubicBezTo>
                  <a:cubicBezTo>
                    <a:pt x="999" y="1051"/>
                    <a:pt x="764" y="483"/>
                    <a:pt x="334" y="52"/>
                  </a:cubicBezTo>
                  <a:cubicBezTo>
                    <a:pt x="299" y="18"/>
                    <a:pt x="251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2"/>
            <p:cNvSpPr/>
            <p:nvPr/>
          </p:nvSpPr>
          <p:spPr>
            <a:xfrm>
              <a:off x="2592803" y="3541587"/>
              <a:ext cx="41675" cy="97606"/>
            </a:xfrm>
            <a:custGeom>
              <a:avLst/>
              <a:gdLst/>
              <a:ahLst/>
              <a:cxnLst/>
              <a:rect l="l" t="t" r="r" b="b"/>
              <a:pathLst>
                <a:path w="874" h="2047" extrusionOk="0">
                  <a:moveTo>
                    <a:pt x="664" y="1"/>
                  </a:moveTo>
                  <a:cubicBezTo>
                    <a:pt x="618" y="1"/>
                    <a:pt x="569" y="18"/>
                    <a:pt x="527" y="52"/>
                  </a:cubicBezTo>
                  <a:cubicBezTo>
                    <a:pt x="0" y="594"/>
                    <a:pt x="0" y="1453"/>
                    <a:pt x="527" y="1994"/>
                  </a:cubicBezTo>
                  <a:cubicBezTo>
                    <a:pt x="569" y="2029"/>
                    <a:pt x="618" y="2046"/>
                    <a:pt x="664" y="2046"/>
                  </a:cubicBezTo>
                  <a:cubicBezTo>
                    <a:pt x="711" y="2046"/>
                    <a:pt x="756" y="2029"/>
                    <a:pt x="790" y="1994"/>
                  </a:cubicBezTo>
                  <a:cubicBezTo>
                    <a:pt x="874" y="1925"/>
                    <a:pt x="874" y="1800"/>
                    <a:pt x="790" y="1731"/>
                  </a:cubicBezTo>
                  <a:cubicBezTo>
                    <a:pt x="402" y="1342"/>
                    <a:pt x="402" y="705"/>
                    <a:pt x="790" y="316"/>
                  </a:cubicBezTo>
                  <a:cubicBezTo>
                    <a:pt x="874" y="246"/>
                    <a:pt x="874" y="135"/>
                    <a:pt x="790" y="52"/>
                  </a:cubicBezTo>
                  <a:cubicBezTo>
                    <a:pt x="756" y="18"/>
                    <a:pt x="711" y="1"/>
                    <a:pt x="6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2"/>
            <p:cNvSpPr/>
            <p:nvPr/>
          </p:nvSpPr>
          <p:spPr>
            <a:xfrm>
              <a:off x="2555753" y="3511165"/>
              <a:ext cx="47683" cy="158449"/>
            </a:xfrm>
            <a:custGeom>
              <a:avLst/>
              <a:gdLst/>
              <a:ahLst/>
              <a:cxnLst/>
              <a:rect l="l" t="t" r="r" b="b"/>
              <a:pathLst>
                <a:path w="1000" h="3323" extrusionOk="0">
                  <a:moveTo>
                    <a:pt x="803" y="1"/>
                  </a:moveTo>
                  <a:cubicBezTo>
                    <a:pt x="757" y="1"/>
                    <a:pt x="708" y="18"/>
                    <a:pt x="666" y="52"/>
                  </a:cubicBezTo>
                  <a:cubicBezTo>
                    <a:pt x="236" y="483"/>
                    <a:pt x="1" y="1051"/>
                    <a:pt x="1" y="1661"/>
                  </a:cubicBezTo>
                  <a:cubicBezTo>
                    <a:pt x="1" y="2271"/>
                    <a:pt x="236" y="2840"/>
                    <a:pt x="666" y="3270"/>
                  </a:cubicBezTo>
                  <a:cubicBezTo>
                    <a:pt x="708" y="3305"/>
                    <a:pt x="757" y="3322"/>
                    <a:pt x="803" y="3322"/>
                  </a:cubicBezTo>
                  <a:cubicBezTo>
                    <a:pt x="850" y="3322"/>
                    <a:pt x="895" y="3305"/>
                    <a:pt x="929" y="3270"/>
                  </a:cubicBezTo>
                  <a:cubicBezTo>
                    <a:pt x="999" y="3201"/>
                    <a:pt x="999" y="3075"/>
                    <a:pt x="929" y="3007"/>
                  </a:cubicBezTo>
                  <a:cubicBezTo>
                    <a:pt x="569" y="2646"/>
                    <a:pt x="375" y="2175"/>
                    <a:pt x="375" y="1661"/>
                  </a:cubicBezTo>
                  <a:cubicBezTo>
                    <a:pt x="375" y="1148"/>
                    <a:pt x="569" y="677"/>
                    <a:pt x="929" y="316"/>
                  </a:cubicBezTo>
                  <a:cubicBezTo>
                    <a:pt x="999" y="246"/>
                    <a:pt x="999" y="122"/>
                    <a:pt x="929" y="52"/>
                  </a:cubicBezTo>
                  <a:cubicBezTo>
                    <a:pt x="895" y="18"/>
                    <a:pt x="850" y="1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2"/>
            <p:cNvSpPr/>
            <p:nvPr/>
          </p:nvSpPr>
          <p:spPr>
            <a:xfrm>
              <a:off x="2855301" y="3751633"/>
              <a:ext cx="19884" cy="17356"/>
            </a:xfrm>
            <a:custGeom>
              <a:avLst/>
              <a:gdLst/>
              <a:ahLst/>
              <a:cxnLst/>
              <a:rect l="l" t="t" r="r" b="b"/>
              <a:pathLst>
                <a:path w="417" h="364" extrusionOk="0">
                  <a:moveTo>
                    <a:pt x="207" y="1"/>
                  </a:moveTo>
                  <a:cubicBezTo>
                    <a:pt x="174" y="1"/>
                    <a:pt x="141" y="10"/>
                    <a:pt x="111" y="29"/>
                  </a:cubicBezTo>
                  <a:cubicBezTo>
                    <a:pt x="28" y="85"/>
                    <a:pt x="0" y="196"/>
                    <a:pt x="56" y="279"/>
                  </a:cubicBezTo>
                  <a:cubicBezTo>
                    <a:pt x="92" y="333"/>
                    <a:pt x="151" y="363"/>
                    <a:pt x="210" y="363"/>
                  </a:cubicBezTo>
                  <a:cubicBezTo>
                    <a:pt x="243" y="363"/>
                    <a:pt x="276" y="354"/>
                    <a:pt x="306" y="335"/>
                  </a:cubicBezTo>
                  <a:cubicBezTo>
                    <a:pt x="389" y="279"/>
                    <a:pt x="416" y="168"/>
                    <a:pt x="361" y="85"/>
                  </a:cubicBezTo>
                  <a:cubicBezTo>
                    <a:pt x="325" y="31"/>
                    <a:pt x="266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3" name="Google Shape;2003;p52"/>
          <p:cNvGrpSpPr/>
          <p:nvPr/>
        </p:nvGrpSpPr>
        <p:grpSpPr>
          <a:xfrm>
            <a:off x="4606858" y="3301998"/>
            <a:ext cx="402737" cy="355795"/>
            <a:chOff x="3981492" y="3445314"/>
            <a:chExt cx="451651" cy="399007"/>
          </a:xfrm>
        </p:grpSpPr>
        <p:sp>
          <p:nvSpPr>
            <p:cNvPr id="2004" name="Google Shape;2004;p52"/>
            <p:cNvSpPr/>
            <p:nvPr/>
          </p:nvSpPr>
          <p:spPr>
            <a:xfrm>
              <a:off x="4064795" y="3453372"/>
              <a:ext cx="368347" cy="390949"/>
            </a:xfrm>
            <a:custGeom>
              <a:avLst/>
              <a:gdLst/>
              <a:ahLst/>
              <a:cxnLst/>
              <a:rect l="l" t="t" r="r" b="b"/>
              <a:pathLst>
                <a:path w="7725" h="8199" extrusionOk="0">
                  <a:moveTo>
                    <a:pt x="2469" y="2000"/>
                  </a:moveTo>
                  <a:lnTo>
                    <a:pt x="2469" y="2000"/>
                  </a:lnTo>
                  <a:cubicBezTo>
                    <a:pt x="2344" y="2152"/>
                    <a:pt x="2247" y="2333"/>
                    <a:pt x="2149" y="2527"/>
                  </a:cubicBezTo>
                  <a:cubicBezTo>
                    <a:pt x="2081" y="2679"/>
                    <a:pt x="2011" y="2845"/>
                    <a:pt x="1955" y="3012"/>
                  </a:cubicBezTo>
                  <a:cubicBezTo>
                    <a:pt x="1692" y="2956"/>
                    <a:pt x="1443" y="2873"/>
                    <a:pt x="1221" y="2762"/>
                  </a:cubicBezTo>
                  <a:cubicBezTo>
                    <a:pt x="1567" y="2416"/>
                    <a:pt x="1997" y="2152"/>
                    <a:pt x="2469" y="2000"/>
                  </a:cubicBezTo>
                  <a:close/>
                  <a:moveTo>
                    <a:pt x="3356" y="1861"/>
                  </a:moveTo>
                  <a:cubicBezTo>
                    <a:pt x="3412" y="1861"/>
                    <a:pt x="3467" y="1874"/>
                    <a:pt x="3523" y="1902"/>
                  </a:cubicBezTo>
                  <a:cubicBezTo>
                    <a:pt x="3523" y="2263"/>
                    <a:pt x="3619" y="2638"/>
                    <a:pt x="3800" y="2956"/>
                  </a:cubicBezTo>
                  <a:lnTo>
                    <a:pt x="3773" y="3150"/>
                  </a:lnTo>
                  <a:cubicBezTo>
                    <a:pt x="3634" y="3165"/>
                    <a:pt x="3495" y="3165"/>
                    <a:pt x="3356" y="3165"/>
                  </a:cubicBezTo>
                  <a:cubicBezTo>
                    <a:pt x="2996" y="3165"/>
                    <a:pt x="2649" y="3137"/>
                    <a:pt x="2330" y="3082"/>
                  </a:cubicBezTo>
                  <a:cubicBezTo>
                    <a:pt x="2371" y="2943"/>
                    <a:pt x="2427" y="2817"/>
                    <a:pt x="2482" y="2693"/>
                  </a:cubicBezTo>
                  <a:cubicBezTo>
                    <a:pt x="2719" y="2166"/>
                    <a:pt x="3037" y="1861"/>
                    <a:pt x="3356" y="1861"/>
                  </a:cubicBezTo>
                  <a:close/>
                  <a:moveTo>
                    <a:pt x="971" y="3054"/>
                  </a:moveTo>
                  <a:cubicBezTo>
                    <a:pt x="1234" y="3192"/>
                    <a:pt x="1539" y="3289"/>
                    <a:pt x="1859" y="3372"/>
                  </a:cubicBezTo>
                  <a:cubicBezTo>
                    <a:pt x="1776" y="3775"/>
                    <a:pt x="1720" y="4204"/>
                    <a:pt x="1706" y="4662"/>
                  </a:cubicBezTo>
                  <a:lnTo>
                    <a:pt x="374" y="4662"/>
                  </a:lnTo>
                  <a:cubicBezTo>
                    <a:pt x="416" y="4080"/>
                    <a:pt x="624" y="3525"/>
                    <a:pt x="971" y="3054"/>
                  </a:cubicBezTo>
                  <a:close/>
                  <a:moveTo>
                    <a:pt x="2233" y="3442"/>
                  </a:moveTo>
                  <a:cubicBezTo>
                    <a:pt x="2580" y="3511"/>
                    <a:pt x="2968" y="3539"/>
                    <a:pt x="3356" y="3539"/>
                  </a:cubicBezTo>
                  <a:cubicBezTo>
                    <a:pt x="3481" y="3539"/>
                    <a:pt x="3606" y="3539"/>
                    <a:pt x="3745" y="3525"/>
                  </a:cubicBezTo>
                  <a:lnTo>
                    <a:pt x="3745" y="3525"/>
                  </a:lnTo>
                  <a:lnTo>
                    <a:pt x="3717" y="3775"/>
                  </a:lnTo>
                  <a:cubicBezTo>
                    <a:pt x="3704" y="3886"/>
                    <a:pt x="3792" y="3987"/>
                    <a:pt x="3900" y="3987"/>
                  </a:cubicBezTo>
                  <a:cubicBezTo>
                    <a:pt x="3913" y="3987"/>
                    <a:pt x="3926" y="3985"/>
                    <a:pt x="3939" y="3982"/>
                  </a:cubicBezTo>
                  <a:lnTo>
                    <a:pt x="4562" y="3844"/>
                  </a:lnTo>
                  <a:cubicBezTo>
                    <a:pt x="4605" y="4108"/>
                    <a:pt x="4618" y="4385"/>
                    <a:pt x="4632" y="4662"/>
                  </a:cubicBezTo>
                  <a:lnTo>
                    <a:pt x="2081" y="4662"/>
                  </a:lnTo>
                  <a:cubicBezTo>
                    <a:pt x="2081" y="4232"/>
                    <a:pt x="2136" y="3816"/>
                    <a:pt x="2233" y="3442"/>
                  </a:cubicBezTo>
                  <a:close/>
                  <a:moveTo>
                    <a:pt x="4937" y="3914"/>
                  </a:moveTo>
                  <a:lnTo>
                    <a:pt x="4937" y="3914"/>
                  </a:lnTo>
                  <a:cubicBezTo>
                    <a:pt x="5159" y="3982"/>
                    <a:pt x="5395" y="4025"/>
                    <a:pt x="5631" y="4025"/>
                  </a:cubicBezTo>
                  <a:cubicBezTo>
                    <a:pt x="5811" y="4025"/>
                    <a:pt x="6005" y="3997"/>
                    <a:pt x="6199" y="3955"/>
                  </a:cubicBezTo>
                  <a:cubicBezTo>
                    <a:pt x="6269" y="4177"/>
                    <a:pt x="6310" y="4426"/>
                    <a:pt x="6324" y="4662"/>
                  </a:cubicBezTo>
                  <a:lnTo>
                    <a:pt x="5006" y="4662"/>
                  </a:lnTo>
                  <a:cubicBezTo>
                    <a:pt x="4993" y="4413"/>
                    <a:pt x="4978" y="4163"/>
                    <a:pt x="4937" y="3914"/>
                  </a:cubicBezTo>
                  <a:close/>
                  <a:moveTo>
                    <a:pt x="4632" y="5036"/>
                  </a:moveTo>
                  <a:cubicBezTo>
                    <a:pt x="4618" y="5467"/>
                    <a:pt x="4562" y="5883"/>
                    <a:pt x="4479" y="6257"/>
                  </a:cubicBezTo>
                  <a:cubicBezTo>
                    <a:pt x="4119" y="6188"/>
                    <a:pt x="3745" y="6160"/>
                    <a:pt x="3356" y="6160"/>
                  </a:cubicBezTo>
                  <a:cubicBezTo>
                    <a:pt x="2968" y="6160"/>
                    <a:pt x="2580" y="6188"/>
                    <a:pt x="2233" y="6257"/>
                  </a:cubicBezTo>
                  <a:cubicBezTo>
                    <a:pt x="2136" y="5883"/>
                    <a:pt x="2081" y="5467"/>
                    <a:pt x="2081" y="5036"/>
                  </a:cubicBezTo>
                  <a:close/>
                  <a:moveTo>
                    <a:pt x="1706" y="5036"/>
                  </a:moveTo>
                  <a:cubicBezTo>
                    <a:pt x="1720" y="5495"/>
                    <a:pt x="1776" y="5924"/>
                    <a:pt x="1859" y="6327"/>
                  </a:cubicBezTo>
                  <a:cubicBezTo>
                    <a:pt x="1539" y="6410"/>
                    <a:pt x="1234" y="6506"/>
                    <a:pt x="971" y="6645"/>
                  </a:cubicBezTo>
                  <a:cubicBezTo>
                    <a:pt x="624" y="6188"/>
                    <a:pt x="416" y="5633"/>
                    <a:pt x="374" y="5036"/>
                  </a:cubicBezTo>
                  <a:close/>
                  <a:moveTo>
                    <a:pt x="6324" y="5036"/>
                  </a:moveTo>
                  <a:cubicBezTo>
                    <a:pt x="6296" y="5633"/>
                    <a:pt x="6075" y="6188"/>
                    <a:pt x="5742" y="6645"/>
                  </a:cubicBezTo>
                  <a:cubicBezTo>
                    <a:pt x="5478" y="6506"/>
                    <a:pt x="5173" y="6410"/>
                    <a:pt x="4840" y="6327"/>
                  </a:cubicBezTo>
                  <a:cubicBezTo>
                    <a:pt x="4937" y="5924"/>
                    <a:pt x="4993" y="5495"/>
                    <a:pt x="5006" y="5036"/>
                  </a:cubicBezTo>
                  <a:close/>
                  <a:moveTo>
                    <a:pt x="1955" y="6687"/>
                  </a:moveTo>
                  <a:cubicBezTo>
                    <a:pt x="2011" y="6854"/>
                    <a:pt x="2081" y="7020"/>
                    <a:pt x="2149" y="7172"/>
                  </a:cubicBezTo>
                  <a:cubicBezTo>
                    <a:pt x="2247" y="7381"/>
                    <a:pt x="2344" y="7547"/>
                    <a:pt x="2469" y="7699"/>
                  </a:cubicBezTo>
                  <a:cubicBezTo>
                    <a:pt x="1983" y="7547"/>
                    <a:pt x="1554" y="7283"/>
                    <a:pt x="1221" y="6937"/>
                  </a:cubicBezTo>
                  <a:cubicBezTo>
                    <a:pt x="1443" y="6826"/>
                    <a:pt x="1692" y="6743"/>
                    <a:pt x="1955" y="6687"/>
                  </a:cubicBezTo>
                  <a:close/>
                  <a:moveTo>
                    <a:pt x="4743" y="6687"/>
                  </a:moveTo>
                  <a:cubicBezTo>
                    <a:pt x="5021" y="6743"/>
                    <a:pt x="5270" y="6826"/>
                    <a:pt x="5492" y="6937"/>
                  </a:cubicBezTo>
                  <a:cubicBezTo>
                    <a:pt x="5145" y="7283"/>
                    <a:pt x="4716" y="7547"/>
                    <a:pt x="4244" y="7699"/>
                  </a:cubicBezTo>
                  <a:cubicBezTo>
                    <a:pt x="4355" y="7547"/>
                    <a:pt x="4466" y="7381"/>
                    <a:pt x="4562" y="7172"/>
                  </a:cubicBezTo>
                  <a:cubicBezTo>
                    <a:pt x="4632" y="7020"/>
                    <a:pt x="4688" y="6854"/>
                    <a:pt x="4743" y="6687"/>
                  </a:cubicBezTo>
                  <a:close/>
                  <a:moveTo>
                    <a:pt x="3356" y="6534"/>
                  </a:moveTo>
                  <a:cubicBezTo>
                    <a:pt x="3703" y="6534"/>
                    <a:pt x="4050" y="6562"/>
                    <a:pt x="4383" y="6617"/>
                  </a:cubicBezTo>
                  <a:cubicBezTo>
                    <a:pt x="4327" y="6756"/>
                    <a:pt x="4285" y="6881"/>
                    <a:pt x="4216" y="7006"/>
                  </a:cubicBezTo>
                  <a:cubicBezTo>
                    <a:pt x="3980" y="7533"/>
                    <a:pt x="3662" y="7838"/>
                    <a:pt x="3356" y="7838"/>
                  </a:cubicBezTo>
                  <a:cubicBezTo>
                    <a:pt x="3037" y="7838"/>
                    <a:pt x="2719" y="7533"/>
                    <a:pt x="2482" y="7006"/>
                  </a:cubicBezTo>
                  <a:cubicBezTo>
                    <a:pt x="2427" y="6881"/>
                    <a:pt x="2371" y="6756"/>
                    <a:pt x="2330" y="6617"/>
                  </a:cubicBezTo>
                  <a:cubicBezTo>
                    <a:pt x="2649" y="6562"/>
                    <a:pt x="2996" y="6534"/>
                    <a:pt x="3356" y="6534"/>
                  </a:cubicBezTo>
                  <a:close/>
                  <a:moveTo>
                    <a:pt x="4832" y="0"/>
                  </a:moveTo>
                  <a:cubicBezTo>
                    <a:pt x="4807" y="0"/>
                    <a:pt x="4782" y="5"/>
                    <a:pt x="4757" y="16"/>
                  </a:cubicBezTo>
                  <a:cubicBezTo>
                    <a:pt x="4133" y="293"/>
                    <a:pt x="3703" y="863"/>
                    <a:pt x="3564" y="1501"/>
                  </a:cubicBezTo>
                  <a:cubicBezTo>
                    <a:pt x="3494" y="1496"/>
                    <a:pt x="3425" y="1494"/>
                    <a:pt x="3355" y="1494"/>
                  </a:cubicBezTo>
                  <a:cubicBezTo>
                    <a:pt x="2364" y="1494"/>
                    <a:pt x="1425" y="1955"/>
                    <a:pt x="777" y="2707"/>
                  </a:cubicBezTo>
                  <a:cubicBezTo>
                    <a:pt x="278" y="3303"/>
                    <a:pt x="0" y="4066"/>
                    <a:pt x="0" y="4857"/>
                  </a:cubicBezTo>
                  <a:cubicBezTo>
                    <a:pt x="0" y="6382"/>
                    <a:pt x="1082" y="7769"/>
                    <a:pt x="2580" y="8115"/>
                  </a:cubicBezTo>
                  <a:cubicBezTo>
                    <a:pt x="2836" y="8171"/>
                    <a:pt x="3096" y="8198"/>
                    <a:pt x="3354" y="8198"/>
                  </a:cubicBezTo>
                  <a:cubicBezTo>
                    <a:pt x="3612" y="8198"/>
                    <a:pt x="3869" y="8171"/>
                    <a:pt x="4119" y="8115"/>
                  </a:cubicBezTo>
                  <a:cubicBezTo>
                    <a:pt x="4771" y="7963"/>
                    <a:pt x="5520" y="7519"/>
                    <a:pt x="5949" y="6978"/>
                  </a:cubicBezTo>
                  <a:cubicBezTo>
                    <a:pt x="6407" y="6382"/>
                    <a:pt x="6713" y="5661"/>
                    <a:pt x="6713" y="4857"/>
                  </a:cubicBezTo>
                  <a:cubicBezTo>
                    <a:pt x="6713" y="4496"/>
                    <a:pt x="6657" y="4149"/>
                    <a:pt x="6546" y="3816"/>
                  </a:cubicBezTo>
                  <a:cubicBezTo>
                    <a:pt x="7240" y="3470"/>
                    <a:pt x="7724" y="2762"/>
                    <a:pt x="7724" y="1930"/>
                  </a:cubicBezTo>
                  <a:cubicBezTo>
                    <a:pt x="7724" y="1112"/>
                    <a:pt x="7240" y="363"/>
                    <a:pt x="6504" y="16"/>
                  </a:cubicBezTo>
                  <a:cubicBezTo>
                    <a:pt x="6479" y="5"/>
                    <a:pt x="6453" y="0"/>
                    <a:pt x="6427" y="0"/>
                  </a:cubicBezTo>
                  <a:cubicBezTo>
                    <a:pt x="6354" y="0"/>
                    <a:pt x="6286" y="42"/>
                    <a:pt x="6254" y="114"/>
                  </a:cubicBezTo>
                  <a:cubicBezTo>
                    <a:pt x="6213" y="210"/>
                    <a:pt x="6254" y="321"/>
                    <a:pt x="6352" y="363"/>
                  </a:cubicBezTo>
                  <a:cubicBezTo>
                    <a:pt x="6962" y="641"/>
                    <a:pt x="7350" y="1251"/>
                    <a:pt x="7350" y="1930"/>
                  </a:cubicBezTo>
                  <a:cubicBezTo>
                    <a:pt x="7350" y="2665"/>
                    <a:pt x="6879" y="3303"/>
                    <a:pt x="6227" y="3553"/>
                  </a:cubicBezTo>
                  <a:cubicBezTo>
                    <a:pt x="6032" y="3622"/>
                    <a:pt x="5825" y="3664"/>
                    <a:pt x="5631" y="3664"/>
                  </a:cubicBezTo>
                  <a:cubicBezTo>
                    <a:pt x="5339" y="3664"/>
                    <a:pt x="5062" y="3594"/>
                    <a:pt x="4812" y="3455"/>
                  </a:cubicBezTo>
                  <a:cubicBezTo>
                    <a:pt x="4788" y="3439"/>
                    <a:pt x="4764" y="3433"/>
                    <a:pt x="4740" y="3433"/>
                  </a:cubicBezTo>
                  <a:cubicBezTo>
                    <a:pt x="4722" y="3433"/>
                    <a:pt x="4705" y="3436"/>
                    <a:pt x="4688" y="3442"/>
                  </a:cubicBezTo>
                  <a:lnTo>
                    <a:pt x="4105" y="3566"/>
                  </a:lnTo>
                  <a:lnTo>
                    <a:pt x="4174" y="2943"/>
                  </a:lnTo>
                  <a:cubicBezTo>
                    <a:pt x="4174" y="2901"/>
                    <a:pt x="4161" y="2860"/>
                    <a:pt x="4146" y="2817"/>
                  </a:cubicBezTo>
                  <a:cubicBezTo>
                    <a:pt x="4063" y="2693"/>
                    <a:pt x="4008" y="2555"/>
                    <a:pt x="3967" y="2401"/>
                  </a:cubicBezTo>
                  <a:cubicBezTo>
                    <a:pt x="3897" y="2194"/>
                    <a:pt x="3883" y="1958"/>
                    <a:pt x="3911" y="1736"/>
                  </a:cubicBezTo>
                  <a:cubicBezTo>
                    <a:pt x="3967" y="1140"/>
                    <a:pt x="4355" y="613"/>
                    <a:pt x="4910" y="349"/>
                  </a:cubicBezTo>
                  <a:cubicBezTo>
                    <a:pt x="5006" y="308"/>
                    <a:pt x="5048" y="197"/>
                    <a:pt x="4993" y="114"/>
                  </a:cubicBezTo>
                  <a:cubicBezTo>
                    <a:pt x="4962" y="42"/>
                    <a:pt x="4901" y="0"/>
                    <a:pt x="4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2"/>
            <p:cNvSpPr/>
            <p:nvPr/>
          </p:nvSpPr>
          <p:spPr>
            <a:xfrm>
              <a:off x="4283663" y="3483460"/>
              <a:ext cx="101230" cy="116870"/>
            </a:xfrm>
            <a:custGeom>
              <a:avLst/>
              <a:gdLst/>
              <a:ahLst/>
              <a:cxnLst/>
              <a:rect l="l" t="t" r="r" b="b"/>
              <a:pathLst>
                <a:path w="2123" h="2451" extrusionOk="0">
                  <a:moveTo>
                    <a:pt x="805" y="1674"/>
                  </a:moveTo>
                  <a:cubicBezTo>
                    <a:pt x="915" y="1674"/>
                    <a:pt x="999" y="1757"/>
                    <a:pt x="999" y="1881"/>
                  </a:cubicBezTo>
                  <a:cubicBezTo>
                    <a:pt x="999" y="1992"/>
                    <a:pt x="915" y="2076"/>
                    <a:pt x="805" y="2076"/>
                  </a:cubicBezTo>
                  <a:lnTo>
                    <a:pt x="583" y="2076"/>
                  </a:lnTo>
                  <a:cubicBezTo>
                    <a:pt x="472" y="2076"/>
                    <a:pt x="388" y="1992"/>
                    <a:pt x="388" y="1881"/>
                  </a:cubicBezTo>
                  <a:cubicBezTo>
                    <a:pt x="388" y="1757"/>
                    <a:pt x="472" y="1674"/>
                    <a:pt x="583" y="1674"/>
                  </a:cubicBezTo>
                  <a:close/>
                  <a:moveTo>
                    <a:pt x="1191" y="1"/>
                  </a:moveTo>
                  <a:cubicBezTo>
                    <a:pt x="1173" y="1"/>
                    <a:pt x="1155" y="4"/>
                    <a:pt x="1137" y="10"/>
                  </a:cubicBezTo>
                  <a:cubicBezTo>
                    <a:pt x="1054" y="23"/>
                    <a:pt x="999" y="106"/>
                    <a:pt x="999" y="189"/>
                  </a:cubicBezTo>
                  <a:lnTo>
                    <a:pt x="999" y="1341"/>
                  </a:lnTo>
                  <a:cubicBezTo>
                    <a:pt x="943" y="1313"/>
                    <a:pt x="874" y="1299"/>
                    <a:pt x="805" y="1299"/>
                  </a:cubicBezTo>
                  <a:lnTo>
                    <a:pt x="597" y="1299"/>
                  </a:lnTo>
                  <a:cubicBezTo>
                    <a:pt x="292" y="1299"/>
                    <a:pt x="28" y="1549"/>
                    <a:pt x="15" y="1854"/>
                  </a:cubicBezTo>
                  <a:cubicBezTo>
                    <a:pt x="0" y="2186"/>
                    <a:pt x="264" y="2451"/>
                    <a:pt x="583" y="2451"/>
                  </a:cubicBezTo>
                  <a:lnTo>
                    <a:pt x="805" y="2451"/>
                  </a:lnTo>
                  <a:cubicBezTo>
                    <a:pt x="1124" y="2451"/>
                    <a:pt x="1374" y="2186"/>
                    <a:pt x="1374" y="1881"/>
                  </a:cubicBezTo>
                  <a:lnTo>
                    <a:pt x="1374" y="578"/>
                  </a:lnTo>
                  <a:cubicBezTo>
                    <a:pt x="1415" y="606"/>
                    <a:pt x="1470" y="620"/>
                    <a:pt x="1526" y="648"/>
                  </a:cubicBezTo>
                  <a:cubicBezTo>
                    <a:pt x="1692" y="689"/>
                    <a:pt x="1734" y="814"/>
                    <a:pt x="1734" y="814"/>
                  </a:cubicBezTo>
                  <a:lnTo>
                    <a:pt x="1748" y="827"/>
                  </a:lnTo>
                  <a:cubicBezTo>
                    <a:pt x="1770" y="905"/>
                    <a:pt x="1836" y="947"/>
                    <a:pt x="1910" y="947"/>
                  </a:cubicBezTo>
                  <a:cubicBezTo>
                    <a:pt x="1930" y="947"/>
                    <a:pt x="1950" y="944"/>
                    <a:pt x="1969" y="938"/>
                  </a:cubicBezTo>
                  <a:cubicBezTo>
                    <a:pt x="2067" y="911"/>
                    <a:pt x="2123" y="800"/>
                    <a:pt x="2080" y="703"/>
                  </a:cubicBezTo>
                  <a:cubicBezTo>
                    <a:pt x="2067" y="633"/>
                    <a:pt x="2025" y="578"/>
                    <a:pt x="1997" y="537"/>
                  </a:cubicBezTo>
                  <a:cubicBezTo>
                    <a:pt x="1914" y="411"/>
                    <a:pt x="1790" y="328"/>
                    <a:pt x="1637" y="287"/>
                  </a:cubicBezTo>
                  <a:cubicBezTo>
                    <a:pt x="1442" y="232"/>
                    <a:pt x="1359" y="106"/>
                    <a:pt x="1346" y="93"/>
                  </a:cubicBezTo>
                  <a:cubicBezTo>
                    <a:pt x="1313" y="38"/>
                    <a:pt x="1254" y="1"/>
                    <a:pt x="1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2"/>
            <p:cNvSpPr/>
            <p:nvPr/>
          </p:nvSpPr>
          <p:spPr>
            <a:xfrm>
              <a:off x="4015872" y="3633473"/>
              <a:ext cx="32424" cy="102279"/>
            </a:xfrm>
            <a:custGeom>
              <a:avLst/>
              <a:gdLst/>
              <a:ahLst/>
              <a:cxnLst/>
              <a:rect l="l" t="t" r="r" b="b"/>
              <a:pathLst>
                <a:path w="680" h="2145" extrusionOk="0">
                  <a:moveTo>
                    <a:pt x="461" y="0"/>
                  </a:moveTo>
                  <a:cubicBezTo>
                    <a:pt x="394" y="0"/>
                    <a:pt x="333" y="37"/>
                    <a:pt x="305" y="94"/>
                  </a:cubicBezTo>
                  <a:cubicBezTo>
                    <a:pt x="0" y="649"/>
                    <a:pt x="0" y="1496"/>
                    <a:pt x="305" y="2050"/>
                  </a:cubicBezTo>
                  <a:cubicBezTo>
                    <a:pt x="333" y="2107"/>
                    <a:pt x="394" y="2145"/>
                    <a:pt x="461" y="2145"/>
                  </a:cubicBezTo>
                  <a:cubicBezTo>
                    <a:pt x="492" y="2145"/>
                    <a:pt x="524" y="2137"/>
                    <a:pt x="555" y="2119"/>
                  </a:cubicBezTo>
                  <a:cubicBezTo>
                    <a:pt x="638" y="2078"/>
                    <a:pt x="679" y="1967"/>
                    <a:pt x="624" y="1870"/>
                  </a:cubicBezTo>
                  <a:cubicBezTo>
                    <a:pt x="389" y="1440"/>
                    <a:pt x="389" y="705"/>
                    <a:pt x="624" y="275"/>
                  </a:cubicBezTo>
                  <a:cubicBezTo>
                    <a:pt x="679" y="178"/>
                    <a:pt x="638" y="67"/>
                    <a:pt x="555" y="26"/>
                  </a:cubicBezTo>
                  <a:cubicBezTo>
                    <a:pt x="524" y="8"/>
                    <a:pt x="492" y="0"/>
                    <a:pt x="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2"/>
            <p:cNvSpPr/>
            <p:nvPr/>
          </p:nvSpPr>
          <p:spPr>
            <a:xfrm>
              <a:off x="3981492" y="3601048"/>
              <a:ext cx="35714" cy="167127"/>
            </a:xfrm>
            <a:custGeom>
              <a:avLst/>
              <a:gdLst/>
              <a:ahLst/>
              <a:cxnLst/>
              <a:rect l="l" t="t" r="r" b="b"/>
              <a:pathLst>
                <a:path w="749" h="3505" extrusionOk="0">
                  <a:moveTo>
                    <a:pt x="537" y="0"/>
                  </a:moveTo>
                  <a:cubicBezTo>
                    <a:pt x="471" y="0"/>
                    <a:pt x="403" y="38"/>
                    <a:pt x="374" y="95"/>
                  </a:cubicBezTo>
                  <a:cubicBezTo>
                    <a:pt x="139" y="539"/>
                    <a:pt x="0" y="1135"/>
                    <a:pt x="0" y="1760"/>
                  </a:cubicBezTo>
                  <a:cubicBezTo>
                    <a:pt x="0" y="2370"/>
                    <a:pt x="139" y="2966"/>
                    <a:pt x="374" y="3409"/>
                  </a:cubicBezTo>
                  <a:cubicBezTo>
                    <a:pt x="403" y="3467"/>
                    <a:pt x="471" y="3504"/>
                    <a:pt x="537" y="3504"/>
                  </a:cubicBezTo>
                  <a:cubicBezTo>
                    <a:pt x="568" y="3504"/>
                    <a:pt x="598" y="3497"/>
                    <a:pt x="624" y="3479"/>
                  </a:cubicBezTo>
                  <a:cubicBezTo>
                    <a:pt x="721" y="3437"/>
                    <a:pt x="749" y="3326"/>
                    <a:pt x="693" y="3230"/>
                  </a:cubicBezTo>
                  <a:cubicBezTo>
                    <a:pt x="485" y="2841"/>
                    <a:pt x="374" y="2314"/>
                    <a:pt x="374" y="1760"/>
                  </a:cubicBezTo>
                  <a:cubicBezTo>
                    <a:pt x="374" y="1190"/>
                    <a:pt x="485" y="663"/>
                    <a:pt x="693" y="275"/>
                  </a:cubicBezTo>
                  <a:cubicBezTo>
                    <a:pt x="749" y="179"/>
                    <a:pt x="721" y="68"/>
                    <a:pt x="624" y="26"/>
                  </a:cubicBezTo>
                  <a:cubicBezTo>
                    <a:pt x="598" y="8"/>
                    <a:pt x="568" y="0"/>
                    <a:pt x="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2"/>
            <p:cNvSpPr/>
            <p:nvPr/>
          </p:nvSpPr>
          <p:spPr>
            <a:xfrm>
              <a:off x="4322668" y="3445314"/>
              <a:ext cx="20551" cy="17547"/>
            </a:xfrm>
            <a:custGeom>
              <a:avLst/>
              <a:gdLst/>
              <a:ahLst/>
              <a:cxnLst/>
              <a:rect l="l" t="t" r="r" b="b"/>
              <a:pathLst>
                <a:path w="431" h="368" extrusionOk="0">
                  <a:moveTo>
                    <a:pt x="220" y="1"/>
                  </a:moveTo>
                  <a:cubicBezTo>
                    <a:pt x="182" y="1"/>
                    <a:pt x="144" y="12"/>
                    <a:pt x="112" y="33"/>
                  </a:cubicBezTo>
                  <a:cubicBezTo>
                    <a:pt x="29" y="89"/>
                    <a:pt x="1" y="200"/>
                    <a:pt x="56" y="283"/>
                  </a:cubicBezTo>
                  <a:cubicBezTo>
                    <a:pt x="92" y="336"/>
                    <a:pt x="157" y="367"/>
                    <a:pt x="220" y="367"/>
                  </a:cubicBezTo>
                  <a:cubicBezTo>
                    <a:pt x="255" y="367"/>
                    <a:pt x="290" y="358"/>
                    <a:pt x="319" y="338"/>
                  </a:cubicBezTo>
                  <a:cubicBezTo>
                    <a:pt x="403" y="283"/>
                    <a:pt x="430" y="172"/>
                    <a:pt x="375" y="89"/>
                  </a:cubicBezTo>
                  <a:cubicBezTo>
                    <a:pt x="341" y="29"/>
                    <a:pt x="281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9" name="Google Shape;2009;p52"/>
          <p:cNvGrpSpPr/>
          <p:nvPr/>
        </p:nvGrpSpPr>
        <p:grpSpPr>
          <a:xfrm>
            <a:off x="3955247" y="3278612"/>
            <a:ext cx="398662" cy="402735"/>
            <a:chOff x="3250741" y="3419088"/>
            <a:chExt cx="447081" cy="451649"/>
          </a:xfrm>
        </p:grpSpPr>
        <p:sp>
          <p:nvSpPr>
            <p:cNvPr id="2010" name="Google Shape;2010;p52"/>
            <p:cNvSpPr/>
            <p:nvPr/>
          </p:nvSpPr>
          <p:spPr>
            <a:xfrm>
              <a:off x="3250741" y="3419088"/>
              <a:ext cx="439108" cy="451649"/>
            </a:xfrm>
            <a:custGeom>
              <a:avLst/>
              <a:gdLst/>
              <a:ahLst/>
              <a:cxnLst/>
              <a:rect l="l" t="t" r="r" b="b"/>
              <a:pathLst>
                <a:path w="9209" h="9472" extrusionOk="0">
                  <a:moveTo>
                    <a:pt x="4286" y="3662"/>
                  </a:moveTo>
                  <a:cubicBezTo>
                    <a:pt x="4425" y="3980"/>
                    <a:pt x="4619" y="4272"/>
                    <a:pt x="4869" y="4507"/>
                  </a:cubicBezTo>
                  <a:lnTo>
                    <a:pt x="2663" y="5160"/>
                  </a:lnTo>
                  <a:lnTo>
                    <a:pt x="2663" y="4133"/>
                  </a:lnTo>
                  <a:lnTo>
                    <a:pt x="4286" y="3662"/>
                  </a:lnTo>
                  <a:close/>
                  <a:moveTo>
                    <a:pt x="5132" y="7031"/>
                  </a:moveTo>
                  <a:cubicBezTo>
                    <a:pt x="5520" y="7031"/>
                    <a:pt x="5839" y="7351"/>
                    <a:pt x="5839" y="7739"/>
                  </a:cubicBezTo>
                  <a:lnTo>
                    <a:pt x="5839" y="7752"/>
                  </a:lnTo>
                  <a:cubicBezTo>
                    <a:pt x="5839" y="8141"/>
                    <a:pt x="5520" y="8460"/>
                    <a:pt x="5132" y="8460"/>
                  </a:cubicBezTo>
                  <a:lnTo>
                    <a:pt x="4619" y="8460"/>
                  </a:lnTo>
                  <a:cubicBezTo>
                    <a:pt x="4231" y="8460"/>
                    <a:pt x="3911" y="8141"/>
                    <a:pt x="3911" y="7752"/>
                  </a:cubicBezTo>
                  <a:cubicBezTo>
                    <a:pt x="3911" y="7364"/>
                    <a:pt x="4216" y="7031"/>
                    <a:pt x="4619" y="7031"/>
                  </a:cubicBezTo>
                  <a:close/>
                  <a:moveTo>
                    <a:pt x="1596" y="7669"/>
                  </a:moveTo>
                  <a:cubicBezTo>
                    <a:pt x="1984" y="7669"/>
                    <a:pt x="2289" y="7989"/>
                    <a:pt x="2289" y="8377"/>
                  </a:cubicBezTo>
                  <a:lnTo>
                    <a:pt x="2289" y="8390"/>
                  </a:lnTo>
                  <a:lnTo>
                    <a:pt x="2289" y="8405"/>
                  </a:lnTo>
                  <a:cubicBezTo>
                    <a:pt x="2289" y="8779"/>
                    <a:pt x="1984" y="9098"/>
                    <a:pt x="1596" y="9098"/>
                  </a:cubicBezTo>
                  <a:lnTo>
                    <a:pt x="1069" y="9098"/>
                  </a:lnTo>
                  <a:cubicBezTo>
                    <a:pt x="694" y="9098"/>
                    <a:pt x="375" y="8779"/>
                    <a:pt x="375" y="8405"/>
                  </a:cubicBezTo>
                  <a:lnTo>
                    <a:pt x="375" y="8377"/>
                  </a:lnTo>
                  <a:cubicBezTo>
                    <a:pt x="375" y="7989"/>
                    <a:pt x="694" y="7669"/>
                    <a:pt x="1069" y="7669"/>
                  </a:cubicBezTo>
                  <a:close/>
                  <a:moveTo>
                    <a:pt x="6699" y="1"/>
                  </a:moveTo>
                  <a:cubicBezTo>
                    <a:pt x="5243" y="1"/>
                    <a:pt x="4064" y="1179"/>
                    <a:pt x="4064" y="2636"/>
                  </a:cubicBezTo>
                  <a:cubicBezTo>
                    <a:pt x="4064" y="2857"/>
                    <a:pt x="4105" y="3093"/>
                    <a:pt x="4161" y="3315"/>
                  </a:cubicBezTo>
                  <a:lnTo>
                    <a:pt x="2428" y="3814"/>
                  </a:lnTo>
                  <a:cubicBezTo>
                    <a:pt x="2345" y="3842"/>
                    <a:pt x="2289" y="3911"/>
                    <a:pt x="2289" y="3995"/>
                  </a:cubicBezTo>
                  <a:lnTo>
                    <a:pt x="2289" y="7573"/>
                  </a:lnTo>
                  <a:cubicBezTo>
                    <a:pt x="2108" y="7406"/>
                    <a:pt x="1859" y="7309"/>
                    <a:pt x="1596" y="7309"/>
                  </a:cubicBezTo>
                  <a:lnTo>
                    <a:pt x="1069" y="7309"/>
                  </a:lnTo>
                  <a:cubicBezTo>
                    <a:pt x="486" y="7309"/>
                    <a:pt x="0" y="7780"/>
                    <a:pt x="0" y="8377"/>
                  </a:cubicBezTo>
                  <a:lnTo>
                    <a:pt x="0" y="8405"/>
                  </a:lnTo>
                  <a:cubicBezTo>
                    <a:pt x="0" y="8987"/>
                    <a:pt x="486" y="9472"/>
                    <a:pt x="1069" y="9472"/>
                  </a:cubicBezTo>
                  <a:lnTo>
                    <a:pt x="1596" y="9472"/>
                  </a:lnTo>
                  <a:cubicBezTo>
                    <a:pt x="2178" y="9472"/>
                    <a:pt x="2663" y="8987"/>
                    <a:pt x="2663" y="8405"/>
                  </a:cubicBezTo>
                  <a:lnTo>
                    <a:pt x="2663" y="8390"/>
                  </a:lnTo>
                  <a:lnTo>
                    <a:pt x="2663" y="8377"/>
                  </a:lnTo>
                  <a:lnTo>
                    <a:pt x="2663" y="5548"/>
                  </a:lnTo>
                  <a:lnTo>
                    <a:pt x="4896" y="4882"/>
                  </a:lnTo>
                  <a:lnTo>
                    <a:pt x="4896" y="5506"/>
                  </a:lnTo>
                  <a:cubicBezTo>
                    <a:pt x="4896" y="5613"/>
                    <a:pt x="4987" y="5695"/>
                    <a:pt x="5086" y="5695"/>
                  </a:cubicBezTo>
                  <a:cubicBezTo>
                    <a:pt x="5115" y="5695"/>
                    <a:pt x="5145" y="5688"/>
                    <a:pt x="5174" y="5672"/>
                  </a:cubicBezTo>
                  <a:lnTo>
                    <a:pt x="5839" y="5339"/>
                  </a:lnTo>
                  <a:lnTo>
                    <a:pt x="5839" y="6920"/>
                  </a:lnTo>
                  <a:cubicBezTo>
                    <a:pt x="5645" y="6768"/>
                    <a:pt x="5409" y="6657"/>
                    <a:pt x="5132" y="6657"/>
                  </a:cubicBezTo>
                  <a:lnTo>
                    <a:pt x="4619" y="6657"/>
                  </a:lnTo>
                  <a:cubicBezTo>
                    <a:pt x="4022" y="6657"/>
                    <a:pt x="3537" y="7170"/>
                    <a:pt x="3551" y="7752"/>
                  </a:cubicBezTo>
                  <a:cubicBezTo>
                    <a:pt x="3551" y="8349"/>
                    <a:pt x="4022" y="8834"/>
                    <a:pt x="4619" y="8834"/>
                  </a:cubicBezTo>
                  <a:lnTo>
                    <a:pt x="5132" y="8834"/>
                  </a:lnTo>
                  <a:cubicBezTo>
                    <a:pt x="5728" y="8834"/>
                    <a:pt x="6213" y="8335"/>
                    <a:pt x="6213" y="7752"/>
                  </a:cubicBezTo>
                  <a:lnTo>
                    <a:pt x="6213" y="5215"/>
                  </a:lnTo>
                  <a:cubicBezTo>
                    <a:pt x="6366" y="5243"/>
                    <a:pt x="6533" y="5256"/>
                    <a:pt x="6699" y="5256"/>
                  </a:cubicBezTo>
                  <a:cubicBezTo>
                    <a:pt x="7809" y="5256"/>
                    <a:pt x="8807" y="4549"/>
                    <a:pt x="9181" y="3495"/>
                  </a:cubicBezTo>
                  <a:cubicBezTo>
                    <a:pt x="9209" y="3398"/>
                    <a:pt x="9153" y="3287"/>
                    <a:pt x="9057" y="3259"/>
                  </a:cubicBezTo>
                  <a:cubicBezTo>
                    <a:pt x="9038" y="3250"/>
                    <a:pt x="9017" y="3245"/>
                    <a:pt x="8997" y="3245"/>
                  </a:cubicBezTo>
                  <a:cubicBezTo>
                    <a:pt x="8927" y="3245"/>
                    <a:pt x="8856" y="3295"/>
                    <a:pt x="8835" y="3370"/>
                  </a:cubicBezTo>
                  <a:cubicBezTo>
                    <a:pt x="8515" y="4272"/>
                    <a:pt x="7656" y="4882"/>
                    <a:pt x="6699" y="4882"/>
                  </a:cubicBezTo>
                  <a:cubicBezTo>
                    <a:pt x="6518" y="4882"/>
                    <a:pt x="6324" y="4868"/>
                    <a:pt x="6158" y="4812"/>
                  </a:cubicBezTo>
                  <a:cubicBezTo>
                    <a:pt x="6102" y="4812"/>
                    <a:pt x="6061" y="4812"/>
                    <a:pt x="6019" y="4827"/>
                  </a:cubicBezTo>
                  <a:lnTo>
                    <a:pt x="5270" y="5215"/>
                  </a:lnTo>
                  <a:lnTo>
                    <a:pt x="5270" y="4466"/>
                  </a:lnTo>
                  <a:cubicBezTo>
                    <a:pt x="5270" y="4411"/>
                    <a:pt x="5243" y="4355"/>
                    <a:pt x="5202" y="4327"/>
                  </a:cubicBezTo>
                  <a:cubicBezTo>
                    <a:pt x="4730" y="3897"/>
                    <a:pt x="4438" y="3274"/>
                    <a:pt x="4438" y="2621"/>
                  </a:cubicBezTo>
                  <a:cubicBezTo>
                    <a:pt x="4438" y="1387"/>
                    <a:pt x="5451" y="375"/>
                    <a:pt x="6699" y="375"/>
                  </a:cubicBezTo>
                  <a:cubicBezTo>
                    <a:pt x="7656" y="375"/>
                    <a:pt x="8515" y="985"/>
                    <a:pt x="8835" y="1887"/>
                  </a:cubicBezTo>
                  <a:cubicBezTo>
                    <a:pt x="8856" y="1961"/>
                    <a:pt x="8927" y="2011"/>
                    <a:pt x="9003" y="2011"/>
                  </a:cubicBezTo>
                  <a:cubicBezTo>
                    <a:pt x="9025" y="2011"/>
                    <a:pt x="9048" y="2007"/>
                    <a:pt x="9070" y="1998"/>
                  </a:cubicBezTo>
                  <a:cubicBezTo>
                    <a:pt x="9153" y="1970"/>
                    <a:pt x="9209" y="1859"/>
                    <a:pt x="9181" y="1761"/>
                  </a:cubicBezTo>
                  <a:cubicBezTo>
                    <a:pt x="8807" y="707"/>
                    <a:pt x="7809" y="1"/>
                    <a:pt x="6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2"/>
            <p:cNvSpPr/>
            <p:nvPr/>
          </p:nvSpPr>
          <p:spPr>
            <a:xfrm>
              <a:off x="3508614" y="3490518"/>
              <a:ext cx="27227" cy="17881"/>
            </a:xfrm>
            <a:custGeom>
              <a:avLst/>
              <a:gdLst/>
              <a:ahLst/>
              <a:cxnLst/>
              <a:rect l="l" t="t" r="r" b="b"/>
              <a:pathLst>
                <a:path w="571" h="375" extrusionOk="0">
                  <a:moveTo>
                    <a:pt x="182" y="0"/>
                  </a:moveTo>
                  <a:cubicBezTo>
                    <a:pt x="84" y="0"/>
                    <a:pt x="1" y="84"/>
                    <a:pt x="1" y="180"/>
                  </a:cubicBezTo>
                  <a:cubicBezTo>
                    <a:pt x="1" y="291"/>
                    <a:pt x="84" y="374"/>
                    <a:pt x="182" y="374"/>
                  </a:cubicBezTo>
                  <a:lnTo>
                    <a:pt x="389" y="374"/>
                  </a:lnTo>
                  <a:cubicBezTo>
                    <a:pt x="487" y="374"/>
                    <a:pt x="570" y="291"/>
                    <a:pt x="570" y="180"/>
                  </a:cubicBezTo>
                  <a:cubicBezTo>
                    <a:pt x="570" y="84"/>
                    <a:pt x="487" y="0"/>
                    <a:pt x="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2"/>
            <p:cNvSpPr/>
            <p:nvPr/>
          </p:nvSpPr>
          <p:spPr>
            <a:xfrm>
              <a:off x="3555630" y="3490518"/>
              <a:ext cx="76054" cy="17881"/>
            </a:xfrm>
            <a:custGeom>
              <a:avLst/>
              <a:gdLst/>
              <a:ahLst/>
              <a:cxnLst/>
              <a:rect l="l" t="t" r="r" b="b"/>
              <a:pathLst>
                <a:path w="1595" h="375" extrusionOk="0">
                  <a:moveTo>
                    <a:pt x="180" y="0"/>
                  </a:moveTo>
                  <a:cubicBezTo>
                    <a:pt x="83" y="0"/>
                    <a:pt x="0" y="84"/>
                    <a:pt x="0" y="180"/>
                  </a:cubicBezTo>
                  <a:cubicBezTo>
                    <a:pt x="0" y="291"/>
                    <a:pt x="83" y="374"/>
                    <a:pt x="180" y="374"/>
                  </a:cubicBezTo>
                  <a:lnTo>
                    <a:pt x="1400" y="374"/>
                  </a:lnTo>
                  <a:cubicBezTo>
                    <a:pt x="1511" y="374"/>
                    <a:pt x="1594" y="291"/>
                    <a:pt x="1594" y="180"/>
                  </a:cubicBezTo>
                  <a:cubicBezTo>
                    <a:pt x="1594" y="84"/>
                    <a:pt x="1511" y="0"/>
                    <a:pt x="1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2"/>
            <p:cNvSpPr/>
            <p:nvPr/>
          </p:nvSpPr>
          <p:spPr>
            <a:xfrm>
              <a:off x="3508614" y="3534816"/>
              <a:ext cx="27227" cy="17213"/>
            </a:xfrm>
            <a:custGeom>
              <a:avLst/>
              <a:gdLst/>
              <a:ahLst/>
              <a:cxnLst/>
              <a:rect l="l" t="t" r="r" b="b"/>
              <a:pathLst>
                <a:path w="571" h="361" extrusionOk="0">
                  <a:moveTo>
                    <a:pt x="182" y="0"/>
                  </a:moveTo>
                  <a:cubicBezTo>
                    <a:pt x="84" y="0"/>
                    <a:pt x="1" y="83"/>
                    <a:pt x="1" y="181"/>
                  </a:cubicBezTo>
                  <a:cubicBezTo>
                    <a:pt x="1" y="277"/>
                    <a:pt x="84" y="361"/>
                    <a:pt x="182" y="361"/>
                  </a:cubicBezTo>
                  <a:lnTo>
                    <a:pt x="389" y="361"/>
                  </a:lnTo>
                  <a:cubicBezTo>
                    <a:pt x="487" y="361"/>
                    <a:pt x="570" y="277"/>
                    <a:pt x="570" y="181"/>
                  </a:cubicBezTo>
                  <a:cubicBezTo>
                    <a:pt x="570" y="83"/>
                    <a:pt x="487" y="0"/>
                    <a:pt x="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2"/>
            <p:cNvSpPr/>
            <p:nvPr/>
          </p:nvSpPr>
          <p:spPr>
            <a:xfrm>
              <a:off x="3555630" y="3534816"/>
              <a:ext cx="76054" cy="17213"/>
            </a:xfrm>
            <a:custGeom>
              <a:avLst/>
              <a:gdLst/>
              <a:ahLst/>
              <a:cxnLst/>
              <a:rect l="l" t="t" r="r" b="b"/>
              <a:pathLst>
                <a:path w="1595" h="361" extrusionOk="0">
                  <a:moveTo>
                    <a:pt x="180" y="0"/>
                  </a:moveTo>
                  <a:cubicBezTo>
                    <a:pt x="83" y="0"/>
                    <a:pt x="0" y="83"/>
                    <a:pt x="0" y="181"/>
                  </a:cubicBezTo>
                  <a:cubicBezTo>
                    <a:pt x="0" y="277"/>
                    <a:pt x="83" y="361"/>
                    <a:pt x="180" y="361"/>
                  </a:cubicBezTo>
                  <a:lnTo>
                    <a:pt x="1400" y="361"/>
                  </a:lnTo>
                  <a:cubicBezTo>
                    <a:pt x="1511" y="361"/>
                    <a:pt x="1594" y="277"/>
                    <a:pt x="1594" y="181"/>
                  </a:cubicBezTo>
                  <a:cubicBezTo>
                    <a:pt x="1594" y="83"/>
                    <a:pt x="1511" y="0"/>
                    <a:pt x="1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2"/>
            <p:cNvSpPr/>
            <p:nvPr/>
          </p:nvSpPr>
          <p:spPr>
            <a:xfrm>
              <a:off x="3508614" y="3578446"/>
              <a:ext cx="27227" cy="17929"/>
            </a:xfrm>
            <a:custGeom>
              <a:avLst/>
              <a:gdLst/>
              <a:ahLst/>
              <a:cxnLst/>
              <a:rect l="l" t="t" r="r" b="b"/>
              <a:pathLst>
                <a:path w="571" h="376" extrusionOk="0">
                  <a:moveTo>
                    <a:pt x="182" y="0"/>
                  </a:moveTo>
                  <a:cubicBezTo>
                    <a:pt x="84" y="0"/>
                    <a:pt x="1" y="84"/>
                    <a:pt x="1" y="194"/>
                  </a:cubicBezTo>
                  <a:cubicBezTo>
                    <a:pt x="1" y="292"/>
                    <a:pt x="84" y="375"/>
                    <a:pt x="182" y="375"/>
                  </a:cubicBezTo>
                  <a:lnTo>
                    <a:pt x="389" y="375"/>
                  </a:lnTo>
                  <a:cubicBezTo>
                    <a:pt x="487" y="375"/>
                    <a:pt x="570" y="292"/>
                    <a:pt x="570" y="194"/>
                  </a:cubicBezTo>
                  <a:cubicBezTo>
                    <a:pt x="570" y="84"/>
                    <a:pt x="487" y="0"/>
                    <a:pt x="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2"/>
            <p:cNvSpPr/>
            <p:nvPr/>
          </p:nvSpPr>
          <p:spPr>
            <a:xfrm>
              <a:off x="3555630" y="3578446"/>
              <a:ext cx="76054" cy="17929"/>
            </a:xfrm>
            <a:custGeom>
              <a:avLst/>
              <a:gdLst/>
              <a:ahLst/>
              <a:cxnLst/>
              <a:rect l="l" t="t" r="r" b="b"/>
              <a:pathLst>
                <a:path w="1595" h="376" extrusionOk="0">
                  <a:moveTo>
                    <a:pt x="180" y="0"/>
                  </a:moveTo>
                  <a:cubicBezTo>
                    <a:pt x="83" y="0"/>
                    <a:pt x="0" y="84"/>
                    <a:pt x="0" y="194"/>
                  </a:cubicBezTo>
                  <a:cubicBezTo>
                    <a:pt x="0" y="292"/>
                    <a:pt x="83" y="375"/>
                    <a:pt x="180" y="375"/>
                  </a:cubicBezTo>
                  <a:lnTo>
                    <a:pt x="1400" y="375"/>
                  </a:lnTo>
                  <a:cubicBezTo>
                    <a:pt x="1511" y="375"/>
                    <a:pt x="1594" y="292"/>
                    <a:pt x="1594" y="194"/>
                  </a:cubicBezTo>
                  <a:cubicBezTo>
                    <a:pt x="1594" y="84"/>
                    <a:pt x="1511" y="0"/>
                    <a:pt x="1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2"/>
            <p:cNvSpPr/>
            <p:nvPr/>
          </p:nvSpPr>
          <p:spPr>
            <a:xfrm>
              <a:off x="3674839" y="3535435"/>
              <a:ext cx="22983" cy="17738"/>
            </a:xfrm>
            <a:custGeom>
              <a:avLst/>
              <a:gdLst/>
              <a:ahLst/>
              <a:cxnLst/>
              <a:rect l="l" t="t" r="r" b="b"/>
              <a:pathLst>
                <a:path w="482" h="372" extrusionOk="0">
                  <a:moveTo>
                    <a:pt x="256" y="1"/>
                  </a:moveTo>
                  <a:cubicBezTo>
                    <a:pt x="100" y="1"/>
                    <a:pt x="0" y="186"/>
                    <a:pt x="107" y="307"/>
                  </a:cubicBezTo>
                  <a:cubicBezTo>
                    <a:pt x="142" y="350"/>
                    <a:pt x="198" y="371"/>
                    <a:pt x="252" y="371"/>
                  </a:cubicBezTo>
                  <a:cubicBezTo>
                    <a:pt x="285" y="371"/>
                    <a:pt x="317" y="363"/>
                    <a:pt x="343" y="348"/>
                  </a:cubicBezTo>
                  <a:cubicBezTo>
                    <a:pt x="481" y="251"/>
                    <a:pt x="426" y="29"/>
                    <a:pt x="274" y="1"/>
                  </a:cubicBezTo>
                  <a:cubicBezTo>
                    <a:pt x="268" y="1"/>
                    <a:pt x="262" y="1"/>
                    <a:pt x="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8" name="Google Shape;2018;p52"/>
          <p:cNvGrpSpPr/>
          <p:nvPr/>
        </p:nvGrpSpPr>
        <p:grpSpPr>
          <a:xfrm>
            <a:off x="5261912" y="3287966"/>
            <a:ext cx="402188" cy="383991"/>
            <a:chOff x="4716105" y="3429578"/>
            <a:chExt cx="451035" cy="430628"/>
          </a:xfrm>
        </p:grpSpPr>
        <p:sp>
          <p:nvSpPr>
            <p:cNvPr id="2019" name="Google Shape;2019;p52"/>
            <p:cNvSpPr/>
            <p:nvPr/>
          </p:nvSpPr>
          <p:spPr>
            <a:xfrm>
              <a:off x="4716105" y="3435252"/>
              <a:ext cx="283759" cy="278132"/>
            </a:xfrm>
            <a:custGeom>
              <a:avLst/>
              <a:gdLst/>
              <a:ahLst/>
              <a:cxnLst/>
              <a:rect l="l" t="t" r="r" b="b"/>
              <a:pathLst>
                <a:path w="5951" h="5833" extrusionOk="0">
                  <a:moveTo>
                    <a:pt x="2160" y="1"/>
                  </a:moveTo>
                  <a:cubicBezTo>
                    <a:pt x="2143" y="1"/>
                    <a:pt x="2126" y="3"/>
                    <a:pt x="2109" y="8"/>
                  </a:cubicBezTo>
                  <a:cubicBezTo>
                    <a:pt x="1513" y="189"/>
                    <a:pt x="972" y="563"/>
                    <a:pt x="598" y="1062"/>
                  </a:cubicBezTo>
                  <a:cubicBezTo>
                    <a:pt x="209" y="1589"/>
                    <a:pt x="1" y="2213"/>
                    <a:pt x="1" y="2865"/>
                  </a:cubicBezTo>
                  <a:cubicBezTo>
                    <a:pt x="1" y="4501"/>
                    <a:pt x="1332" y="5832"/>
                    <a:pt x="2969" y="5832"/>
                  </a:cubicBezTo>
                  <a:cubicBezTo>
                    <a:pt x="4619" y="5832"/>
                    <a:pt x="5951" y="4501"/>
                    <a:pt x="5951" y="2865"/>
                  </a:cubicBezTo>
                  <a:cubicBezTo>
                    <a:pt x="5951" y="2213"/>
                    <a:pt x="5742" y="1589"/>
                    <a:pt x="5354" y="1062"/>
                  </a:cubicBezTo>
                  <a:cubicBezTo>
                    <a:pt x="4966" y="563"/>
                    <a:pt x="4425" y="189"/>
                    <a:pt x="3828" y="8"/>
                  </a:cubicBezTo>
                  <a:cubicBezTo>
                    <a:pt x="3812" y="3"/>
                    <a:pt x="3795" y="1"/>
                    <a:pt x="3778" y="1"/>
                  </a:cubicBezTo>
                  <a:cubicBezTo>
                    <a:pt x="3700" y="1"/>
                    <a:pt x="3629" y="53"/>
                    <a:pt x="3606" y="133"/>
                  </a:cubicBezTo>
                  <a:cubicBezTo>
                    <a:pt x="3565" y="230"/>
                    <a:pt x="3621" y="327"/>
                    <a:pt x="3717" y="355"/>
                  </a:cubicBezTo>
                  <a:cubicBezTo>
                    <a:pt x="4244" y="521"/>
                    <a:pt x="4730" y="854"/>
                    <a:pt x="5063" y="1284"/>
                  </a:cubicBezTo>
                  <a:cubicBezTo>
                    <a:pt x="5396" y="1742"/>
                    <a:pt x="5576" y="2282"/>
                    <a:pt x="5576" y="2865"/>
                  </a:cubicBezTo>
                  <a:cubicBezTo>
                    <a:pt x="5576" y="4294"/>
                    <a:pt x="4411" y="5472"/>
                    <a:pt x="2969" y="5472"/>
                  </a:cubicBezTo>
                  <a:cubicBezTo>
                    <a:pt x="1541" y="5472"/>
                    <a:pt x="361" y="4294"/>
                    <a:pt x="361" y="2865"/>
                  </a:cubicBezTo>
                  <a:cubicBezTo>
                    <a:pt x="361" y="2282"/>
                    <a:pt x="542" y="1742"/>
                    <a:pt x="888" y="1284"/>
                  </a:cubicBezTo>
                  <a:cubicBezTo>
                    <a:pt x="1221" y="854"/>
                    <a:pt x="1693" y="521"/>
                    <a:pt x="2220" y="368"/>
                  </a:cubicBezTo>
                  <a:cubicBezTo>
                    <a:pt x="2317" y="327"/>
                    <a:pt x="2373" y="230"/>
                    <a:pt x="2345" y="133"/>
                  </a:cubicBezTo>
                  <a:cubicBezTo>
                    <a:pt x="2322" y="53"/>
                    <a:pt x="2242" y="1"/>
                    <a:pt x="2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2"/>
            <p:cNvSpPr/>
            <p:nvPr/>
          </p:nvSpPr>
          <p:spPr>
            <a:xfrm>
              <a:off x="4776329" y="3483651"/>
              <a:ext cx="148817" cy="166269"/>
            </a:xfrm>
            <a:custGeom>
              <a:avLst/>
              <a:gdLst/>
              <a:ahLst/>
              <a:cxnLst/>
              <a:rect l="l" t="t" r="r" b="b"/>
              <a:pathLst>
                <a:path w="3121" h="3487" extrusionOk="0">
                  <a:moveTo>
                    <a:pt x="2746" y="435"/>
                  </a:moveTo>
                  <a:lnTo>
                    <a:pt x="2746" y="838"/>
                  </a:lnTo>
                  <a:lnTo>
                    <a:pt x="1443" y="1226"/>
                  </a:lnTo>
                  <a:lnTo>
                    <a:pt x="1443" y="810"/>
                  </a:lnTo>
                  <a:lnTo>
                    <a:pt x="2746" y="435"/>
                  </a:lnTo>
                  <a:close/>
                  <a:moveTo>
                    <a:pt x="2510" y="2308"/>
                  </a:moveTo>
                  <a:cubicBezTo>
                    <a:pt x="2635" y="2308"/>
                    <a:pt x="2746" y="2404"/>
                    <a:pt x="2746" y="2543"/>
                  </a:cubicBezTo>
                  <a:cubicBezTo>
                    <a:pt x="2746" y="2668"/>
                    <a:pt x="2635" y="2779"/>
                    <a:pt x="2510" y="2779"/>
                  </a:cubicBezTo>
                  <a:lnTo>
                    <a:pt x="2275" y="2779"/>
                  </a:lnTo>
                  <a:cubicBezTo>
                    <a:pt x="2136" y="2779"/>
                    <a:pt x="2038" y="2668"/>
                    <a:pt x="2038" y="2543"/>
                  </a:cubicBezTo>
                  <a:cubicBezTo>
                    <a:pt x="2038" y="2404"/>
                    <a:pt x="2136" y="2308"/>
                    <a:pt x="2275" y="2308"/>
                  </a:cubicBezTo>
                  <a:close/>
                  <a:moveTo>
                    <a:pt x="832" y="2641"/>
                  </a:moveTo>
                  <a:cubicBezTo>
                    <a:pt x="971" y="2641"/>
                    <a:pt x="1082" y="2752"/>
                    <a:pt x="1082" y="2876"/>
                  </a:cubicBezTo>
                  <a:cubicBezTo>
                    <a:pt x="1082" y="3015"/>
                    <a:pt x="971" y="3112"/>
                    <a:pt x="832" y="3112"/>
                  </a:cubicBezTo>
                  <a:lnTo>
                    <a:pt x="611" y="3112"/>
                  </a:lnTo>
                  <a:cubicBezTo>
                    <a:pt x="472" y="3112"/>
                    <a:pt x="361" y="3015"/>
                    <a:pt x="361" y="2876"/>
                  </a:cubicBezTo>
                  <a:cubicBezTo>
                    <a:pt x="361" y="2752"/>
                    <a:pt x="472" y="2641"/>
                    <a:pt x="611" y="2641"/>
                  </a:cubicBezTo>
                  <a:close/>
                  <a:moveTo>
                    <a:pt x="2929" y="0"/>
                  </a:moveTo>
                  <a:cubicBezTo>
                    <a:pt x="2914" y="0"/>
                    <a:pt x="2899" y="2"/>
                    <a:pt x="2885" y="6"/>
                  </a:cubicBezTo>
                  <a:lnTo>
                    <a:pt x="1206" y="491"/>
                  </a:lnTo>
                  <a:cubicBezTo>
                    <a:pt x="1123" y="505"/>
                    <a:pt x="1082" y="588"/>
                    <a:pt x="1082" y="671"/>
                  </a:cubicBezTo>
                  <a:lnTo>
                    <a:pt x="1082" y="2321"/>
                  </a:lnTo>
                  <a:cubicBezTo>
                    <a:pt x="999" y="2293"/>
                    <a:pt x="916" y="2266"/>
                    <a:pt x="832" y="2266"/>
                  </a:cubicBezTo>
                  <a:lnTo>
                    <a:pt x="596" y="2266"/>
                  </a:lnTo>
                  <a:cubicBezTo>
                    <a:pt x="263" y="2266"/>
                    <a:pt x="0" y="2543"/>
                    <a:pt x="0" y="2876"/>
                  </a:cubicBezTo>
                  <a:cubicBezTo>
                    <a:pt x="0" y="3209"/>
                    <a:pt x="263" y="3486"/>
                    <a:pt x="596" y="3486"/>
                  </a:cubicBezTo>
                  <a:lnTo>
                    <a:pt x="832" y="3486"/>
                  </a:lnTo>
                  <a:cubicBezTo>
                    <a:pt x="1179" y="3486"/>
                    <a:pt x="1443" y="3209"/>
                    <a:pt x="1443" y="2876"/>
                  </a:cubicBezTo>
                  <a:lnTo>
                    <a:pt x="1443" y="1614"/>
                  </a:lnTo>
                  <a:lnTo>
                    <a:pt x="2746" y="1226"/>
                  </a:lnTo>
                  <a:lnTo>
                    <a:pt x="2746" y="1975"/>
                  </a:lnTo>
                  <a:cubicBezTo>
                    <a:pt x="2676" y="1947"/>
                    <a:pt x="2593" y="1933"/>
                    <a:pt x="2510" y="1933"/>
                  </a:cubicBezTo>
                  <a:lnTo>
                    <a:pt x="2275" y="1933"/>
                  </a:lnTo>
                  <a:cubicBezTo>
                    <a:pt x="1942" y="1933"/>
                    <a:pt x="1665" y="2210"/>
                    <a:pt x="1665" y="2543"/>
                  </a:cubicBezTo>
                  <a:cubicBezTo>
                    <a:pt x="1665" y="2876"/>
                    <a:pt x="1942" y="3153"/>
                    <a:pt x="2275" y="3153"/>
                  </a:cubicBezTo>
                  <a:lnTo>
                    <a:pt x="2510" y="3153"/>
                  </a:lnTo>
                  <a:cubicBezTo>
                    <a:pt x="2843" y="3153"/>
                    <a:pt x="3120" y="2876"/>
                    <a:pt x="3120" y="2543"/>
                  </a:cubicBezTo>
                  <a:lnTo>
                    <a:pt x="3120" y="185"/>
                  </a:lnTo>
                  <a:cubicBezTo>
                    <a:pt x="3120" y="77"/>
                    <a:pt x="3026" y="0"/>
                    <a:pt x="2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2"/>
            <p:cNvSpPr/>
            <p:nvPr/>
          </p:nvSpPr>
          <p:spPr>
            <a:xfrm>
              <a:off x="5042165" y="3665039"/>
              <a:ext cx="62178" cy="122496"/>
            </a:xfrm>
            <a:custGeom>
              <a:avLst/>
              <a:gdLst/>
              <a:ahLst/>
              <a:cxnLst/>
              <a:rect l="l" t="t" r="r" b="b"/>
              <a:pathLst>
                <a:path w="1304" h="2569" extrusionOk="0">
                  <a:moveTo>
                    <a:pt x="630" y="0"/>
                  </a:moveTo>
                  <a:cubicBezTo>
                    <a:pt x="530" y="0"/>
                    <a:pt x="457" y="91"/>
                    <a:pt x="457" y="181"/>
                  </a:cubicBezTo>
                  <a:lnTo>
                    <a:pt x="457" y="320"/>
                  </a:lnTo>
                  <a:cubicBezTo>
                    <a:pt x="263" y="375"/>
                    <a:pt x="125" y="542"/>
                    <a:pt x="83" y="750"/>
                  </a:cubicBezTo>
                  <a:cubicBezTo>
                    <a:pt x="56" y="930"/>
                    <a:pt x="111" y="1111"/>
                    <a:pt x="250" y="1222"/>
                  </a:cubicBezTo>
                  <a:cubicBezTo>
                    <a:pt x="374" y="1318"/>
                    <a:pt x="568" y="1402"/>
                    <a:pt x="749" y="1457"/>
                  </a:cubicBezTo>
                  <a:cubicBezTo>
                    <a:pt x="901" y="1513"/>
                    <a:pt x="901" y="1624"/>
                    <a:pt x="901" y="1693"/>
                  </a:cubicBezTo>
                  <a:cubicBezTo>
                    <a:pt x="873" y="1790"/>
                    <a:pt x="790" y="1915"/>
                    <a:pt x="638" y="1915"/>
                  </a:cubicBezTo>
                  <a:cubicBezTo>
                    <a:pt x="485" y="1915"/>
                    <a:pt x="430" y="1901"/>
                    <a:pt x="319" y="1832"/>
                  </a:cubicBezTo>
                  <a:cubicBezTo>
                    <a:pt x="285" y="1810"/>
                    <a:pt x="247" y="1799"/>
                    <a:pt x="210" y="1799"/>
                  </a:cubicBezTo>
                  <a:cubicBezTo>
                    <a:pt x="155" y="1799"/>
                    <a:pt x="102" y="1823"/>
                    <a:pt x="69" y="1873"/>
                  </a:cubicBezTo>
                  <a:cubicBezTo>
                    <a:pt x="0" y="1956"/>
                    <a:pt x="28" y="2082"/>
                    <a:pt x="111" y="2137"/>
                  </a:cubicBezTo>
                  <a:cubicBezTo>
                    <a:pt x="235" y="2220"/>
                    <a:pt x="333" y="2262"/>
                    <a:pt x="457" y="2276"/>
                  </a:cubicBezTo>
                  <a:lnTo>
                    <a:pt x="457" y="2387"/>
                  </a:lnTo>
                  <a:cubicBezTo>
                    <a:pt x="457" y="2483"/>
                    <a:pt x="527" y="2567"/>
                    <a:pt x="624" y="2567"/>
                  </a:cubicBezTo>
                  <a:cubicBezTo>
                    <a:pt x="632" y="2568"/>
                    <a:pt x="640" y="2568"/>
                    <a:pt x="649" y="2568"/>
                  </a:cubicBezTo>
                  <a:cubicBezTo>
                    <a:pt x="747" y="2568"/>
                    <a:pt x="818" y="2489"/>
                    <a:pt x="818" y="2387"/>
                  </a:cubicBezTo>
                  <a:lnTo>
                    <a:pt x="818" y="2248"/>
                  </a:lnTo>
                  <a:cubicBezTo>
                    <a:pt x="1068" y="2178"/>
                    <a:pt x="1221" y="1956"/>
                    <a:pt x="1262" y="1749"/>
                  </a:cubicBezTo>
                  <a:cubicBezTo>
                    <a:pt x="1304" y="1472"/>
                    <a:pt x="1151" y="1208"/>
                    <a:pt x="873" y="1111"/>
                  </a:cubicBezTo>
                  <a:cubicBezTo>
                    <a:pt x="735" y="1056"/>
                    <a:pt x="568" y="1000"/>
                    <a:pt x="472" y="930"/>
                  </a:cubicBezTo>
                  <a:cubicBezTo>
                    <a:pt x="444" y="902"/>
                    <a:pt x="444" y="861"/>
                    <a:pt x="444" y="819"/>
                  </a:cubicBezTo>
                  <a:cubicBezTo>
                    <a:pt x="457" y="791"/>
                    <a:pt x="472" y="708"/>
                    <a:pt x="555" y="681"/>
                  </a:cubicBezTo>
                  <a:cubicBezTo>
                    <a:pt x="596" y="667"/>
                    <a:pt x="633" y="662"/>
                    <a:pt x="667" y="662"/>
                  </a:cubicBezTo>
                  <a:cubicBezTo>
                    <a:pt x="770" y="662"/>
                    <a:pt x="836" y="712"/>
                    <a:pt x="846" y="723"/>
                  </a:cubicBezTo>
                  <a:cubicBezTo>
                    <a:pt x="879" y="755"/>
                    <a:pt x="925" y="773"/>
                    <a:pt x="971" y="773"/>
                  </a:cubicBezTo>
                  <a:cubicBezTo>
                    <a:pt x="1022" y="773"/>
                    <a:pt x="1073" y="752"/>
                    <a:pt x="1110" y="708"/>
                  </a:cubicBezTo>
                  <a:cubicBezTo>
                    <a:pt x="1178" y="640"/>
                    <a:pt x="1165" y="529"/>
                    <a:pt x="1095" y="459"/>
                  </a:cubicBezTo>
                  <a:lnTo>
                    <a:pt x="1095" y="445"/>
                  </a:lnTo>
                  <a:cubicBezTo>
                    <a:pt x="1040" y="403"/>
                    <a:pt x="943" y="348"/>
                    <a:pt x="818" y="320"/>
                  </a:cubicBezTo>
                  <a:lnTo>
                    <a:pt x="818" y="196"/>
                  </a:lnTo>
                  <a:cubicBezTo>
                    <a:pt x="818" y="98"/>
                    <a:pt x="749" y="2"/>
                    <a:pt x="651" y="2"/>
                  </a:cubicBezTo>
                  <a:cubicBezTo>
                    <a:pt x="644" y="1"/>
                    <a:pt x="637" y="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2"/>
            <p:cNvSpPr/>
            <p:nvPr/>
          </p:nvSpPr>
          <p:spPr>
            <a:xfrm>
              <a:off x="4977983" y="3633330"/>
              <a:ext cx="189156" cy="189824"/>
            </a:xfrm>
            <a:custGeom>
              <a:avLst/>
              <a:gdLst/>
              <a:ahLst/>
              <a:cxnLst/>
              <a:rect l="l" t="t" r="r" b="b"/>
              <a:pathLst>
                <a:path w="3967" h="3981" extrusionOk="0">
                  <a:moveTo>
                    <a:pt x="1984" y="375"/>
                  </a:moveTo>
                  <a:cubicBezTo>
                    <a:pt x="2872" y="375"/>
                    <a:pt x="3606" y="1096"/>
                    <a:pt x="3606" y="1998"/>
                  </a:cubicBezTo>
                  <a:cubicBezTo>
                    <a:pt x="3606" y="2885"/>
                    <a:pt x="2872" y="3607"/>
                    <a:pt x="1984" y="3607"/>
                  </a:cubicBezTo>
                  <a:cubicBezTo>
                    <a:pt x="1097" y="3607"/>
                    <a:pt x="361" y="2885"/>
                    <a:pt x="361" y="1998"/>
                  </a:cubicBezTo>
                  <a:cubicBezTo>
                    <a:pt x="361" y="1096"/>
                    <a:pt x="1097" y="375"/>
                    <a:pt x="1984" y="375"/>
                  </a:cubicBezTo>
                  <a:close/>
                  <a:moveTo>
                    <a:pt x="1984" y="1"/>
                  </a:moveTo>
                  <a:cubicBezTo>
                    <a:pt x="888" y="1"/>
                    <a:pt x="1" y="902"/>
                    <a:pt x="1" y="1998"/>
                  </a:cubicBezTo>
                  <a:cubicBezTo>
                    <a:pt x="1" y="3093"/>
                    <a:pt x="888" y="3980"/>
                    <a:pt x="1984" y="3980"/>
                  </a:cubicBezTo>
                  <a:cubicBezTo>
                    <a:pt x="3079" y="3980"/>
                    <a:pt x="3967" y="3093"/>
                    <a:pt x="3967" y="1998"/>
                  </a:cubicBezTo>
                  <a:cubicBezTo>
                    <a:pt x="3967" y="902"/>
                    <a:pt x="3079" y="1"/>
                    <a:pt x="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2"/>
            <p:cNvSpPr/>
            <p:nvPr/>
          </p:nvSpPr>
          <p:spPr>
            <a:xfrm>
              <a:off x="5002493" y="3436921"/>
              <a:ext cx="160690" cy="183244"/>
            </a:xfrm>
            <a:custGeom>
              <a:avLst/>
              <a:gdLst/>
              <a:ahLst/>
              <a:cxnLst/>
              <a:rect l="l" t="t" r="r" b="b"/>
              <a:pathLst>
                <a:path w="3370" h="3843" extrusionOk="0">
                  <a:moveTo>
                    <a:pt x="1110" y="611"/>
                  </a:moveTo>
                  <a:lnTo>
                    <a:pt x="1110" y="764"/>
                  </a:lnTo>
                  <a:cubicBezTo>
                    <a:pt x="1110" y="860"/>
                    <a:pt x="1193" y="944"/>
                    <a:pt x="1304" y="944"/>
                  </a:cubicBezTo>
                  <a:lnTo>
                    <a:pt x="1415" y="944"/>
                  </a:lnTo>
                  <a:cubicBezTo>
                    <a:pt x="2247" y="944"/>
                    <a:pt x="2996" y="1498"/>
                    <a:pt x="2996" y="2386"/>
                  </a:cubicBezTo>
                  <a:lnTo>
                    <a:pt x="2996" y="3468"/>
                  </a:lnTo>
                  <a:lnTo>
                    <a:pt x="2469" y="3468"/>
                  </a:lnTo>
                  <a:lnTo>
                    <a:pt x="2469" y="2525"/>
                  </a:lnTo>
                  <a:cubicBezTo>
                    <a:pt x="2469" y="1859"/>
                    <a:pt x="2038" y="1457"/>
                    <a:pt x="1317" y="1457"/>
                  </a:cubicBezTo>
                  <a:lnTo>
                    <a:pt x="1304" y="1457"/>
                  </a:lnTo>
                  <a:cubicBezTo>
                    <a:pt x="1193" y="1457"/>
                    <a:pt x="1110" y="1540"/>
                    <a:pt x="1110" y="1637"/>
                  </a:cubicBezTo>
                  <a:lnTo>
                    <a:pt x="1110" y="1846"/>
                  </a:lnTo>
                  <a:lnTo>
                    <a:pt x="457" y="1235"/>
                  </a:lnTo>
                  <a:lnTo>
                    <a:pt x="1110" y="611"/>
                  </a:lnTo>
                  <a:close/>
                  <a:moveTo>
                    <a:pt x="1299" y="0"/>
                  </a:moveTo>
                  <a:cubicBezTo>
                    <a:pt x="1256" y="0"/>
                    <a:pt x="1214" y="16"/>
                    <a:pt x="1178" y="43"/>
                  </a:cubicBezTo>
                  <a:lnTo>
                    <a:pt x="56" y="1097"/>
                  </a:lnTo>
                  <a:cubicBezTo>
                    <a:pt x="13" y="1124"/>
                    <a:pt x="0" y="1180"/>
                    <a:pt x="0" y="1235"/>
                  </a:cubicBezTo>
                  <a:cubicBezTo>
                    <a:pt x="0" y="1276"/>
                    <a:pt x="13" y="1332"/>
                    <a:pt x="56" y="1360"/>
                  </a:cubicBezTo>
                  <a:lnTo>
                    <a:pt x="1178" y="2414"/>
                  </a:lnTo>
                  <a:cubicBezTo>
                    <a:pt x="1214" y="2441"/>
                    <a:pt x="1256" y="2456"/>
                    <a:pt x="1299" y="2456"/>
                  </a:cubicBezTo>
                  <a:cubicBezTo>
                    <a:pt x="1323" y="2456"/>
                    <a:pt x="1348" y="2451"/>
                    <a:pt x="1373" y="2441"/>
                  </a:cubicBezTo>
                  <a:cubicBezTo>
                    <a:pt x="1442" y="2414"/>
                    <a:pt x="1483" y="2345"/>
                    <a:pt x="1483" y="2275"/>
                  </a:cubicBezTo>
                  <a:lnTo>
                    <a:pt x="1483" y="1831"/>
                  </a:lnTo>
                  <a:cubicBezTo>
                    <a:pt x="1886" y="1873"/>
                    <a:pt x="2094" y="2108"/>
                    <a:pt x="2094" y="2525"/>
                  </a:cubicBezTo>
                  <a:lnTo>
                    <a:pt x="2094" y="3648"/>
                  </a:lnTo>
                  <a:cubicBezTo>
                    <a:pt x="2094" y="3759"/>
                    <a:pt x="2177" y="3843"/>
                    <a:pt x="2275" y="3843"/>
                  </a:cubicBezTo>
                  <a:lnTo>
                    <a:pt x="3175" y="3843"/>
                  </a:lnTo>
                  <a:cubicBezTo>
                    <a:pt x="3286" y="3843"/>
                    <a:pt x="3370" y="3759"/>
                    <a:pt x="3370" y="3648"/>
                  </a:cubicBezTo>
                  <a:lnTo>
                    <a:pt x="3370" y="2386"/>
                  </a:lnTo>
                  <a:cubicBezTo>
                    <a:pt x="3370" y="1332"/>
                    <a:pt x="2496" y="611"/>
                    <a:pt x="1483" y="583"/>
                  </a:cubicBezTo>
                  <a:lnTo>
                    <a:pt x="1483" y="181"/>
                  </a:lnTo>
                  <a:cubicBezTo>
                    <a:pt x="1483" y="112"/>
                    <a:pt x="1442" y="43"/>
                    <a:pt x="1373" y="15"/>
                  </a:cubicBezTo>
                  <a:cubicBezTo>
                    <a:pt x="1348" y="5"/>
                    <a:pt x="1323" y="0"/>
                    <a:pt x="1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2"/>
            <p:cNvSpPr/>
            <p:nvPr/>
          </p:nvSpPr>
          <p:spPr>
            <a:xfrm>
              <a:off x="4820580" y="3737852"/>
              <a:ext cx="160785" cy="122353"/>
            </a:xfrm>
            <a:custGeom>
              <a:avLst/>
              <a:gdLst/>
              <a:ahLst/>
              <a:cxnLst/>
              <a:rect l="l" t="t" r="r" b="b"/>
              <a:pathLst>
                <a:path w="3372" h="2566" extrusionOk="0">
                  <a:moveTo>
                    <a:pt x="916" y="361"/>
                  </a:moveTo>
                  <a:cubicBezTo>
                    <a:pt x="944" y="624"/>
                    <a:pt x="1055" y="804"/>
                    <a:pt x="1236" y="929"/>
                  </a:cubicBezTo>
                  <a:cubicBezTo>
                    <a:pt x="1430" y="1054"/>
                    <a:pt x="1680" y="1109"/>
                    <a:pt x="2053" y="1109"/>
                  </a:cubicBezTo>
                  <a:lnTo>
                    <a:pt x="2068" y="1109"/>
                  </a:lnTo>
                  <a:cubicBezTo>
                    <a:pt x="2164" y="1109"/>
                    <a:pt x="2248" y="1026"/>
                    <a:pt x="2248" y="929"/>
                  </a:cubicBezTo>
                  <a:lnTo>
                    <a:pt x="2248" y="721"/>
                  </a:lnTo>
                  <a:lnTo>
                    <a:pt x="2913" y="1331"/>
                  </a:lnTo>
                  <a:lnTo>
                    <a:pt x="2248" y="1955"/>
                  </a:lnTo>
                  <a:lnTo>
                    <a:pt x="2248" y="1803"/>
                  </a:lnTo>
                  <a:cubicBezTo>
                    <a:pt x="2248" y="1692"/>
                    <a:pt x="2164" y="1609"/>
                    <a:pt x="2068" y="1609"/>
                  </a:cubicBezTo>
                  <a:lnTo>
                    <a:pt x="1957" y="1609"/>
                  </a:lnTo>
                  <a:cubicBezTo>
                    <a:pt x="1526" y="1609"/>
                    <a:pt x="1125" y="1483"/>
                    <a:pt x="833" y="1234"/>
                  </a:cubicBezTo>
                  <a:cubicBezTo>
                    <a:pt x="570" y="1012"/>
                    <a:pt x="417" y="721"/>
                    <a:pt x="376" y="361"/>
                  </a:cubicBezTo>
                  <a:close/>
                  <a:moveTo>
                    <a:pt x="182" y="0"/>
                  </a:moveTo>
                  <a:cubicBezTo>
                    <a:pt x="84" y="0"/>
                    <a:pt x="1" y="83"/>
                    <a:pt x="1" y="180"/>
                  </a:cubicBezTo>
                  <a:cubicBezTo>
                    <a:pt x="1" y="721"/>
                    <a:pt x="210" y="1193"/>
                    <a:pt x="598" y="1526"/>
                  </a:cubicBezTo>
                  <a:cubicBezTo>
                    <a:pt x="931" y="1803"/>
                    <a:pt x="1388" y="1969"/>
                    <a:pt x="1874" y="1983"/>
                  </a:cubicBezTo>
                  <a:lnTo>
                    <a:pt x="1874" y="2385"/>
                  </a:lnTo>
                  <a:cubicBezTo>
                    <a:pt x="1874" y="2454"/>
                    <a:pt x="1929" y="2524"/>
                    <a:pt x="1985" y="2552"/>
                  </a:cubicBezTo>
                  <a:cubicBezTo>
                    <a:pt x="2007" y="2561"/>
                    <a:pt x="2032" y="2565"/>
                    <a:pt x="2056" y="2565"/>
                  </a:cubicBezTo>
                  <a:cubicBezTo>
                    <a:pt x="2105" y="2565"/>
                    <a:pt x="2155" y="2547"/>
                    <a:pt x="2192" y="2510"/>
                  </a:cubicBezTo>
                  <a:lnTo>
                    <a:pt x="3316" y="1470"/>
                  </a:lnTo>
                  <a:cubicBezTo>
                    <a:pt x="3344" y="1428"/>
                    <a:pt x="3371" y="1387"/>
                    <a:pt x="3371" y="1331"/>
                  </a:cubicBezTo>
                  <a:cubicBezTo>
                    <a:pt x="3371" y="1289"/>
                    <a:pt x="3344" y="1234"/>
                    <a:pt x="3316" y="1206"/>
                  </a:cubicBezTo>
                  <a:lnTo>
                    <a:pt x="2192" y="152"/>
                  </a:lnTo>
                  <a:cubicBezTo>
                    <a:pt x="2159" y="118"/>
                    <a:pt x="2115" y="100"/>
                    <a:pt x="2070" y="100"/>
                  </a:cubicBezTo>
                  <a:cubicBezTo>
                    <a:pt x="2041" y="100"/>
                    <a:pt x="2012" y="108"/>
                    <a:pt x="1985" y="124"/>
                  </a:cubicBezTo>
                  <a:cubicBezTo>
                    <a:pt x="1929" y="152"/>
                    <a:pt x="1874" y="208"/>
                    <a:pt x="1874" y="291"/>
                  </a:cubicBezTo>
                  <a:lnTo>
                    <a:pt x="1874" y="735"/>
                  </a:lnTo>
                  <a:cubicBezTo>
                    <a:pt x="1485" y="721"/>
                    <a:pt x="1263" y="596"/>
                    <a:pt x="1263" y="180"/>
                  </a:cubicBezTo>
                  <a:cubicBezTo>
                    <a:pt x="1263" y="83"/>
                    <a:pt x="1180" y="0"/>
                    <a:pt x="10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2"/>
            <p:cNvSpPr/>
            <p:nvPr/>
          </p:nvSpPr>
          <p:spPr>
            <a:xfrm>
              <a:off x="4847759" y="3429578"/>
              <a:ext cx="19884" cy="17738"/>
            </a:xfrm>
            <a:custGeom>
              <a:avLst/>
              <a:gdLst/>
              <a:ahLst/>
              <a:cxnLst/>
              <a:rect l="l" t="t" r="r" b="b"/>
              <a:pathLst>
                <a:path w="417" h="372" extrusionOk="0">
                  <a:moveTo>
                    <a:pt x="216" y="0"/>
                  </a:moveTo>
                  <a:cubicBezTo>
                    <a:pt x="190" y="0"/>
                    <a:pt x="164" y="5"/>
                    <a:pt x="139" y="16"/>
                  </a:cubicBezTo>
                  <a:cubicBezTo>
                    <a:pt x="56" y="58"/>
                    <a:pt x="0" y="169"/>
                    <a:pt x="41" y="252"/>
                  </a:cubicBezTo>
                  <a:cubicBezTo>
                    <a:pt x="75" y="329"/>
                    <a:pt x="152" y="372"/>
                    <a:pt x="224" y="372"/>
                  </a:cubicBezTo>
                  <a:cubicBezTo>
                    <a:pt x="243" y="372"/>
                    <a:pt x="261" y="369"/>
                    <a:pt x="277" y="363"/>
                  </a:cubicBezTo>
                  <a:cubicBezTo>
                    <a:pt x="374" y="321"/>
                    <a:pt x="416" y="210"/>
                    <a:pt x="388" y="114"/>
                  </a:cubicBezTo>
                  <a:cubicBezTo>
                    <a:pt x="357" y="41"/>
                    <a:pt x="288" y="0"/>
                    <a:pt x="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6" name="Google Shape;2026;p52"/>
          <p:cNvGrpSpPr/>
          <p:nvPr/>
        </p:nvGrpSpPr>
        <p:grpSpPr>
          <a:xfrm>
            <a:off x="5916457" y="3379426"/>
            <a:ext cx="402778" cy="201155"/>
            <a:chOff x="5450146" y="3532145"/>
            <a:chExt cx="451696" cy="225586"/>
          </a:xfrm>
        </p:grpSpPr>
        <p:sp>
          <p:nvSpPr>
            <p:cNvPr id="2027" name="Google Shape;2027;p52"/>
            <p:cNvSpPr/>
            <p:nvPr/>
          </p:nvSpPr>
          <p:spPr>
            <a:xfrm>
              <a:off x="5450146" y="3532145"/>
              <a:ext cx="451696" cy="225586"/>
            </a:xfrm>
            <a:custGeom>
              <a:avLst/>
              <a:gdLst/>
              <a:ahLst/>
              <a:cxnLst/>
              <a:rect l="l" t="t" r="r" b="b"/>
              <a:pathLst>
                <a:path w="9473" h="4731" extrusionOk="0">
                  <a:moveTo>
                    <a:pt x="2358" y="1"/>
                  </a:moveTo>
                  <a:cubicBezTo>
                    <a:pt x="2039" y="1"/>
                    <a:pt x="1734" y="70"/>
                    <a:pt x="1442" y="195"/>
                  </a:cubicBezTo>
                  <a:cubicBezTo>
                    <a:pt x="1346" y="237"/>
                    <a:pt x="1304" y="348"/>
                    <a:pt x="1346" y="431"/>
                  </a:cubicBezTo>
                  <a:cubicBezTo>
                    <a:pt x="1366" y="502"/>
                    <a:pt x="1432" y="544"/>
                    <a:pt x="1504" y="544"/>
                  </a:cubicBezTo>
                  <a:cubicBezTo>
                    <a:pt x="1530" y="544"/>
                    <a:pt x="1556" y="539"/>
                    <a:pt x="1581" y="528"/>
                  </a:cubicBezTo>
                  <a:cubicBezTo>
                    <a:pt x="1831" y="431"/>
                    <a:pt x="2095" y="376"/>
                    <a:pt x="2358" y="376"/>
                  </a:cubicBezTo>
                  <a:cubicBezTo>
                    <a:pt x="3439" y="376"/>
                    <a:pt x="4355" y="1276"/>
                    <a:pt x="4355" y="2358"/>
                  </a:cubicBezTo>
                  <a:cubicBezTo>
                    <a:pt x="4355" y="3454"/>
                    <a:pt x="3439" y="4355"/>
                    <a:pt x="2358" y="4355"/>
                  </a:cubicBezTo>
                  <a:cubicBezTo>
                    <a:pt x="1263" y="4355"/>
                    <a:pt x="375" y="3468"/>
                    <a:pt x="375" y="2358"/>
                  </a:cubicBezTo>
                  <a:cubicBezTo>
                    <a:pt x="375" y="2081"/>
                    <a:pt x="431" y="1818"/>
                    <a:pt x="542" y="1554"/>
                  </a:cubicBezTo>
                  <a:cubicBezTo>
                    <a:pt x="583" y="1471"/>
                    <a:pt x="542" y="1360"/>
                    <a:pt x="444" y="1319"/>
                  </a:cubicBezTo>
                  <a:cubicBezTo>
                    <a:pt x="419" y="1308"/>
                    <a:pt x="392" y="1302"/>
                    <a:pt x="367" y="1302"/>
                  </a:cubicBezTo>
                  <a:cubicBezTo>
                    <a:pt x="295" y="1302"/>
                    <a:pt x="229" y="1344"/>
                    <a:pt x="209" y="1415"/>
                  </a:cubicBezTo>
                  <a:cubicBezTo>
                    <a:pt x="70" y="1707"/>
                    <a:pt x="0" y="2040"/>
                    <a:pt x="0" y="2358"/>
                  </a:cubicBezTo>
                  <a:cubicBezTo>
                    <a:pt x="0" y="3662"/>
                    <a:pt x="1054" y="4730"/>
                    <a:pt x="2358" y="4730"/>
                  </a:cubicBezTo>
                  <a:cubicBezTo>
                    <a:pt x="2899" y="4730"/>
                    <a:pt x="3384" y="4549"/>
                    <a:pt x="3787" y="4244"/>
                  </a:cubicBezTo>
                  <a:cubicBezTo>
                    <a:pt x="3854" y="4215"/>
                    <a:pt x="3931" y="4202"/>
                    <a:pt x="4010" y="4202"/>
                  </a:cubicBezTo>
                  <a:cubicBezTo>
                    <a:pt x="4159" y="4202"/>
                    <a:pt x="4316" y="4251"/>
                    <a:pt x="4425" y="4342"/>
                  </a:cubicBezTo>
                  <a:cubicBezTo>
                    <a:pt x="4605" y="4501"/>
                    <a:pt x="4834" y="4581"/>
                    <a:pt x="5063" y="4581"/>
                  </a:cubicBezTo>
                  <a:cubicBezTo>
                    <a:pt x="5291" y="4581"/>
                    <a:pt x="5520" y="4501"/>
                    <a:pt x="5700" y="4342"/>
                  </a:cubicBezTo>
                  <a:cubicBezTo>
                    <a:pt x="5818" y="4245"/>
                    <a:pt x="5964" y="4196"/>
                    <a:pt x="6108" y="4196"/>
                  </a:cubicBezTo>
                  <a:cubicBezTo>
                    <a:pt x="6252" y="4196"/>
                    <a:pt x="6394" y="4245"/>
                    <a:pt x="6505" y="4342"/>
                  </a:cubicBezTo>
                  <a:cubicBezTo>
                    <a:pt x="6685" y="4501"/>
                    <a:pt x="6914" y="4581"/>
                    <a:pt x="7143" y="4581"/>
                  </a:cubicBezTo>
                  <a:cubicBezTo>
                    <a:pt x="7372" y="4581"/>
                    <a:pt x="7600" y="4501"/>
                    <a:pt x="7781" y="4342"/>
                  </a:cubicBezTo>
                  <a:cubicBezTo>
                    <a:pt x="7898" y="4245"/>
                    <a:pt x="8040" y="4196"/>
                    <a:pt x="8182" y="4196"/>
                  </a:cubicBezTo>
                  <a:cubicBezTo>
                    <a:pt x="8325" y="4196"/>
                    <a:pt x="8467" y="4245"/>
                    <a:pt x="8585" y="4342"/>
                  </a:cubicBezTo>
                  <a:cubicBezTo>
                    <a:pt x="8765" y="4496"/>
                    <a:pt x="9003" y="4579"/>
                    <a:pt x="9236" y="4579"/>
                  </a:cubicBezTo>
                  <a:cubicBezTo>
                    <a:pt x="9255" y="4579"/>
                    <a:pt x="9273" y="4578"/>
                    <a:pt x="9292" y="4577"/>
                  </a:cubicBezTo>
                  <a:cubicBezTo>
                    <a:pt x="9403" y="4577"/>
                    <a:pt x="9473" y="4480"/>
                    <a:pt x="9473" y="4383"/>
                  </a:cubicBezTo>
                  <a:cubicBezTo>
                    <a:pt x="9458" y="4272"/>
                    <a:pt x="9375" y="4203"/>
                    <a:pt x="9264" y="4203"/>
                  </a:cubicBezTo>
                  <a:cubicBezTo>
                    <a:pt x="9248" y="4204"/>
                    <a:pt x="9231" y="4205"/>
                    <a:pt x="9215" y="4205"/>
                  </a:cubicBezTo>
                  <a:cubicBezTo>
                    <a:pt x="9068" y="4205"/>
                    <a:pt x="8933" y="4151"/>
                    <a:pt x="8820" y="4064"/>
                  </a:cubicBezTo>
                  <a:cubicBezTo>
                    <a:pt x="8633" y="3905"/>
                    <a:pt x="8408" y="3825"/>
                    <a:pt x="8183" y="3825"/>
                  </a:cubicBezTo>
                  <a:cubicBezTo>
                    <a:pt x="7957" y="3825"/>
                    <a:pt x="7732" y="3905"/>
                    <a:pt x="7544" y="4064"/>
                  </a:cubicBezTo>
                  <a:cubicBezTo>
                    <a:pt x="7433" y="4162"/>
                    <a:pt x="7291" y="4210"/>
                    <a:pt x="7148" y="4210"/>
                  </a:cubicBezTo>
                  <a:cubicBezTo>
                    <a:pt x="7004" y="4210"/>
                    <a:pt x="6858" y="4162"/>
                    <a:pt x="6740" y="4064"/>
                  </a:cubicBezTo>
                  <a:cubicBezTo>
                    <a:pt x="6560" y="3905"/>
                    <a:pt x="6331" y="3825"/>
                    <a:pt x="6102" y="3825"/>
                  </a:cubicBezTo>
                  <a:cubicBezTo>
                    <a:pt x="5873" y="3825"/>
                    <a:pt x="5644" y="3905"/>
                    <a:pt x="5464" y="4064"/>
                  </a:cubicBezTo>
                  <a:cubicBezTo>
                    <a:pt x="5353" y="4162"/>
                    <a:pt x="5211" y="4210"/>
                    <a:pt x="5067" y="4210"/>
                  </a:cubicBezTo>
                  <a:cubicBezTo>
                    <a:pt x="4924" y="4210"/>
                    <a:pt x="4778" y="4162"/>
                    <a:pt x="4660" y="4064"/>
                  </a:cubicBezTo>
                  <a:cubicBezTo>
                    <a:pt x="4536" y="3953"/>
                    <a:pt x="4369" y="3870"/>
                    <a:pt x="4203" y="3843"/>
                  </a:cubicBezTo>
                  <a:cubicBezTo>
                    <a:pt x="4521" y="3440"/>
                    <a:pt x="4702" y="2941"/>
                    <a:pt x="4715" y="2428"/>
                  </a:cubicBezTo>
                  <a:cubicBezTo>
                    <a:pt x="4730" y="1873"/>
                    <a:pt x="4549" y="1319"/>
                    <a:pt x="4203" y="888"/>
                  </a:cubicBezTo>
                  <a:cubicBezTo>
                    <a:pt x="4369" y="860"/>
                    <a:pt x="4536" y="777"/>
                    <a:pt x="4660" y="666"/>
                  </a:cubicBezTo>
                  <a:cubicBezTo>
                    <a:pt x="4778" y="569"/>
                    <a:pt x="4924" y="521"/>
                    <a:pt x="5067" y="521"/>
                  </a:cubicBezTo>
                  <a:cubicBezTo>
                    <a:pt x="5211" y="521"/>
                    <a:pt x="5353" y="569"/>
                    <a:pt x="5464" y="666"/>
                  </a:cubicBezTo>
                  <a:cubicBezTo>
                    <a:pt x="5644" y="826"/>
                    <a:pt x="5873" y="906"/>
                    <a:pt x="6102" y="906"/>
                  </a:cubicBezTo>
                  <a:cubicBezTo>
                    <a:pt x="6331" y="906"/>
                    <a:pt x="6560" y="826"/>
                    <a:pt x="6740" y="666"/>
                  </a:cubicBezTo>
                  <a:cubicBezTo>
                    <a:pt x="6858" y="569"/>
                    <a:pt x="7004" y="521"/>
                    <a:pt x="7148" y="521"/>
                  </a:cubicBezTo>
                  <a:cubicBezTo>
                    <a:pt x="7291" y="521"/>
                    <a:pt x="7433" y="569"/>
                    <a:pt x="7544" y="666"/>
                  </a:cubicBezTo>
                  <a:cubicBezTo>
                    <a:pt x="7725" y="826"/>
                    <a:pt x="7953" y="906"/>
                    <a:pt x="8182" y="906"/>
                  </a:cubicBezTo>
                  <a:cubicBezTo>
                    <a:pt x="8411" y="906"/>
                    <a:pt x="8640" y="826"/>
                    <a:pt x="8820" y="666"/>
                  </a:cubicBezTo>
                  <a:cubicBezTo>
                    <a:pt x="8933" y="579"/>
                    <a:pt x="9080" y="526"/>
                    <a:pt x="9219" y="526"/>
                  </a:cubicBezTo>
                  <a:cubicBezTo>
                    <a:pt x="9234" y="526"/>
                    <a:pt x="9249" y="526"/>
                    <a:pt x="9264" y="528"/>
                  </a:cubicBezTo>
                  <a:cubicBezTo>
                    <a:pt x="9375" y="528"/>
                    <a:pt x="9458" y="459"/>
                    <a:pt x="9473" y="348"/>
                  </a:cubicBezTo>
                  <a:cubicBezTo>
                    <a:pt x="9473" y="250"/>
                    <a:pt x="9403" y="167"/>
                    <a:pt x="9292" y="154"/>
                  </a:cubicBezTo>
                  <a:cubicBezTo>
                    <a:pt x="9273" y="153"/>
                    <a:pt x="9255" y="152"/>
                    <a:pt x="9236" y="152"/>
                  </a:cubicBezTo>
                  <a:cubicBezTo>
                    <a:pt x="9003" y="152"/>
                    <a:pt x="8765" y="235"/>
                    <a:pt x="8585" y="389"/>
                  </a:cubicBezTo>
                  <a:cubicBezTo>
                    <a:pt x="8474" y="486"/>
                    <a:pt x="8332" y="534"/>
                    <a:pt x="8188" y="534"/>
                  </a:cubicBezTo>
                  <a:cubicBezTo>
                    <a:pt x="8044" y="534"/>
                    <a:pt x="7898" y="486"/>
                    <a:pt x="7781" y="389"/>
                  </a:cubicBezTo>
                  <a:cubicBezTo>
                    <a:pt x="7600" y="230"/>
                    <a:pt x="7372" y="150"/>
                    <a:pt x="7143" y="150"/>
                  </a:cubicBezTo>
                  <a:cubicBezTo>
                    <a:pt x="6914" y="150"/>
                    <a:pt x="6685" y="230"/>
                    <a:pt x="6505" y="389"/>
                  </a:cubicBezTo>
                  <a:cubicBezTo>
                    <a:pt x="6394" y="486"/>
                    <a:pt x="6252" y="534"/>
                    <a:pt x="6108" y="534"/>
                  </a:cubicBezTo>
                  <a:cubicBezTo>
                    <a:pt x="5964" y="534"/>
                    <a:pt x="5818" y="486"/>
                    <a:pt x="5700" y="389"/>
                  </a:cubicBezTo>
                  <a:cubicBezTo>
                    <a:pt x="5520" y="230"/>
                    <a:pt x="5291" y="150"/>
                    <a:pt x="5063" y="150"/>
                  </a:cubicBezTo>
                  <a:cubicBezTo>
                    <a:pt x="4834" y="150"/>
                    <a:pt x="4605" y="230"/>
                    <a:pt x="4425" y="389"/>
                  </a:cubicBezTo>
                  <a:cubicBezTo>
                    <a:pt x="4314" y="486"/>
                    <a:pt x="4175" y="542"/>
                    <a:pt x="4022" y="542"/>
                  </a:cubicBezTo>
                  <a:cubicBezTo>
                    <a:pt x="3939" y="542"/>
                    <a:pt x="3856" y="514"/>
                    <a:pt x="3787" y="486"/>
                  </a:cubicBezTo>
                  <a:cubicBezTo>
                    <a:pt x="3384" y="181"/>
                    <a:pt x="2899" y="1"/>
                    <a:pt x="2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2"/>
            <p:cNvSpPr/>
            <p:nvPr/>
          </p:nvSpPr>
          <p:spPr>
            <a:xfrm>
              <a:off x="5505030" y="3571675"/>
              <a:ext cx="118396" cy="138422"/>
            </a:xfrm>
            <a:custGeom>
              <a:avLst/>
              <a:gdLst/>
              <a:ahLst/>
              <a:cxnLst/>
              <a:rect l="l" t="t" r="r" b="b"/>
              <a:pathLst>
                <a:path w="2483" h="2903" extrusionOk="0">
                  <a:moveTo>
                    <a:pt x="929" y="1960"/>
                  </a:moveTo>
                  <a:cubicBezTo>
                    <a:pt x="1083" y="1960"/>
                    <a:pt x="1207" y="2084"/>
                    <a:pt x="1207" y="2250"/>
                  </a:cubicBezTo>
                  <a:cubicBezTo>
                    <a:pt x="1207" y="2403"/>
                    <a:pt x="1083" y="2528"/>
                    <a:pt x="929" y="2528"/>
                  </a:cubicBezTo>
                  <a:lnTo>
                    <a:pt x="666" y="2528"/>
                  </a:lnTo>
                  <a:cubicBezTo>
                    <a:pt x="500" y="2528"/>
                    <a:pt x="375" y="2403"/>
                    <a:pt x="375" y="2250"/>
                  </a:cubicBezTo>
                  <a:cubicBezTo>
                    <a:pt x="375" y="2084"/>
                    <a:pt x="500" y="1960"/>
                    <a:pt x="666" y="1960"/>
                  </a:cubicBezTo>
                  <a:close/>
                  <a:moveTo>
                    <a:pt x="1385" y="0"/>
                  </a:moveTo>
                  <a:cubicBezTo>
                    <a:pt x="1372" y="0"/>
                    <a:pt x="1359" y="2"/>
                    <a:pt x="1345" y="4"/>
                  </a:cubicBezTo>
                  <a:cubicBezTo>
                    <a:pt x="1262" y="31"/>
                    <a:pt x="1207" y="101"/>
                    <a:pt x="1207" y="198"/>
                  </a:cubicBezTo>
                  <a:lnTo>
                    <a:pt x="1207" y="1654"/>
                  </a:lnTo>
                  <a:cubicBezTo>
                    <a:pt x="1124" y="1612"/>
                    <a:pt x="1027" y="1585"/>
                    <a:pt x="929" y="1585"/>
                  </a:cubicBezTo>
                  <a:lnTo>
                    <a:pt x="680" y="1585"/>
                  </a:lnTo>
                  <a:cubicBezTo>
                    <a:pt x="319" y="1585"/>
                    <a:pt x="14" y="1876"/>
                    <a:pt x="1" y="2223"/>
                  </a:cubicBezTo>
                  <a:cubicBezTo>
                    <a:pt x="1" y="2598"/>
                    <a:pt x="291" y="2903"/>
                    <a:pt x="666" y="2903"/>
                  </a:cubicBezTo>
                  <a:lnTo>
                    <a:pt x="929" y="2903"/>
                  </a:lnTo>
                  <a:cubicBezTo>
                    <a:pt x="1290" y="2903"/>
                    <a:pt x="1582" y="2611"/>
                    <a:pt x="1582" y="2250"/>
                  </a:cubicBezTo>
                  <a:lnTo>
                    <a:pt x="1582" y="601"/>
                  </a:lnTo>
                  <a:cubicBezTo>
                    <a:pt x="1651" y="642"/>
                    <a:pt x="1720" y="669"/>
                    <a:pt x="1817" y="697"/>
                  </a:cubicBezTo>
                  <a:cubicBezTo>
                    <a:pt x="2039" y="780"/>
                    <a:pt x="2094" y="933"/>
                    <a:pt x="2094" y="947"/>
                  </a:cubicBezTo>
                  <a:lnTo>
                    <a:pt x="2109" y="947"/>
                  </a:lnTo>
                  <a:cubicBezTo>
                    <a:pt x="2121" y="1034"/>
                    <a:pt x="2200" y="1088"/>
                    <a:pt x="2286" y="1088"/>
                  </a:cubicBezTo>
                  <a:cubicBezTo>
                    <a:pt x="2296" y="1088"/>
                    <a:pt x="2306" y="1087"/>
                    <a:pt x="2316" y="1085"/>
                  </a:cubicBezTo>
                  <a:cubicBezTo>
                    <a:pt x="2414" y="1058"/>
                    <a:pt x="2483" y="961"/>
                    <a:pt x="2455" y="863"/>
                  </a:cubicBezTo>
                  <a:lnTo>
                    <a:pt x="2455" y="836"/>
                  </a:lnTo>
                  <a:cubicBezTo>
                    <a:pt x="2414" y="711"/>
                    <a:pt x="2261" y="462"/>
                    <a:pt x="1928" y="351"/>
                  </a:cubicBezTo>
                  <a:cubicBezTo>
                    <a:pt x="1678" y="268"/>
                    <a:pt x="1567" y="115"/>
                    <a:pt x="1554" y="101"/>
                  </a:cubicBezTo>
                  <a:cubicBezTo>
                    <a:pt x="1519" y="31"/>
                    <a:pt x="1454" y="0"/>
                    <a:pt x="1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2"/>
            <p:cNvSpPr/>
            <p:nvPr/>
          </p:nvSpPr>
          <p:spPr>
            <a:xfrm>
              <a:off x="5695859" y="3634665"/>
              <a:ext cx="19502" cy="17356"/>
            </a:xfrm>
            <a:custGeom>
              <a:avLst/>
              <a:gdLst/>
              <a:ahLst/>
              <a:cxnLst/>
              <a:rect l="l" t="t" r="r" b="b"/>
              <a:pathLst>
                <a:path w="409" h="364" extrusionOk="0">
                  <a:moveTo>
                    <a:pt x="203" y="0"/>
                  </a:moveTo>
                  <a:cubicBezTo>
                    <a:pt x="120" y="0"/>
                    <a:pt x="37" y="55"/>
                    <a:pt x="21" y="153"/>
                  </a:cubicBezTo>
                  <a:cubicBezTo>
                    <a:pt x="1" y="273"/>
                    <a:pt x="103" y="364"/>
                    <a:pt x="208" y="364"/>
                  </a:cubicBezTo>
                  <a:cubicBezTo>
                    <a:pt x="249" y="364"/>
                    <a:pt x="291" y="350"/>
                    <a:pt x="326" y="319"/>
                  </a:cubicBezTo>
                  <a:cubicBezTo>
                    <a:pt x="394" y="264"/>
                    <a:pt x="409" y="153"/>
                    <a:pt x="353" y="84"/>
                  </a:cubicBezTo>
                  <a:cubicBezTo>
                    <a:pt x="319" y="27"/>
                    <a:pt x="261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2"/>
            <p:cNvSpPr/>
            <p:nvPr/>
          </p:nvSpPr>
          <p:spPr>
            <a:xfrm>
              <a:off x="5837003" y="3634617"/>
              <a:ext cx="20503" cy="17547"/>
            </a:xfrm>
            <a:custGeom>
              <a:avLst/>
              <a:gdLst/>
              <a:ahLst/>
              <a:cxnLst/>
              <a:rect l="l" t="t" r="r" b="b"/>
              <a:pathLst>
                <a:path w="430" h="368" extrusionOk="0">
                  <a:moveTo>
                    <a:pt x="207" y="1"/>
                  </a:moveTo>
                  <a:cubicBezTo>
                    <a:pt x="174" y="1"/>
                    <a:pt x="141" y="10"/>
                    <a:pt x="111" y="29"/>
                  </a:cubicBezTo>
                  <a:cubicBezTo>
                    <a:pt x="28" y="85"/>
                    <a:pt x="1" y="209"/>
                    <a:pt x="56" y="292"/>
                  </a:cubicBezTo>
                  <a:cubicBezTo>
                    <a:pt x="89" y="342"/>
                    <a:pt x="148" y="368"/>
                    <a:pt x="207" y="368"/>
                  </a:cubicBezTo>
                  <a:cubicBezTo>
                    <a:pt x="246" y="368"/>
                    <a:pt x="286" y="357"/>
                    <a:pt x="319" y="334"/>
                  </a:cubicBezTo>
                  <a:cubicBezTo>
                    <a:pt x="402" y="279"/>
                    <a:pt x="430" y="168"/>
                    <a:pt x="374" y="85"/>
                  </a:cubicBezTo>
                  <a:cubicBezTo>
                    <a:pt x="330" y="31"/>
                    <a:pt x="268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2"/>
            <p:cNvSpPr/>
            <p:nvPr/>
          </p:nvSpPr>
          <p:spPr>
            <a:xfrm>
              <a:off x="5728570" y="3622792"/>
              <a:ext cx="17881" cy="41007"/>
            </a:xfrm>
            <a:custGeom>
              <a:avLst/>
              <a:gdLst/>
              <a:ahLst/>
              <a:cxnLst/>
              <a:rect l="l" t="t" r="r" b="b"/>
              <a:pathLst>
                <a:path w="375" h="860" extrusionOk="0">
                  <a:moveTo>
                    <a:pt x="180" y="0"/>
                  </a:moveTo>
                  <a:cubicBezTo>
                    <a:pt x="83" y="0"/>
                    <a:pt x="0" y="83"/>
                    <a:pt x="0" y="180"/>
                  </a:cubicBezTo>
                  <a:lnTo>
                    <a:pt x="0" y="679"/>
                  </a:lnTo>
                  <a:cubicBezTo>
                    <a:pt x="0" y="777"/>
                    <a:pt x="83" y="860"/>
                    <a:pt x="180" y="860"/>
                  </a:cubicBezTo>
                  <a:cubicBezTo>
                    <a:pt x="291" y="860"/>
                    <a:pt x="374" y="777"/>
                    <a:pt x="374" y="679"/>
                  </a:cubicBezTo>
                  <a:lnTo>
                    <a:pt x="374" y="180"/>
                  </a:lnTo>
                  <a:cubicBezTo>
                    <a:pt x="374" y="83"/>
                    <a:pt x="291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2"/>
            <p:cNvSpPr/>
            <p:nvPr/>
          </p:nvSpPr>
          <p:spPr>
            <a:xfrm>
              <a:off x="5802623" y="3613494"/>
              <a:ext cx="17881" cy="59555"/>
            </a:xfrm>
            <a:custGeom>
              <a:avLst/>
              <a:gdLst/>
              <a:ahLst/>
              <a:cxnLst/>
              <a:rect l="l" t="t" r="r" b="b"/>
              <a:pathLst>
                <a:path w="375" h="1249" extrusionOk="0">
                  <a:moveTo>
                    <a:pt x="195" y="1"/>
                  </a:moveTo>
                  <a:cubicBezTo>
                    <a:pt x="84" y="1"/>
                    <a:pt x="0" y="84"/>
                    <a:pt x="0" y="181"/>
                  </a:cubicBezTo>
                  <a:lnTo>
                    <a:pt x="0" y="1068"/>
                  </a:lnTo>
                  <a:cubicBezTo>
                    <a:pt x="0" y="1166"/>
                    <a:pt x="84" y="1249"/>
                    <a:pt x="195" y="1249"/>
                  </a:cubicBezTo>
                  <a:cubicBezTo>
                    <a:pt x="291" y="1249"/>
                    <a:pt x="374" y="1166"/>
                    <a:pt x="374" y="1068"/>
                  </a:cubicBezTo>
                  <a:lnTo>
                    <a:pt x="374" y="181"/>
                  </a:lnTo>
                  <a:cubicBezTo>
                    <a:pt x="374" y="84"/>
                    <a:pt x="291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2"/>
            <p:cNvSpPr/>
            <p:nvPr/>
          </p:nvSpPr>
          <p:spPr>
            <a:xfrm>
              <a:off x="5766908" y="3599618"/>
              <a:ext cx="17881" cy="87307"/>
            </a:xfrm>
            <a:custGeom>
              <a:avLst/>
              <a:gdLst/>
              <a:ahLst/>
              <a:cxnLst/>
              <a:rect l="l" t="t" r="r" b="b"/>
              <a:pathLst>
                <a:path w="375" h="1831" extrusionOk="0">
                  <a:moveTo>
                    <a:pt x="195" y="0"/>
                  </a:moveTo>
                  <a:cubicBezTo>
                    <a:pt x="84" y="0"/>
                    <a:pt x="1" y="83"/>
                    <a:pt x="1" y="194"/>
                  </a:cubicBezTo>
                  <a:lnTo>
                    <a:pt x="1" y="1651"/>
                  </a:lnTo>
                  <a:cubicBezTo>
                    <a:pt x="1" y="1747"/>
                    <a:pt x="84" y="1831"/>
                    <a:pt x="195" y="1831"/>
                  </a:cubicBezTo>
                  <a:cubicBezTo>
                    <a:pt x="291" y="1831"/>
                    <a:pt x="374" y="1747"/>
                    <a:pt x="374" y="1651"/>
                  </a:cubicBezTo>
                  <a:lnTo>
                    <a:pt x="374" y="194"/>
                  </a:lnTo>
                  <a:cubicBezTo>
                    <a:pt x="374" y="83"/>
                    <a:pt x="291" y="0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2"/>
            <p:cNvSpPr/>
            <p:nvPr/>
          </p:nvSpPr>
          <p:spPr>
            <a:xfrm>
              <a:off x="5481236" y="3560565"/>
              <a:ext cx="19884" cy="17976"/>
            </a:xfrm>
            <a:custGeom>
              <a:avLst/>
              <a:gdLst/>
              <a:ahLst/>
              <a:cxnLst/>
              <a:rect l="l" t="t" r="r" b="b"/>
              <a:pathLst>
                <a:path w="417" h="377" extrusionOk="0">
                  <a:moveTo>
                    <a:pt x="210" y="0"/>
                  </a:moveTo>
                  <a:cubicBezTo>
                    <a:pt x="176" y="0"/>
                    <a:pt x="141" y="10"/>
                    <a:pt x="112" y="29"/>
                  </a:cubicBezTo>
                  <a:cubicBezTo>
                    <a:pt x="28" y="98"/>
                    <a:pt x="1" y="209"/>
                    <a:pt x="56" y="292"/>
                  </a:cubicBezTo>
                  <a:cubicBezTo>
                    <a:pt x="92" y="346"/>
                    <a:pt x="156" y="376"/>
                    <a:pt x="220" y="376"/>
                  </a:cubicBezTo>
                  <a:cubicBezTo>
                    <a:pt x="255" y="376"/>
                    <a:pt x="289" y="367"/>
                    <a:pt x="319" y="348"/>
                  </a:cubicBezTo>
                  <a:cubicBezTo>
                    <a:pt x="402" y="292"/>
                    <a:pt x="417" y="168"/>
                    <a:pt x="361" y="85"/>
                  </a:cubicBezTo>
                  <a:cubicBezTo>
                    <a:pt x="334" y="31"/>
                    <a:pt x="272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5" name="Google Shape;2035;p52"/>
          <p:cNvGrpSpPr/>
          <p:nvPr/>
        </p:nvGrpSpPr>
        <p:grpSpPr>
          <a:xfrm>
            <a:off x="1983450" y="2625258"/>
            <a:ext cx="411579" cy="402352"/>
            <a:chOff x="1039463" y="2686382"/>
            <a:chExt cx="461567" cy="451219"/>
          </a:xfrm>
        </p:grpSpPr>
        <p:sp>
          <p:nvSpPr>
            <p:cNvPr id="2036" name="Google Shape;2036;p52"/>
            <p:cNvSpPr/>
            <p:nvPr/>
          </p:nvSpPr>
          <p:spPr>
            <a:xfrm>
              <a:off x="1201491" y="2831054"/>
              <a:ext cx="138232" cy="162216"/>
            </a:xfrm>
            <a:custGeom>
              <a:avLst/>
              <a:gdLst/>
              <a:ahLst/>
              <a:cxnLst/>
              <a:rect l="l" t="t" r="r" b="b"/>
              <a:pathLst>
                <a:path w="2899" h="3402" extrusionOk="0">
                  <a:moveTo>
                    <a:pt x="1082" y="2265"/>
                  </a:moveTo>
                  <a:cubicBezTo>
                    <a:pt x="1289" y="2265"/>
                    <a:pt x="1443" y="2431"/>
                    <a:pt x="1443" y="2625"/>
                  </a:cubicBezTo>
                  <a:cubicBezTo>
                    <a:pt x="1443" y="2833"/>
                    <a:pt x="1304" y="3027"/>
                    <a:pt x="1082" y="3027"/>
                  </a:cubicBezTo>
                  <a:lnTo>
                    <a:pt x="735" y="3027"/>
                  </a:lnTo>
                  <a:cubicBezTo>
                    <a:pt x="541" y="3027"/>
                    <a:pt x="374" y="2860"/>
                    <a:pt x="374" y="2666"/>
                  </a:cubicBezTo>
                  <a:cubicBezTo>
                    <a:pt x="374" y="2459"/>
                    <a:pt x="513" y="2265"/>
                    <a:pt x="735" y="2265"/>
                  </a:cubicBezTo>
                  <a:close/>
                  <a:moveTo>
                    <a:pt x="1622" y="0"/>
                  </a:moveTo>
                  <a:cubicBezTo>
                    <a:pt x="1608" y="0"/>
                    <a:pt x="1595" y="1"/>
                    <a:pt x="1581" y="3"/>
                  </a:cubicBezTo>
                  <a:cubicBezTo>
                    <a:pt x="1498" y="31"/>
                    <a:pt x="1443" y="101"/>
                    <a:pt x="1443" y="198"/>
                  </a:cubicBezTo>
                  <a:lnTo>
                    <a:pt x="1443" y="2000"/>
                  </a:lnTo>
                  <a:cubicBezTo>
                    <a:pt x="1345" y="1932"/>
                    <a:pt x="1221" y="1904"/>
                    <a:pt x="1082" y="1904"/>
                  </a:cubicBezTo>
                  <a:lnTo>
                    <a:pt x="735" y="1904"/>
                  </a:lnTo>
                  <a:cubicBezTo>
                    <a:pt x="319" y="1904"/>
                    <a:pt x="0" y="2250"/>
                    <a:pt x="0" y="2666"/>
                  </a:cubicBezTo>
                  <a:cubicBezTo>
                    <a:pt x="0" y="3069"/>
                    <a:pt x="333" y="3402"/>
                    <a:pt x="735" y="3402"/>
                  </a:cubicBezTo>
                  <a:lnTo>
                    <a:pt x="1082" y="3402"/>
                  </a:lnTo>
                  <a:cubicBezTo>
                    <a:pt x="1511" y="3402"/>
                    <a:pt x="1816" y="3041"/>
                    <a:pt x="1816" y="2625"/>
                  </a:cubicBezTo>
                  <a:lnTo>
                    <a:pt x="1816" y="614"/>
                  </a:lnTo>
                  <a:cubicBezTo>
                    <a:pt x="1900" y="669"/>
                    <a:pt x="2011" y="725"/>
                    <a:pt x="2149" y="767"/>
                  </a:cubicBezTo>
                  <a:cubicBezTo>
                    <a:pt x="2441" y="863"/>
                    <a:pt x="2510" y="1072"/>
                    <a:pt x="2510" y="1072"/>
                  </a:cubicBezTo>
                  <a:lnTo>
                    <a:pt x="2524" y="1100"/>
                  </a:lnTo>
                  <a:cubicBezTo>
                    <a:pt x="2546" y="1177"/>
                    <a:pt x="2612" y="1219"/>
                    <a:pt x="2687" y="1219"/>
                  </a:cubicBezTo>
                  <a:cubicBezTo>
                    <a:pt x="2707" y="1219"/>
                    <a:pt x="2726" y="1216"/>
                    <a:pt x="2746" y="1211"/>
                  </a:cubicBezTo>
                  <a:cubicBezTo>
                    <a:pt x="2843" y="1183"/>
                    <a:pt x="2898" y="1085"/>
                    <a:pt x="2870" y="989"/>
                  </a:cubicBezTo>
                  <a:lnTo>
                    <a:pt x="2870" y="974"/>
                  </a:lnTo>
                  <a:cubicBezTo>
                    <a:pt x="2829" y="822"/>
                    <a:pt x="2649" y="530"/>
                    <a:pt x="2260" y="420"/>
                  </a:cubicBezTo>
                  <a:cubicBezTo>
                    <a:pt x="1927" y="309"/>
                    <a:pt x="1789" y="101"/>
                    <a:pt x="1789" y="87"/>
                  </a:cubicBezTo>
                  <a:cubicBezTo>
                    <a:pt x="1754" y="29"/>
                    <a:pt x="1690" y="0"/>
                    <a:pt x="1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2"/>
            <p:cNvSpPr/>
            <p:nvPr/>
          </p:nvSpPr>
          <p:spPr>
            <a:xfrm>
              <a:off x="1039463" y="2686382"/>
              <a:ext cx="461567" cy="451219"/>
            </a:xfrm>
            <a:custGeom>
              <a:avLst/>
              <a:gdLst/>
              <a:ahLst/>
              <a:cxnLst/>
              <a:rect l="l" t="t" r="r" b="b"/>
              <a:pathLst>
                <a:path w="9680" h="9463" extrusionOk="0">
                  <a:moveTo>
                    <a:pt x="1228" y="375"/>
                  </a:moveTo>
                  <a:cubicBezTo>
                    <a:pt x="1422" y="375"/>
                    <a:pt x="1616" y="445"/>
                    <a:pt x="1762" y="583"/>
                  </a:cubicBezTo>
                  <a:cubicBezTo>
                    <a:pt x="2053" y="874"/>
                    <a:pt x="2053" y="1360"/>
                    <a:pt x="1762" y="1651"/>
                  </a:cubicBezTo>
                  <a:cubicBezTo>
                    <a:pt x="1616" y="1797"/>
                    <a:pt x="1422" y="1869"/>
                    <a:pt x="1228" y="1869"/>
                  </a:cubicBezTo>
                  <a:cubicBezTo>
                    <a:pt x="1034" y="1869"/>
                    <a:pt x="839" y="1797"/>
                    <a:pt x="694" y="1651"/>
                  </a:cubicBezTo>
                  <a:cubicBezTo>
                    <a:pt x="403" y="1360"/>
                    <a:pt x="403" y="874"/>
                    <a:pt x="694" y="583"/>
                  </a:cubicBezTo>
                  <a:cubicBezTo>
                    <a:pt x="839" y="445"/>
                    <a:pt x="1034" y="375"/>
                    <a:pt x="1228" y="375"/>
                  </a:cubicBezTo>
                  <a:close/>
                  <a:moveTo>
                    <a:pt x="8453" y="375"/>
                  </a:moveTo>
                  <a:cubicBezTo>
                    <a:pt x="8647" y="375"/>
                    <a:pt x="8841" y="445"/>
                    <a:pt x="8987" y="583"/>
                  </a:cubicBezTo>
                  <a:cubicBezTo>
                    <a:pt x="9278" y="874"/>
                    <a:pt x="9278" y="1360"/>
                    <a:pt x="8987" y="1651"/>
                  </a:cubicBezTo>
                  <a:cubicBezTo>
                    <a:pt x="8841" y="1797"/>
                    <a:pt x="8647" y="1869"/>
                    <a:pt x="8453" y="1869"/>
                  </a:cubicBezTo>
                  <a:cubicBezTo>
                    <a:pt x="8259" y="1869"/>
                    <a:pt x="8065" y="1797"/>
                    <a:pt x="7919" y="1651"/>
                  </a:cubicBezTo>
                  <a:cubicBezTo>
                    <a:pt x="7627" y="1360"/>
                    <a:pt x="7627" y="874"/>
                    <a:pt x="7919" y="583"/>
                  </a:cubicBezTo>
                  <a:cubicBezTo>
                    <a:pt x="8065" y="445"/>
                    <a:pt x="8259" y="375"/>
                    <a:pt x="8453" y="375"/>
                  </a:cubicBezTo>
                  <a:close/>
                  <a:moveTo>
                    <a:pt x="1228" y="7590"/>
                  </a:moveTo>
                  <a:cubicBezTo>
                    <a:pt x="1422" y="7590"/>
                    <a:pt x="1616" y="7663"/>
                    <a:pt x="1762" y="7808"/>
                  </a:cubicBezTo>
                  <a:cubicBezTo>
                    <a:pt x="2053" y="8100"/>
                    <a:pt x="2053" y="8585"/>
                    <a:pt x="1762" y="8876"/>
                  </a:cubicBezTo>
                  <a:cubicBezTo>
                    <a:pt x="1616" y="9022"/>
                    <a:pt x="1422" y="9094"/>
                    <a:pt x="1228" y="9094"/>
                  </a:cubicBezTo>
                  <a:cubicBezTo>
                    <a:pt x="1034" y="9094"/>
                    <a:pt x="839" y="9022"/>
                    <a:pt x="694" y="8876"/>
                  </a:cubicBezTo>
                  <a:cubicBezTo>
                    <a:pt x="555" y="8738"/>
                    <a:pt x="472" y="8544"/>
                    <a:pt x="472" y="8349"/>
                  </a:cubicBezTo>
                  <a:cubicBezTo>
                    <a:pt x="472" y="8141"/>
                    <a:pt x="555" y="7961"/>
                    <a:pt x="694" y="7808"/>
                  </a:cubicBezTo>
                  <a:cubicBezTo>
                    <a:pt x="839" y="7663"/>
                    <a:pt x="1034" y="7590"/>
                    <a:pt x="1228" y="7590"/>
                  </a:cubicBezTo>
                  <a:close/>
                  <a:moveTo>
                    <a:pt x="8453" y="7590"/>
                  </a:moveTo>
                  <a:cubicBezTo>
                    <a:pt x="8647" y="7590"/>
                    <a:pt x="8841" y="7663"/>
                    <a:pt x="8987" y="7808"/>
                  </a:cubicBezTo>
                  <a:cubicBezTo>
                    <a:pt x="9278" y="8100"/>
                    <a:pt x="9278" y="8585"/>
                    <a:pt x="8987" y="8876"/>
                  </a:cubicBezTo>
                  <a:cubicBezTo>
                    <a:pt x="8841" y="9022"/>
                    <a:pt x="8647" y="9094"/>
                    <a:pt x="8453" y="9094"/>
                  </a:cubicBezTo>
                  <a:cubicBezTo>
                    <a:pt x="8259" y="9094"/>
                    <a:pt x="8065" y="9022"/>
                    <a:pt x="7919" y="8876"/>
                  </a:cubicBezTo>
                  <a:cubicBezTo>
                    <a:pt x="7627" y="8585"/>
                    <a:pt x="7627" y="8100"/>
                    <a:pt x="7919" y="7808"/>
                  </a:cubicBezTo>
                  <a:cubicBezTo>
                    <a:pt x="8065" y="7663"/>
                    <a:pt x="8259" y="7590"/>
                    <a:pt x="8453" y="7590"/>
                  </a:cubicBezTo>
                  <a:close/>
                  <a:moveTo>
                    <a:pt x="1228" y="1"/>
                  </a:moveTo>
                  <a:cubicBezTo>
                    <a:pt x="940" y="1"/>
                    <a:pt x="652" y="112"/>
                    <a:pt x="431" y="334"/>
                  </a:cubicBezTo>
                  <a:cubicBezTo>
                    <a:pt x="0" y="763"/>
                    <a:pt x="0" y="1484"/>
                    <a:pt x="431" y="1915"/>
                  </a:cubicBezTo>
                  <a:cubicBezTo>
                    <a:pt x="648" y="2132"/>
                    <a:pt x="939" y="2241"/>
                    <a:pt x="1228" y="2241"/>
                  </a:cubicBezTo>
                  <a:cubicBezTo>
                    <a:pt x="1456" y="2241"/>
                    <a:pt x="1683" y="2173"/>
                    <a:pt x="1873" y="2039"/>
                  </a:cubicBezTo>
                  <a:lnTo>
                    <a:pt x="2580" y="2732"/>
                  </a:lnTo>
                  <a:cubicBezTo>
                    <a:pt x="2524" y="2788"/>
                    <a:pt x="2483" y="2843"/>
                    <a:pt x="2441" y="2913"/>
                  </a:cubicBezTo>
                  <a:cubicBezTo>
                    <a:pt x="2039" y="3440"/>
                    <a:pt x="1817" y="4064"/>
                    <a:pt x="1817" y="4729"/>
                  </a:cubicBezTo>
                  <a:cubicBezTo>
                    <a:pt x="1817" y="5493"/>
                    <a:pt x="2108" y="6199"/>
                    <a:pt x="2580" y="6726"/>
                  </a:cubicBezTo>
                  <a:lnTo>
                    <a:pt x="1873" y="7434"/>
                  </a:lnTo>
                  <a:cubicBezTo>
                    <a:pt x="1682" y="7293"/>
                    <a:pt x="1457" y="7222"/>
                    <a:pt x="1230" y="7222"/>
                  </a:cubicBezTo>
                  <a:cubicBezTo>
                    <a:pt x="943" y="7222"/>
                    <a:pt x="655" y="7334"/>
                    <a:pt x="431" y="7558"/>
                  </a:cubicBezTo>
                  <a:cubicBezTo>
                    <a:pt x="0" y="7989"/>
                    <a:pt x="0" y="8696"/>
                    <a:pt x="431" y="9139"/>
                  </a:cubicBezTo>
                  <a:cubicBezTo>
                    <a:pt x="645" y="9355"/>
                    <a:pt x="933" y="9462"/>
                    <a:pt x="1222" y="9462"/>
                  </a:cubicBezTo>
                  <a:cubicBezTo>
                    <a:pt x="1512" y="9462"/>
                    <a:pt x="1803" y="9355"/>
                    <a:pt x="2025" y="9139"/>
                  </a:cubicBezTo>
                  <a:cubicBezTo>
                    <a:pt x="2400" y="8751"/>
                    <a:pt x="2455" y="8128"/>
                    <a:pt x="2136" y="7697"/>
                  </a:cubicBezTo>
                  <a:lnTo>
                    <a:pt x="2844" y="6990"/>
                  </a:lnTo>
                  <a:cubicBezTo>
                    <a:pt x="3371" y="7462"/>
                    <a:pt x="4077" y="7753"/>
                    <a:pt x="4841" y="7753"/>
                  </a:cubicBezTo>
                  <a:cubicBezTo>
                    <a:pt x="5603" y="7753"/>
                    <a:pt x="6311" y="7462"/>
                    <a:pt x="6838" y="6990"/>
                  </a:cubicBezTo>
                  <a:lnTo>
                    <a:pt x="7531" y="7697"/>
                  </a:lnTo>
                  <a:cubicBezTo>
                    <a:pt x="7226" y="8128"/>
                    <a:pt x="7267" y="8751"/>
                    <a:pt x="7655" y="9139"/>
                  </a:cubicBezTo>
                  <a:cubicBezTo>
                    <a:pt x="7870" y="9355"/>
                    <a:pt x="8158" y="9462"/>
                    <a:pt x="8448" y="9462"/>
                  </a:cubicBezTo>
                  <a:cubicBezTo>
                    <a:pt x="8737" y="9462"/>
                    <a:pt x="9029" y="9355"/>
                    <a:pt x="9251" y="9139"/>
                  </a:cubicBezTo>
                  <a:cubicBezTo>
                    <a:pt x="9680" y="8710"/>
                    <a:pt x="9680" y="7989"/>
                    <a:pt x="9251" y="7558"/>
                  </a:cubicBezTo>
                  <a:cubicBezTo>
                    <a:pt x="9026" y="7334"/>
                    <a:pt x="8737" y="7222"/>
                    <a:pt x="8448" y="7222"/>
                  </a:cubicBezTo>
                  <a:cubicBezTo>
                    <a:pt x="8219" y="7222"/>
                    <a:pt x="7990" y="7293"/>
                    <a:pt x="7794" y="7434"/>
                  </a:cubicBezTo>
                  <a:lnTo>
                    <a:pt x="7100" y="6726"/>
                  </a:lnTo>
                  <a:cubicBezTo>
                    <a:pt x="7572" y="6199"/>
                    <a:pt x="7849" y="5493"/>
                    <a:pt x="7849" y="4729"/>
                  </a:cubicBezTo>
                  <a:cubicBezTo>
                    <a:pt x="7849" y="4078"/>
                    <a:pt x="7642" y="3440"/>
                    <a:pt x="7254" y="2913"/>
                  </a:cubicBezTo>
                  <a:cubicBezTo>
                    <a:pt x="7198" y="2858"/>
                    <a:pt x="7156" y="2788"/>
                    <a:pt x="7100" y="2732"/>
                  </a:cubicBezTo>
                  <a:lnTo>
                    <a:pt x="7794" y="2039"/>
                  </a:lnTo>
                  <a:cubicBezTo>
                    <a:pt x="7989" y="2173"/>
                    <a:pt x="8220" y="2241"/>
                    <a:pt x="8450" y="2241"/>
                  </a:cubicBezTo>
                  <a:cubicBezTo>
                    <a:pt x="8742" y="2241"/>
                    <a:pt x="9033" y="2132"/>
                    <a:pt x="9251" y="1915"/>
                  </a:cubicBezTo>
                  <a:cubicBezTo>
                    <a:pt x="9680" y="1471"/>
                    <a:pt x="9680" y="763"/>
                    <a:pt x="9251" y="334"/>
                  </a:cubicBezTo>
                  <a:cubicBezTo>
                    <a:pt x="9029" y="112"/>
                    <a:pt x="8741" y="1"/>
                    <a:pt x="8453" y="1"/>
                  </a:cubicBezTo>
                  <a:cubicBezTo>
                    <a:pt x="8165" y="1"/>
                    <a:pt x="7877" y="112"/>
                    <a:pt x="7655" y="334"/>
                  </a:cubicBezTo>
                  <a:cubicBezTo>
                    <a:pt x="7281" y="708"/>
                    <a:pt x="7226" y="1332"/>
                    <a:pt x="7531" y="1776"/>
                  </a:cubicBezTo>
                  <a:lnTo>
                    <a:pt x="6838" y="2469"/>
                  </a:lnTo>
                  <a:cubicBezTo>
                    <a:pt x="6518" y="2192"/>
                    <a:pt x="6130" y="1970"/>
                    <a:pt x="5714" y="1845"/>
                  </a:cubicBezTo>
                  <a:cubicBezTo>
                    <a:pt x="5697" y="1840"/>
                    <a:pt x="5680" y="1838"/>
                    <a:pt x="5662" y="1838"/>
                  </a:cubicBezTo>
                  <a:cubicBezTo>
                    <a:pt x="5581" y="1838"/>
                    <a:pt x="5501" y="1890"/>
                    <a:pt x="5479" y="1970"/>
                  </a:cubicBezTo>
                  <a:cubicBezTo>
                    <a:pt x="5451" y="2067"/>
                    <a:pt x="5506" y="2164"/>
                    <a:pt x="5603" y="2192"/>
                  </a:cubicBezTo>
                  <a:cubicBezTo>
                    <a:pt x="6144" y="2358"/>
                    <a:pt x="6616" y="2691"/>
                    <a:pt x="6949" y="3135"/>
                  </a:cubicBezTo>
                  <a:cubicBezTo>
                    <a:pt x="7309" y="3607"/>
                    <a:pt x="7489" y="4147"/>
                    <a:pt x="7489" y="4729"/>
                  </a:cubicBezTo>
                  <a:cubicBezTo>
                    <a:pt x="7489" y="6199"/>
                    <a:pt x="6296" y="7379"/>
                    <a:pt x="4841" y="7379"/>
                  </a:cubicBezTo>
                  <a:cubicBezTo>
                    <a:pt x="3384" y="7379"/>
                    <a:pt x="2191" y="6199"/>
                    <a:pt x="2191" y="4729"/>
                  </a:cubicBezTo>
                  <a:cubicBezTo>
                    <a:pt x="2191" y="4147"/>
                    <a:pt x="2372" y="3592"/>
                    <a:pt x="2733" y="3135"/>
                  </a:cubicBezTo>
                  <a:cubicBezTo>
                    <a:pt x="3065" y="2677"/>
                    <a:pt x="3550" y="2344"/>
                    <a:pt x="4092" y="2192"/>
                  </a:cubicBezTo>
                  <a:cubicBezTo>
                    <a:pt x="4188" y="2164"/>
                    <a:pt x="4244" y="2067"/>
                    <a:pt x="4216" y="1956"/>
                  </a:cubicBezTo>
                  <a:cubicBezTo>
                    <a:pt x="4193" y="1876"/>
                    <a:pt x="4123" y="1824"/>
                    <a:pt x="4045" y="1824"/>
                  </a:cubicBezTo>
                  <a:cubicBezTo>
                    <a:pt x="4028" y="1824"/>
                    <a:pt x="4011" y="1827"/>
                    <a:pt x="3994" y="1832"/>
                  </a:cubicBezTo>
                  <a:cubicBezTo>
                    <a:pt x="3565" y="1956"/>
                    <a:pt x="3176" y="2178"/>
                    <a:pt x="2844" y="2469"/>
                  </a:cubicBezTo>
                  <a:lnTo>
                    <a:pt x="2136" y="1776"/>
                  </a:lnTo>
                  <a:cubicBezTo>
                    <a:pt x="2455" y="1332"/>
                    <a:pt x="2413" y="722"/>
                    <a:pt x="2025" y="334"/>
                  </a:cubicBezTo>
                  <a:cubicBezTo>
                    <a:pt x="1803" y="112"/>
                    <a:pt x="1515" y="1"/>
                    <a:pt x="1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2"/>
            <p:cNvSpPr/>
            <p:nvPr/>
          </p:nvSpPr>
          <p:spPr>
            <a:xfrm>
              <a:off x="1261000" y="2768207"/>
              <a:ext cx="19502" cy="17452"/>
            </a:xfrm>
            <a:custGeom>
              <a:avLst/>
              <a:gdLst/>
              <a:ahLst/>
              <a:cxnLst/>
              <a:rect l="l" t="t" r="r" b="b"/>
              <a:pathLst>
                <a:path w="409" h="366" extrusionOk="0">
                  <a:moveTo>
                    <a:pt x="200" y="1"/>
                  </a:moveTo>
                  <a:cubicBezTo>
                    <a:pt x="160" y="1"/>
                    <a:pt x="118" y="15"/>
                    <a:pt x="84" y="46"/>
                  </a:cubicBezTo>
                  <a:cubicBezTo>
                    <a:pt x="14" y="101"/>
                    <a:pt x="0" y="212"/>
                    <a:pt x="56" y="282"/>
                  </a:cubicBezTo>
                  <a:cubicBezTo>
                    <a:pt x="95" y="339"/>
                    <a:pt x="156" y="365"/>
                    <a:pt x="215" y="365"/>
                  </a:cubicBezTo>
                  <a:cubicBezTo>
                    <a:pt x="299" y="365"/>
                    <a:pt x="380" y="310"/>
                    <a:pt x="389" y="212"/>
                  </a:cubicBezTo>
                  <a:cubicBezTo>
                    <a:pt x="409" y="92"/>
                    <a:pt x="306" y="1"/>
                    <a:pt x="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9" name="Google Shape;2039;p52"/>
          <p:cNvGrpSpPr/>
          <p:nvPr/>
        </p:nvGrpSpPr>
        <p:grpSpPr>
          <a:xfrm>
            <a:off x="4606858" y="2658296"/>
            <a:ext cx="402735" cy="336158"/>
            <a:chOff x="3981492" y="2723432"/>
            <a:chExt cx="451649" cy="376985"/>
          </a:xfrm>
        </p:grpSpPr>
        <p:sp>
          <p:nvSpPr>
            <p:cNvPr id="2040" name="Google Shape;2040;p52"/>
            <p:cNvSpPr/>
            <p:nvPr/>
          </p:nvSpPr>
          <p:spPr>
            <a:xfrm>
              <a:off x="3981492" y="2730012"/>
              <a:ext cx="451649" cy="318138"/>
            </a:xfrm>
            <a:custGeom>
              <a:avLst/>
              <a:gdLst/>
              <a:ahLst/>
              <a:cxnLst/>
              <a:rect l="l" t="t" r="r" b="b"/>
              <a:pathLst>
                <a:path w="9472" h="6672" extrusionOk="0">
                  <a:moveTo>
                    <a:pt x="4705" y="1"/>
                  </a:moveTo>
                  <a:cubicBezTo>
                    <a:pt x="4632" y="1"/>
                    <a:pt x="4567" y="51"/>
                    <a:pt x="4534" y="125"/>
                  </a:cubicBezTo>
                  <a:cubicBezTo>
                    <a:pt x="4507" y="223"/>
                    <a:pt x="4549" y="334"/>
                    <a:pt x="4645" y="362"/>
                  </a:cubicBezTo>
                  <a:cubicBezTo>
                    <a:pt x="5145" y="542"/>
                    <a:pt x="5547" y="889"/>
                    <a:pt x="5797" y="1346"/>
                  </a:cubicBezTo>
                  <a:cubicBezTo>
                    <a:pt x="5838" y="1416"/>
                    <a:pt x="5908" y="1443"/>
                    <a:pt x="5977" y="1443"/>
                  </a:cubicBezTo>
                  <a:cubicBezTo>
                    <a:pt x="6032" y="1429"/>
                    <a:pt x="6088" y="1429"/>
                    <a:pt x="6130" y="1429"/>
                  </a:cubicBezTo>
                  <a:cubicBezTo>
                    <a:pt x="6823" y="1429"/>
                    <a:pt x="7461" y="1873"/>
                    <a:pt x="7711" y="2525"/>
                  </a:cubicBezTo>
                  <a:cubicBezTo>
                    <a:pt x="7736" y="2587"/>
                    <a:pt x="7805" y="2638"/>
                    <a:pt x="7880" y="2638"/>
                  </a:cubicBezTo>
                  <a:cubicBezTo>
                    <a:pt x="7888" y="2638"/>
                    <a:pt x="7896" y="2637"/>
                    <a:pt x="7905" y="2636"/>
                  </a:cubicBezTo>
                  <a:lnTo>
                    <a:pt x="8001" y="2636"/>
                  </a:lnTo>
                  <a:cubicBezTo>
                    <a:pt x="8612" y="2636"/>
                    <a:pt x="9097" y="3121"/>
                    <a:pt x="9097" y="3731"/>
                  </a:cubicBezTo>
                  <a:cubicBezTo>
                    <a:pt x="9097" y="4328"/>
                    <a:pt x="8612" y="4813"/>
                    <a:pt x="8001" y="4813"/>
                  </a:cubicBezTo>
                  <a:lnTo>
                    <a:pt x="5547" y="4813"/>
                  </a:lnTo>
                  <a:lnTo>
                    <a:pt x="5547" y="4119"/>
                  </a:lnTo>
                  <a:lnTo>
                    <a:pt x="6143" y="4119"/>
                  </a:lnTo>
                  <a:cubicBezTo>
                    <a:pt x="6226" y="4119"/>
                    <a:pt x="6296" y="4078"/>
                    <a:pt x="6324" y="4009"/>
                  </a:cubicBezTo>
                  <a:cubicBezTo>
                    <a:pt x="6352" y="3940"/>
                    <a:pt x="6337" y="3870"/>
                    <a:pt x="6282" y="3814"/>
                  </a:cubicBezTo>
                  <a:lnTo>
                    <a:pt x="4867" y="2303"/>
                  </a:lnTo>
                  <a:cubicBezTo>
                    <a:pt x="4839" y="2261"/>
                    <a:pt x="4784" y="2233"/>
                    <a:pt x="4729" y="2233"/>
                  </a:cubicBezTo>
                  <a:cubicBezTo>
                    <a:pt x="4687" y="2233"/>
                    <a:pt x="4632" y="2261"/>
                    <a:pt x="4604" y="2303"/>
                  </a:cubicBezTo>
                  <a:lnTo>
                    <a:pt x="3190" y="3814"/>
                  </a:lnTo>
                  <a:cubicBezTo>
                    <a:pt x="3134" y="3870"/>
                    <a:pt x="3120" y="3940"/>
                    <a:pt x="3148" y="4009"/>
                  </a:cubicBezTo>
                  <a:cubicBezTo>
                    <a:pt x="3175" y="4078"/>
                    <a:pt x="3245" y="4119"/>
                    <a:pt x="3314" y="4119"/>
                  </a:cubicBezTo>
                  <a:lnTo>
                    <a:pt x="3924" y="4119"/>
                  </a:lnTo>
                  <a:lnTo>
                    <a:pt x="3924" y="4813"/>
                  </a:lnTo>
                  <a:lnTo>
                    <a:pt x="1761" y="4813"/>
                  </a:lnTo>
                  <a:cubicBezTo>
                    <a:pt x="999" y="4813"/>
                    <a:pt x="374" y="4203"/>
                    <a:pt x="374" y="3440"/>
                  </a:cubicBezTo>
                  <a:cubicBezTo>
                    <a:pt x="374" y="3080"/>
                    <a:pt x="499" y="2747"/>
                    <a:pt x="749" y="2497"/>
                  </a:cubicBezTo>
                  <a:cubicBezTo>
                    <a:pt x="984" y="2233"/>
                    <a:pt x="1304" y="2081"/>
                    <a:pt x="1650" y="2054"/>
                  </a:cubicBezTo>
                  <a:cubicBezTo>
                    <a:pt x="1733" y="2054"/>
                    <a:pt x="1803" y="1984"/>
                    <a:pt x="1816" y="1915"/>
                  </a:cubicBezTo>
                  <a:cubicBezTo>
                    <a:pt x="1899" y="1554"/>
                    <a:pt x="2066" y="1235"/>
                    <a:pt x="2302" y="958"/>
                  </a:cubicBezTo>
                  <a:cubicBezTo>
                    <a:pt x="2537" y="695"/>
                    <a:pt x="2842" y="486"/>
                    <a:pt x="3175" y="362"/>
                  </a:cubicBezTo>
                  <a:cubicBezTo>
                    <a:pt x="3273" y="334"/>
                    <a:pt x="3328" y="223"/>
                    <a:pt x="3286" y="125"/>
                  </a:cubicBezTo>
                  <a:cubicBezTo>
                    <a:pt x="3254" y="49"/>
                    <a:pt x="3185" y="6"/>
                    <a:pt x="3109" y="6"/>
                  </a:cubicBezTo>
                  <a:cubicBezTo>
                    <a:pt x="3090" y="6"/>
                    <a:pt x="3071" y="9"/>
                    <a:pt x="3051" y="15"/>
                  </a:cubicBezTo>
                  <a:cubicBezTo>
                    <a:pt x="2663" y="153"/>
                    <a:pt x="2302" y="403"/>
                    <a:pt x="2025" y="722"/>
                  </a:cubicBezTo>
                  <a:cubicBezTo>
                    <a:pt x="1775" y="1000"/>
                    <a:pt x="1594" y="1333"/>
                    <a:pt x="1483" y="1706"/>
                  </a:cubicBezTo>
                  <a:cubicBezTo>
                    <a:pt x="1095" y="1762"/>
                    <a:pt x="749" y="1943"/>
                    <a:pt x="472" y="2233"/>
                  </a:cubicBezTo>
                  <a:cubicBezTo>
                    <a:pt x="167" y="2566"/>
                    <a:pt x="0" y="2982"/>
                    <a:pt x="0" y="3440"/>
                  </a:cubicBezTo>
                  <a:cubicBezTo>
                    <a:pt x="0" y="4397"/>
                    <a:pt x="790" y="5188"/>
                    <a:pt x="1761" y="5188"/>
                  </a:cubicBezTo>
                  <a:lnTo>
                    <a:pt x="3911" y="5188"/>
                  </a:lnTo>
                  <a:cubicBezTo>
                    <a:pt x="3841" y="5811"/>
                    <a:pt x="3301" y="6311"/>
                    <a:pt x="2648" y="6311"/>
                  </a:cubicBezTo>
                  <a:lnTo>
                    <a:pt x="1442" y="6311"/>
                  </a:lnTo>
                  <a:cubicBezTo>
                    <a:pt x="1331" y="6311"/>
                    <a:pt x="1248" y="6394"/>
                    <a:pt x="1248" y="6491"/>
                  </a:cubicBezTo>
                  <a:cubicBezTo>
                    <a:pt x="1248" y="6588"/>
                    <a:pt x="1331" y="6671"/>
                    <a:pt x="1442" y="6671"/>
                  </a:cubicBezTo>
                  <a:lnTo>
                    <a:pt x="2648" y="6671"/>
                  </a:lnTo>
                  <a:cubicBezTo>
                    <a:pt x="3550" y="6671"/>
                    <a:pt x="4299" y="5937"/>
                    <a:pt x="4299" y="5035"/>
                  </a:cubicBezTo>
                  <a:lnTo>
                    <a:pt x="4299" y="3940"/>
                  </a:lnTo>
                  <a:cubicBezTo>
                    <a:pt x="4299" y="3842"/>
                    <a:pt x="4216" y="3759"/>
                    <a:pt x="4105" y="3759"/>
                  </a:cubicBezTo>
                  <a:lnTo>
                    <a:pt x="3744" y="3759"/>
                  </a:lnTo>
                  <a:lnTo>
                    <a:pt x="4729" y="2692"/>
                  </a:lnTo>
                  <a:lnTo>
                    <a:pt x="5727" y="3759"/>
                  </a:lnTo>
                  <a:lnTo>
                    <a:pt x="5366" y="3759"/>
                  </a:lnTo>
                  <a:cubicBezTo>
                    <a:pt x="5255" y="3759"/>
                    <a:pt x="5172" y="3842"/>
                    <a:pt x="5172" y="3940"/>
                  </a:cubicBezTo>
                  <a:lnTo>
                    <a:pt x="5172" y="5035"/>
                  </a:lnTo>
                  <a:cubicBezTo>
                    <a:pt x="5172" y="5937"/>
                    <a:pt x="5921" y="6671"/>
                    <a:pt x="6823" y="6671"/>
                  </a:cubicBezTo>
                  <a:lnTo>
                    <a:pt x="7960" y="6671"/>
                  </a:lnTo>
                  <a:cubicBezTo>
                    <a:pt x="8057" y="6671"/>
                    <a:pt x="8140" y="6588"/>
                    <a:pt x="8140" y="6491"/>
                  </a:cubicBezTo>
                  <a:cubicBezTo>
                    <a:pt x="8140" y="6394"/>
                    <a:pt x="8057" y="6311"/>
                    <a:pt x="7960" y="6311"/>
                  </a:cubicBezTo>
                  <a:lnTo>
                    <a:pt x="6823" y="6311"/>
                  </a:lnTo>
                  <a:cubicBezTo>
                    <a:pt x="6171" y="6311"/>
                    <a:pt x="5630" y="5811"/>
                    <a:pt x="5561" y="5188"/>
                  </a:cubicBezTo>
                  <a:lnTo>
                    <a:pt x="8001" y="5188"/>
                  </a:lnTo>
                  <a:cubicBezTo>
                    <a:pt x="8820" y="5188"/>
                    <a:pt x="9471" y="4535"/>
                    <a:pt x="9471" y="3731"/>
                  </a:cubicBezTo>
                  <a:cubicBezTo>
                    <a:pt x="9471" y="2913"/>
                    <a:pt x="8820" y="2261"/>
                    <a:pt x="8001" y="2261"/>
                  </a:cubicBezTo>
                  <a:cubicBezTo>
                    <a:pt x="7669" y="1540"/>
                    <a:pt x="6920" y="1068"/>
                    <a:pt x="6130" y="1068"/>
                  </a:cubicBezTo>
                  <a:lnTo>
                    <a:pt x="6060" y="1068"/>
                  </a:lnTo>
                  <a:cubicBezTo>
                    <a:pt x="5769" y="584"/>
                    <a:pt x="5311" y="209"/>
                    <a:pt x="4771" y="15"/>
                  </a:cubicBezTo>
                  <a:cubicBezTo>
                    <a:pt x="4748" y="5"/>
                    <a:pt x="4726" y="1"/>
                    <a:pt x="4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2"/>
            <p:cNvSpPr/>
            <p:nvPr/>
          </p:nvSpPr>
          <p:spPr>
            <a:xfrm>
              <a:off x="4041001" y="3040861"/>
              <a:ext cx="328675" cy="59555"/>
            </a:xfrm>
            <a:custGeom>
              <a:avLst/>
              <a:gdLst/>
              <a:ahLst/>
              <a:cxnLst/>
              <a:rect l="l" t="t" r="r" b="b"/>
              <a:pathLst>
                <a:path w="6893" h="1249" extrusionOk="0">
                  <a:moveTo>
                    <a:pt x="3495" y="0"/>
                  </a:moveTo>
                  <a:cubicBezTo>
                    <a:pt x="3425" y="0"/>
                    <a:pt x="3370" y="28"/>
                    <a:pt x="3342" y="69"/>
                  </a:cubicBezTo>
                  <a:cubicBezTo>
                    <a:pt x="2954" y="583"/>
                    <a:pt x="2343" y="873"/>
                    <a:pt x="1720" y="873"/>
                  </a:cubicBezTo>
                  <a:lnTo>
                    <a:pt x="194" y="873"/>
                  </a:lnTo>
                  <a:cubicBezTo>
                    <a:pt x="83" y="873"/>
                    <a:pt x="0" y="957"/>
                    <a:pt x="0" y="1067"/>
                  </a:cubicBezTo>
                  <a:cubicBezTo>
                    <a:pt x="0" y="1165"/>
                    <a:pt x="83" y="1248"/>
                    <a:pt x="194" y="1248"/>
                  </a:cubicBezTo>
                  <a:lnTo>
                    <a:pt x="1720" y="1248"/>
                  </a:lnTo>
                  <a:cubicBezTo>
                    <a:pt x="2385" y="1248"/>
                    <a:pt x="3037" y="957"/>
                    <a:pt x="3481" y="472"/>
                  </a:cubicBezTo>
                  <a:cubicBezTo>
                    <a:pt x="3939" y="957"/>
                    <a:pt x="4590" y="1248"/>
                    <a:pt x="5256" y="1248"/>
                  </a:cubicBezTo>
                  <a:lnTo>
                    <a:pt x="6712" y="1248"/>
                  </a:lnTo>
                  <a:cubicBezTo>
                    <a:pt x="6809" y="1248"/>
                    <a:pt x="6892" y="1165"/>
                    <a:pt x="6892" y="1067"/>
                  </a:cubicBezTo>
                  <a:cubicBezTo>
                    <a:pt x="6892" y="957"/>
                    <a:pt x="6809" y="873"/>
                    <a:pt x="6712" y="873"/>
                  </a:cubicBezTo>
                  <a:lnTo>
                    <a:pt x="5256" y="873"/>
                  </a:lnTo>
                  <a:cubicBezTo>
                    <a:pt x="4632" y="873"/>
                    <a:pt x="4007" y="568"/>
                    <a:pt x="3634" y="69"/>
                  </a:cubicBezTo>
                  <a:cubicBezTo>
                    <a:pt x="3606" y="28"/>
                    <a:pt x="3550" y="0"/>
                    <a:pt x="3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2"/>
            <p:cNvSpPr/>
            <p:nvPr/>
          </p:nvSpPr>
          <p:spPr>
            <a:xfrm>
              <a:off x="4158016" y="2723432"/>
              <a:ext cx="19884" cy="17881"/>
            </a:xfrm>
            <a:custGeom>
              <a:avLst/>
              <a:gdLst/>
              <a:ahLst/>
              <a:cxnLst/>
              <a:rect l="l" t="t" r="r" b="b"/>
              <a:pathLst>
                <a:path w="417" h="375" extrusionOk="0">
                  <a:moveTo>
                    <a:pt x="208" y="0"/>
                  </a:moveTo>
                  <a:cubicBezTo>
                    <a:pt x="185" y="0"/>
                    <a:pt x="162" y="4"/>
                    <a:pt x="139" y="14"/>
                  </a:cubicBezTo>
                  <a:cubicBezTo>
                    <a:pt x="56" y="56"/>
                    <a:pt x="0" y="167"/>
                    <a:pt x="42" y="263"/>
                  </a:cubicBezTo>
                  <a:cubicBezTo>
                    <a:pt x="74" y="327"/>
                    <a:pt x="147" y="375"/>
                    <a:pt x="217" y="375"/>
                  </a:cubicBezTo>
                  <a:cubicBezTo>
                    <a:pt x="238" y="375"/>
                    <a:pt x="258" y="371"/>
                    <a:pt x="278" y="361"/>
                  </a:cubicBezTo>
                  <a:cubicBezTo>
                    <a:pt x="375" y="319"/>
                    <a:pt x="416" y="208"/>
                    <a:pt x="389" y="111"/>
                  </a:cubicBezTo>
                  <a:cubicBezTo>
                    <a:pt x="357" y="48"/>
                    <a:pt x="284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3" name="Google Shape;2043;p52"/>
          <p:cNvGrpSpPr/>
          <p:nvPr/>
        </p:nvGrpSpPr>
        <p:grpSpPr>
          <a:xfrm>
            <a:off x="6641158" y="3278612"/>
            <a:ext cx="262424" cy="402737"/>
            <a:chOff x="6262865" y="3419088"/>
            <a:chExt cx="294296" cy="451651"/>
          </a:xfrm>
        </p:grpSpPr>
        <p:sp>
          <p:nvSpPr>
            <p:cNvPr id="2044" name="Google Shape;2044;p52"/>
            <p:cNvSpPr/>
            <p:nvPr/>
          </p:nvSpPr>
          <p:spPr>
            <a:xfrm>
              <a:off x="6262865" y="3511689"/>
              <a:ext cx="294296" cy="359049"/>
            </a:xfrm>
            <a:custGeom>
              <a:avLst/>
              <a:gdLst/>
              <a:ahLst/>
              <a:cxnLst/>
              <a:rect l="l" t="t" r="r" b="b"/>
              <a:pathLst>
                <a:path w="6172" h="7530" extrusionOk="0">
                  <a:moveTo>
                    <a:pt x="5034" y="374"/>
                  </a:moveTo>
                  <a:cubicBezTo>
                    <a:pt x="5395" y="374"/>
                    <a:pt x="5700" y="624"/>
                    <a:pt x="5783" y="957"/>
                  </a:cubicBezTo>
                  <a:lnTo>
                    <a:pt x="402" y="957"/>
                  </a:lnTo>
                  <a:cubicBezTo>
                    <a:pt x="485" y="624"/>
                    <a:pt x="777" y="374"/>
                    <a:pt x="1138" y="374"/>
                  </a:cubicBezTo>
                  <a:close/>
                  <a:moveTo>
                    <a:pt x="5797" y="1317"/>
                  </a:moveTo>
                  <a:lnTo>
                    <a:pt x="5797" y="4756"/>
                  </a:lnTo>
                  <a:lnTo>
                    <a:pt x="374" y="4756"/>
                  </a:lnTo>
                  <a:lnTo>
                    <a:pt x="374" y="1317"/>
                  </a:lnTo>
                  <a:close/>
                  <a:moveTo>
                    <a:pt x="5797" y="5131"/>
                  </a:moveTo>
                  <a:lnTo>
                    <a:pt x="5797" y="5603"/>
                  </a:lnTo>
                  <a:lnTo>
                    <a:pt x="374" y="5603"/>
                  </a:lnTo>
                  <a:lnTo>
                    <a:pt x="374" y="5131"/>
                  </a:lnTo>
                  <a:close/>
                  <a:moveTo>
                    <a:pt x="1138" y="0"/>
                  </a:moveTo>
                  <a:cubicBezTo>
                    <a:pt x="513" y="0"/>
                    <a:pt x="0" y="513"/>
                    <a:pt x="0" y="1137"/>
                  </a:cubicBezTo>
                  <a:lnTo>
                    <a:pt x="0" y="5783"/>
                  </a:lnTo>
                  <a:cubicBezTo>
                    <a:pt x="0" y="6740"/>
                    <a:pt x="790" y="7530"/>
                    <a:pt x="1748" y="7530"/>
                  </a:cubicBezTo>
                  <a:lnTo>
                    <a:pt x="2275" y="7530"/>
                  </a:lnTo>
                  <a:cubicBezTo>
                    <a:pt x="2371" y="7530"/>
                    <a:pt x="2455" y="7447"/>
                    <a:pt x="2455" y="7336"/>
                  </a:cubicBezTo>
                  <a:cubicBezTo>
                    <a:pt x="2455" y="7239"/>
                    <a:pt x="2371" y="7156"/>
                    <a:pt x="2275" y="7156"/>
                  </a:cubicBezTo>
                  <a:lnTo>
                    <a:pt x="1748" y="7156"/>
                  </a:lnTo>
                  <a:cubicBezTo>
                    <a:pt x="1054" y="7156"/>
                    <a:pt x="485" y="6642"/>
                    <a:pt x="389" y="5977"/>
                  </a:cubicBezTo>
                  <a:lnTo>
                    <a:pt x="5797" y="5977"/>
                  </a:lnTo>
                  <a:cubicBezTo>
                    <a:pt x="5700" y="6642"/>
                    <a:pt x="5132" y="7156"/>
                    <a:pt x="4424" y="7156"/>
                  </a:cubicBezTo>
                  <a:lnTo>
                    <a:pt x="3897" y="7156"/>
                  </a:lnTo>
                  <a:cubicBezTo>
                    <a:pt x="3800" y="7156"/>
                    <a:pt x="3717" y="7239"/>
                    <a:pt x="3717" y="7336"/>
                  </a:cubicBezTo>
                  <a:cubicBezTo>
                    <a:pt x="3717" y="7447"/>
                    <a:pt x="3800" y="7530"/>
                    <a:pt x="3897" y="7530"/>
                  </a:cubicBezTo>
                  <a:lnTo>
                    <a:pt x="4424" y="7530"/>
                  </a:lnTo>
                  <a:cubicBezTo>
                    <a:pt x="5395" y="7530"/>
                    <a:pt x="6171" y="6740"/>
                    <a:pt x="6171" y="5783"/>
                  </a:cubicBezTo>
                  <a:lnTo>
                    <a:pt x="6171" y="1137"/>
                  </a:lnTo>
                  <a:cubicBezTo>
                    <a:pt x="6171" y="513"/>
                    <a:pt x="5659" y="0"/>
                    <a:pt x="5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2"/>
            <p:cNvSpPr/>
            <p:nvPr/>
          </p:nvSpPr>
          <p:spPr>
            <a:xfrm>
              <a:off x="6354131" y="3459237"/>
              <a:ext cx="112435" cy="27894"/>
            </a:xfrm>
            <a:custGeom>
              <a:avLst/>
              <a:gdLst/>
              <a:ahLst/>
              <a:cxnLst/>
              <a:rect l="l" t="t" r="r" b="b"/>
              <a:pathLst>
                <a:path w="2358" h="585" extrusionOk="0">
                  <a:moveTo>
                    <a:pt x="1173" y="1"/>
                  </a:moveTo>
                  <a:cubicBezTo>
                    <a:pt x="794" y="1"/>
                    <a:pt x="416" y="81"/>
                    <a:pt x="124" y="240"/>
                  </a:cubicBezTo>
                  <a:cubicBezTo>
                    <a:pt x="28" y="281"/>
                    <a:pt x="0" y="392"/>
                    <a:pt x="41" y="490"/>
                  </a:cubicBezTo>
                  <a:cubicBezTo>
                    <a:pt x="79" y="547"/>
                    <a:pt x="143" y="584"/>
                    <a:pt x="207" y="584"/>
                  </a:cubicBezTo>
                  <a:cubicBezTo>
                    <a:pt x="236" y="584"/>
                    <a:pt x="265" y="576"/>
                    <a:pt x="291" y="559"/>
                  </a:cubicBezTo>
                  <a:cubicBezTo>
                    <a:pt x="534" y="434"/>
                    <a:pt x="856" y="372"/>
                    <a:pt x="1177" y="372"/>
                  </a:cubicBezTo>
                  <a:cubicBezTo>
                    <a:pt x="1498" y="372"/>
                    <a:pt x="1817" y="434"/>
                    <a:pt x="2053" y="559"/>
                  </a:cubicBezTo>
                  <a:cubicBezTo>
                    <a:pt x="2083" y="576"/>
                    <a:pt x="2115" y="584"/>
                    <a:pt x="2146" y="584"/>
                  </a:cubicBezTo>
                  <a:cubicBezTo>
                    <a:pt x="2212" y="584"/>
                    <a:pt x="2273" y="547"/>
                    <a:pt x="2302" y="490"/>
                  </a:cubicBezTo>
                  <a:cubicBezTo>
                    <a:pt x="2358" y="392"/>
                    <a:pt x="2316" y="281"/>
                    <a:pt x="2232" y="240"/>
                  </a:cubicBezTo>
                  <a:cubicBezTo>
                    <a:pt x="1935" y="81"/>
                    <a:pt x="1553" y="1"/>
                    <a:pt x="1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2"/>
            <p:cNvSpPr/>
            <p:nvPr/>
          </p:nvSpPr>
          <p:spPr>
            <a:xfrm>
              <a:off x="6318416" y="3419088"/>
              <a:ext cx="183196" cy="36000"/>
            </a:xfrm>
            <a:custGeom>
              <a:avLst/>
              <a:gdLst/>
              <a:ahLst/>
              <a:cxnLst/>
              <a:rect l="l" t="t" r="r" b="b"/>
              <a:pathLst>
                <a:path w="3842" h="755" extrusionOk="0">
                  <a:moveTo>
                    <a:pt x="1927" y="1"/>
                  </a:moveTo>
                  <a:cubicBezTo>
                    <a:pt x="1248" y="1"/>
                    <a:pt x="611" y="139"/>
                    <a:pt x="125" y="402"/>
                  </a:cubicBezTo>
                  <a:cubicBezTo>
                    <a:pt x="41" y="458"/>
                    <a:pt x="0" y="569"/>
                    <a:pt x="56" y="652"/>
                  </a:cubicBezTo>
                  <a:cubicBezTo>
                    <a:pt x="85" y="720"/>
                    <a:pt x="154" y="754"/>
                    <a:pt x="222" y="754"/>
                  </a:cubicBezTo>
                  <a:cubicBezTo>
                    <a:pt x="251" y="754"/>
                    <a:pt x="280" y="748"/>
                    <a:pt x="305" y="735"/>
                  </a:cubicBezTo>
                  <a:cubicBezTo>
                    <a:pt x="735" y="500"/>
                    <a:pt x="1304" y="375"/>
                    <a:pt x="1927" y="375"/>
                  </a:cubicBezTo>
                  <a:cubicBezTo>
                    <a:pt x="2538" y="375"/>
                    <a:pt x="3120" y="500"/>
                    <a:pt x="3551" y="735"/>
                  </a:cubicBezTo>
                  <a:cubicBezTo>
                    <a:pt x="3578" y="750"/>
                    <a:pt x="3606" y="750"/>
                    <a:pt x="3634" y="750"/>
                  </a:cubicBezTo>
                  <a:cubicBezTo>
                    <a:pt x="3703" y="750"/>
                    <a:pt x="3758" y="722"/>
                    <a:pt x="3800" y="652"/>
                  </a:cubicBezTo>
                  <a:cubicBezTo>
                    <a:pt x="3841" y="569"/>
                    <a:pt x="3813" y="458"/>
                    <a:pt x="3717" y="402"/>
                  </a:cubicBezTo>
                  <a:cubicBezTo>
                    <a:pt x="3231" y="139"/>
                    <a:pt x="2593" y="1"/>
                    <a:pt x="1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2"/>
            <p:cNvSpPr/>
            <p:nvPr/>
          </p:nvSpPr>
          <p:spPr>
            <a:xfrm>
              <a:off x="6344165" y="3654501"/>
              <a:ext cx="19884" cy="17929"/>
            </a:xfrm>
            <a:custGeom>
              <a:avLst/>
              <a:gdLst/>
              <a:ahLst/>
              <a:cxnLst/>
              <a:rect l="l" t="t" r="r" b="b"/>
              <a:pathLst>
                <a:path w="417" h="376" extrusionOk="0">
                  <a:moveTo>
                    <a:pt x="200" y="0"/>
                  </a:moveTo>
                  <a:cubicBezTo>
                    <a:pt x="179" y="0"/>
                    <a:pt x="159" y="4"/>
                    <a:pt x="139" y="14"/>
                  </a:cubicBezTo>
                  <a:cubicBezTo>
                    <a:pt x="43" y="56"/>
                    <a:pt x="1" y="167"/>
                    <a:pt x="28" y="264"/>
                  </a:cubicBezTo>
                  <a:cubicBezTo>
                    <a:pt x="61" y="328"/>
                    <a:pt x="134" y="375"/>
                    <a:pt x="210" y="375"/>
                  </a:cubicBezTo>
                  <a:cubicBezTo>
                    <a:pt x="232" y="375"/>
                    <a:pt x="256" y="371"/>
                    <a:pt x="278" y="361"/>
                  </a:cubicBezTo>
                  <a:cubicBezTo>
                    <a:pt x="376" y="319"/>
                    <a:pt x="417" y="208"/>
                    <a:pt x="376" y="112"/>
                  </a:cubicBezTo>
                  <a:cubicBezTo>
                    <a:pt x="343" y="48"/>
                    <a:pt x="270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2"/>
            <p:cNvSpPr/>
            <p:nvPr/>
          </p:nvSpPr>
          <p:spPr>
            <a:xfrm>
              <a:off x="6381216" y="3654501"/>
              <a:ext cx="20551" cy="17929"/>
            </a:xfrm>
            <a:custGeom>
              <a:avLst/>
              <a:gdLst/>
              <a:ahLst/>
              <a:cxnLst/>
              <a:rect l="l" t="t" r="r" b="b"/>
              <a:pathLst>
                <a:path w="431" h="376" extrusionOk="0">
                  <a:moveTo>
                    <a:pt x="208" y="0"/>
                  </a:moveTo>
                  <a:cubicBezTo>
                    <a:pt x="185" y="0"/>
                    <a:pt x="162" y="4"/>
                    <a:pt x="139" y="14"/>
                  </a:cubicBezTo>
                  <a:cubicBezTo>
                    <a:pt x="56" y="56"/>
                    <a:pt x="0" y="167"/>
                    <a:pt x="42" y="264"/>
                  </a:cubicBezTo>
                  <a:cubicBezTo>
                    <a:pt x="74" y="328"/>
                    <a:pt x="147" y="375"/>
                    <a:pt x="223" y="375"/>
                  </a:cubicBezTo>
                  <a:cubicBezTo>
                    <a:pt x="246" y="375"/>
                    <a:pt x="269" y="371"/>
                    <a:pt x="292" y="361"/>
                  </a:cubicBezTo>
                  <a:cubicBezTo>
                    <a:pt x="375" y="319"/>
                    <a:pt x="431" y="208"/>
                    <a:pt x="389" y="112"/>
                  </a:cubicBezTo>
                  <a:cubicBezTo>
                    <a:pt x="357" y="48"/>
                    <a:pt x="284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2"/>
            <p:cNvSpPr/>
            <p:nvPr/>
          </p:nvSpPr>
          <p:spPr>
            <a:xfrm>
              <a:off x="6418933" y="3654501"/>
              <a:ext cx="19884" cy="17929"/>
            </a:xfrm>
            <a:custGeom>
              <a:avLst/>
              <a:gdLst/>
              <a:ahLst/>
              <a:cxnLst/>
              <a:rect l="l" t="t" r="r" b="b"/>
              <a:pathLst>
                <a:path w="417" h="376" extrusionOk="0">
                  <a:moveTo>
                    <a:pt x="207" y="0"/>
                  </a:moveTo>
                  <a:cubicBezTo>
                    <a:pt x="184" y="0"/>
                    <a:pt x="161" y="4"/>
                    <a:pt x="139" y="14"/>
                  </a:cubicBezTo>
                  <a:cubicBezTo>
                    <a:pt x="41" y="56"/>
                    <a:pt x="0" y="167"/>
                    <a:pt x="41" y="264"/>
                  </a:cubicBezTo>
                  <a:cubicBezTo>
                    <a:pt x="74" y="328"/>
                    <a:pt x="138" y="375"/>
                    <a:pt x="211" y="375"/>
                  </a:cubicBezTo>
                  <a:cubicBezTo>
                    <a:pt x="232" y="375"/>
                    <a:pt x="255" y="371"/>
                    <a:pt x="278" y="361"/>
                  </a:cubicBezTo>
                  <a:cubicBezTo>
                    <a:pt x="374" y="319"/>
                    <a:pt x="416" y="208"/>
                    <a:pt x="374" y="112"/>
                  </a:cubicBezTo>
                  <a:cubicBezTo>
                    <a:pt x="353" y="48"/>
                    <a:pt x="282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2"/>
            <p:cNvSpPr/>
            <p:nvPr/>
          </p:nvSpPr>
          <p:spPr>
            <a:xfrm>
              <a:off x="6456603" y="3654644"/>
              <a:ext cx="20122" cy="17547"/>
            </a:xfrm>
            <a:custGeom>
              <a:avLst/>
              <a:gdLst/>
              <a:ahLst/>
              <a:cxnLst/>
              <a:rect l="l" t="t" r="r" b="b"/>
              <a:pathLst>
                <a:path w="422" h="368" extrusionOk="0">
                  <a:moveTo>
                    <a:pt x="201" y="0"/>
                  </a:moveTo>
                  <a:cubicBezTo>
                    <a:pt x="171" y="0"/>
                    <a:pt x="140" y="8"/>
                    <a:pt x="111" y="25"/>
                  </a:cubicBezTo>
                  <a:cubicBezTo>
                    <a:pt x="28" y="66"/>
                    <a:pt x="0" y="164"/>
                    <a:pt x="28" y="261"/>
                  </a:cubicBezTo>
                  <a:cubicBezTo>
                    <a:pt x="61" y="332"/>
                    <a:pt x="129" y="367"/>
                    <a:pt x="199" y="367"/>
                  </a:cubicBezTo>
                  <a:cubicBezTo>
                    <a:pt x="278" y="367"/>
                    <a:pt x="359" y="322"/>
                    <a:pt x="389" y="233"/>
                  </a:cubicBezTo>
                  <a:cubicBezTo>
                    <a:pt x="422" y="112"/>
                    <a:pt x="315" y="0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2"/>
            <p:cNvSpPr/>
            <p:nvPr/>
          </p:nvSpPr>
          <p:spPr>
            <a:xfrm>
              <a:off x="6401052" y="3853104"/>
              <a:ext cx="18548" cy="17499"/>
            </a:xfrm>
            <a:custGeom>
              <a:avLst/>
              <a:gdLst/>
              <a:ahLst/>
              <a:cxnLst/>
              <a:rect l="l" t="t" r="r" b="b"/>
              <a:pathLst>
                <a:path w="389" h="367" extrusionOk="0">
                  <a:moveTo>
                    <a:pt x="197" y="1"/>
                  </a:moveTo>
                  <a:cubicBezTo>
                    <a:pt x="109" y="1"/>
                    <a:pt x="23" y="61"/>
                    <a:pt x="15" y="163"/>
                  </a:cubicBezTo>
                  <a:cubicBezTo>
                    <a:pt x="0" y="231"/>
                    <a:pt x="42" y="314"/>
                    <a:pt x="98" y="342"/>
                  </a:cubicBezTo>
                  <a:cubicBezTo>
                    <a:pt x="131" y="359"/>
                    <a:pt x="163" y="367"/>
                    <a:pt x="195" y="367"/>
                  </a:cubicBezTo>
                  <a:cubicBezTo>
                    <a:pt x="242" y="367"/>
                    <a:pt x="286" y="348"/>
                    <a:pt x="320" y="314"/>
                  </a:cubicBezTo>
                  <a:cubicBezTo>
                    <a:pt x="389" y="246"/>
                    <a:pt x="389" y="148"/>
                    <a:pt x="348" y="79"/>
                  </a:cubicBezTo>
                  <a:cubicBezTo>
                    <a:pt x="310" y="25"/>
                    <a:pt x="253" y="1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2" name="Google Shape;2052;p52"/>
          <p:cNvGrpSpPr/>
          <p:nvPr/>
        </p:nvGrpSpPr>
        <p:grpSpPr>
          <a:xfrm>
            <a:off x="7246125" y="3278612"/>
            <a:ext cx="363286" cy="402735"/>
            <a:chOff x="6941307" y="3419088"/>
            <a:chExt cx="407408" cy="451649"/>
          </a:xfrm>
        </p:grpSpPr>
        <p:sp>
          <p:nvSpPr>
            <p:cNvPr id="2053" name="Google Shape;2053;p52"/>
            <p:cNvSpPr/>
            <p:nvPr/>
          </p:nvSpPr>
          <p:spPr>
            <a:xfrm>
              <a:off x="6941307" y="3419088"/>
              <a:ext cx="406732" cy="451649"/>
            </a:xfrm>
            <a:custGeom>
              <a:avLst/>
              <a:gdLst/>
              <a:ahLst/>
              <a:cxnLst/>
              <a:rect l="l" t="t" r="r" b="b"/>
              <a:pathLst>
                <a:path w="8530" h="9472" extrusionOk="0">
                  <a:moveTo>
                    <a:pt x="7656" y="375"/>
                  </a:moveTo>
                  <a:cubicBezTo>
                    <a:pt x="7933" y="375"/>
                    <a:pt x="8155" y="596"/>
                    <a:pt x="8155" y="874"/>
                  </a:cubicBezTo>
                  <a:lnTo>
                    <a:pt x="8155" y="1456"/>
                  </a:lnTo>
                  <a:lnTo>
                    <a:pt x="362" y="1456"/>
                  </a:lnTo>
                  <a:lnTo>
                    <a:pt x="362" y="874"/>
                  </a:lnTo>
                  <a:cubicBezTo>
                    <a:pt x="362" y="596"/>
                    <a:pt x="597" y="375"/>
                    <a:pt x="874" y="375"/>
                  </a:cubicBezTo>
                  <a:close/>
                  <a:moveTo>
                    <a:pt x="8155" y="7558"/>
                  </a:moveTo>
                  <a:lnTo>
                    <a:pt x="8155" y="8599"/>
                  </a:lnTo>
                  <a:cubicBezTo>
                    <a:pt x="8155" y="8876"/>
                    <a:pt x="7933" y="9098"/>
                    <a:pt x="7656" y="9098"/>
                  </a:cubicBezTo>
                  <a:lnTo>
                    <a:pt x="874" y="9098"/>
                  </a:lnTo>
                  <a:cubicBezTo>
                    <a:pt x="597" y="9098"/>
                    <a:pt x="362" y="8876"/>
                    <a:pt x="362" y="8599"/>
                  </a:cubicBezTo>
                  <a:lnTo>
                    <a:pt x="362" y="7558"/>
                  </a:lnTo>
                  <a:close/>
                  <a:moveTo>
                    <a:pt x="874" y="1"/>
                  </a:moveTo>
                  <a:cubicBezTo>
                    <a:pt x="389" y="1"/>
                    <a:pt x="1" y="389"/>
                    <a:pt x="1" y="874"/>
                  </a:cubicBezTo>
                  <a:lnTo>
                    <a:pt x="1" y="8599"/>
                  </a:lnTo>
                  <a:cubicBezTo>
                    <a:pt x="1" y="9084"/>
                    <a:pt x="389" y="9472"/>
                    <a:pt x="874" y="9472"/>
                  </a:cubicBezTo>
                  <a:lnTo>
                    <a:pt x="7656" y="9472"/>
                  </a:lnTo>
                  <a:cubicBezTo>
                    <a:pt x="8128" y="9472"/>
                    <a:pt x="8529" y="9084"/>
                    <a:pt x="8529" y="8599"/>
                  </a:cubicBezTo>
                  <a:lnTo>
                    <a:pt x="8529" y="5243"/>
                  </a:lnTo>
                  <a:cubicBezTo>
                    <a:pt x="8529" y="5145"/>
                    <a:pt x="8446" y="5062"/>
                    <a:pt x="8335" y="5062"/>
                  </a:cubicBezTo>
                  <a:cubicBezTo>
                    <a:pt x="8239" y="5062"/>
                    <a:pt x="8155" y="5145"/>
                    <a:pt x="8155" y="5243"/>
                  </a:cubicBezTo>
                  <a:lnTo>
                    <a:pt x="8155" y="7184"/>
                  </a:lnTo>
                  <a:lnTo>
                    <a:pt x="362" y="7184"/>
                  </a:lnTo>
                  <a:lnTo>
                    <a:pt x="362" y="1831"/>
                  </a:lnTo>
                  <a:lnTo>
                    <a:pt x="8155" y="1831"/>
                  </a:lnTo>
                  <a:lnTo>
                    <a:pt x="8155" y="3620"/>
                  </a:lnTo>
                  <a:cubicBezTo>
                    <a:pt x="8155" y="3717"/>
                    <a:pt x="8239" y="3801"/>
                    <a:pt x="8335" y="3801"/>
                  </a:cubicBezTo>
                  <a:cubicBezTo>
                    <a:pt x="8446" y="3801"/>
                    <a:pt x="8529" y="3717"/>
                    <a:pt x="8529" y="3620"/>
                  </a:cubicBezTo>
                  <a:lnTo>
                    <a:pt x="8529" y="874"/>
                  </a:lnTo>
                  <a:cubicBezTo>
                    <a:pt x="8529" y="389"/>
                    <a:pt x="8128" y="1"/>
                    <a:pt x="7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2"/>
            <p:cNvSpPr/>
            <p:nvPr/>
          </p:nvSpPr>
          <p:spPr>
            <a:xfrm>
              <a:off x="7049787" y="3533910"/>
              <a:ext cx="189156" cy="203270"/>
            </a:xfrm>
            <a:custGeom>
              <a:avLst/>
              <a:gdLst/>
              <a:ahLst/>
              <a:cxnLst/>
              <a:rect l="l" t="t" r="r" b="b"/>
              <a:pathLst>
                <a:path w="3967" h="4263" extrusionOk="0">
                  <a:moveTo>
                    <a:pt x="3606" y="435"/>
                  </a:moveTo>
                  <a:lnTo>
                    <a:pt x="3606" y="907"/>
                  </a:lnTo>
                  <a:lnTo>
                    <a:pt x="1789" y="1434"/>
                  </a:lnTo>
                  <a:lnTo>
                    <a:pt x="1789" y="949"/>
                  </a:lnTo>
                  <a:lnTo>
                    <a:pt x="3606" y="435"/>
                  </a:lnTo>
                  <a:close/>
                  <a:moveTo>
                    <a:pt x="3245" y="2709"/>
                  </a:moveTo>
                  <a:cubicBezTo>
                    <a:pt x="3440" y="2709"/>
                    <a:pt x="3606" y="2876"/>
                    <a:pt x="3606" y="3084"/>
                  </a:cubicBezTo>
                  <a:lnTo>
                    <a:pt x="3606" y="3098"/>
                  </a:lnTo>
                  <a:cubicBezTo>
                    <a:pt x="3606" y="3292"/>
                    <a:pt x="3440" y="3458"/>
                    <a:pt x="3245" y="3458"/>
                  </a:cubicBezTo>
                  <a:lnTo>
                    <a:pt x="2926" y="3458"/>
                  </a:lnTo>
                  <a:cubicBezTo>
                    <a:pt x="2718" y="3458"/>
                    <a:pt x="2552" y="3292"/>
                    <a:pt x="2552" y="3098"/>
                  </a:cubicBezTo>
                  <a:lnTo>
                    <a:pt x="2552" y="3084"/>
                  </a:lnTo>
                  <a:cubicBezTo>
                    <a:pt x="2552" y="2876"/>
                    <a:pt x="2718" y="2709"/>
                    <a:pt x="2926" y="2709"/>
                  </a:cubicBezTo>
                  <a:close/>
                  <a:moveTo>
                    <a:pt x="1054" y="3153"/>
                  </a:moveTo>
                  <a:cubicBezTo>
                    <a:pt x="1248" y="3153"/>
                    <a:pt x="1415" y="3320"/>
                    <a:pt x="1415" y="3528"/>
                  </a:cubicBezTo>
                  <a:lnTo>
                    <a:pt x="1415" y="3541"/>
                  </a:lnTo>
                  <a:cubicBezTo>
                    <a:pt x="1415" y="3736"/>
                    <a:pt x="1248" y="3902"/>
                    <a:pt x="1054" y="3902"/>
                  </a:cubicBezTo>
                  <a:lnTo>
                    <a:pt x="735" y="3902"/>
                  </a:lnTo>
                  <a:cubicBezTo>
                    <a:pt x="527" y="3902"/>
                    <a:pt x="374" y="3736"/>
                    <a:pt x="374" y="3541"/>
                  </a:cubicBezTo>
                  <a:lnTo>
                    <a:pt x="374" y="3528"/>
                  </a:lnTo>
                  <a:cubicBezTo>
                    <a:pt x="374" y="3320"/>
                    <a:pt x="527" y="3153"/>
                    <a:pt x="735" y="3153"/>
                  </a:cubicBezTo>
                  <a:close/>
                  <a:moveTo>
                    <a:pt x="3778" y="0"/>
                  </a:moveTo>
                  <a:cubicBezTo>
                    <a:pt x="3763" y="0"/>
                    <a:pt x="3747" y="2"/>
                    <a:pt x="3730" y="6"/>
                  </a:cubicBezTo>
                  <a:lnTo>
                    <a:pt x="1554" y="644"/>
                  </a:lnTo>
                  <a:cubicBezTo>
                    <a:pt x="1470" y="657"/>
                    <a:pt x="1415" y="727"/>
                    <a:pt x="1415" y="810"/>
                  </a:cubicBezTo>
                  <a:lnTo>
                    <a:pt x="1415" y="2890"/>
                  </a:lnTo>
                  <a:cubicBezTo>
                    <a:pt x="1304" y="2820"/>
                    <a:pt x="1179" y="2793"/>
                    <a:pt x="1054" y="2793"/>
                  </a:cubicBezTo>
                  <a:lnTo>
                    <a:pt x="735" y="2793"/>
                  </a:lnTo>
                  <a:cubicBezTo>
                    <a:pt x="333" y="2793"/>
                    <a:pt x="0" y="3112"/>
                    <a:pt x="0" y="3528"/>
                  </a:cubicBezTo>
                  <a:lnTo>
                    <a:pt x="0" y="3541"/>
                  </a:lnTo>
                  <a:cubicBezTo>
                    <a:pt x="0" y="3944"/>
                    <a:pt x="333" y="4263"/>
                    <a:pt x="735" y="4263"/>
                  </a:cubicBezTo>
                  <a:lnTo>
                    <a:pt x="1054" y="4263"/>
                  </a:lnTo>
                  <a:cubicBezTo>
                    <a:pt x="1456" y="4263"/>
                    <a:pt x="1789" y="3944"/>
                    <a:pt x="1789" y="3541"/>
                  </a:cubicBezTo>
                  <a:lnTo>
                    <a:pt x="1789" y="3528"/>
                  </a:lnTo>
                  <a:lnTo>
                    <a:pt x="1789" y="1822"/>
                  </a:lnTo>
                  <a:lnTo>
                    <a:pt x="3606" y="1282"/>
                  </a:lnTo>
                  <a:lnTo>
                    <a:pt x="3606" y="2446"/>
                  </a:lnTo>
                  <a:cubicBezTo>
                    <a:pt x="3495" y="2377"/>
                    <a:pt x="3370" y="2349"/>
                    <a:pt x="3245" y="2349"/>
                  </a:cubicBezTo>
                  <a:lnTo>
                    <a:pt x="2926" y="2349"/>
                  </a:lnTo>
                  <a:cubicBezTo>
                    <a:pt x="2510" y="2349"/>
                    <a:pt x="2191" y="2668"/>
                    <a:pt x="2191" y="3084"/>
                  </a:cubicBezTo>
                  <a:lnTo>
                    <a:pt x="2191" y="3098"/>
                  </a:lnTo>
                  <a:cubicBezTo>
                    <a:pt x="2191" y="3500"/>
                    <a:pt x="2510" y="3819"/>
                    <a:pt x="2926" y="3819"/>
                  </a:cubicBezTo>
                  <a:lnTo>
                    <a:pt x="3245" y="3819"/>
                  </a:lnTo>
                  <a:cubicBezTo>
                    <a:pt x="3647" y="3819"/>
                    <a:pt x="3967" y="3500"/>
                    <a:pt x="3967" y="3098"/>
                  </a:cubicBezTo>
                  <a:lnTo>
                    <a:pt x="3967" y="3084"/>
                  </a:lnTo>
                  <a:lnTo>
                    <a:pt x="3967" y="185"/>
                  </a:lnTo>
                  <a:cubicBezTo>
                    <a:pt x="3967" y="77"/>
                    <a:pt x="3883" y="0"/>
                    <a:pt x="37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2"/>
            <p:cNvSpPr/>
            <p:nvPr/>
          </p:nvSpPr>
          <p:spPr>
            <a:xfrm>
              <a:off x="6984270" y="3793356"/>
              <a:ext cx="320093" cy="45012"/>
            </a:xfrm>
            <a:custGeom>
              <a:avLst/>
              <a:gdLst/>
              <a:ahLst/>
              <a:cxnLst/>
              <a:rect l="l" t="t" r="r" b="b"/>
              <a:pathLst>
                <a:path w="6713" h="944" extrusionOk="0">
                  <a:moveTo>
                    <a:pt x="2164" y="1"/>
                  </a:moveTo>
                  <a:cubicBezTo>
                    <a:pt x="2068" y="1"/>
                    <a:pt x="1984" y="84"/>
                    <a:pt x="1984" y="195"/>
                  </a:cubicBezTo>
                  <a:lnTo>
                    <a:pt x="1984" y="292"/>
                  </a:lnTo>
                  <a:lnTo>
                    <a:pt x="195" y="292"/>
                  </a:lnTo>
                  <a:cubicBezTo>
                    <a:pt x="84" y="292"/>
                    <a:pt x="1" y="375"/>
                    <a:pt x="1" y="486"/>
                  </a:cubicBezTo>
                  <a:cubicBezTo>
                    <a:pt x="1" y="583"/>
                    <a:pt x="84" y="667"/>
                    <a:pt x="195" y="667"/>
                  </a:cubicBezTo>
                  <a:lnTo>
                    <a:pt x="1984" y="667"/>
                  </a:lnTo>
                  <a:lnTo>
                    <a:pt x="1984" y="763"/>
                  </a:lnTo>
                  <a:cubicBezTo>
                    <a:pt x="1984" y="861"/>
                    <a:pt x="2068" y="944"/>
                    <a:pt x="2164" y="944"/>
                  </a:cubicBezTo>
                  <a:cubicBezTo>
                    <a:pt x="2262" y="944"/>
                    <a:pt x="2345" y="861"/>
                    <a:pt x="2345" y="763"/>
                  </a:cubicBezTo>
                  <a:lnTo>
                    <a:pt x="2345" y="667"/>
                  </a:lnTo>
                  <a:lnTo>
                    <a:pt x="6533" y="667"/>
                  </a:lnTo>
                  <a:cubicBezTo>
                    <a:pt x="6630" y="667"/>
                    <a:pt x="6713" y="583"/>
                    <a:pt x="6713" y="486"/>
                  </a:cubicBezTo>
                  <a:cubicBezTo>
                    <a:pt x="6713" y="375"/>
                    <a:pt x="6630" y="292"/>
                    <a:pt x="6533" y="292"/>
                  </a:cubicBezTo>
                  <a:lnTo>
                    <a:pt x="2345" y="292"/>
                  </a:lnTo>
                  <a:lnTo>
                    <a:pt x="2345" y="195"/>
                  </a:lnTo>
                  <a:cubicBezTo>
                    <a:pt x="2345" y="84"/>
                    <a:pt x="2262" y="1"/>
                    <a:pt x="2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2"/>
            <p:cNvSpPr/>
            <p:nvPr/>
          </p:nvSpPr>
          <p:spPr>
            <a:xfrm>
              <a:off x="6980837" y="3454946"/>
              <a:ext cx="20694" cy="17547"/>
            </a:xfrm>
            <a:custGeom>
              <a:avLst/>
              <a:gdLst/>
              <a:ahLst/>
              <a:cxnLst/>
              <a:rect l="l" t="t" r="r" b="b"/>
              <a:pathLst>
                <a:path w="434" h="368" extrusionOk="0">
                  <a:moveTo>
                    <a:pt x="223" y="1"/>
                  </a:moveTo>
                  <a:cubicBezTo>
                    <a:pt x="149" y="1"/>
                    <a:pt x="74" y="42"/>
                    <a:pt x="45" y="122"/>
                  </a:cubicBezTo>
                  <a:cubicBezTo>
                    <a:pt x="0" y="245"/>
                    <a:pt x="109" y="367"/>
                    <a:pt x="225" y="367"/>
                  </a:cubicBezTo>
                  <a:cubicBezTo>
                    <a:pt x="253" y="367"/>
                    <a:pt x="282" y="360"/>
                    <a:pt x="309" y="344"/>
                  </a:cubicBezTo>
                  <a:cubicBezTo>
                    <a:pt x="392" y="303"/>
                    <a:pt x="433" y="205"/>
                    <a:pt x="392" y="108"/>
                  </a:cubicBezTo>
                  <a:cubicBezTo>
                    <a:pt x="359" y="35"/>
                    <a:pt x="291" y="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2"/>
            <p:cNvSpPr/>
            <p:nvPr/>
          </p:nvSpPr>
          <p:spPr>
            <a:xfrm>
              <a:off x="7017362" y="3454707"/>
              <a:ext cx="19216" cy="17976"/>
            </a:xfrm>
            <a:custGeom>
              <a:avLst/>
              <a:gdLst/>
              <a:ahLst/>
              <a:cxnLst/>
              <a:rect l="l" t="t" r="r" b="b"/>
              <a:pathLst>
                <a:path w="403" h="377" extrusionOk="0">
                  <a:moveTo>
                    <a:pt x="203" y="0"/>
                  </a:moveTo>
                  <a:cubicBezTo>
                    <a:pt x="162" y="0"/>
                    <a:pt x="121" y="14"/>
                    <a:pt x="83" y="44"/>
                  </a:cubicBezTo>
                  <a:cubicBezTo>
                    <a:pt x="28" y="86"/>
                    <a:pt x="0" y="169"/>
                    <a:pt x="28" y="252"/>
                  </a:cubicBezTo>
                  <a:cubicBezTo>
                    <a:pt x="56" y="321"/>
                    <a:pt x="126" y="376"/>
                    <a:pt x="209" y="376"/>
                  </a:cubicBezTo>
                  <a:cubicBezTo>
                    <a:pt x="278" y="376"/>
                    <a:pt x="347" y="321"/>
                    <a:pt x="375" y="252"/>
                  </a:cubicBezTo>
                  <a:cubicBezTo>
                    <a:pt x="403" y="169"/>
                    <a:pt x="375" y="86"/>
                    <a:pt x="305" y="30"/>
                  </a:cubicBezTo>
                  <a:cubicBezTo>
                    <a:pt x="273" y="11"/>
                    <a:pt x="238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2"/>
            <p:cNvSpPr/>
            <p:nvPr/>
          </p:nvSpPr>
          <p:spPr>
            <a:xfrm>
              <a:off x="7328831" y="3621409"/>
              <a:ext cx="19884" cy="17976"/>
            </a:xfrm>
            <a:custGeom>
              <a:avLst/>
              <a:gdLst/>
              <a:ahLst/>
              <a:cxnLst/>
              <a:rect l="l" t="t" r="r" b="b"/>
              <a:pathLst>
                <a:path w="417" h="377" extrusionOk="0">
                  <a:moveTo>
                    <a:pt x="207" y="0"/>
                  </a:moveTo>
                  <a:cubicBezTo>
                    <a:pt x="174" y="0"/>
                    <a:pt x="141" y="9"/>
                    <a:pt x="112" y="29"/>
                  </a:cubicBezTo>
                  <a:cubicBezTo>
                    <a:pt x="28" y="84"/>
                    <a:pt x="1" y="209"/>
                    <a:pt x="56" y="292"/>
                  </a:cubicBezTo>
                  <a:cubicBezTo>
                    <a:pt x="92" y="346"/>
                    <a:pt x="156" y="376"/>
                    <a:pt x="220" y="376"/>
                  </a:cubicBezTo>
                  <a:cubicBezTo>
                    <a:pt x="255" y="376"/>
                    <a:pt x="289" y="367"/>
                    <a:pt x="319" y="347"/>
                  </a:cubicBezTo>
                  <a:cubicBezTo>
                    <a:pt x="402" y="279"/>
                    <a:pt x="417" y="168"/>
                    <a:pt x="361" y="84"/>
                  </a:cubicBezTo>
                  <a:cubicBezTo>
                    <a:pt x="325" y="31"/>
                    <a:pt x="266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9" name="Google Shape;2059;p52"/>
          <p:cNvGrpSpPr/>
          <p:nvPr/>
        </p:nvGrpSpPr>
        <p:grpSpPr>
          <a:xfrm>
            <a:off x="5929425" y="2624960"/>
            <a:ext cx="385650" cy="402480"/>
            <a:chOff x="5464689" y="2686048"/>
            <a:chExt cx="432489" cy="451363"/>
          </a:xfrm>
        </p:grpSpPr>
        <p:sp>
          <p:nvSpPr>
            <p:cNvPr id="2060" name="Google Shape;2060;p52"/>
            <p:cNvSpPr/>
            <p:nvPr/>
          </p:nvSpPr>
          <p:spPr>
            <a:xfrm>
              <a:off x="5464689" y="2691198"/>
              <a:ext cx="367060" cy="446213"/>
            </a:xfrm>
            <a:custGeom>
              <a:avLst/>
              <a:gdLst/>
              <a:ahLst/>
              <a:cxnLst/>
              <a:rect l="l" t="t" r="r" b="b"/>
              <a:pathLst>
                <a:path w="7698" h="9358" extrusionOk="0">
                  <a:moveTo>
                    <a:pt x="6241" y="982"/>
                  </a:moveTo>
                  <a:cubicBezTo>
                    <a:pt x="6366" y="982"/>
                    <a:pt x="6491" y="1023"/>
                    <a:pt x="6574" y="1120"/>
                  </a:cubicBezTo>
                  <a:cubicBezTo>
                    <a:pt x="6755" y="1300"/>
                    <a:pt x="6755" y="1605"/>
                    <a:pt x="6574" y="1786"/>
                  </a:cubicBezTo>
                  <a:cubicBezTo>
                    <a:pt x="6484" y="1876"/>
                    <a:pt x="6366" y="1921"/>
                    <a:pt x="6248" y="1921"/>
                  </a:cubicBezTo>
                  <a:cubicBezTo>
                    <a:pt x="6130" y="1921"/>
                    <a:pt x="6012" y="1876"/>
                    <a:pt x="5922" y="1786"/>
                  </a:cubicBezTo>
                  <a:cubicBezTo>
                    <a:pt x="5742" y="1605"/>
                    <a:pt x="5742" y="1300"/>
                    <a:pt x="5922" y="1120"/>
                  </a:cubicBezTo>
                  <a:cubicBezTo>
                    <a:pt x="6006" y="1023"/>
                    <a:pt x="6130" y="982"/>
                    <a:pt x="6241" y="982"/>
                  </a:cubicBezTo>
                  <a:close/>
                  <a:moveTo>
                    <a:pt x="5479" y="1772"/>
                  </a:moveTo>
                  <a:cubicBezTo>
                    <a:pt x="5562" y="1980"/>
                    <a:pt x="5728" y="2147"/>
                    <a:pt x="5936" y="2230"/>
                  </a:cubicBezTo>
                  <a:lnTo>
                    <a:pt x="5423" y="2895"/>
                  </a:lnTo>
                  <a:lnTo>
                    <a:pt x="4799" y="2271"/>
                  </a:lnTo>
                  <a:lnTo>
                    <a:pt x="5479" y="1772"/>
                  </a:lnTo>
                  <a:close/>
                  <a:moveTo>
                    <a:pt x="2455" y="440"/>
                  </a:moveTo>
                  <a:lnTo>
                    <a:pt x="7254" y="5253"/>
                  </a:lnTo>
                  <a:lnTo>
                    <a:pt x="6893" y="5614"/>
                  </a:lnTo>
                  <a:lnTo>
                    <a:pt x="2080" y="815"/>
                  </a:lnTo>
                  <a:lnTo>
                    <a:pt x="2455" y="440"/>
                  </a:lnTo>
                  <a:close/>
                  <a:moveTo>
                    <a:pt x="2677" y="4587"/>
                  </a:moveTo>
                  <a:cubicBezTo>
                    <a:pt x="3204" y="4587"/>
                    <a:pt x="3648" y="4961"/>
                    <a:pt x="3731" y="5475"/>
                  </a:cubicBezTo>
                  <a:lnTo>
                    <a:pt x="4133" y="7873"/>
                  </a:lnTo>
                  <a:lnTo>
                    <a:pt x="1221" y="7873"/>
                  </a:lnTo>
                  <a:lnTo>
                    <a:pt x="1637" y="5475"/>
                  </a:lnTo>
                  <a:cubicBezTo>
                    <a:pt x="1720" y="4961"/>
                    <a:pt x="2164" y="4587"/>
                    <a:pt x="2677" y="4587"/>
                  </a:cubicBezTo>
                  <a:close/>
                  <a:moveTo>
                    <a:pt x="4549" y="8248"/>
                  </a:moveTo>
                  <a:cubicBezTo>
                    <a:pt x="4758" y="8248"/>
                    <a:pt x="4924" y="8415"/>
                    <a:pt x="4924" y="8622"/>
                  </a:cubicBezTo>
                  <a:lnTo>
                    <a:pt x="4924" y="8997"/>
                  </a:lnTo>
                  <a:lnTo>
                    <a:pt x="375" y="8997"/>
                  </a:lnTo>
                  <a:lnTo>
                    <a:pt x="375" y="8622"/>
                  </a:lnTo>
                  <a:cubicBezTo>
                    <a:pt x="375" y="8415"/>
                    <a:pt x="542" y="8248"/>
                    <a:pt x="749" y="8248"/>
                  </a:cubicBezTo>
                  <a:close/>
                  <a:moveTo>
                    <a:pt x="2448" y="0"/>
                  </a:moveTo>
                  <a:cubicBezTo>
                    <a:pt x="2400" y="0"/>
                    <a:pt x="2351" y="18"/>
                    <a:pt x="2317" y="52"/>
                  </a:cubicBezTo>
                  <a:lnTo>
                    <a:pt x="1692" y="677"/>
                  </a:lnTo>
                  <a:cubicBezTo>
                    <a:pt x="1651" y="718"/>
                    <a:pt x="1637" y="760"/>
                    <a:pt x="1637" y="815"/>
                  </a:cubicBezTo>
                  <a:cubicBezTo>
                    <a:pt x="1637" y="856"/>
                    <a:pt x="1651" y="912"/>
                    <a:pt x="1692" y="939"/>
                  </a:cubicBezTo>
                  <a:lnTo>
                    <a:pt x="1831" y="1078"/>
                  </a:lnTo>
                  <a:lnTo>
                    <a:pt x="1124" y="1786"/>
                  </a:lnTo>
                  <a:cubicBezTo>
                    <a:pt x="1027" y="1882"/>
                    <a:pt x="943" y="1993"/>
                    <a:pt x="875" y="2104"/>
                  </a:cubicBezTo>
                  <a:cubicBezTo>
                    <a:pt x="819" y="2202"/>
                    <a:pt x="847" y="2313"/>
                    <a:pt x="943" y="2368"/>
                  </a:cubicBezTo>
                  <a:cubicBezTo>
                    <a:pt x="969" y="2381"/>
                    <a:pt x="997" y="2387"/>
                    <a:pt x="1026" y="2387"/>
                  </a:cubicBezTo>
                  <a:cubicBezTo>
                    <a:pt x="1090" y="2387"/>
                    <a:pt x="1155" y="2356"/>
                    <a:pt x="1193" y="2299"/>
                  </a:cubicBezTo>
                  <a:cubicBezTo>
                    <a:pt x="1248" y="2202"/>
                    <a:pt x="1318" y="2119"/>
                    <a:pt x="1387" y="2049"/>
                  </a:cubicBezTo>
                  <a:lnTo>
                    <a:pt x="2095" y="1342"/>
                  </a:lnTo>
                  <a:lnTo>
                    <a:pt x="6352" y="5599"/>
                  </a:lnTo>
                  <a:lnTo>
                    <a:pt x="5645" y="6307"/>
                  </a:lnTo>
                  <a:cubicBezTo>
                    <a:pt x="5399" y="6562"/>
                    <a:pt x="5064" y="6692"/>
                    <a:pt x="4721" y="6692"/>
                  </a:cubicBezTo>
                  <a:cubicBezTo>
                    <a:pt x="4580" y="6692"/>
                    <a:pt x="4437" y="6670"/>
                    <a:pt x="4299" y="6625"/>
                  </a:cubicBezTo>
                  <a:lnTo>
                    <a:pt x="4105" y="5405"/>
                  </a:lnTo>
                  <a:cubicBezTo>
                    <a:pt x="3981" y="4726"/>
                    <a:pt x="3371" y="4212"/>
                    <a:pt x="2677" y="4212"/>
                  </a:cubicBezTo>
                  <a:cubicBezTo>
                    <a:pt x="2413" y="4212"/>
                    <a:pt x="2136" y="4296"/>
                    <a:pt x="1914" y="4434"/>
                  </a:cubicBezTo>
                  <a:lnTo>
                    <a:pt x="1387" y="3922"/>
                  </a:lnTo>
                  <a:cubicBezTo>
                    <a:pt x="1318" y="3852"/>
                    <a:pt x="1248" y="3769"/>
                    <a:pt x="1193" y="3672"/>
                  </a:cubicBezTo>
                  <a:cubicBezTo>
                    <a:pt x="1166" y="3618"/>
                    <a:pt x="1105" y="3588"/>
                    <a:pt x="1042" y="3588"/>
                  </a:cubicBezTo>
                  <a:cubicBezTo>
                    <a:pt x="1008" y="3588"/>
                    <a:pt x="973" y="3597"/>
                    <a:pt x="943" y="3617"/>
                  </a:cubicBezTo>
                  <a:cubicBezTo>
                    <a:pt x="860" y="3672"/>
                    <a:pt x="832" y="3783"/>
                    <a:pt x="888" y="3866"/>
                  </a:cubicBezTo>
                  <a:cubicBezTo>
                    <a:pt x="958" y="3977"/>
                    <a:pt x="1041" y="4088"/>
                    <a:pt x="1124" y="4185"/>
                  </a:cubicBezTo>
                  <a:lnTo>
                    <a:pt x="1623" y="4671"/>
                  </a:lnTo>
                  <a:cubicBezTo>
                    <a:pt x="1443" y="4878"/>
                    <a:pt x="1318" y="5128"/>
                    <a:pt x="1263" y="5405"/>
                  </a:cubicBezTo>
                  <a:lnTo>
                    <a:pt x="847" y="7873"/>
                  </a:lnTo>
                  <a:lnTo>
                    <a:pt x="749" y="7873"/>
                  </a:lnTo>
                  <a:cubicBezTo>
                    <a:pt x="333" y="7873"/>
                    <a:pt x="0" y="8206"/>
                    <a:pt x="0" y="8622"/>
                  </a:cubicBezTo>
                  <a:lnTo>
                    <a:pt x="0" y="9177"/>
                  </a:lnTo>
                  <a:cubicBezTo>
                    <a:pt x="0" y="9275"/>
                    <a:pt x="84" y="9358"/>
                    <a:pt x="181" y="9358"/>
                  </a:cubicBezTo>
                  <a:lnTo>
                    <a:pt x="5104" y="9358"/>
                  </a:lnTo>
                  <a:cubicBezTo>
                    <a:pt x="5215" y="9358"/>
                    <a:pt x="5298" y="9275"/>
                    <a:pt x="5298" y="9177"/>
                  </a:cubicBezTo>
                  <a:lnTo>
                    <a:pt x="5298" y="8622"/>
                  </a:lnTo>
                  <a:cubicBezTo>
                    <a:pt x="5298" y="8206"/>
                    <a:pt x="4952" y="7873"/>
                    <a:pt x="4549" y="7873"/>
                  </a:cubicBezTo>
                  <a:lnTo>
                    <a:pt x="4508" y="7873"/>
                  </a:lnTo>
                  <a:lnTo>
                    <a:pt x="4369" y="7028"/>
                  </a:lnTo>
                  <a:lnTo>
                    <a:pt x="4369" y="7028"/>
                  </a:lnTo>
                  <a:cubicBezTo>
                    <a:pt x="4480" y="7056"/>
                    <a:pt x="4604" y="7069"/>
                    <a:pt x="4715" y="7069"/>
                  </a:cubicBezTo>
                  <a:cubicBezTo>
                    <a:pt x="5159" y="7069"/>
                    <a:pt x="5590" y="6889"/>
                    <a:pt x="5908" y="6570"/>
                  </a:cubicBezTo>
                  <a:lnTo>
                    <a:pt x="6616" y="5863"/>
                  </a:lnTo>
                  <a:lnTo>
                    <a:pt x="6755" y="6002"/>
                  </a:lnTo>
                  <a:cubicBezTo>
                    <a:pt x="6796" y="6043"/>
                    <a:pt x="6838" y="6057"/>
                    <a:pt x="6893" y="6057"/>
                  </a:cubicBezTo>
                  <a:cubicBezTo>
                    <a:pt x="6934" y="6057"/>
                    <a:pt x="6976" y="6043"/>
                    <a:pt x="7017" y="6002"/>
                  </a:cubicBezTo>
                  <a:lnTo>
                    <a:pt x="7642" y="5377"/>
                  </a:lnTo>
                  <a:cubicBezTo>
                    <a:pt x="7683" y="5349"/>
                    <a:pt x="7698" y="5294"/>
                    <a:pt x="7698" y="5253"/>
                  </a:cubicBezTo>
                  <a:cubicBezTo>
                    <a:pt x="7698" y="5198"/>
                    <a:pt x="7683" y="5155"/>
                    <a:pt x="7642" y="5114"/>
                  </a:cubicBezTo>
                  <a:lnTo>
                    <a:pt x="5686" y="3158"/>
                  </a:lnTo>
                  <a:lnTo>
                    <a:pt x="6352" y="2285"/>
                  </a:lnTo>
                  <a:cubicBezTo>
                    <a:pt x="6533" y="2257"/>
                    <a:pt x="6699" y="2174"/>
                    <a:pt x="6838" y="2036"/>
                  </a:cubicBezTo>
                  <a:cubicBezTo>
                    <a:pt x="7156" y="1716"/>
                    <a:pt x="7156" y="1176"/>
                    <a:pt x="6838" y="856"/>
                  </a:cubicBezTo>
                  <a:cubicBezTo>
                    <a:pt x="6678" y="697"/>
                    <a:pt x="6463" y="617"/>
                    <a:pt x="6248" y="617"/>
                  </a:cubicBezTo>
                  <a:cubicBezTo>
                    <a:pt x="6033" y="617"/>
                    <a:pt x="5818" y="697"/>
                    <a:pt x="5658" y="856"/>
                  </a:cubicBezTo>
                  <a:cubicBezTo>
                    <a:pt x="5520" y="995"/>
                    <a:pt x="5437" y="1161"/>
                    <a:pt x="5423" y="1342"/>
                  </a:cubicBezTo>
                  <a:lnTo>
                    <a:pt x="4536" y="2008"/>
                  </a:lnTo>
                  <a:lnTo>
                    <a:pt x="2580" y="52"/>
                  </a:lnTo>
                  <a:cubicBezTo>
                    <a:pt x="2545" y="18"/>
                    <a:pt x="2497" y="0"/>
                    <a:pt x="2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2"/>
            <p:cNvSpPr/>
            <p:nvPr/>
          </p:nvSpPr>
          <p:spPr>
            <a:xfrm>
              <a:off x="5561249" y="2927088"/>
              <a:ext cx="62893" cy="63561"/>
            </a:xfrm>
            <a:custGeom>
              <a:avLst/>
              <a:gdLst/>
              <a:ahLst/>
              <a:cxnLst/>
              <a:rect l="l" t="t" r="r" b="b"/>
              <a:pathLst>
                <a:path w="1319" h="1333" extrusionOk="0">
                  <a:moveTo>
                    <a:pt x="652" y="375"/>
                  </a:moveTo>
                  <a:cubicBezTo>
                    <a:pt x="819" y="375"/>
                    <a:pt x="957" y="513"/>
                    <a:pt x="957" y="667"/>
                  </a:cubicBezTo>
                  <a:cubicBezTo>
                    <a:pt x="957" y="833"/>
                    <a:pt x="819" y="972"/>
                    <a:pt x="652" y="972"/>
                  </a:cubicBezTo>
                  <a:cubicBezTo>
                    <a:pt x="499" y="972"/>
                    <a:pt x="361" y="833"/>
                    <a:pt x="361" y="667"/>
                  </a:cubicBezTo>
                  <a:cubicBezTo>
                    <a:pt x="361" y="513"/>
                    <a:pt x="499" y="375"/>
                    <a:pt x="652" y="375"/>
                  </a:cubicBezTo>
                  <a:close/>
                  <a:moveTo>
                    <a:pt x="652" y="1"/>
                  </a:moveTo>
                  <a:cubicBezTo>
                    <a:pt x="292" y="1"/>
                    <a:pt x="0" y="306"/>
                    <a:pt x="0" y="667"/>
                  </a:cubicBezTo>
                  <a:cubicBezTo>
                    <a:pt x="0" y="1040"/>
                    <a:pt x="292" y="1332"/>
                    <a:pt x="652" y="1332"/>
                  </a:cubicBezTo>
                  <a:cubicBezTo>
                    <a:pt x="1026" y="1332"/>
                    <a:pt x="1318" y="1040"/>
                    <a:pt x="1318" y="667"/>
                  </a:cubicBezTo>
                  <a:cubicBezTo>
                    <a:pt x="1318" y="306"/>
                    <a:pt x="1026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2"/>
            <p:cNvSpPr/>
            <p:nvPr/>
          </p:nvSpPr>
          <p:spPr>
            <a:xfrm>
              <a:off x="5813209" y="2714324"/>
              <a:ext cx="39720" cy="91646"/>
            </a:xfrm>
            <a:custGeom>
              <a:avLst/>
              <a:gdLst/>
              <a:ahLst/>
              <a:cxnLst/>
              <a:rect l="l" t="t" r="r" b="b"/>
              <a:pathLst>
                <a:path w="833" h="1922" extrusionOk="0">
                  <a:moveTo>
                    <a:pt x="201" y="0"/>
                  </a:moveTo>
                  <a:cubicBezTo>
                    <a:pt x="153" y="0"/>
                    <a:pt x="104" y="18"/>
                    <a:pt x="69" y="53"/>
                  </a:cubicBezTo>
                  <a:cubicBezTo>
                    <a:pt x="0" y="136"/>
                    <a:pt x="0" y="247"/>
                    <a:pt x="69" y="316"/>
                  </a:cubicBezTo>
                  <a:cubicBezTo>
                    <a:pt x="430" y="676"/>
                    <a:pt x="430" y="1259"/>
                    <a:pt x="69" y="1606"/>
                  </a:cubicBezTo>
                  <a:cubicBezTo>
                    <a:pt x="0" y="1689"/>
                    <a:pt x="0" y="1800"/>
                    <a:pt x="69" y="1869"/>
                  </a:cubicBezTo>
                  <a:cubicBezTo>
                    <a:pt x="104" y="1904"/>
                    <a:pt x="153" y="1921"/>
                    <a:pt x="201" y="1921"/>
                  </a:cubicBezTo>
                  <a:cubicBezTo>
                    <a:pt x="250" y="1921"/>
                    <a:pt x="298" y="1904"/>
                    <a:pt x="333" y="1869"/>
                  </a:cubicBezTo>
                  <a:cubicBezTo>
                    <a:pt x="832" y="1370"/>
                    <a:pt x="832" y="552"/>
                    <a:pt x="333" y="53"/>
                  </a:cubicBezTo>
                  <a:cubicBezTo>
                    <a:pt x="298" y="18"/>
                    <a:pt x="250" y="0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2"/>
            <p:cNvSpPr/>
            <p:nvPr/>
          </p:nvSpPr>
          <p:spPr>
            <a:xfrm>
              <a:off x="5841628" y="2686048"/>
              <a:ext cx="55550" cy="148340"/>
            </a:xfrm>
            <a:custGeom>
              <a:avLst/>
              <a:gdLst/>
              <a:ahLst/>
              <a:cxnLst/>
              <a:rect l="l" t="t" r="r" b="b"/>
              <a:pathLst>
                <a:path w="1165" h="3111" extrusionOk="0">
                  <a:moveTo>
                    <a:pt x="201" y="1"/>
                  </a:moveTo>
                  <a:cubicBezTo>
                    <a:pt x="153" y="1"/>
                    <a:pt x="104" y="22"/>
                    <a:pt x="70" y="63"/>
                  </a:cubicBezTo>
                  <a:cubicBezTo>
                    <a:pt x="0" y="132"/>
                    <a:pt x="0" y="243"/>
                    <a:pt x="70" y="326"/>
                  </a:cubicBezTo>
                  <a:cubicBezTo>
                    <a:pt x="749" y="1006"/>
                    <a:pt x="749" y="2116"/>
                    <a:pt x="70" y="2795"/>
                  </a:cubicBezTo>
                  <a:cubicBezTo>
                    <a:pt x="0" y="2865"/>
                    <a:pt x="0" y="2989"/>
                    <a:pt x="70" y="3059"/>
                  </a:cubicBezTo>
                  <a:cubicBezTo>
                    <a:pt x="104" y="3093"/>
                    <a:pt x="153" y="3110"/>
                    <a:pt x="201" y="3110"/>
                  </a:cubicBezTo>
                  <a:cubicBezTo>
                    <a:pt x="250" y="3110"/>
                    <a:pt x="298" y="3093"/>
                    <a:pt x="333" y="3059"/>
                  </a:cubicBezTo>
                  <a:cubicBezTo>
                    <a:pt x="1165" y="2227"/>
                    <a:pt x="1165" y="881"/>
                    <a:pt x="333" y="63"/>
                  </a:cubicBezTo>
                  <a:cubicBezTo>
                    <a:pt x="298" y="22"/>
                    <a:pt x="250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52"/>
            <p:cNvSpPr/>
            <p:nvPr/>
          </p:nvSpPr>
          <p:spPr>
            <a:xfrm>
              <a:off x="5492060" y="2825522"/>
              <a:ext cx="21600" cy="17499"/>
            </a:xfrm>
            <a:custGeom>
              <a:avLst/>
              <a:gdLst/>
              <a:ahLst/>
              <a:cxnLst/>
              <a:rect l="l" t="t" r="r" b="b"/>
              <a:pathLst>
                <a:path w="453" h="367" extrusionOk="0">
                  <a:moveTo>
                    <a:pt x="254" y="1"/>
                  </a:moveTo>
                  <a:cubicBezTo>
                    <a:pt x="126" y="1"/>
                    <a:pt x="1" y="143"/>
                    <a:pt x="92" y="286"/>
                  </a:cubicBezTo>
                  <a:cubicBezTo>
                    <a:pt x="126" y="337"/>
                    <a:pt x="186" y="367"/>
                    <a:pt x="247" y="367"/>
                  </a:cubicBezTo>
                  <a:cubicBezTo>
                    <a:pt x="285" y="367"/>
                    <a:pt x="324" y="355"/>
                    <a:pt x="356" y="328"/>
                  </a:cubicBezTo>
                  <a:cubicBezTo>
                    <a:pt x="439" y="258"/>
                    <a:pt x="453" y="147"/>
                    <a:pt x="384" y="64"/>
                  </a:cubicBezTo>
                  <a:cubicBezTo>
                    <a:pt x="347" y="20"/>
                    <a:pt x="300" y="1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5" name="Google Shape;2065;p52"/>
          <p:cNvGrpSpPr/>
          <p:nvPr/>
        </p:nvGrpSpPr>
        <p:grpSpPr>
          <a:xfrm>
            <a:off x="3297173" y="2625258"/>
            <a:ext cx="402821" cy="402190"/>
            <a:chOff x="2512742" y="2686382"/>
            <a:chExt cx="451745" cy="451038"/>
          </a:xfrm>
        </p:grpSpPr>
        <p:sp>
          <p:nvSpPr>
            <p:cNvPr id="2066" name="Google Shape;2066;p52"/>
            <p:cNvSpPr/>
            <p:nvPr/>
          </p:nvSpPr>
          <p:spPr>
            <a:xfrm>
              <a:off x="2512742" y="2800345"/>
              <a:ext cx="101278" cy="116870"/>
            </a:xfrm>
            <a:custGeom>
              <a:avLst/>
              <a:gdLst/>
              <a:ahLst/>
              <a:cxnLst/>
              <a:rect l="l" t="t" r="r" b="b"/>
              <a:pathLst>
                <a:path w="2124" h="2451" extrusionOk="0">
                  <a:moveTo>
                    <a:pt x="792" y="1674"/>
                  </a:moveTo>
                  <a:cubicBezTo>
                    <a:pt x="903" y="1674"/>
                    <a:pt x="999" y="1771"/>
                    <a:pt x="999" y="1882"/>
                  </a:cubicBezTo>
                  <a:cubicBezTo>
                    <a:pt x="999" y="1993"/>
                    <a:pt x="903" y="2076"/>
                    <a:pt x="792" y="2076"/>
                  </a:cubicBezTo>
                  <a:lnTo>
                    <a:pt x="583" y="2076"/>
                  </a:lnTo>
                  <a:cubicBezTo>
                    <a:pt x="472" y="2076"/>
                    <a:pt x="376" y="1993"/>
                    <a:pt x="376" y="1882"/>
                  </a:cubicBezTo>
                  <a:cubicBezTo>
                    <a:pt x="376" y="1771"/>
                    <a:pt x="472" y="1674"/>
                    <a:pt x="583" y="1674"/>
                  </a:cubicBezTo>
                  <a:close/>
                  <a:moveTo>
                    <a:pt x="1177" y="1"/>
                  </a:moveTo>
                  <a:cubicBezTo>
                    <a:pt x="1160" y="1"/>
                    <a:pt x="1142" y="4"/>
                    <a:pt x="1125" y="10"/>
                  </a:cubicBezTo>
                  <a:cubicBezTo>
                    <a:pt x="1055" y="24"/>
                    <a:pt x="999" y="107"/>
                    <a:pt x="999" y="190"/>
                  </a:cubicBezTo>
                  <a:lnTo>
                    <a:pt x="999" y="1341"/>
                  </a:lnTo>
                  <a:cubicBezTo>
                    <a:pt x="931" y="1313"/>
                    <a:pt x="861" y="1300"/>
                    <a:pt x="792" y="1300"/>
                  </a:cubicBezTo>
                  <a:lnTo>
                    <a:pt x="583" y="1300"/>
                  </a:lnTo>
                  <a:cubicBezTo>
                    <a:pt x="278" y="1300"/>
                    <a:pt x="15" y="1549"/>
                    <a:pt x="1" y="1855"/>
                  </a:cubicBezTo>
                  <a:cubicBezTo>
                    <a:pt x="1" y="2187"/>
                    <a:pt x="250" y="2450"/>
                    <a:pt x="583" y="2450"/>
                  </a:cubicBezTo>
                  <a:lnTo>
                    <a:pt x="792" y="2450"/>
                  </a:lnTo>
                  <a:cubicBezTo>
                    <a:pt x="1110" y="2450"/>
                    <a:pt x="1360" y="2187"/>
                    <a:pt x="1360" y="1882"/>
                  </a:cubicBezTo>
                  <a:lnTo>
                    <a:pt x="1360" y="579"/>
                  </a:lnTo>
                  <a:cubicBezTo>
                    <a:pt x="1402" y="606"/>
                    <a:pt x="1458" y="620"/>
                    <a:pt x="1513" y="647"/>
                  </a:cubicBezTo>
                  <a:cubicBezTo>
                    <a:pt x="1679" y="690"/>
                    <a:pt x="1720" y="814"/>
                    <a:pt x="1720" y="814"/>
                  </a:cubicBezTo>
                  <a:cubicBezTo>
                    <a:pt x="1720" y="814"/>
                    <a:pt x="1735" y="828"/>
                    <a:pt x="1735" y="842"/>
                  </a:cubicBezTo>
                  <a:cubicBezTo>
                    <a:pt x="1768" y="919"/>
                    <a:pt x="1836" y="961"/>
                    <a:pt x="1904" y="961"/>
                  </a:cubicBezTo>
                  <a:cubicBezTo>
                    <a:pt x="1922" y="961"/>
                    <a:pt x="1940" y="958"/>
                    <a:pt x="1957" y="953"/>
                  </a:cubicBezTo>
                  <a:lnTo>
                    <a:pt x="1970" y="953"/>
                  </a:lnTo>
                  <a:cubicBezTo>
                    <a:pt x="2068" y="925"/>
                    <a:pt x="2123" y="814"/>
                    <a:pt x="2081" y="717"/>
                  </a:cubicBezTo>
                  <a:cubicBezTo>
                    <a:pt x="2081" y="703"/>
                    <a:pt x="2053" y="620"/>
                    <a:pt x="1985" y="537"/>
                  </a:cubicBezTo>
                  <a:cubicBezTo>
                    <a:pt x="1901" y="426"/>
                    <a:pt x="1776" y="342"/>
                    <a:pt x="1624" y="287"/>
                  </a:cubicBezTo>
                  <a:cubicBezTo>
                    <a:pt x="1430" y="231"/>
                    <a:pt x="1347" y="107"/>
                    <a:pt x="1332" y="93"/>
                  </a:cubicBezTo>
                  <a:cubicBezTo>
                    <a:pt x="1300" y="39"/>
                    <a:pt x="1241" y="1"/>
                    <a:pt x="1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52"/>
            <p:cNvSpPr/>
            <p:nvPr/>
          </p:nvSpPr>
          <p:spPr>
            <a:xfrm>
              <a:off x="2815628" y="2957129"/>
              <a:ext cx="126359" cy="147863"/>
            </a:xfrm>
            <a:custGeom>
              <a:avLst/>
              <a:gdLst/>
              <a:ahLst/>
              <a:cxnLst/>
              <a:rect l="l" t="t" r="r" b="b"/>
              <a:pathLst>
                <a:path w="2650" h="3101" extrusionOk="0">
                  <a:moveTo>
                    <a:pt x="986" y="2075"/>
                  </a:moveTo>
                  <a:cubicBezTo>
                    <a:pt x="1165" y="2075"/>
                    <a:pt x="1304" y="2228"/>
                    <a:pt x="1304" y="2407"/>
                  </a:cubicBezTo>
                  <a:cubicBezTo>
                    <a:pt x="1304" y="2588"/>
                    <a:pt x="1165" y="2727"/>
                    <a:pt x="986" y="2727"/>
                  </a:cubicBezTo>
                  <a:lnTo>
                    <a:pt x="708" y="2727"/>
                  </a:lnTo>
                  <a:cubicBezTo>
                    <a:pt x="527" y="2727"/>
                    <a:pt x="375" y="2588"/>
                    <a:pt x="375" y="2407"/>
                  </a:cubicBezTo>
                  <a:cubicBezTo>
                    <a:pt x="375" y="2228"/>
                    <a:pt x="527" y="2075"/>
                    <a:pt x="708" y="2075"/>
                  </a:cubicBezTo>
                  <a:close/>
                  <a:moveTo>
                    <a:pt x="1496" y="0"/>
                  </a:moveTo>
                  <a:cubicBezTo>
                    <a:pt x="1478" y="0"/>
                    <a:pt x="1461" y="3"/>
                    <a:pt x="1443" y="9"/>
                  </a:cubicBezTo>
                  <a:cubicBezTo>
                    <a:pt x="1359" y="22"/>
                    <a:pt x="1304" y="105"/>
                    <a:pt x="1304" y="189"/>
                  </a:cubicBezTo>
                  <a:lnTo>
                    <a:pt x="1304" y="1797"/>
                  </a:lnTo>
                  <a:cubicBezTo>
                    <a:pt x="1207" y="1742"/>
                    <a:pt x="1096" y="1714"/>
                    <a:pt x="986" y="1714"/>
                  </a:cubicBezTo>
                  <a:lnTo>
                    <a:pt x="722" y="1714"/>
                  </a:lnTo>
                  <a:cubicBezTo>
                    <a:pt x="333" y="1714"/>
                    <a:pt x="15" y="2006"/>
                    <a:pt x="15" y="2394"/>
                  </a:cubicBezTo>
                  <a:cubicBezTo>
                    <a:pt x="0" y="2782"/>
                    <a:pt x="320" y="3101"/>
                    <a:pt x="708" y="3101"/>
                  </a:cubicBezTo>
                  <a:lnTo>
                    <a:pt x="986" y="3101"/>
                  </a:lnTo>
                  <a:cubicBezTo>
                    <a:pt x="1374" y="3101"/>
                    <a:pt x="1679" y="2782"/>
                    <a:pt x="1679" y="2407"/>
                  </a:cubicBezTo>
                  <a:lnTo>
                    <a:pt x="1679" y="605"/>
                  </a:lnTo>
                  <a:cubicBezTo>
                    <a:pt x="1762" y="647"/>
                    <a:pt x="1845" y="688"/>
                    <a:pt x="1956" y="730"/>
                  </a:cubicBezTo>
                  <a:cubicBezTo>
                    <a:pt x="2206" y="813"/>
                    <a:pt x="2275" y="993"/>
                    <a:pt x="2275" y="993"/>
                  </a:cubicBezTo>
                  <a:cubicBezTo>
                    <a:pt x="2298" y="1074"/>
                    <a:pt x="2368" y="1125"/>
                    <a:pt x="2446" y="1125"/>
                  </a:cubicBezTo>
                  <a:cubicBezTo>
                    <a:pt x="2463" y="1125"/>
                    <a:pt x="2480" y="1123"/>
                    <a:pt x="2497" y="1118"/>
                  </a:cubicBezTo>
                  <a:cubicBezTo>
                    <a:pt x="2594" y="1091"/>
                    <a:pt x="2650" y="993"/>
                    <a:pt x="2622" y="896"/>
                  </a:cubicBezTo>
                  <a:cubicBezTo>
                    <a:pt x="2594" y="758"/>
                    <a:pt x="2428" y="480"/>
                    <a:pt x="2067" y="369"/>
                  </a:cubicBezTo>
                  <a:cubicBezTo>
                    <a:pt x="1790" y="286"/>
                    <a:pt x="1665" y="105"/>
                    <a:pt x="1651" y="92"/>
                  </a:cubicBezTo>
                  <a:cubicBezTo>
                    <a:pt x="1618" y="37"/>
                    <a:pt x="1560" y="0"/>
                    <a:pt x="1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2"/>
            <p:cNvSpPr/>
            <p:nvPr/>
          </p:nvSpPr>
          <p:spPr>
            <a:xfrm>
              <a:off x="2518035" y="3003048"/>
              <a:ext cx="62893" cy="85447"/>
            </a:xfrm>
            <a:custGeom>
              <a:avLst/>
              <a:gdLst/>
              <a:ahLst/>
              <a:cxnLst/>
              <a:rect l="l" t="t" r="r" b="b"/>
              <a:pathLst>
                <a:path w="1319" h="1792" extrusionOk="0">
                  <a:moveTo>
                    <a:pt x="175" y="1"/>
                  </a:moveTo>
                  <a:cubicBezTo>
                    <a:pt x="87" y="1"/>
                    <a:pt x="14" y="80"/>
                    <a:pt x="1" y="183"/>
                  </a:cubicBezTo>
                  <a:cubicBezTo>
                    <a:pt x="1" y="183"/>
                    <a:pt x="1" y="460"/>
                    <a:pt x="126" y="793"/>
                  </a:cubicBezTo>
                  <a:cubicBezTo>
                    <a:pt x="293" y="1237"/>
                    <a:pt x="598" y="1583"/>
                    <a:pt x="1027" y="1777"/>
                  </a:cubicBezTo>
                  <a:cubicBezTo>
                    <a:pt x="1055" y="1792"/>
                    <a:pt x="1083" y="1792"/>
                    <a:pt x="1110" y="1792"/>
                  </a:cubicBezTo>
                  <a:cubicBezTo>
                    <a:pt x="1180" y="1792"/>
                    <a:pt x="1249" y="1750"/>
                    <a:pt x="1277" y="1681"/>
                  </a:cubicBezTo>
                  <a:cubicBezTo>
                    <a:pt x="1319" y="1598"/>
                    <a:pt x="1277" y="1487"/>
                    <a:pt x="1180" y="1444"/>
                  </a:cubicBezTo>
                  <a:cubicBezTo>
                    <a:pt x="376" y="1056"/>
                    <a:pt x="376" y="224"/>
                    <a:pt x="376" y="183"/>
                  </a:cubicBezTo>
                  <a:cubicBezTo>
                    <a:pt x="376" y="85"/>
                    <a:pt x="306" y="2"/>
                    <a:pt x="195" y="2"/>
                  </a:cubicBezTo>
                  <a:cubicBezTo>
                    <a:pt x="188" y="1"/>
                    <a:pt x="181" y="1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2"/>
            <p:cNvSpPr/>
            <p:nvPr/>
          </p:nvSpPr>
          <p:spPr>
            <a:xfrm>
              <a:off x="2881098" y="3073620"/>
              <a:ext cx="55598" cy="63799"/>
            </a:xfrm>
            <a:custGeom>
              <a:avLst/>
              <a:gdLst/>
              <a:ahLst/>
              <a:cxnLst/>
              <a:rect l="l" t="t" r="r" b="b"/>
              <a:pathLst>
                <a:path w="1166" h="1338" extrusionOk="0">
                  <a:moveTo>
                    <a:pt x="963" y="0"/>
                  </a:moveTo>
                  <a:cubicBezTo>
                    <a:pt x="874" y="0"/>
                    <a:pt x="803" y="62"/>
                    <a:pt x="791" y="145"/>
                  </a:cubicBezTo>
                  <a:cubicBezTo>
                    <a:pt x="777" y="159"/>
                    <a:pt x="639" y="796"/>
                    <a:pt x="140" y="991"/>
                  </a:cubicBezTo>
                  <a:cubicBezTo>
                    <a:pt x="42" y="1018"/>
                    <a:pt x="1" y="1129"/>
                    <a:pt x="29" y="1227"/>
                  </a:cubicBezTo>
                  <a:cubicBezTo>
                    <a:pt x="56" y="1296"/>
                    <a:pt x="140" y="1338"/>
                    <a:pt x="208" y="1338"/>
                  </a:cubicBezTo>
                  <a:lnTo>
                    <a:pt x="278" y="1338"/>
                  </a:lnTo>
                  <a:cubicBezTo>
                    <a:pt x="957" y="1074"/>
                    <a:pt x="1138" y="256"/>
                    <a:pt x="1151" y="228"/>
                  </a:cubicBezTo>
                  <a:cubicBezTo>
                    <a:pt x="1166" y="131"/>
                    <a:pt x="1110" y="34"/>
                    <a:pt x="1013" y="7"/>
                  </a:cubicBezTo>
                  <a:cubicBezTo>
                    <a:pt x="996" y="2"/>
                    <a:pt x="979" y="0"/>
                    <a:pt x="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2"/>
            <p:cNvSpPr/>
            <p:nvPr/>
          </p:nvSpPr>
          <p:spPr>
            <a:xfrm>
              <a:off x="2556420" y="2686382"/>
              <a:ext cx="408067" cy="372353"/>
            </a:xfrm>
            <a:custGeom>
              <a:avLst/>
              <a:gdLst/>
              <a:ahLst/>
              <a:cxnLst/>
              <a:rect l="l" t="t" r="r" b="b"/>
              <a:pathLst>
                <a:path w="8558" h="7809" extrusionOk="0">
                  <a:moveTo>
                    <a:pt x="6810" y="361"/>
                  </a:moveTo>
                  <a:cubicBezTo>
                    <a:pt x="7572" y="361"/>
                    <a:pt x="8182" y="985"/>
                    <a:pt x="8182" y="1748"/>
                  </a:cubicBezTo>
                  <a:lnTo>
                    <a:pt x="8182" y="1873"/>
                  </a:lnTo>
                  <a:cubicBezTo>
                    <a:pt x="8182" y="2636"/>
                    <a:pt x="7572" y="3246"/>
                    <a:pt x="6810" y="3246"/>
                  </a:cubicBezTo>
                  <a:lnTo>
                    <a:pt x="6684" y="3246"/>
                  </a:lnTo>
                  <a:cubicBezTo>
                    <a:pt x="5784" y="3246"/>
                    <a:pt x="5214" y="2442"/>
                    <a:pt x="5312" y="1595"/>
                  </a:cubicBezTo>
                  <a:cubicBezTo>
                    <a:pt x="5381" y="902"/>
                    <a:pt x="5978" y="361"/>
                    <a:pt x="6684" y="361"/>
                  </a:cubicBezTo>
                  <a:close/>
                  <a:moveTo>
                    <a:pt x="4798" y="5271"/>
                  </a:moveTo>
                  <a:cubicBezTo>
                    <a:pt x="5159" y="5271"/>
                    <a:pt x="5464" y="5561"/>
                    <a:pt x="5464" y="5922"/>
                  </a:cubicBezTo>
                  <a:cubicBezTo>
                    <a:pt x="5464" y="6283"/>
                    <a:pt x="5159" y="6574"/>
                    <a:pt x="4798" y="6574"/>
                  </a:cubicBezTo>
                  <a:lnTo>
                    <a:pt x="4341" y="6574"/>
                  </a:lnTo>
                  <a:cubicBezTo>
                    <a:pt x="3981" y="6574"/>
                    <a:pt x="3689" y="6283"/>
                    <a:pt x="3689" y="5922"/>
                  </a:cubicBezTo>
                  <a:cubicBezTo>
                    <a:pt x="3689" y="5561"/>
                    <a:pt x="3981" y="5271"/>
                    <a:pt x="4341" y="5271"/>
                  </a:cubicBezTo>
                  <a:close/>
                  <a:moveTo>
                    <a:pt x="1485" y="6131"/>
                  </a:moveTo>
                  <a:cubicBezTo>
                    <a:pt x="1845" y="6131"/>
                    <a:pt x="2136" y="6421"/>
                    <a:pt x="2136" y="6782"/>
                  </a:cubicBezTo>
                  <a:cubicBezTo>
                    <a:pt x="2136" y="7142"/>
                    <a:pt x="1845" y="7434"/>
                    <a:pt x="1485" y="7434"/>
                  </a:cubicBezTo>
                  <a:lnTo>
                    <a:pt x="1026" y="7434"/>
                  </a:lnTo>
                  <a:cubicBezTo>
                    <a:pt x="666" y="7434"/>
                    <a:pt x="361" y="7142"/>
                    <a:pt x="361" y="6782"/>
                  </a:cubicBezTo>
                  <a:cubicBezTo>
                    <a:pt x="361" y="6421"/>
                    <a:pt x="666" y="6131"/>
                    <a:pt x="1026" y="6131"/>
                  </a:cubicBezTo>
                  <a:close/>
                  <a:moveTo>
                    <a:pt x="6684" y="1"/>
                  </a:moveTo>
                  <a:cubicBezTo>
                    <a:pt x="5825" y="1"/>
                    <a:pt x="5118" y="611"/>
                    <a:pt x="4965" y="1429"/>
                  </a:cubicBezTo>
                  <a:lnTo>
                    <a:pt x="4397" y="1595"/>
                  </a:lnTo>
                  <a:cubicBezTo>
                    <a:pt x="4299" y="1623"/>
                    <a:pt x="4244" y="1721"/>
                    <a:pt x="4271" y="1817"/>
                  </a:cubicBezTo>
                  <a:cubicBezTo>
                    <a:pt x="4294" y="1898"/>
                    <a:pt x="4374" y="1950"/>
                    <a:pt x="4456" y="1950"/>
                  </a:cubicBezTo>
                  <a:cubicBezTo>
                    <a:pt x="4473" y="1950"/>
                    <a:pt x="4491" y="1947"/>
                    <a:pt x="4508" y="1942"/>
                  </a:cubicBezTo>
                  <a:lnTo>
                    <a:pt x="4937" y="1817"/>
                  </a:lnTo>
                  <a:cubicBezTo>
                    <a:pt x="4937" y="2220"/>
                    <a:pt x="5048" y="2608"/>
                    <a:pt x="5284" y="2927"/>
                  </a:cubicBezTo>
                  <a:lnTo>
                    <a:pt x="2511" y="3745"/>
                  </a:lnTo>
                  <a:lnTo>
                    <a:pt x="2511" y="2525"/>
                  </a:lnTo>
                  <a:lnTo>
                    <a:pt x="2955" y="2386"/>
                  </a:lnTo>
                  <a:cubicBezTo>
                    <a:pt x="3051" y="2358"/>
                    <a:pt x="3107" y="2261"/>
                    <a:pt x="3079" y="2164"/>
                  </a:cubicBezTo>
                  <a:cubicBezTo>
                    <a:pt x="3056" y="2084"/>
                    <a:pt x="2986" y="2032"/>
                    <a:pt x="2907" y="2032"/>
                  </a:cubicBezTo>
                  <a:cubicBezTo>
                    <a:pt x="2891" y="2032"/>
                    <a:pt x="2874" y="2034"/>
                    <a:pt x="2857" y="2039"/>
                  </a:cubicBezTo>
                  <a:lnTo>
                    <a:pt x="2274" y="2205"/>
                  </a:lnTo>
                  <a:cubicBezTo>
                    <a:pt x="2191" y="2220"/>
                    <a:pt x="2136" y="2303"/>
                    <a:pt x="2136" y="2386"/>
                  </a:cubicBezTo>
                  <a:lnTo>
                    <a:pt x="2136" y="5992"/>
                  </a:lnTo>
                  <a:cubicBezTo>
                    <a:pt x="1969" y="5853"/>
                    <a:pt x="1734" y="5756"/>
                    <a:pt x="1485" y="5756"/>
                  </a:cubicBezTo>
                  <a:lnTo>
                    <a:pt x="1026" y="5756"/>
                  </a:lnTo>
                  <a:cubicBezTo>
                    <a:pt x="458" y="5756"/>
                    <a:pt x="0" y="6214"/>
                    <a:pt x="0" y="6782"/>
                  </a:cubicBezTo>
                  <a:cubicBezTo>
                    <a:pt x="0" y="7351"/>
                    <a:pt x="458" y="7808"/>
                    <a:pt x="1026" y="7808"/>
                  </a:cubicBezTo>
                  <a:lnTo>
                    <a:pt x="1485" y="7808"/>
                  </a:lnTo>
                  <a:cubicBezTo>
                    <a:pt x="2053" y="7808"/>
                    <a:pt x="2511" y="7351"/>
                    <a:pt x="2511" y="6782"/>
                  </a:cubicBezTo>
                  <a:lnTo>
                    <a:pt x="2511" y="4134"/>
                  </a:lnTo>
                  <a:lnTo>
                    <a:pt x="5464" y="3259"/>
                  </a:lnTo>
                  <a:lnTo>
                    <a:pt x="5464" y="5132"/>
                  </a:lnTo>
                  <a:cubicBezTo>
                    <a:pt x="5284" y="4993"/>
                    <a:pt x="5048" y="4896"/>
                    <a:pt x="4798" y="4896"/>
                  </a:cubicBezTo>
                  <a:lnTo>
                    <a:pt x="4341" y="4896"/>
                  </a:lnTo>
                  <a:cubicBezTo>
                    <a:pt x="3772" y="4896"/>
                    <a:pt x="3315" y="5354"/>
                    <a:pt x="3315" y="5922"/>
                  </a:cubicBezTo>
                  <a:cubicBezTo>
                    <a:pt x="3315" y="6491"/>
                    <a:pt x="3772" y="6948"/>
                    <a:pt x="4341" y="6948"/>
                  </a:cubicBezTo>
                  <a:lnTo>
                    <a:pt x="4798" y="6948"/>
                  </a:lnTo>
                  <a:cubicBezTo>
                    <a:pt x="5368" y="6948"/>
                    <a:pt x="5825" y="6491"/>
                    <a:pt x="5825" y="5922"/>
                  </a:cubicBezTo>
                  <a:lnTo>
                    <a:pt x="5825" y="3398"/>
                  </a:lnTo>
                  <a:cubicBezTo>
                    <a:pt x="6089" y="3537"/>
                    <a:pt x="6379" y="3620"/>
                    <a:pt x="6684" y="3620"/>
                  </a:cubicBezTo>
                  <a:lnTo>
                    <a:pt x="6810" y="3620"/>
                  </a:lnTo>
                  <a:cubicBezTo>
                    <a:pt x="7766" y="3620"/>
                    <a:pt x="8557" y="2830"/>
                    <a:pt x="8557" y="1873"/>
                  </a:cubicBezTo>
                  <a:lnTo>
                    <a:pt x="8557" y="1748"/>
                  </a:lnTo>
                  <a:cubicBezTo>
                    <a:pt x="8557" y="778"/>
                    <a:pt x="7766" y="1"/>
                    <a:pt x="6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2"/>
            <p:cNvSpPr/>
            <p:nvPr/>
          </p:nvSpPr>
          <p:spPr>
            <a:xfrm>
              <a:off x="2845383" y="2732110"/>
              <a:ext cx="78724" cy="81156"/>
            </a:xfrm>
            <a:custGeom>
              <a:avLst/>
              <a:gdLst/>
              <a:ahLst/>
              <a:cxnLst/>
              <a:rect l="l" t="t" r="r" b="b"/>
              <a:pathLst>
                <a:path w="1651" h="1702" extrusionOk="0">
                  <a:moveTo>
                    <a:pt x="401" y="368"/>
                  </a:moveTo>
                  <a:cubicBezTo>
                    <a:pt x="407" y="368"/>
                    <a:pt x="413" y="369"/>
                    <a:pt x="417" y="373"/>
                  </a:cubicBezTo>
                  <a:lnTo>
                    <a:pt x="1194" y="817"/>
                  </a:lnTo>
                  <a:cubicBezTo>
                    <a:pt x="1221" y="845"/>
                    <a:pt x="1221" y="858"/>
                    <a:pt x="1194" y="886"/>
                  </a:cubicBezTo>
                  <a:lnTo>
                    <a:pt x="417" y="1330"/>
                  </a:lnTo>
                  <a:cubicBezTo>
                    <a:pt x="410" y="1333"/>
                    <a:pt x="403" y="1335"/>
                    <a:pt x="397" y="1335"/>
                  </a:cubicBezTo>
                  <a:cubicBezTo>
                    <a:pt x="382" y="1335"/>
                    <a:pt x="371" y="1322"/>
                    <a:pt x="362" y="1302"/>
                  </a:cubicBezTo>
                  <a:lnTo>
                    <a:pt x="362" y="401"/>
                  </a:lnTo>
                  <a:cubicBezTo>
                    <a:pt x="362" y="381"/>
                    <a:pt x="383" y="368"/>
                    <a:pt x="401" y="368"/>
                  </a:cubicBezTo>
                  <a:close/>
                  <a:moveTo>
                    <a:pt x="402" y="1"/>
                  </a:moveTo>
                  <a:cubicBezTo>
                    <a:pt x="194" y="1"/>
                    <a:pt x="1" y="169"/>
                    <a:pt x="1" y="401"/>
                  </a:cubicBezTo>
                  <a:lnTo>
                    <a:pt x="1" y="1302"/>
                  </a:lnTo>
                  <a:cubicBezTo>
                    <a:pt x="1" y="1534"/>
                    <a:pt x="194" y="1702"/>
                    <a:pt x="402" y="1702"/>
                  </a:cubicBezTo>
                  <a:cubicBezTo>
                    <a:pt x="467" y="1702"/>
                    <a:pt x="534" y="1685"/>
                    <a:pt x="597" y="1649"/>
                  </a:cubicBezTo>
                  <a:lnTo>
                    <a:pt x="1388" y="1205"/>
                  </a:lnTo>
                  <a:cubicBezTo>
                    <a:pt x="1651" y="1052"/>
                    <a:pt x="1651" y="651"/>
                    <a:pt x="1388" y="498"/>
                  </a:cubicBezTo>
                  <a:lnTo>
                    <a:pt x="597" y="54"/>
                  </a:lnTo>
                  <a:cubicBezTo>
                    <a:pt x="534" y="17"/>
                    <a:pt x="467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52"/>
            <p:cNvSpPr/>
            <p:nvPr/>
          </p:nvSpPr>
          <p:spPr>
            <a:xfrm>
              <a:off x="2722407" y="2773309"/>
              <a:ext cx="19216" cy="17499"/>
            </a:xfrm>
            <a:custGeom>
              <a:avLst/>
              <a:gdLst/>
              <a:ahLst/>
              <a:cxnLst/>
              <a:rect l="l" t="t" r="r" b="b"/>
              <a:pathLst>
                <a:path w="403" h="367" extrusionOk="0">
                  <a:moveTo>
                    <a:pt x="202" y="0"/>
                  </a:moveTo>
                  <a:cubicBezTo>
                    <a:pt x="119" y="0"/>
                    <a:pt x="38" y="50"/>
                    <a:pt x="14" y="147"/>
                  </a:cubicBezTo>
                  <a:cubicBezTo>
                    <a:pt x="1" y="216"/>
                    <a:pt x="42" y="299"/>
                    <a:pt x="111" y="341"/>
                  </a:cubicBezTo>
                  <a:cubicBezTo>
                    <a:pt x="140" y="359"/>
                    <a:pt x="172" y="366"/>
                    <a:pt x="202" y="366"/>
                  </a:cubicBezTo>
                  <a:cubicBezTo>
                    <a:pt x="245" y="366"/>
                    <a:pt x="287" y="351"/>
                    <a:pt x="319" y="327"/>
                  </a:cubicBezTo>
                  <a:cubicBezTo>
                    <a:pt x="389" y="258"/>
                    <a:pt x="402" y="160"/>
                    <a:pt x="361" y="77"/>
                  </a:cubicBezTo>
                  <a:cubicBezTo>
                    <a:pt x="320" y="26"/>
                    <a:pt x="261" y="0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3" name="Google Shape;2073;p52"/>
          <p:cNvGrpSpPr/>
          <p:nvPr/>
        </p:nvGrpSpPr>
        <p:grpSpPr>
          <a:xfrm>
            <a:off x="7880600" y="3351320"/>
            <a:ext cx="402786" cy="257534"/>
            <a:chOff x="7652841" y="3500626"/>
            <a:chExt cx="451706" cy="288813"/>
          </a:xfrm>
        </p:grpSpPr>
        <p:sp>
          <p:nvSpPr>
            <p:cNvPr id="2074" name="Google Shape;2074;p52"/>
            <p:cNvSpPr/>
            <p:nvPr/>
          </p:nvSpPr>
          <p:spPr>
            <a:xfrm>
              <a:off x="7727561" y="3500626"/>
              <a:ext cx="299637" cy="288813"/>
            </a:xfrm>
            <a:custGeom>
              <a:avLst/>
              <a:gdLst/>
              <a:ahLst/>
              <a:cxnLst/>
              <a:rect l="l" t="t" r="r" b="b"/>
              <a:pathLst>
                <a:path w="6284" h="6057" extrusionOk="0">
                  <a:moveTo>
                    <a:pt x="4397" y="426"/>
                  </a:moveTo>
                  <a:lnTo>
                    <a:pt x="4397" y="939"/>
                  </a:lnTo>
                  <a:lnTo>
                    <a:pt x="2885" y="1397"/>
                  </a:lnTo>
                  <a:lnTo>
                    <a:pt x="2885" y="870"/>
                  </a:lnTo>
                  <a:lnTo>
                    <a:pt x="4397" y="426"/>
                  </a:lnTo>
                  <a:close/>
                  <a:moveTo>
                    <a:pt x="4105" y="2548"/>
                  </a:moveTo>
                  <a:cubicBezTo>
                    <a:pt x="4272" y="2548"/>
                    <a:pt x="4397" y="2686"/>
                    <a:pt x="4397" y="2839"/>
                  </a:cubicBezTo>
                  <a:cubicBezTo>
                    <a:pt x="4397" y="3006"/>
                    <a:pt x="4272" y="3130"/>
                    <a:pt x="4105" y="3130"/>
                  </a:cubicBezTo>
                  <a:lnTo>
                    <a:pt x="3842" y="3130"/>
                  </a:lnTo>
                  <a:cubicBezTo>
                    <a:pt x="3689" y="3130"/>
                    <a:pt x="3551" y="3006"/>
                    <a:pt x="3551" y="2839"/>
                  </a:cubicBezTo>
                  <a:cubicBezTo>
                    <a:pt x="3551" y="2686"/>
                    <a:pt x="3689" y="2548"/>
                    <a:pt x="3842" y="2548"/>
                  </a:cubicBezTo>
                  <a:close/>
                  <a:moveTo>
                    <a:pt x="2234" y="2936"/>
                  </a:moveTo>
                  <a:cubicBezTo>
                    <a:pt x="2386" y="2936"/>
                    <a:pt x="2524" y="3061"/>
                    <a:pt x="2524" y="3228"/>
                  </a:cubicBezTo>
                  <a:cubicBezTo>
                    <a:pt x="2524" y="3380"/>
                    <a:pt x="2386" y="3518"/>
                    <a:pt x="2234" y="3518"/>
                  </a:cubicBezTo>
                  <a:lnTo>
                    <a:pt x="1970" y="3518"/>
                  </a:lnTo>
                  <a:cubicBezTo>
                    <a:pt x="1803" y="3518"/>
                    <a:pt x="1665" y="3380"/>
                    <a:pt x="1665" y="3228"/>
                  </a:cubicBezTo>
                  <a:cubicBezTo>
                    <a:pt x="1665" y="3061"/>
                    <a:pt x="1803" y="2936"/>
                    <a:pt x="1970" y="2936"/>
                  </a:cubicBezTo>
                  <a:close/>
                  <a:moveTo>
                    <a:pt x="4590" y="0"/>
                  </a:moveTo>
                  <a:cubicBezTo>
                    <a:pt x="4572" y="0"/>
                    <a:pt x="4554" y="4"/>
                    <a:pt x="4536" y="10"/>
                  </a:cubicBezTo>
                  <a:lnTo>
                    <a:pt x="2650" y="551"/>
                  </a:lnTo>
                  <a:cubicBezTo>
                    <a:pt x="2580" y="565"/>
                    <a:pt x="2524" y="648"/>
                    <a:pt x="2524" y="731"/>
                  </a:cubicBezTo>
                  <a:lnTo>
                    <a:pt x="2524" y="745"/>
                  </a:lnTo>
                  <a:cubicBezTo>
                    <a:pt x="2302" y="662"/>
                    <a:pt x="2081" y="620"/>
                    <a:pt x="1845" y="620"/>
                  </a:cubicBezTo>
                  <a:cubicBezTo>
                    <a:pt x="819" y="620"/>
                    <a:pt x="0" y="1438"/>
                    <a:pt x="0" y="2451"/>
                  </a:cubicBezTo>
                  <a:cubicBezTo>
                    <a:pt x="0" y="2978"/>
                    <a:pt x="222" y="3491"/>
                    <a:pt x="625" y="3838"/>
                  </a:cubicBezTo>
                  <a:lnTo>
                    <a:pt x="3010" y="6001"/>
                  </a:lnTo>
                  <a:cubicBezTo>
                    <a:pt x="3051" y="6029"/>
                    <a:pt x="3093" y="6057"/>
                    <a:pt x="3135" y="6057"/>
                  </a:cubicBezTo>
                  <a:cubicBezTo>
                    <a:pt x="3190" y="6057"/>
                    <a:pt x="3232" y="6029"/>
                    <a:pt x="3260" y="6001"/>
                  </a:cubicBezTo>
                  <a:lnTo>
                    <a:pt x="4009" y="5321"/>
                  </a:lnTo>
                  <a:cubicBezTo>
                    <a:pt x="4092" y="5266"/>
                    <a:pt x="4092" y="5141"/>
                    <a:pt x="4022" y="5072"/>
                  </a:cubicBezTo>
                  <a:cubicBezTo>
                    <a:pt x="3986" y="5028"/>
                    <a:pt x="3939" y="5007"/>
                    <a:pt x="3890" y="5007"/>
                  </a:cubicBezTo>
                  <a:cubicBezTo>
                    <a:pt x="3845" y="5007"/>
                    <a:pt x="3799" y="5025"/>
                    <a:pt x="3759" y="5058"/>
                  </a:cubicBezTo>
                  <a:lnTo>
                    <a:pt x="3135" y="5613"/>
                  </a:lnTo>
                  <a:lnTo>
                    <a:pt x="888" y="3574"/>
                  </a:lnTo>
                  <a:cubicBezTo>
                    <a:pt x="875" y="3574"/>
                    <a:pt x="875" y="3574"/>
                    <a:pt x="875" y="3561"/>
                  </a:cubicBezTo>
                  <a:cubicBezTo>
                    <a:pt x="555" y="3283"/>
                    <a:pt x="361" y="2880"/>
                    <a:pt x="361" y="2451"/>
                  </a:cubicBezTo>
                  <a:cubicBezTo>
                    <a:pt x="361" y="1647"/>
                    <a:pt x="1027" y="981"/>
                    <a:pt x="1845" y="981"/>
                  </a:cubicBezTo>
                  <a:cubicBezTo>
                    <a:pt x="2081" y="981"/>
                    <a:pt x="2317" y="1037"/>
                    <a:pt x="2524" y="1147"/>
                  </a:cubicBezTo>
                  <a:lnTo>
                    <a:pt x="2524" y="2631"/>
                  </a:lnTo>
                  <a:cubicBezTo>
                    <a:pt x="2428" y="2590"/>
                    <a:pt x="2330" y="2562"/>
                    <a:pt x="2234" y="2562"/>
                  </a:cubicBezTo>
                  <a:lnTo>
                    <a:pt x="1970" y="2562"/>
                  </a:lnTo>
                  <a:cubicBezTo>
                    <a:pt x="1596" y="2562"/>
                    <a:pt x="1304" y="2853"/>
                    <a:pt x="1304" y="3228"/>
                  </a:cubicBezTo>
                  <a:cubicBezTo>
                    <a:pt x="1304" y="3588"/>
                    <a:pt x="1596" y="3879"/>
                    <a:pt x="1970" y="3879"/>
                  </a:cubicBezTo>
                  <a:lnTo>
                    <a:pt x="2234" y="3879"/>
                  </a:lnTo>
                  <a:cubicBezTo>
                    <a:pt x="2594" y="3879"/>
                    <a:pt x="2885" y="3588"/>
                    <a:pt x="2885" y="3228"/>
                  </a:cubicBezTo>
                  <a:lnTo>
                    <a:pt x="2885" y="1771"/>
                  </a:lnTo>
                  <a:lnTo>
                    <a:pt x="4397" y="1327"/>
                  </a:lnTo>
                  <a:lnTo>
                    <a:pt x="4397" y="2243"/>
                  </a:lnTo>
                  <a:cubicBezTo>
                    <a:pt x="4314" y="2201"/>
                    <a:pt x="4216" y="2187"/>
                    <a:pt x="4105" y="2187"/>
                  </a:cubicBezTo>
                  <a:lnTo>
                    <a:pt x="3842" y="2187"/>
                  </a:lnTo>
                  <a:cubicBezTo>
                    <a:pt x="3482" y="2187"/>
                    <a:pt x="3190" y="2479"/>
                    <a:pt x="3190" y="2839"/>
                  </a:cubicBezTo>
                  <a:cubicBezTo>
                    <a:pt x="3190" y="3200"/>
                    <a:pt x="3482" y="3505"/>
                    <a:pt x="3842" y="3505"/>
                  </a:cubicBezTo>
                  <a:lnTo>
                    <a:pt x="4105" y="3505"/>
                  </a:lnTo>
                  <a:cubicBezTo>
                    <a:pt x="4480" y="3505"/>
                    <a:pt x="4771" y="3200"/>
                    <a:pt x="4771" y="2839"/>
                  </a:cubicBezTo>
                  <a:lnTo>
                    <a:pt x="4771" y="1022"/>
                  </a:lnTo>
                  <a:cubicBezTo>
                    <a:pt x="5063" y="1092"/>
                    <a:pt x="5326" y="1244"/>
                    <a:pt x="5520" y="1466"/>
                  </a:cubicBezTo>
                  <a:cubicBezTo>
                    <a:pt x="5769" y="1730"/>
                    <a:pt x="5908" y="2091"/>
                    <a:pt x="5908" y="2451"/>
                  </a:cubicBezTo>
                  <a:cubicBezTo>
                    <a:pt x="5908" y="2880"/>
                    <a:pt x="5728" y="3283"/>
                    <a:pt x="5409" y="3561"/>
                  </a:cubicBezTo>
                  <a:cubicBezTo>
                    <a:pt x="5409" y="3574"/>
                    <a:pt x="5396" y="3574"/>
                    <a:pt x="5396" y="3574"/>
                  </a:cubicBezTo>
                  <a:lnTo>
                    <a:pt x="4952" y="3977"/>
                  </a:lnTo>
                  <a:cubicBezTo>
                    <a:pt x="4882" y="4045"/>
                    <a:pt x="4882" y="4156"/>
                    <a:pt x="4937" y="4239"/>
                  </a:cubicBezTo>
                  <a:cubicBezTo>
                    <a:pt x="4976" y="4278"/>
                    <a:pt x="5031" y="4299"/>
                    <a:pt x="5084" y="4299"/>
                  </a:cubicBezTo>
                  <a:cubicBezTo>
                    <a:pt x="5127" y="4299"/>
                    <a:pt x="5170" y="4285"/>
                    <a:pt x="5201" y="4254"/>
                  </a:cubicBezTo>
                  <a:lnTo>
                    <a:pt x="5658" y="3838"/>
                  </a:lnTo>
                  <a:cubicBezTo>
                    <a:pt x="6061" y="3491"/>
                    <a:pt x="6283" y="2991"/>
                    <a:pt x="6283" y="2464"/>
                  </a:cubicBezTo>
                  <a:cubicBezTo>
                    <a:pt x="6283" y="1993"/>
                    <a:pt x="6102" y="1549"/>
                    <a:pt x="5797" y="1216"/>
                  </a:cubicBezTo>
                  <a:cubicBezTo>
                    <a:pt x="5520" y="911"/>
                    <a:pt x="5159" y="717"/>
                    <a:pt x="4771" y="648"/>
                  </a:cubicBezTo>
                  <a:lnTo>
                    <a:pt x="4771" y="190"/>
                  </a:lnTo>
                  <a:cubicBezTo>
                    <a:pt x="4771" y="86"/>
                    <a:pt x="4684" y="0"/>
                    <a:pt x="4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52"/>
            <p:cNvSpPr/>
            <p:nvPr/>
          </p:nvSpPr>
          <p:spPr>
            <a:xfrm>
              <a:off x="8038363" y="3565667"/>
              <a:ext cx="31757" cy="101993"/>
            </a:xfrm>
            <a:custGeom>
              <a:avLst/>
              <a:gdLst/>
              <a:ahLst/>
              <a:cxnLst/>
              <a:rect l="l" t="t" r="r" b="b"/>
              <a:pathLst>
                <a:path w="666" h="2139" extrusionOk="0">
                  <a:moveTo>
                    <a:pt x="205" y="0"/>
                  </a:moveTo>
                  <a:cubicBezTo>
                    <a:pt x="178" y="0"/>
                    <a:pt x="150" y="6"/>
                    <a:pt x="126" y="19"/>
                  </a:cubicBezTo>
                  <a:cubicBezTo>
                    <a:pt x="28" y="74"/>
                    <a:pt x="0" y="185"/>
                    <a:pt x="42" y="268"/>
                  </a:cubicBezTo>
                  <a:cubicBezTo>
                    <a:pt x="278" y="712"/>
                    <a:pt x="278" y="1433"/>
                    <a:pt x="42" y="1864"/>
                  </a:cubicBezTo>
                  <a:cubicBezTo>
                    <a:pt x="0" y="1960"/>
                    <a:pt x="28" y="2071"/>
                    <a:pt x="126" y="2113"/>
                  </a:cubicBezTo>
                  <a:cubicBezTo>
                    <a:pt x="152" y="2131"/>
                    <a:pt x="180" y="2138"/>
                    <a:pt x="209" y="2138"/>
                  </a:cubicBezTo>
                  <a:cubicBezTo>
                    <a:pt x="273" y="2138"/>
                    <a:pt x="337" y="2101"/>
                    <a:pt x="375" y="2043"/>
                  </a:cubicBezTo>
                  <a:cubicBezTo>
                    <a:pt x="666" y="1503"/>
                    <a:pt x="666" y="643"/>
                    <a:pt x="375" y="102"/>
                  </a:cubicBezTo>
                  <a:cubicBezTo>
                    <a:pt x="336" y="34"/>
                    <a:pt x="270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52"/>
            <p:cNvSpPr/>
            <p:nvPr/>
          </p:nvSpPr>
          <p:spPr>
            <a:xfrm>
              <a:off x="8068785" y="3533576"/>
              <a:ext cx="35762" cy="166460"/>
            </a:xfrm>
            <a:custGeom>
              <a:avLst/>
              <a:gdLst/>
              <a:ahLst/>
              <a:cxnLst/>
              <a:rect l="l" t="t" r="r" b="b"/>
              <a:pathLst>
                <a:path w="750" h="3491" extrusionOk="0">
                  <a:moveTo>
                    <a:pt x="218" y="1"/>
                  </a:moveTo>
                  <a:cubicBezTo>
                    <a:pt x="187" y="1"/>
                    <a:pt x="156" y="9"/>
                    <a:pt x="126" y="26"/>
                  </a:cubicBezTo>
                  <a:cubicBezTo>
                    <a:pt x="42" y="68"/>
                    <a:pt x="0" y="179"/>
                    <a:pt x="56" y="276"/>
                  </a:cubicBezTo>
                  <a:cubicBezTo>
                    <a:pt x="264" y="664"/>
                    <a:pt x="375" y="1191"/>
                    <a:pt x="375" y="1746"/>
                  </a:cubicBezTo>
                  <a:cubicBezTo>
                    <a:pt x="375" y="2300"/>
                    <a:pt x="264" y="2827"/>
                    <a:pt x="56" y="3216"/>
                  </a:cubicBezTo>
                  <a:cubicBezTo>
                    <a:pt x="0" y="3313"/>
                    <a:pt x="42" y="3424"/>
                    <a:pt x="126" y="3465"/>
                  </a:cubicBezTo>
                  <a:cubicBezTo>
                    <a:pt x="156" y="3483"/>
                    <a:pt x="188" y="3491"/>
                    <a:pt x="219" y="3491"/>
                  </a:cubicBezTo>
                  <a:cubicBezTo>
                    <a:pt x="285" y="3491"/>
                    <a:pt x="346" y="3453"/>
                    <a:pt x="375" y="3397"/>
                  </a:cubicBezTo>
                  <a:cubicBezTo>
                    <a:pt x="610" y="2953"/>
                    <a:pt x="749" y="2370"/>
                    <a:pt x="749" y="1746"/>
                  </a:cubicBezTo>
                  <a:cubicBezTo>
                    <a:pt x="749" y="1122"/>
                    <a:pt x="610" y="540"/>
                    <a:pt x="375" y="96"/>
                  </a:cubicBezTo>
                  <a:cubicBezTo>
                    <a:pt x="346" y="39"/>
                    <a:pt x="285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52"/>
            <p:cNvSpPr/>
            <p:nvPr/>
          </p:nvSpPr>
          <p:spPr>
            <a:xfrm>
              <a:off x="7686554" y="3565667"/>
              <a:ext cx="31804" cy="101993"/>
            </a:xfrm>
            <a:custGeom>
              <a:avLst/>
              <a:gdLst/>
              <a:ahLst/>
              <a:cxnLst/>
              <a:rect l="l" t="t" r="r" b="b"/>
              <a:pathLst>
                <a:path w="667" h="2139" extrusionOk="0">
                  <a:moveTo>
                    <a:pt x="462" y="0"/>
                  </a:moveTo>
                  <a:cubicBezTo>
                    <a:pt x="397" y="0"/>
                    <a:pt x="331" y="34"/>
                    <a:pt x="292" y="102"/>
                  </a:cubicBezTo>
                  <a:cubicBezTo>
                    <a:pt x="1" y="643"/>
                    <a:pt x="1" y="1503"/>
                    <a:pt x="292" y="2043"/>
                  </a:cubicBezTo>
                  <a:cubicBezTo>
                    <a:pt x="330" y="2101"/>
                    <a:pt x="395" y="2138"/>
                    <a:pt x="458" y="2138"/>
                  </a:cubicBezTo>
                  <a:cubicBezTo>
                    <a:pt x="487" y="2138"/>
                    <a:pt x="516" y="2131"/>
                    <a:pt x="542" y="2113"/>
                  </a:cubicBezTo>
                  <a:cubicBezTo>
                    <a:pt x="638" y="2071"/>
                    <a:pt x="666" y="1960"/>
                    <a:pt x="611" y="1864"/>
                  </a:cubicBezTo>
                  <a:cubicBezTo>
                    <a:pt x="389" y="1433"/>
                    <a:pt x="389" y="712"/>
                    <a:pt x="611" y="268"/>
                  </a:cubicBezTo>
                  <a:cubicBezTo>
                    <a:pt x="666" y="185"/>
                    <a:pt x="638" y="74"/>
                    <a:pt x="542" y="19"/>
                  </a:cubicBezTo>
                  <a:cubicBezTo>
                    <a:pt x="517" y="6"/>
                    <a:pt x="490" y="0"/>
                    <a:pt x="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52"/>
            <p:cNvSpPr/>
            <p:nvPr/>
          </p:nvSpPr>
          <p:spPr>
            <a:xfrm>
              <a:off x="7652841" y="3533576"/>
              <a:ext cx="35762" cy="166603"/>
            </a:xfrm>
            <a:custGeom>
              <a:avLst/>
              <a:gdLst/>
              <a:ahLst/>
              <a:cxnLst/>
              <a:rect l="l" t="t" r="r" b="b"/>
              <a:pathLst>
                <a:path w="750" h="3494" extrusionOk="0">
                  <a:moveTo>
                    <a:pt x="532" y="1"/>
                  </a:moveTo>
                  <a:cubicBezTo>
                    <a:pt x="465" y="1"/>
                    <a:pt x="404" y="39"/>
                    <a:pt x="375" y="96"/>
                  </a:cubicBezTo>
                  <a:cubicBezTo>
                    <a:pt x="140" y="540"/>
                    <a:pt x="1" y="1122"/>
                    <a:pt x="1" y="1746"/>
                  </a:cubicBezTo>
                  <a:cubicBezTo>
                    <a:pt x="1" y="2370"/>
                    <a:pt x="140" y="2953"/>
                    <a:pt x="375" y="3397"/>
                  </a:cubicBezTo>
                  <a:cubicBezTo>
                    <a:pt x="402" y="3452"/>
                    <a:pt x="472" y="3493"/>
                    <a:pt x="541" y="3493"/>
                  </a:cubicBezTo>
                  <a:cubicBezTo>
                    <a:pt x="569" y="3493"/>
                    <a:pt x="597" y="3480"/>
                    <a:pt x="624" y="3465"/>
                  </a:cubicBezTo>
                  <a:cubicBezTo>
                    <a:pt x="708" y="3424"/>
                    <a:pt x="750" y="3313"/>
                    <a:pt x="694" y="3216"/>
                  </a:cubicBezTo>
                  <a:cubicBezTo>
                    <a:pt x="486" y="2827"/>
                    <a:pt x="375" y="2300"/>
                    <a:pt x="375" y="1746"/>
                  </a:cubicBezTo>
                  <a:cubicBezTo>
                    <a:pt x="375" y="1191"/>
                    <a:pt x="486" y="664"/>
                    <a:pt x="694" y="276"/>
                  </a:cubicBezTo>
                  <a:cubicBezTo>
                    <a:pt x="750" y="179"/>
                    <a:pt x="708" y="68"/>
                    <a:pt x="624" y="26"/>
                  </a:cubicBezTo>
                  <a:cubicBezTo>
                    <a:pt x="594" y="9"/>
                    <a:pt x="563" y="1"/>
                    <a:pt x="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52"/>
            <p:cNvSpPr/>
            <p:nvPr/>
          </p:nvSpPr>
          <p:spPr>
            <a:xfrm>
              <a:off x="7931933" y="3713724"/>
              <a:ext cx="19168" cy="17643"/>
            </a:xfrm>
            <a:custGeom>
              <a:avLst/>
              <a:gdLst/>
              <a:ahLst/>
              <a:cxnLst/>
              <a:rect l="l" t="t" r="r" b="b"/>
              <a:pathLst>
                <a:path w="402" h="370" extrusionOk="0">
                  <a:moveTo>
                    <a:pt x="192" y="1"/>
                  </a:moveTo>
                  <a:cubicBezTo>
                    <a:pt x="111" y="1"/>
                    <a:pt x="37" y="63"/>
                    <a:pt x="13" y="145"/>
                  </a:cubicBezTo>
                  <a:cubicBezTo>
                    <a:pt x="0" y="242"/>
                    <a:pt x="69" y="340"/>
                    <a:pt x="167" y="367"/>
                  </a:cubicBezTo>
                  <a:cubicBezTo>
                    <a:pt x="175" y="368"/>
                    <a:pt x="183" y="369"/>
                    <a:pt x="191" y="369"/>
                  </a:cubicBezTo>
                  <a:cubicBezTo>
                    <a:pt x="279" y="369"/>
                    <a:pt x="362" y="304"/>
                    <a:pt x="374" y="214"/>
                  </a:cubicBezTo>
                  <a:cubicBezTo>
                    <a:pt x="402" y="118"/>
                    <a:pt x="333" y="20"/>
                    <a:pt x="235" y="7"/>
                  </a:cubicBezTo>
                  <a:cubicBezTo>
                    <a:pt x="221" y="3"/>
                    <a:pt x="206" y="1"/>
                    <a:pt x="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0" name="Google Shape;2080;p52"/>
          <p:cNvGrpSpPr/>
          <p:nvPr/>
        </p:nvGrpSpPr>
        <p:grpSpPr>
          <a:xfrm>
            <a:off x="2650920" y="2625258"/>
            <a:ext cx="385685" cy="402182"/>
            <a:chOff x="1787999" y="2686382"/>
            <a:chExt cx="432528" cy="451029"/>
          </a:xfrm>
        </p:grpSpPr>
        <p:sp>
          <p:nvSpPr>
            <p:cNvPr id="2081" name="Google Shape;2081;p52"/>
            <p:cNvSpPr/>
            <p:nvPr/>
          </p:nvSpPr>
          <p:spPr>
            <a:xfrm>
              <a:off x="1787999" y="2686382"/>
              <a:ext cx="432528" cy="451029"/>
            </a:xfrm>
            <a:custGeom>
              <a:avLst/>
              <a:gdLst/>
              <a:ahLst/>
              <a:cxnLst/>
              <a:rect l="l" t="t" r="r" b="b"/>
              <a:pathLst>
                <a:path w="9071" h="9459" extrusionOk="0">
                  <a:moveTo>
                    <a:pt x="3205" y="361"/>
                  </a:moveTo>
                  <a:lnTo>
                    <a:pt x="3205" y="389"/>
                  </a:lnTo>
                  <a:lnTo>
                    <a:pt x="3205" y="611"/>
                  </a:lnTo>
                  <a:cubicBezTo>
                    <a:pt x="3205" y="667"/>
                    <a:pt x="3163" y="708"/>
                    <a:pt x="3107" y="708"/>
                  </a:cubicBezTo>
                  <a:lnTo>
                    <a:pt x="1637" y="708"/>
                  </a:lnTo>
                  <a:cubicBezTo>
                    <a:pt x="1582" y="708"/>
                    <a:pt x="1541" y="667"/>
                    <a:pt x="1541" y="611"/>
                  </a:cubicBezTo>
                  <a:lnTo>
                    <a:pt x="1541" y="389"/>
                  </a:lnTo>
                  <a:lnTo>
                    <a:pt x="1541" y="361"/>
                  </a:lnTo>
                  <a:close/>
                  <a:moveTo>
                    <a:pt x="3981" y="361"/>
                  </a:moveTo>
                  <a:cubicBezTo>
                    <a:pt x="4189" y="361"/>
                    <a:pt x="4370" y="541"/>
                    <a:pt x="4370" y="763"/>
                  </a:cubicBezTo>
                  <a:lnTo>
                    <a:pt x="4370" y="4452"/>
                  </a:lnTo>
                  <a:lnTo>
                    <a:pt x="3759" y="4452"/>
                  </a:lnTo>
                  <a:cubicBezTo>
                    <a:pt x="3634" y="4452"/>
                    <a:pt x="3537" y="4577"/>
                    <a:pt x="3579" y="4688"/>
                  </a:cubicBezTo>
                  <a:lnTo>
                    <a:pt x="3815" y="5520"/>
                  </a:lnTo>
                  <a:cubicBezTo>
                    <a:pt x="3648" y="5894"/>
                    <a:pt x="3551" y="6297"/>
                    <a:pt x="3551" y="6713"/>
                  </a:cubicBezTo>
                  <a:cubicBezTo>
                    <a:pt x="3551" y="7004"/>
                    <a:pt x="3606" y="7295"/>
                    <a:pt x="3689" y="7586"/>
                  </a:cubicBezTo>
                  <a:lnTo>
                    <a:pt x="764" y="7586"/>
                  </a:lnTo>
                  <a:cubicBezTo>
                    <a:pt x="555" y="7586"/>
                    <a:pt x="376" y="7406"/>
                    <a:pt x="376" y="7185"/>
                  </a:cubicBezTo>
                  <a:lnTo>
                    <a:pt x="376" y="763"/>
                  </a:lnTo>
                  <a:cubicBezTo>
                    <a:pt x="376" y="541"/>
                    <a:pt x="555" y="361"/>
                    <a:pt x="764" y="361"/>
                  </a:cubicBezTo>
                  <a:lnTo>
                    <a:pt x="1152" y="361"/>
                  </a:lnTo>
                  <a:cubicBezTo>
                    <a:pt x="1166" y="361"/>
                    <a:pt x="1166" y="375"/>
                    <a:pt x="1166" y="389"/>
                  </a:cubicBezTo>
                  <a:lnTo>
                    <a:pt x="1166" y="611"/>
                  </a:lnTo>
                  <a:cubicBezTo>
                    <a:pt x="1166" y="874"/>
                    <a:pt x="1374" y="1083"/>
                    <a:pt x="1637" y="1083"/>
                  </a:cubicBezTo>
                  <a:lnTo>
                    <a:pt x="3107" y="1083"/>
                  </a:lnTo>
                  <a:cubicBezTo>
                    <a:pt x="3371" y="1083"/>
                    <a:pt x="3579" y="874"/>
                    <a:pt x="3579" y="611"/>
                  </a:cubicBezTo>
                  <a:lnTo>
                    <a:pt x="3579" y="389"/>
                  </a:lnTo>
                  <a:cubicBezTo>
                    <a:pt x="3579" y="375"/>
                    <a:pt x="3593" y="361"/>
                    <a:pt x="3593" y="361"/>
                  </a:cubicBezTo>
                  <a:close/>
                  <a:moveTo>
                    <a:pt x="764" y="1"/>
                  </a:moveTo>
                  <a:cubicBezTo>
                    <a:pt x="348" y="1"/>
                    <a:pt x="1" y="334"/>
                    <a:pt x="1" y="763"/>
                  </a:cubicBezTo>
                  <a:lnTo>
                    <a:pt x="1" y="7185"/>
                  </a:lnTo>
                  <a:cubicBezTo>
                    <a:pt x="1" y="7614"/>
                    <a:pt x="348" y="7947"/>
                    <a:pt x="764" y="7947"/>
                  </a:cubicBezTo>
                  <a:lnTo>
                    <a:pt x="3856" y="7947"/>
                  </a:lnTo>
                  <a:cubicBezTo>
                    <a:pt x="4314" y="8849"/>
                    <a:pt x="5243" y="9459"/>
                    <a:pt x="6311" y="9459"/>
                  </a:cubicBezTo>
                  <a:cubicBezTo>
                    <a:pt x="7837" y="9459"/>
                    <a:pt x="9070" y="8224"/>
                    <a:pt x="9070" y="6713"/>
                  </a:cubicBezTo>
                  <a:cubicBezTo>
                    <a:pt x="9070" y="5506"/>
                    <a:pt x="8308" y="4452"/>
                    <a:pt x="7171" y="4091"/>
                  </a:cubicBezTo>
                  <a:cubicBezTo>
                    <a:pt x="7149" y="4082"/>
                    <a:pt x="7127" y="4078"/>
                    <a:pt x="7105" y="4078"/>
                  </a:cubicBezTo>
                  <a:cubicBezTo>
                    <a:pt x="7033" y="4078"/>
                    <a:pt x="6970" y="4128"/>
                    <a:pt x="6949" y="4202"/>
                  </a:cubicBezTo>
                  <a:cubicBezTo>
                    <a:pt x="6907" y="4300"/>
                    <a:pt x="6962" y="4411"/>
                    <a:pt x="7060" y="4439"/>
                  </a:cubicBezTo>
                  <a:cubicBezTo>
                    <a:pt x="8044" y="4757"/>
                    <a:pt x="8696" y="5672"/>
                    <a:pt x="8696" y="6713"/>
                  </a:cubicBezTo>
                  <a:cubicBezTo>
                    <a:pt x="8696" y="8017"/>
                    <a:pt x="7628" y="9098"/>
                    <a:pt x="6311" y="9098"/>
                  </a:cubicBezTo>
                  <a:cubicBezTo>
                    <a:pt x="5007" y="9098"/>
                    <a:pt x="3926" y="8002"/>
                    <a:pt x="3926" y="6713"/>
                  </a:cubicBezTo>
                  <a:cubicBezTo>
                    <a:pt x="3926" y="6325"/>
                    <a:pt x="4009" y="5964"/>
                    <a:pt x="4189" y="5631"/>
                  </a:cubicBezTo>
                  <a:cubicBezTo>
                    <a:pt x="4203" y="5589"/>
                    <a:pt x="4203" y="5534"/>
                    <a:pt x="4189" y="5493"/>
                  </a:cubicBezTo>
                  <a:lnTo>
                    <a:pt x="3995" y="4827"/>
                  </a:lnTo>
                  <a:lnTo>
                    <a:pt x="4771" y="4827"/>
                  </a:lnTo>
                  <a:cubicBezTo>
                    <a:pt x="4813" y="4827"/>
                    <a:pt x="4854" y="4813"/>
                    <a:pt x="4882" y="4785"/>
                  </a:cubicBezTo>
                  <a:cubicBezTo>
                    <a:pt x="5091" y="4633"/>
                    <a:pt x="5326" y="4522"/>
                    <a:pt x="5562" y="4439"/>
                  </a:cubicBezTo>
                  <a:cubicBezTo>
                    <a:pt x="5659" y="4411"/>
                    <a:pt x="5714" y="4300"/>
                    <a:pt x="5686" y="4202"/>
                  </a:cubicBezTo>
                  <a:cubicBezTo>
                    <a:pt x="5664" y="4123"/>
                    <a:pt x="5584" y="4071"/>
                    <a:pt x="5503" y="4071"/>
                  </a:cubicBezTo>
                  <a:cubicBezTo>
                    <a:pt x="5485" y="4071"/>
                    <a:pt x="5468" y="4073"/>
                    <a:pt x="5451" y="4078"/>
                  </a:cubicBezTo>
                  <a:cubicBezTo>
                    <a:pt x="5202" y="4175"/>
                    <a:pt x="4952" y="4286"/>
                    <a:pt x="4743" y="4439"/>
                  </a:cubicBezTo>
                  <a:lnTo>
                    <a:pt x="4743" y="763"/>
                  </a:lnTo>
                  <a:cubicBezTo>
                    <a:pt x="4743" y="334"/>
                    <a:pt x="4397" y="1"/>
                    <a:pt x="39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52"/>
            <p:cNvSpPr/>
            <p:nvPr/>
          </p:nvSpPr>
          <p:spPr>
            <a:xfrm>
              <a:off x="1865390" y="3011727"/>
              <a:ext cx="66183" cy="17881"/>
            </a:xfrm>
            <a:custGeom>
              <a:avLst/>
              <a:gdLst/>
              <a:ahLst/>
              <a:cxnLst/>
              <a:rect l="l" t="t" r="r" b="b"/>
              <a:pathLst>
                <a:path w="1388" h="375" extrusionOk="0">
                  <a:moveTo>
                    <a:pt x="195" y="1"/>
                  </a:moveTo>
                  <a:cubicBezTo>
                    <a:pt x="84" y="1"/>
                    <a:pt x="1" y="84"/>
                    <a:pt x="1" y="195"/>
                  </a:cubicBezTo>
                  <a:cubicBezTo>
                    <a:pt x="1" y="292"/>
                    <a:pt x="84" y="375"/>
                    <a:pt x="195" y="375"/>
                  </a:cubicBezTo>
                  <a:lnTo>
                    <a:pt x="1193" y="375"/>
                  </a:lnTo>
                  <a:cubicBezTo>
                    <a:pt x="1304" y="375"/>
                    <a:pt x="1388" y="292"/>
                    <a:pt x="1388" y="195"/>
                  </a:cubicBezTo>
                  <a:cubicBezTo>
                    <a:pt x="1388" y="84"/>
                    <a:pt x="1304" y="1"/>
                    <a:pt x="1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52"/>
            <p:cNvSpPr/>
            <p:nvPr/>
          </p:nvSpPr>
          <p:spPr>
            <a:xfrm>
              <a:off x="2021458" y="2918982"/>
              <a:ext cx="136896" cy="160261"/>
            </a:xfrm>
            <a:custGeom>
              <a:avLst/>
              <a:gdLst/>
              <a:ahLst/>
              <a:cxnLst/>
              <a:rect l="l" t="t" r="r" b="b"/>
              <a:pathLst>
                <a:path w="2871" h="3361" extrusionOk="0">
                  <a:moveTo>
                    <a:pt x="1055" y="2251"/>
                  </a:moveTo>
                  <a:cubicBezTo>
                    <a:pt x="1262" y="2251"/>
                    <a:pt x="1415" y="2403"/>
                    <a:pt x="1415" y="2612"/>
                  </a:cubicBezTo>
                  <a:lnTo>
                    <a:pt x="1415" y="2625"/>
                  </a:lnTo>
                  <a:cubicBezTo>
                    <a:pt x="1415" y="2819"/>
                    <a:pt x="1262" y="2986"/>
                    <a:pt x="1055" y="2986"/>
                  </a:cubicBezTo>
                  <a:lnTo>
                    <a:pt x="735" y="2986"/>
                  </a:lnTo>
                  <a:cubicBezTo>
                    <a:pt x="528" y="2986"/>
                    <a:pt x="374" y="2819"/>
                    <a:pt x="374" y="2625"/>
                  </a:cubicBezTo>
                  <a:lnTo>
                    <a:pt x="374" y="2612"/>
                  </a:lnTo>
                  <a:cubicBezTo>
                    <a:pt x="374" y="2403"/>
                    <a:pt x="528" y="2251"/>
                    <a:pt x="735" y="2251"/>
                  </a:cubicBezTo>
                  <a:close/>
                  <a:moveTo>
                    <a:pt x="1604" y="1"/>
                  </a:moveTo>
                  <a:cubicBezTo>
                    <a:pt x="1591" y="1"/>
                    <a:pt x="1579" y="2"/>
                    <a:pt x="1567" y="4"/>
                  </a:cubicBezTo>
                  <a:cubicBezTo>
                    <a:pt x="1471" y="32"/>
                    <a:pt x="1415" y="101"/>
                    <a:pt x="1415" y="199"/>
                  </a:cubicBezTo>
                  <a:lnTo>
                    <a:pt x="1415" y="1974"/>
                  </a:lnTo>
                  <a:cubicBezTo>
                    <a:pt x="1317" y="1904"/>
                    <a:pt x="1193" y="1876"/>
                    <a:pt x="1055" y="1876"/>
                  </a:cubicBezTo>
                  <a:lnTo>
                    <a:pt x="735" y="1876"/>
                  </a:lnTo>
                  <a:cubicBezTo>
                    <a:pt x="333" y="1876"/>
                    <a:pt x="1" y="2209"/>
                    <a:pt x="1" y="2612"/>
                  </a:cubicBezTo>
                  <a:lnTo>
                    <a:pt x="1" y="2625"/>
                  </a:lnTo>
                  <a:cubicBezTo>
                    <a:pt x="1" y="3028"/>
                    <a:pt x="333" y="3361"/>
                    <a:pt x="735" y="3361"/>
                  </a:cubicBezTo>
                  <a:lnTo>
                    <a:pt x="1055" y="3361"/>
                  </a:lnTo>
                  <a:cubicBezTo>
                    <a:pt x="1456" y="3361"/>
                    <a:pt x="1789" y="3028"/>
                    <a:pt x="1789" y="2625"/>
                  </a:cubicBezTo>
                  <a:lnTo>
                    <a:pt x="1789" y="2612"/>
                  </a:lnTo>
                  <a:lnTo>
                    <a:pt x="1789" y="615"/>
                  </a:lnTo>
                  <a:cubicBezTo>
                    <a:pt x="1872" y="670"/>
                    <a:pt x="1983" y="726"/>
                    <a:pt x="2108" y="767"/>
                  </a:cubicBezTo>
                  <a:cubicBezTo>
                    <a:pt x="2399" y="850"/>
                    <a:pt x="2469" y="1058"/>
                    <a:pt x="2469" y="1072"/>
                  </a:cubicBezTo>
                  <a:lnTo>
                    <a:pt x="2482" y="1099"/>
                  </a:lnTo>
                  <a:cubicBezTo>
                    <a:pt x="2519" y="1185"/>
                    <a:pt x="2598" y="1227"/>
                    <a:pt x="2683" y="1227"/>
                  </a:cubicBezTo>
                  <a:cubicBezTo>
                    <a:pt x="2695" y="1227"/>
                    <a:pt x="2707" y="1226"/>
                    <a:pt x="2719" y="1225"/>
                  </a:cubicBezTo>
                  <a:cubicBezTo>
                    <a:pt x="2815" y="1183"/>
                    <a:pt x="2871" y="1086"/>
                    <a:pt x="2830" y="989"/>
                  </a:cubicBezTo>
                  <a:lnTo>
                    <a:pt x="2830" y="961"/>
                  </a:lnTo>
                  <a:cubicBezTo>
                    <a:pt x="2787" y="822"/>
                    <a:pt x="2608" y="531"/>
                    <a:pt x="2219" y="406"/>
                  </a:cubicBezTo>
                  <a:cubicBezTo>
                    <a:pt x="1914" y="310"/>
                    <a:pt x="1776" y="115"/>
                    <a:pt x="1761" y="88"/>
                  </a:cubicBezTo>
                  <a:cubicBezTo>
                    <a:pt x="1727" y="30"/>
                    <a:pt x="1664" y="1"/>
                    <a:pt x="1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52"/>
            <p:cNvSpPr/>
            <p:nvPr/>
          </p:nvSpPr>
          <p:spPr>
            <a:xfrm>
              <a:off x="1821759" y="2757144"/>
              <a:ext cx="54263" cy="54930"/>
            </a:xfrm>
            <a:custGeom>
              <a:avLst/>
              <a:gdLst/>
              <a:ahLst/>
              <a:cxnLst/>
              <a:rect l="l" t="t" r="r" b="b"/>
              <a:pathLst>
                <a:path w="1138" h="1152" extrusionOk="0">
                  <a:moveTo>
                    <a:pt x="777" y="375"/>
                  </a:moveTo>
                  <a:lnTo>
                    <a:pt x="777" y="777"/>
                  </a:lnTo>
                  <a:lnTo>
                    <a:pt x="361" y="777"/>
                  </a:lnTo>
                  <a:lnTo>
                    <a:pt x="361" y="375"/>
                  </a:lnTo>
                  <a:close/>
                  <a:moveTo>
                    <a:pt x="361" y="0"/>
                  </a:moveTo>
                  <a:cubicBezTo>
                    <a:pt x="152" y="0"/>
                    <a:pt x="0" y="167"/>
                    <a:pt x="0" y="361"/>
                  </a:cubicBezTo>
                  <a:lnTo>
                    <a:pt x="0" y="777"/>
                  </a:lnTo>
                  <a:cubicBezTo>
                    <a:pt x="0" y="985"/>
                    <a:pt x="152" y="1152"/>
                    <a:pt x="361" y="1152"/>
                  </a:cubicBezTo>
                  <a:lnTo>
                    <a:pt x="777" y="1152"/>
                  </a:lnTo>
                  <a:cubicBezTo>
                    <a:pt x="971" y="1152"/>
                    <a:pt x="1138" y="985"/>
                    <a:pt x="1138" y="777"/>
                  </a:cubicBezTo>
                  <a:lnTo>
                    <a:pt x="1138" y="361"/>
                  </a:lnTo>
                  <a:cubicBezTo>
                    <a:pt x="1138" y="167"/>
                    <a:pt x="971" y="0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52"/>
            <p:cNvSpPr/>
            <p:nvPr/>
          </p:nvSpPr>
          <p:spPr>
            <a:xfrm>
              <a:off x="1821759" y="2825904"/>
              <a:ext cx="54263" cy="54978"/>
            </a:xfrm>
            <a:custGeom>
              <a:avLst/>
              <a:gdLst/>
              <a:ahLst/>
              <a:cxnLst/>
              <a:rect l="l" t="t" r="r" b="b"/>
              <a:pathLst>
                <a:path w="1138" h="1153" extrusionOk="0">
                  <a:moveTo>
                    <a:pt x="777" y="376"/>
                  </a:moveTo>
                  <a:lnTo>
                    <a:pt x="777" y="777"/>
                  </a:lnTo>
                  <a:lnTo>
                    <a:pt x="361" y="777"/>
                  </a:lnTo>
                  <a:lnTo>
                    <a:pt x="361" y="376"/>
                  </a:lnTo>
                  <a:close/>
                  <a:moveTo>
                    <a:pt x="361" y="1"/>
                  </a:moveTo>
                  <a:cubicBezTo>
                    <a:pt x="152" y="1"/>
                    <a:pt x="0" y="167"/>
                    <a:pt x="0" y="376"/>
                  </a:cubicBezTo>
                  <a:lnTo>
                    <a:pt x="0" y="792"/>
                  </a:lnTo>
                  <a:cubicBezTo>
                    <a:pt x="0" y="986"/>
                    <a:pt x="152" y="1152"/>
                    <a:pt x="361" y="1152"/>
                  </a:cubicBezTo>
                  <a:lnTo>
                    <a:pt x="777" y="1152"/>
                  </a:lnTo>
                  <a:cubicBezTo>
                    <a:pt x="971" y="1152"/>
                    <a:pt x="1138" y="986"/>
                    <a:pt x="1138" y="792"/>
                  </a:cubicBezTo>
                  <a:lnTo>
                    <a:pt x="1138" y="376"/>
                  </a:lnTo>
                  <a:cubicBezTo>
                    <a:pt x="1138" y="167"/>
                    <a:pt x="971" y="1"/>
                    <a:pt x="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52"/>
            <p:cNvSpPr/>
            <p:nvPr/>
          </p:nvSpPr>
          <p:spPr>
            <a:xfrm>
              <a:off x="1821759" y="2894664"/>
              <a:ext cx="54263" cy="54263"/>
            </a:xfrm>
            <a:custGeom>
              <a:avLst/>
              <a:gdLst/>
              <a:ahLst/>
              <a:cxnLst/>
              <a:rect l="l" t="t" r="r" b="b"/>
              <a:pathLst>
                <a:path w="1138" h="1138" extrusionOk="0">
                  <a:moveTo>
                    <a:pt x="777" y="376"/>
                  </a:moveTo>
                  <a:lnTo>
                    <a:pt x="777" y="777"/>
                  </a:lnTo>
                  <a:lnTo>
                    <a:pt x="361" y="777"/>
                  </a:lnTo>
                  <a:lnTo>
                    <a:pt x="361" y="376"/>
                  </a:lnTo>
                  <a:close/>
                  <a:moveTo>
                    <a:pt x="361" y="1"/>
                  </a:moveTo>
                  <a:cubicBezTo>
                    <a:pt x="152" y="1"/>
                    <a:pt x="0" y="167"/>
                    <a:pt x="0" y="361"/>
                  </a:cubicBezTo>
                  <a:lnTo>
                    <a:pt x="0" y="777"/>
                  </a:lnTo>
                  <a:cubicBezTo>
                    <a:pt x="0" y="986"/>
                    <a:pt x="152" y="1138"/>
                    <a:pt x="361" y="1138"/>
                  </a:cubicBezTo>
                  <a:lnTo>
                    <a:pt x="777" y="1138"/>
                  </a:lnTo>
                  <a:cubicBezTo>
                    <a:pt x="971" y="1138"/>
                    <a:pt x="1138" y="986"/>
                    <a:pt x="1138" y="777"/>
                  </a:cubicBezTo>
                  <a:lnTo>
                    <a:pt x="1138" y="361"/>
                  </a:lnTo>
                  <a:cubicBezTo>
                    <a:pt x="1138" y="167"/>
                    <a:pt x="971" y="1"/>
                    <a:pt x="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52"/>
            <p:cNvSpPr/>
            <p:nvPr/>
          </p:nvSpPr>
          <p:spPr>
            <a:xfrm>
              <a:off x="1890519" y="2894664"/>
              <a:ext cx="54930" cy="54263"/>
            </a:xfrm>
            <a:custGeom>
              <a:avLst/>
              <a:gdLst/>
              <a:ahLst/>
              <a:cxnLst/>
              <a:rect l="l" t="t" r="r" b="b"/>
              <a:pathLst>
                <a:path w="1152" h="1138" extrusionOk="0">
                  <a:moveTo>
                    <a:pt x="777" y="376"/>
                  </a:moveTo>
                  <a:lnTo>
                    <a:pt x="777" y="777"/>
                  </a:lnTo>
                  <a:lnTo>
                    <a:pt x="375" y="777"/>
                  </a:lnTo>
                  <a:lnTo>
                    <a:pt x="375" y="376"/>
                  </a:lnTo>
                  <a:close/>
                  <a:moveTo>
                    <a:pt x="375" y="1"/>
                  </a:moveTo>
                  <a:cubicBezTo>
                    <a:pt x="167" y="1"/>
                    <a:pt x="1" y="167"/>
                    <a:pt x="1" y="361"/>
                  </a:cubicBezTo>
                  <a:lnTo>
                    <a:pt x="1" y="777"/>
                  </a:lnTo>
                  <a:cubicBezTo>
                    <a:pt x="1" y="986"/>
                    <a:pt x="167" y="1138"/>
                    <a:pt x="375" y="1138"/>
                  </a:cubicBezTo>
                  <a:lnTo>
                    <a:pt x="791" y="1138"/>
                  </a:lnTo>
                  <a:cubicBezTo>
                    <a:pt x="985" y="1138"/>
                    <a:pt x="1151" y="986"/>
                    <a:pt x="1151" y="777"/>
                  </a:cubicBezTo>
                  <a:lnTo>
                    <a:pt x="1151" y="361"/>
                  </a:lnTo>
                  <a:cubicBezTo>
                    <a:pt x="1151" y="167"/>
                    <a:pt x="985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52"/>
            <p:cNvSpPr/>
            <p:nvPr/>
          </p:nvSpPr>
          <p:spPr>
            <a:xfrm>
              <a:off x="1890519" y="2757144"/>
              <a:ext cx="89977" cy="123736"/>
            </a:xfrm>
            <a:custGeom>
              <a:avLst/>
              <a:gdLst/>
              <a:ahLst/>
              <a:cxnLst/>
              <a:rect l="l" t="t" r="r" b="b"/>
              <a:pathLst>
                <a:path w="1887" h="2595" extrusionOk="0">
                  <a:moveTo>
                    <a:pt x="1512" y="375"/>
                  </a:moveTo>
                  <a:lnTo>
                    <a:pt x="1512" y="2219"/>
                  </a:lnTo>
                  <a:lnTo>
                    <a:pt x="375" y="2219"/>
                  </a:lnTo>
                  <a:lnTo>
                    <a:pt x="375" y="375"/>
                  </a:lnTo>
                  <a:close/>
                  <a:moveTo>
                    <a:pt x="375" y="0"/>
                  </a:moveTo>
                  <a:cubicBezTo>
                    <a:pt x="167" y="0"/>
                    <a:pt x="1" y="167"/>
                    <a:pt x="1" y="361"/>
                  </a:cubicBezTo>
                  <a:lnTo>
                    <a:pt x="1" y="2234"/>
                  </a:lnTo>
                  <a:cubicBezTo>
                    <a:pt x="1" y="2428"/>
                    <a:pt x="167" y="2594"/>
                    <a:pt x="375" y="2594"/>
                  </a:cubicBezTo>
                  <a:lnTo>
                    <a:pt x="1512" y="2594"/>
                  </a:lnTo>
                  <a:cubicBezTo>
                    <a:pt x="1720" y="2594"/>
                    <a:pt x="1887" y="2428"/>
                    <a:pt x="1887" y="2234"/>
                  </a:cubicBezTo>
                  <a:lnTo>
                    <a:pt x="1887" y="361"/>
                  </a:lnTo>
                  <a:cubicBezTo>
                    <a:pt x="1887" y="167"/>
                    <a:pt x="1720" y="0"/>
                    <a:pt x="1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2"/>
            <p:cNvSpPr/>
            <p:nvPr/>
          </p:nvSpPr>
          <p:spPr>
            <a:xfrm>
              <a:off x="2078965" y="2874636"/>
              <a:ext cx="19884" cy="17499"/>
            </a:xfrm>
            <a:custGeom>
              <a:avLst/>
              <a:gdLst/>
              <a:ahLst/>
              <a:cxnLst/>
              <a:rect l="l" t="t" r="r" b="b"/>
              <a:pathLst>
                <a:path w="417" h="367" extrusionOk="0">
                  <a:moveTo>
                    <a:pt x="215" y="0"/>
                  </a:moveTo>
                  <a:cubicBezTo>
                    <a:pt x="179" y="0"/>
                    <a:pt x="143" y="11"/>
                    <a:pt x="111" y="32"/>
                  </a:cubicBezTo>
                  <a:cubicBezTo>
                    <a:pt x="28" y="88"/>
                    <a:pt x="1" y="199"/>
                    <a:pt x="56" y="282"/>
                  </a:cubicBezTo>
                  <a:cubicBezTo>
                    <a:pt x="92" y="336"/>
                    <a:pt x="157" y="366"/>
                    <a:pt x="221" y="366"/>
                  </a:cubicBezTo>
                  <a:cubicBezTo>
                    <a:pt x="256" y="366"/>
                    <a:pt x="291" y="357"/>
                    <a:pt x="320" y="338"/>
                  </a:cubicBezTo>
                  <a:cubicBezTo>
                    <a:pt x="403" y="282"/>
                    <a:pt x="417" y="171"/>
                    <a:pt x="361" y="88"/>
                  </a:cubicBezTo>
                  <a:cubicBezTo>
                    <a:pt x="327" y="28"/>
                    <a:pt x="272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0" name="Google Shape;2090;p52"/>
          <p:cNvGrpSpPr/>
          <p:nvPr/>
        </p:nvGrpSpPr>
        <p:grpSpPr>
          <a:xfrm>
            <a:off x="7880600" y="2651790"/>
            <a:ext cx="402778" cy="349119"/>
            <a:chOff x="7652841" y="2716136"/>
            <a:chExt cx="451696" cy="391521"/>
          </a:xfrm>
        </p:grpSpPr>
        <p:sp>
          <p:nvSpPr>
            <p:cNvPr id="2091" name="Google Shape;2091;p52"/>
            <p:cNvSpPr/>
            <p:nvPr/>
          </p:nvSpPr>
          <p:spPr>
            <a:xfrm>
              <a:off x="7693849" y="2750516"/>
              <a:ext cx="19884" cy="17643"/>
            </a:xfrm>
            <a:custGeom>
              <a:avLst/>
              <a:gdLst/>
              <a:ahLst/>
              <a:cxnLst/>
              <a:rect l="l" t="t" r="r" b="b"/>
              <a:pathLst>
                <a:path w="417" h="370" extrusionOk="0">
                  <a:moveTo>
                    <a:pt x="202" y="1"/>
                  </a:moveTo>
                  <a:cubicBezTo>
                    <a:pt x="180" y="1"/>
                    <a:pt x="159" y="5"/>
                    <a:pt x="139" y="15"/>
                  </a:cubicBezTo>
                  <a:cubicBezTo>
                    <a:pt x="42" y="56"/>
                    <a:pt x="1" y="167"/>
                    <a:pt x="42" y="250"/>
                  </a:cubicBezTo>
                  <a:cubicBezTo>
                    <a:pt x="64" y="328"/>
                    <a:pt x="138" y="370"/>
                    <a:pt x="217" y="370"/>
                  </a:cubicBezTo>
                  <a:cubicBezTo>
                    <a:pt x="237" y="370"/>
                    <a:pt x="258" y="367"/>
                    <a:pt x="278" y="361"/>
                  </a:cubicBezTo>
                  <a:cubicBezTo>
                    <a:pt x="375" y="320"/>
                    <a:pt x="417" y="209"/>
                    <a:pt x="375" y="112"/>
                  </a:cubicBezTo>
                  <a:cubicBezTo>
                    <a:pt x="343" y="48"/>
                    <a:pt x="271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2"/>
            <p:cNvSpPr/>
            <p:nvPr/>
          </p:nvSpPr>
          <p:spPr>
            <a:xfrm>
              <a:off x="7730184" y="2750659"/>
              <a:ext cx="20170" cy="17786"/>
            </a:xfrm>
            <a:custGeom>
              <a:avLst/>
              <a:gdLst/>
              <a:ahLst/>
              <a:cxnLst/>
              <a:rect l="l" t="t" r="r" b="b"/>
              <a:pathLst>
                <a:path w="423" h="373" extrusionOk="0">
                  <a:moveTo>
                    <a:pt x="201" y="0"/>
                  </a:moveTo>
                  <a:cubicBezTo>
                    <a:pt x="171" y="0"/>
                    <a:pt x="141" y="8"/>
                    <a:pt x="112" y="25"/>
                  </a:cubicBezTo>
                  <a:cubicBezTo>
                    <a:pt x="29" y="67"/>
                    <a:pt x="1" y="164"/>
                    <a:pt x="43" y="247"/>
                  </a:cubicBezTo>
                  <a:cubicBezTo>
                    <a:pt x="71" y="330"/>
                    <a:pt x="140" y="373"/>
                    <a:pt x="223" y="373"/>
                  </a:cubicBezTo>
                  <a:cubicBezTo>
                    <a:pt x="293" y="358"/>
                    <a:pt x="361" y="303"/>
                    <a:pt x="389" y="234"/>
                  </a:cubicBezTo>
                  <a:cubicBezTo>
                    <a:pt x="423" y="113"/>
                    <a:pt x="316" y="0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2"/>
            <p:cNvSpPr/>
            <p:nvPr/>
          </p:nvSpPr>
          <p:spPr>
            <a:xfrm>
              <a:off x="7652841" y="2716136"/>
              <a:ext cx="451696" cy="391521"/>
            </a:xfrm>
            <a:custGeom>
              <a:avLst/>
              <a:gdLst/>
              <a:ahLst/>
              <a:cxnLst/>
              <a:rect l="l" t="t" r="r" b="b"/>
              <a:pathLst>
                <a:path w="9473" h="8211" extrusionOk="0">
                  <a:moveTo>
                    <a:pt x="7101" y="361"/>
                  </a:moveTo>
                  <a:cubicBezTo>
                    <a:pt x="7420" y="361"/>
                    <a:pt x="7669" y="625"/>
                    <a:pt x="7669" y="930"/>
                  </a:cubicBezTo>
                  <a:lnTo>
                    <a:pt x="7669" y="1415"/>
                  </a:lnTo>
                  <a:lnTo>
                    <a:pt x="375" y="1415"/>
                  </a:lnTo>
                  <a:lnTo>
                    <a:pt x="375" y="930"/>
                  </a:lnTo>
                  <a:cubicBezTo>
                    <a:pt x="375" y="625"/>
                    <a:pt x="624" y="361"/>
                    <a:pt x="944" y="361"/>
                  </a:cubicBezTo>
                  <a:close/>
                  <a:moveTo>
                    <a:pt x="7669" y="1776"/>
                  </a:moveTo>
                  <a:lnTo>
                    <a:pt x="7669" y="4993"/>
                  </a:lnTo>
                  <a:cubicBezTo>
                    <a:pt x="7115" y="5063"/>
                    <a:pt x="6615" y="5423"/>
                    <a:pt x="6380" y="5936"/>
                  </a:cubicBezTo>
                  <a:lnTo>
                    <a:pt x="1138" y="5936"/>
                  </a:lnTo>
                  <a:cubicBezTo>
                    <a:pt x="1040" y="5936"/>
                    <a:pt x="957" y="6019"/>
                    <a:pt x="957" y="6117"/>
                  </a:cubicBezTo>
                  <a:lnTo>
                    <a:pt x="957" y="7060"/>
                  </a:lnTo>
                  <a:cubicBezTo>
                    <a:pt x="957" y="7171"/>
                    <a:pt x="1040" y="7254"/>
                    <a:pt x="1138" y="7254"/>
                  </a:cubicBezTo>
                  <a:lnTo>
                    <a:pt x="3037" y="7254"/>
                  </a:lnTo>
                  <a:cubicBezTo>
                    <a:pt x="3135" y="7254"/>
                    <a:pt x="3218" y="7171"/>
                    <a:pt x="3218" y="7060"/>
                  </a:cubicBezTo>
                  <a:cubicBezTo>
                    <a:pt x="3218" y="6962"/>
                    <a:pt x="3135" y="6879"/>
                    <a:pt x="3037" y="6879"/>
                  </a:cubicBezTo>
                  <a:lnTo>
                    <a:pt x="1318" y="6879"/>
                  </a:lnTo>
                  <a:lnTo>
                    <a:pt x="1318" y="6311"/>
                  </a:lnTo>
                  <a:lnTo>
                    <a:pt x="6269" y="6311"/>
                  </a:lnTo>
                  <a:cubicBezTo>
                    <a:pt x="6241" y="6407"/>
                    <a:pt x="6241" y="6505"/>
                    <a:pt x="6241" y="6602"/>
                  </a:cubicBezTo>
                  <a:cubicBezTo>
                    <a:pt x="6241" y="6699"/>
                    <a:pt x="6241" y="6782"/>
                    <a:pt x="6269" y="6879"/>
                  </a:cubicBezTo>
                  <a:lnTo>
                    <a:pt x="4660" y="6879"/>
                  </a:lnTo>
                  <a:cubicBezTo>
                    <a:pt x="4563" y="6879"/>
                    <a:pt x="4480" y="6962"/>
                    <a:pt x="4480" y="7060"/>
                  </a:cubicBezTo>
                  <a:cubicBezTo>
                    <a:pt x="4480" y="7171"/>
                    <a:pt x="4563" y="7254"/>
                    <a:pt x="4660" y="7254"/>
                  </a:cubicBezTo>
                  <a:lnTo>
                    <a:pt x="6380" y="7254"/>
                  </a:lnTo>
                  <a:cubicBezTo>
                    <a:pt x="6477" y="7476"/>
                    <a:pt x="6630" y="7683"/>
                    <a:pt x="6824" y="7850"/>
                  </a:cubicBezTo>
                  <a:lnTo>
                    <a:pt x="944" y="7850"/>
                  </a:lnTo>
                  <a:cubicBezTo>
                    <a:pt x="624" y="7850"/>
                    <a:pt x="375" y="7587"/>
                    <a:pt x="375" y="7282"/>
                  </a:cubicBezTo>
                  <a:lnTo>
                    <a:pt x="375" y="1776"/>
                  </a:lnTo>
                  <a:close/>
                  <a:moveTo>
                    <a:pt x="7850" y="5353"/>
                  </a:moveTo>
                  <a:cubicBezTo>
                    <a:pt x="8543" y="5353"/>
                    <a:pt x="9098" y="5908"/>
                    <a:pt x="9098" y="6602"/>
                  </a:cubicBezTo>
                  <a:cubicBezTo>
                    <a:pt x="9098" y="7295"/>
                    <a:pt x="8543" y="7850"/>
                    <a:pt x="7850" y="7850"/>
                  </a:cubicBezTo>
                  <a:cubicBezTo>
                    <a:pt x="7170" y="7850"/>
                    <a:pt x="6602" y="7282"/>
                    <a:pt x="6602" y="6602"/>
                  </a:cubicBezTo>
                  <a:cubicBezTo>
                    <a:pt x="6602" y="6518"/>
                    <a:pt x="6615" y="6435"/>
                    <a:pt x="6630" y="6352"/>
                  </a:cubicBezTo>
                  <a:cubicBezTo>
                    <a:pt x="6754" y="5784"/>
                    <a:pt x="7253" y="5353"/>
                    <a:pt x="7850" y="5353"/>
                  </a:cubicBezTo>
                  <a:close/>
                  <a:moveTo>
                    <a:pt x="944" y="0"/>
                  </a:moveTo>
                  <a:cubicBezTo>
                    <a:pt x="430" y="0"/>
                    <a:pt x="1" y="416"/>
                    <a:pt x="1" y="930"/>
                  </a:cubicBezTo>
                  <a:lnTo>
                    <a:pt x="1" y="7282"/>
                  </a:lnTo>
                  <a:cubicBezTo>
                    <a:pt x="1" y="7794"/>
                    <a:pt x="430" y="8210"/>
                    <a:pt x="944" y="8210"/>
                  </a:cubicBezTo>
                  <a:lnTo>
                    <a:pt x="7850" y="8210"/>
                  </a:lnTo>
                  <a:cubicBezTo>
                    <a:pt x="8751" y="8210"/>
                    <a:pt x="9472" y="7489"/>
                    <a:pt x="9472" y="6602"/>
                  </a:cubicBezTo>
                  <a:cubicBezTo>
                    <a:pt x="9472" y="5770"/>
                    <a:pt x="8849" y="5091"/>
                    <a:pt x="8044" y="4993"/>
                  </a:cubicBezTo>
                  <a:lnTo>
                    <a:pt x="8044" y="930"/>
                  </a:lnTo>
                  <a:cubicBezTo>
                    <a:pt x="8044" y="416"/>
                    <a:pt x="7614" y="0"/>
                    <a:pt x="7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2"/>
            <p:cNvSpPr/>
            <p:nvPr/>
          </p:nvSpPr>
          <p:spPr>
            <a:xfrm>
              <a:off x="7698474" y="2819276"/>
              <a:ext cx="157400" cy="158115"/>
            </a:xfrm>
            <a:custGeom>
              <a:avLst/>
              <a:gdLst/>
              <a:ahLst/>
              <a:cxnLst/>
              <a:rect l="l" t="t" r="r" b="b"/>
              <a:pathLst>
                <a:path w="3301" h="3316" extrusionOk="0">
                  <a:moveTo>
                    <a:pt x="1651" y="1138"/>
                  </a:moveTo>
                  <a:cubicBezTo>
                    <a:pt x="1790" y="1138"/>
                    <a:pt x="1914" y="1249"/>
                    <a:pt x="1914" y="1402"/>
                  </a:cubicBezTo>
                  <a:cubicBezTo>
                    <a:pt x="1914" y="1541"/>
                    <a:pt x="1790" y="1652"/>
                    <a:pt x="1651" y="1652"/>
                  </a:cubicBezTo>
                  <a:cubicBezTo>
                    <a:pt x="1512" y="1652"/>
                    <a:pt x="1401" y="1541"/>
                    <a:pt x="1401" y="1402"/>
                  </a:cubicBezTo>
                  <a:cubicBezTo>
                    <a:pt x="1401" y="1249"/>
                    <a:pt x="1512" y="1138"/>
                    <a:pt x="1651" y="1138"/>
                  </a:cubicBezTo>
                  <a:close/>
                  <a:moveTo>
                    <a:pt x="1651" y="376"/>
                  </a:moveTo>
                  <a:cubicBezTo>
                    <a:pt x="2358" y="376"/>
                    <a:pt x="2940" y="944"/>
                    <a:pt x="2940" y="1652"/>
                  </a:cubicBezTo>
                  <a:cubicBezTo>
                    <a:pt x="2940" y="1915"/>
                    <a:pt x="2857" y="2151"/>
                    <a:pt x="2718" y="2358"/>
                  </a:cubicBezTo>
                  <a:cubicBezTo>
                    <a:pt x="2607" y="2109"/>
                    <a:pt x="2413" y="1887"/>
                    <a:pt x="2164" y="1776"/>
                  </a:cubicBezTo>
                  <a:cubicBezTo>
                    <a:pt x="2233" y="1665"/>
                    <a:pt x="2275" y="1541"/>
                    <a:pt x="2275" y="1402"/>
                  </a:cubicBezTo>
                  <a:cubicBezTo>
                    <a:pt x="2275" y="1055"/>
                    <a:pt x="1997" y="764"/>
                    <a:pt x="1651" y="764"/>
                  </a:cubicBezTo>
                  <a:cubicBezTo>
                    <a:pt x="1304" y="764"/>
                    <a:pt x="1026" y="1055"/>
                    <a:pt x="1026" y="1402"/>
                  </a:cubicBezTo>
                  <a:cubicBezTo>
                    <a:pt x="1026" y="1541"/>
                    <a:pt x="1069" y="1665"/>
                    <a:pt x="1152" y="1776"/>
                  </a:cubicBezTo>
                  <a:cubicBezTo>
                    <a:pt x="902" y="1887"/>
                    <a:pt x="694" y="2109"/>
                    <a:pt x="583" y="2358"/>
                  </a:cubicBezTo>
                  <a:cubicBezTo>
                    <a:pt x="444" y="2151"/>
                    <a:pt x="375" y="1915"/>
                    <a:pt x="375" y="1652"/>
                  </a:cubicBezTo>
                  <a:cubicBezTo>
                    <a:pt x="361" y="944"/>
                    <a:pt x="943" y="376"/>
                    <a:pt x="1651" y="376"/>
                  </a:cubicBezTo>
                  <a:close/>
                  <a:moveTo>
                    <a:pt x="1651" y="2026"/>
                  </a:moveTo>
                  <a:cubicBezTo>
                    <a:pt x="2039" y="2026"/>
                    <a:pt x="2372" y="2303"/>
                    <a:pt x="2441" y="2678"/>
                  </a:cubicBezTo>
                  <a:cubicBezTo>
                    <a:pt x="2208" y="2846"/>
                    <a:pt x="1938" y="2942"/>
                    <a:pt x="1655" y="2942"/>
                  </a:cubicBezTo>
                  <a:cubicBezTo>
                    <a:pt x="1635" y="2942"/>
                    <a:pt x="1615" y="2942"/>
                    <a:pt x="1596" y="2941"/>
                  </a:cubicBezTo>
                  <a:cubicBezTo>
                    <a:pt x="1331" y="2928"/>
                    <a:pt x="1082" y="2830"/>
                    <a:pt x="874" y="2678"/>
                  </a:cubicBezTo>
                  <a:cubicBezTo>
                    <a:pt x="943" y="2303"/>
                    <a:pt x="1263" y="2026"/>
                    <a:pt x="1651" y="2026"/>
                  </a:cubicBezTo>
                  <a:close/>
                  <a:moveTo>
                    <a:pt x="1651" y="1"/>
                  </a:moveTo>
                  <a:cubicBezTo>
                    <a:pt x="736" y="1"/>
                    <a:pt x="0" y="750"/>
                    <a:pt x="0" y="1652"/>
                  </a:cubicBezTo>
                  <a:cubicBezTo>
                    <a:pt x="0" y="2123"/>
                    <a:pt x="194" y="2580"/>
                    <a:pt x="555" y="2885"/>
                  </a:cubicBezTo>
                  <a:cubicBezTo>
                    <a:pt x="860" y="3163"/>
                    <a:pt x="1248" y="3316"/>
                    <a:pt x="1651" y="3316"/>
                  </a:cubicBezTo>
                  <a:cubicBezTo>
                    <a:pt x="2053" y="3316"/>
                    <a:pt x="2455" y="3163"/>
                    <a:pt x="2760" y="2885"/>
                  </a:cubicBezTo>
                  <a:cubicBezTo>
                    <a:pt x="3107" y="2580"/>
                    <a:pt x="3301" y="2123"/>
                    <a:pt x="3301" y="1652"/>
                  </a:cubicBezTo>
                  <a:cubicBezTo>
                    <a:pt x="3301" y="750"/>
                    <a:pt x="2566" y="1"/>
                    <a:pt x="1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2"/>
            <p:cNvSpPr/>
            <p:nvPr/>
          </p:nvSpPr>
          <p:spPr>
            <a:xfrm>
              <a:off x="7988772" y="3002619"/>
              <a:ext cx="79391" cy="58745"/>
            </a:xfrm>
            <a:custGeom>
              <a:avLst/>
              <a:gdLst/>
              <a:ahLst/>
              <a:cxnLst/>
              <a:rect l="l" t="t" r="r" b="b"/>
              <a:pathLst>
                <a:path w="1665" h="1232" extrusionOk="0">
                  <a:moveTo>
                    <a:pt x="1456" y="1"/>
                  </a:moveTo>
                  <a:cubicBezTo>
                    <a:pt x="1411" y="1"/>
                    <a:pt x="1366" y="18"/>
                    <a:pt x="1332" y="53"/>
                  </a:cubicBezTo>
                  <a:lnTo>
                    <a:pt x="597" y="788"/>
                  </a:lnTo>
                  <a:lnTo>
                    <a:pt x="347" y="538"/>
                  </a:lnTo>
                  <a:cubicBezTo>
                    <a:pt x="305" y="497"/>
                    <a:pt x="257" y="476"/>
                    <a:pt x="210" y="476"/>
                  </a:cubicBezTo>
                  <a:cubicBezTo>
                    <a:pt x="163" y="476"/>
                    <a:pt x="118" y="497"/>
                    <a:pt x="84" y="538"/>
                  </a:cubicBezTo>
                  <a:cubicBezTo>
                    <a:pt x="1" y="608"/>
                    <a:pt x="1" y="719"/>
                    <a:pt x="84" y="788"/>
                  </a:cubicBezTo>
                  <a:lnTo>
                    <a:pt x="458" y="1176"/>
                  </a:lnTo>
                  <a:cubicBezTo>
                    <a:pt x="500" y="1218"/>
                    <a:pt x="541" y="1232"/>
                    <a:pt x="597" y="1232"/>
                  </a:cubicBezTo>
                  <a:cubicBezTo>
                    <a:pt x="639" y="1232"/>
                    <a:pt x="694" y="1218"/>
                    <a:pt x="722" y="1176"/>
                  </a:cubicBezTo>
                  <a:lnTo>
                    <a:pt x="1582" y="316"/>
                  </a:lnTo>
                  <a:cubicBezTo>
                    <a:pt x="1665" y="247"/>
                    <a:pt x="1665" y="122"/>
                    <a:pt x="1582" y="53"/>
                  </a:cubicBezTo>
                  <a:cubicBezTo>
                    <a:pt x="1547" y="18"/>
                    <a:pt x="1502" y="1"/>
                    <a:pt x="1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2"/>
            <p:cNvSpPr/>
            <p:nvPr/>
          </p:nvSpPr>
          <p:spPr>
            <a:xfrm>
              <a:off x="7879004" y="2889371"/>
              <a:ext cx="29802" cy="17929"/>
            </a:xfrm>
            <a:custGeom>
              <a:avLst/>
              <a:gdLst/>
              <a:ahLst/>
              <a:cxnLst/>
              <a:rect l="l" t="t" r="r" b="b"/>
              <a:pathLst>
                <a:path w="625" h="376" extrusionOk="0">
                  <a:moveTo>
                    <a:pt x="180" y="1"/>
                  </a:moveTo>
                  <a:cubicBezTo>
                    <a:pt x="84" y="1"/>
                    <a:pt x="1" y="84"/>
                    <a:pt x="1" y="195"/>
                  </a:cubicBezTo>
                  <a:cubicBezTo>
                    <a:pt x="1" y="293"/>
                    <a:pt x="84" y="376"/>
                    <a:pt x="180" y="376"/>
                  </a:cubicBezTo>
                  <a:lnTo>
                    <a:pt x="430" y="376"/>
                  </a:lnTo>
                  <a:cubicBezTo>
                    <a:pt x="541" y="376"/>
                    <a:pt x="624" y="293"/>
                    <a:pt x="624" y="195"/>
                  </a:cubicBezTo>
                  <a:cubicBezTo>
                    <a:pt x="624" y="84"/>
                    <a:pt x="541" y="1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2"/>
            <p:cNvSpPr/>
            <p:nvPr/>
          </p:nvSpPr>
          <p:spPr>
            <a:xfrm>
              <a:off x="7879004" y="2935052"/>
              <a:ext cx="29802" cy="17881"/>
            </a:xfrm>
            <a:custGeom>
              <a:avLst/>
              <a:gdLst/>
              <a:ahLst/>
              <a:cxnLst/>
              <a:rect l="l" t="t" r="r" b="b"/>
              <a:pathLst>
                <a:path w="625" h="375" extrusionOk="0">
                  <a:moveTo>
                    <a:pt x="180" y="0"/>
                  </a:moveTo>
                  <a:cubicBezTo>
                    <a:pt x="84" y="0"/>
                    <a:pt x="1" y="84"/>
                    <a:pt x="1" y="194"/>
                  </a:cubicBezTo>
                  <a:cubicBezTo>
                    <a:pt x="1" y="291"/>
                    <a:pt x="84" y="374"/>
                    <a:pt x="180" y="374"/>
                  </a:cubicBezTo>
                  <a:lnTo>
                    <a:pt x="430" y="374"/>
                  </a:lnTo>
                  <a:cubicBezTo>
                    <a:pt x="541" y="374"/>
                    <a:pt x="624" y="291"/>
                    <a:pt x="624" y="194"/>
                  </a:cubicBezTo>
                  <a:cubicBezTo>
                    <a:pt x="624" y="84"/>
                    <a:pt x="541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2"/>
            <p:cNvSpPr/>
            <p:nvPr/>
          </p:nvSpPr>
          <p:spPr>
            <a:xfrm>
              <a:off x="7926640" y="2889371"/>
              <a:ext cx="64848" cy="17929"/>
            </a:xfrm>
            <a:custGeom>
              <a:avLst/>
              <a:gdLst/>
              <a:ahLst/>
              <a:cxnLst/>
              <a:rect l="l" t="t" r="r" b="b"/>
              <a:pathLst>
                <a:path w="1360" h="376" extrusionOk="0">
                  <a:moveTo>
                    <a:pt x="180" y="1"/>
                  </a:moveTo>
                  <a:cubicBezTo>
                    <a:pt x="83" y="1"/>
                    <a:pt x="0" y="84"/>
                    <a:pt x="0" y="195"/>
                  </a:cubicBezTo>
                  <a:cubicBezTo>
                    <a:pt x="0" y="293"/>
                    <a:pt x="83" y="376"/>
                    <a:pt x="180" y="376"/>
                  </a:cubicBezTo>
                  <a:lnTo>
                    <a:pt x="1178" y="376"/>
                  </a:lnTo>
                  <a:cubicBezTo>
                    <a:pt x="1276" y="376"/>
                    <a:pt x="1359" y="293"/>
                    <a:pt x="1359" y="195"/>
                  </a:cubicBezTo>
                  <a:cubicBezTo>
                    <a:pt x="1359" y="84"/>
                    <a:pt x="1276" y="1"/>
                    <a:pt x="1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2"/>
            <p:cNvSpPr/>
            <p:nvPr/>
          </p:nvSpPr>
          <p:spPr>
            <a:xfrm>
              <a:off x="7879004" y="2843785"/>
              <a:ext cx="29802" cy="17261"/>
            </a:xfrm>
            <a:custGeom>
              <a:avLst/>
              <a:gdLst/>
              <a:ahLst/>
              <a:cxnLst/>
              <a:rect l="l" t="t" r="r" b="b"/>
              <a:pathLst>
                <a:path w="625" h="362" extrusionOk="0">
                  <a:moveTo>
                    <a:pt x="180" y="1"/>
                  </a:moveTo>
                  <a:cubicBezTo>
                    <a:pt x="84" y="1"/>
                    <a:pt x="1" y="84"/>
                    <a:pt x="1" y="180"/>
                  </a:cubicBezTo>
                  <a:cubicBezTo>
                    <a:pt x="1" y="278"/>
                    <a:pt x="84" y="361"/>
                    <a:pt x="180" y="361"/>
                  </a:cubicBezTo>
                  <a:lnTo>
                    <a:pt x="430" y="361"/>
                  </a:lnTo>
                  <a:cubicBezTo>
                    <a:pt x="541" y="361"/>
                    <a:pt x="624" y="278"/>
                    <a:pt x="624" y="180"/>
                  </a:cubicBezTo>
                  <a:cubicBezTo>
                    <a:pt x="624" y="84"/>
                    <a:pt x="541" y="1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2"/>
            <p:cNvSpPr/>
            <p:nvPr/>
          </p:nvSpPr>
          <p:spPr>
            <a:xfrm>
              <a:off x="7926640" y="2843785"/>
              <a:ext cx="64848" cy="17261"/>
            </a:xfrm>
            <a:custGeom>
              <a:avLst/>
              <a:gdLst/>
              <a:ahLst/>
              <a:cxnLst/>
              <a:rect l="l" t="t" r="r" b="b"/>
              <a:pathLst>
                <a:path w="1360" h="362" extrusionOk="0">
                  <a:moveTo>
                    <a:pt x="180" y="1"/>
                  </a:moveTo>
                  <a:cubicBezTo>
                    <a:pt x="83" y="1"/>
                    <a:pt x="0" y="84"/>
                    <a:pt x="0" y="180"/>
                  </a:cubicBezTo>
                  <a:cubicBezTo>
                    <a:pt x="0" y="278"/>
                    <a:pt x="83" y="361"/>
                    <a:pt x="180" y="361"/>
                  </a:cubicBezTo>
                  <a:lnTo>
                    <a:pt x="1178" y="361"/>
                  </a:lnTo>
                  <a:cubicBezTo>
                    <a:pt x="1276" y="361"/>
                    <a:pt x="1359" y="278"/>
                    <a:pt x="1359" y="180"/>
                  </a:cubicBezTo>
                  <a:cubicBezTo>
                    <a:pt x="1359" y="84"/>
                    <a:pt x="1276" y="1"/>
                    <a:pt x="1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2"/>
            <p:cNvSpPr/>
            <p:nvPr/>
          </p:nvSpPr>
          <p:spPr>
            <a:xfrm>
              <a:off x="7926640" y="2935052"/>
              <a:ext cx="64848" cy="17881"/>
            </a:xfrm>
            <a:custGeom>
              <a:avLst/>
              <a:gdLst/>
              <a:ahLst/>
              <a:cxnLst/>
              <a:rect l="l" t="t" r="r" b="b"/>
              <a:pathLst>
                <a:path w="1360" h="375" extrusionOk="0">
                  <a:moveTo>
                    <a:pt x="180" y="0"/>
                  </a:moveTo>
                  <a:cubicBezTo>
                    <a:pt x="83" y="0"/>
                    <a:pt x="0" y="84"/>
                    <a:pt x="0" y="194"/>
                  </a:cubicBezTo>
                  <a:cubicBezTo>
                    <a:pt x="0" y="291"/>
                    <a:pt x="83" y="374"/>
                    <a:pt x="180" y="374"/>
                  </a:cubicBezTo>
                  <a:lnTo>
                    <a:pt x="1178" y="374"/>
                  </a:lnTo>
                  <a:cubicBezTo>
                    <a:pt x="1276" y="374"/>
                    <a:pt x="1359" y="291"/>
                    <a:pt x="1359" y="194"/>
                  </a:cubicBezTo>
                  <a:cubicBezTo>
                    <a:pt x="1359" y="84"/>
                    <a:pt x="1276" y="0"/>
                    <a:pt x="1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2"/>
            <p:cNvSpPr/>
            <p:nvPr/>
          </p:nvSpPr>
          <p:spPr>
            <a:xfrm>
              <a:off x="7826123" y="3044056"/>
              <a:ext cx="20837" cy="17356"/>
            </a:xfrm>
            <a:custGeom>
              <a:avLst/>
              <a:gdLst/>
              <a:ahLst/>
              <a:cxnLst/>
              <a:rect l="l" t="t" r="r" b="b"/>
              <a:pathLst>
                <a:path w="437" h="364" extrusionOk="0">
                  <a:moveTo>
                    <a:pt x="214" y="0"/>
                  </a:moveTo>
                  <a:cubicBezTo>
                    <a:pt x="190" y="0"/>
                    <a:pt x="164" y="5"/>
                    <a:pt x="139" y="16"/>
                  </a:cubicBezTo>
                  <a:cubicBezTo>
                    <a:pt x="41" y="57"/>
                    <a:pt x="0" y="168"/>
                    <a:pt x="41" y="252"/>
                  </a:cubicBezTo>
                  <a:cubicBezTo>
                    <a:pt x="71" y="331"/>
                    <a:pt x="134" y="364"/>
                    <a:pt x="199" y="364"/>
                  </a:cubicBezTo>
                  <a:cubicBezTo>
                    <a:pt x="316" y="364"/>
                    <a:pt x="437" y="256"/>
                    <a:pt x="374" y="113"/>
                  </a:cubicBezTo>
                  <a:cubicBezTo>
                    <a:pt x="344" y="42"/>
                    <a:pt x="283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3" name="Google Shape;2103;p52"/>
          <p:cNvGrpSpPr/>
          <p:nvPr/>
        </p:nvGrpSpPr>
        <p:grpSpPr>
          <a:xfrm>
            <a:off x="6570958" y="2658508"/>
            <a:ext cx="402778" cy="335939"/>
            <a:chOff x="6184139" y="2723670"/>
            <a:chExt cx="451696" cy="376740"/>
          </a:xfrm>
        </p:grpSpPr>
        <p:sp>
          <p:nvSpPr>
            <p:cNvPr id="2104" name="Google Shape;2104;p52"/>
            <p:cNvSpPr/>
            <p:nvPr/>
          </p:nvSpPr>
          <p:spPr>
            <a:xfrm>
              <a:off x="6184139" y="2727294"/>
              <a:ext cx="451696" cy="373116"/>
            </a:xfrm>
            <a:custGeom>
              <a:avLst/>
              <a:gdLst/>
              <a:ahLst/>
              <a:cxnLst/>
              <a:rect l="l" t="t" r="r" b="b"/>
              <a:pathLst>
                <a:path w="9473" h="7825" extrusionOk="0">
                  <a:moveTo>
                    <a:pt x="4786" y="1029"/>
                  </a:moveTo>
                  <a:cubicBezTo>
                    <a:pt x="5576" y="1029"/>
                    <a:pt x="6339" y="1334"/>
                    <a:pt x="6921" y="1874"/>
                  </a:cubicBezTo>
                  <a:lnTo>
                    <a:pt x="6851" y="1958"/>
                  </a:lnTo>
                  <a:cubicBezTo>
                    <a:pt x="6772" y="2029"/>
                    <a:pt x="6665" y="2069"/>
                    <a:pt x="6560" y="2069"/>
                  </a:cubicBezTo>
                  <a:cubicBezTo>
                    <a:pt x="6481" y="2069"/>
                    <a:pt x="6404" y="2047"/>
                    <a:pt x="6339" y="2000"/>
                  </a:cubicBezTo>
                  <a:cubicBezTo>
                    <a:pt x="5881" y="1667"/>
                    <a:pt x="5340" y="1500"/>
                    <a:pt x="4786" y="1500"/>
                  </a:cubicBezTo>
                  <a:cubicBezTo>
                    <a:pt x="4216" y="1500"/>
                    <a:pt x="3676" y="1667"/>
                    <a:pt x="3232" y="2000"/>
                  </a:cubicBezTo>
                  <a:cubicBezTo>
                    <a:pt x="3161" y="2047"/>
                    <a:pt x="3080" y="2069"/>
                    <a:pt x="3001" y="2069"/>
                  </a:cubicBezTo>
                  <a:cubicBezTo>
                    <a:pt x="2894" y="2069"/>
                    <a:pt x="2791" y="2029"/>
                    <a:pt x="2719" y="1958"/>
                  </a:cubicBezTo>
                  <a:lnTo>
                    <a:pt x="2636" y="1874"/>
                  </a:lnTo>
                  <a:cubicBezTo>
                    <a:pt x="3218" y="1334"/>
                    <a:pt x="3995" y="1029"/>
                    <a:pt x="4786" y="1029"/>
                  </a:cubicBezTo>
                  <a:close/>
                  <a:moveTo>
                    <a:pt x="903" y="5064"/>
                  </a:moveTo>
                  <a:lnTo>
                    <a:pt x="903" y="6978"/>
                  </a:lnTo>
                  <a:lnTo>
                    <a:pt x="792" y="6978"/>
                  </a:lnTo>
                  <a:cubicBezTo>
                    <a:pt x="555" y="6978"/>
                    <a:pt x="376" y="6784"/>
                    <a:pt x="376" y="6562"/>
                  </a:cubicBezTo>
                  <a:lnTo>
                    <a:pt x="376" y="5480"/>
                  </a:lnTo>
                  <a:cubicBezTo>
                    <a:pt x="376" y="5258"/>
                    <a:pt x="555" y="5064"/>
                    <a:pt x="792" y="5064"/>
                  </a:cubicBezTo>
                  <a:close/>
                  <a:moveTo>
                    <a:pt x="8696" y="5064"/>
                  </a:moveTo>
                  <a:cubicBezTo>
                    <a:pt x="8918" y="5064"/>
                    <a:pt x="9098" y="5258"/>
                    <a:pt x="9098" y="5480"/>
                  </a:cubicBezTo>
                  <a:lnTo>
                    <a:pt x="9098" y="6562"/>
                  </a:lnTo>
                  <a:cubicBezTo>
                    <a:pt x="9098" y="6784"/>
                    <a:pt x="8918" y="6978"/>
                    <a:pt x="8696" y="6978"/>
                  </a:cubicBezTo>
                  <a:lnTo>
                    <a:pt x="8585" y="6978"/>
                  </a:lnTo>
                  <a:lnTo>
                    <a:pt x="8585" y="5064"/>
                  </a:lnTo>
                  <a:close/>
                  <a:moveTo>
                    <a:pt x="2025" y="4662"/>
                  </a:moveTo>
                  <a:cubicBezTo>
                    <a:pt x="2178" y="4662"/>
                    <a:pt x="2289" y="4773"/>
                    <a:pt x="2289" y="4912"/>
                  </a:cubicBezTo>
                  <a:lnTo>
                    <a:pt x="2289" y="7186"/>
                  </a:lnTo>
                  <a:cubicBezTo>
                    <a:pt x="2289" y="7338"/>
                    <a:pt x="2178" y="7449"/>
                    <a:pt x="2025" y="7449"/>
                  </a:cubicBezTo>
                  <a:lnTo>
                    <a:pt x="1526" y="7449"/>
                  </a:lnTo>
                  <a:cubicBezTo>
                    <a:pt x="1360" y="7449"/>
                    <a:pt x="1276" y="7311"/>
                    <a:pt x="1276" y="7159"/>
                  </a:cubicBezTo>
                  <a:lnTo>
                    <a:pt x="1276" y="4912"/>
                  </a:lnTo>
                  <a:cubicBezTo>
                    <a:pt x="1276" y="4773"/>
                    <a:pt x="1387" y="4662"/>
                    <a:pt x="1526" y="4662"/>
                  </a:cubicBezTo>
                  <a:close/>
                  <a:moveTo>
                    <a:pt x="7947" y="4662"/>
                  </a:moveTo>
                  <a:cubicBezTo>
                    <a:pt x="8086" y="4662"/>
                    <a:pt x="8210" y="4773"/>
                    <a:pt x="8210" y="4912"/>
                  </a:cubicBezTo>
                  <a:lnTo>
                    <a:pt x="8210" y="7159"/>
                  </a:lnTo>
                  <a:cubicBezTo>
                    <a:pt x="8210" y="7311"/>
                    <a:pt x="8114" y="7449"/>
                    <a:pt x="7947" y="7449"/>
                  </a:cubicBezTo>
                  <a:lnTo>
                    <a:pt x="7448" y="7449"/>
                  </a:lnTo>
                  <a:cubicBezTo>
                    <a:pt x="7310" y="7449"/>
                    <a:pt x="7199" y="7338"/>
                    <a:pt x="7199" y="7186"/>
                  </a:cubicBezTo>
                  <a:lnTo>
                    <a:pt x="7199" y="4912"/>
                  </a:lnTo>
                  <a:cubicBezTo>
                    <a:pt x="7199" y="4773"/>
                    <a:pt x="7310" y="4662"/>
                    <a:pt x="7448" y="4662"/>
                  </a:cubicBezTo>
                  <a:close/>
                  <a:moveTo>
                    <a:pt x="3997" y="0"/>
                  </a:moveTo>
                  <a:cubicBezTo>
                    <a:pt x="3987" y="0"/>
                    <a:pt x="3977" y="1"/>
                    <a:pt x="3967" y="3"/>
                  </a:cubicBezTo>
                  <a:cubicBezTo>
                    <a:pt x="3135" y="169"/>
                    <a:pt x="2373" y="571"/>
                    <a:pt x="1776" y="1168"/>
                  </a:cubicBezTo>
                  <a:cubicBezTo>
                    <a:pt x="971" y="1972"/>
                    <a:pt x="528" y="3039"/>
                    <a:pt x="528" y="4176"/>
                  </a:cubicBezTo>
                  <a:lnTo>
                    <a:pt x="528" y="4746"/>
                  </a:lnTo>
                  <a:cubicBezTo>
                    <a:pt x="223" y="4842"/>
                    <a:pt x="1" y="5134"/>
                    <a:pt x="1" y="5480"/>
                  </a:cubicBezTo>
                  <a:lnTo>
                    <a:pt x="1" y="6562"/>
                  </a:lnTo>
                  <a:cubicBezTo>
                    <a:pt x="1" y="6992"/>
                    <a:pt x="361" y="7338"/>
                    <a:pt x="792" y="7338"/>
                  </a:cubicBezTo>
                  <a:lnTo>
                    <a:pt x="916" y="7338"/>
                  </a:lnTo>
                  <a:cubicBezTo>
                    <a:pt x="986" y="7616"/>
                    <a:pt x="1235" y="7824"/>
                    <a:pt x="1526" y="7824"/>
                  </a:cubicBezTo>
                  <a:lnTo>
                    <a:pt x="2025" y="7824"/>
                  </a:lnTo>
                  <a:cubicBezTo>
                    <a:pt x="2373" y="7824"/>
                    <a:pt x="2663" y="7533"/>
                    <a:pt x="2663" y="7186"/>
                  </a:cubicBezTo>
                  <a:lnTo>
                    <a:pt x="2663" y="4912"/>
                  </a:lnTo>
                  <a:cubicBezTo>
                    <a:pt x="2663" y="4565"/>
                    <a:pt x="2373" y="4287"/>
                    <a:pt x="2025" y="4287"/>
                  </a:cubicBezTo>
                  <a:lnTo>
                    <a:pt x="1637" y="4287"/>
                  </a:lnTo>
                  <a:lnTo>
                    <a:pt x="1637" y="4176"/>
                  </a:lnTo>
                  <a:cubicBezTo>
                    <a:pt x="1637" y="3400"/>
                    <a:pt x="1914" y="2693"/>
                    <a:pt x="2386" y="2152"/>
                  </a:cubicBezTo>
                  <a:lnTo>
                    <a:pt x="2456" y="2222"/>
                  </a:lnTo>
                  <a:cubicBezTo>
                    <a:pt x="2602" y="2361"/>
                    <a:pt x="2801" y="2435"/>
                    <a:pt x="2999" y="2435"/>
                  </a:cubicBezTo>
                  <a:cubicBezTo>
                    <a:pt x="3155" y="2435"/>
                    <a:pt x="3311" y="2389"/>
                    <a:pt x="3440" y="2290"/>
                  </a:cubicBezTo>
                  <a:cubicBezTo>
                    <a:pt x="3828" y="2013"/>
                    <a:pt x="4300" y="1861"/>
                    <a:pt x="4786" y="1861"/>
                  </a:cubicBezTo>
                  <a:cubicBezTo>
                    <a:pt x="5270" y="1861"/>
                    <a:pt x="5729" y="2013"/>
                    <a:pt x="6117" y="2290"/>
                  </a:cubicBezTo>
                  <a:cubicBezTo>
                    <a:pt x="6252" y="2389"/>
                    <a:pt x="6411" y="2435"/>
                    <a:pt x="6568" y="2435"/>
                  </a:cubicBezTo>
                  <a:cubicBezTo>
                    <a:pt x="6767" y="2435"/>
                    <a:pt x="6962" y="2361"/>
                    <a:pt x="7101" y="2222"/>
                  </a:cubicBezTo>
                  <a:lnTo>
                    <a:pt x="7171" y="2152"/>
                  </a:lnTo>
                  <a:cubicBezTo>
                    <a:pt x="7642" y="2693"/>
                    <a:pt x="7920" y="3400"/>
                    <a:pt x="7920" y="4176"/>
                  </a:cubicBezTo>
                  <a:lnTo>
                    <a:pt x="7920" y="4287"/>
                  </a:lnTo>
                  <a:lnTo>
                    <a:pt x="7448" y="4287"/>
                  </a:lnTo>
                  <a:cubicBezTo>
                    <a:pt x="7101" y="4287"/>
                    <a:pt x="6824" y="4565"/>
                    <a:pt x="6824" y="4912"/>
                  </a:cubicBezTo>
                  <a:lnTo>
                    <a:pt x="6824" y="7186"/>
                  </a:lnTo>
                  <a:cubicBezTo>
                    <a:pt x="6824" y="7533"/>
                    <a:pt x="7101" y="7824"/>
                    <a:pt x="7448" y="7824"/>
                  </a:cubicBezTo>
                  <a:lnTo>
                    <a:pt x="7947" y="7824"/>
                  </a:lnTo>
                  <a:cubicBezTo>
                    <a:pt x="8238" y="7824"/>
                    <a:pt x="8488" y="7616"/>
                    <a:pt x="8558" y="7338"/>
                  </a:cubicBezTo>
                  <a:lnTo>
                    <a:pt x="8696" y="7338"/>
                  </a:lnTo>
                  <a:cubicBezTo>
                    <a:pt x="9126" y="7338"/>
                    <a:pt x="9473" y="6992"/>
                    <a:pt x="9473" y="6562"/>
                  </a:cubicBezTo>
                  <a:lnTo>
                    <a:pt x="9473" y="5480"/>
                  </a:lnTo>
                  <a:cubicBezTo>
                    <a:pt x="9473" y="5162"/>
                    <a:pt x="9292" y="4898"/>
                    <a:pt x="9029" y="4773"/>
                  </a:cubicBezTo>
                  <a:lnTo>
                    <a:pt x="9029" y="4176"/>
                  </a:lnTo>
                  <a:cubicBezTo>
                    <a:pt x="9029" y="3039"/>
                    <a:pt x="8585" y="1972"/>
                    <a:pt x="7781" y="1168"/>
                  </a:cubicBezTo>
                  <a:cubicBezTo>
                    <a:pt x="7184" y="571"/>
                    <a:pt x="6450" y="169"/>
                    <a:pt x="5631" y="3"/>
                  </a:cubicBezTo>
                  <a:cubicBezTo>
                    <a:pt x="5621" y="1"/>
                    <a:pt x="5612" y="1"/>
                    <a:pt x="5602" y="1"/>
                  </a:cubicBezTo>
                  <a:cubicBezTo>
                    <a:pt x="5504" y="1"/>
                    <a:pt x="5422" y="67"/>
                    <a:pt x="5409" y="155"/>
                  </a:cubicBezTo>
                  <a:cubicBezTo>
                    <a:pt x="5396" y="252"/>
                    <a:pt x="5451" y="349"/>
                    <a:pt x="5548" y="377"/>
                  </a:cubicBezTo>
                  <a:cubicBezTo>
                    <a:pt x="6297" y="515"/>
                    <a:pt x="6977" y="890"/>
                    <a:pt x="7517" y="1431"/>
                  </a:cubicBezTo>
                  <a:cubicBezTo>
                    <a:pt x="8253" y="2166"/>
                    <a:pt x="8654" y="3137"/>
                    <a:pt x="8654" y="4176"/>
                  </a:cubicBezTo>
                  <a:lnTo>
                    <a:pt x="8654" y="4703"/>
                  </a:lnTo>
                  <a:lnTo>
                    <a:pt x="8543" y="4703"/>
                  </a:lnTo>
                  <a:cubicBezTo>
                    <a:pt x="8488" y="4565"/>
                    <a:pt x="8405" y="4468"/>
                    <a:pt x="8294" y="4385"/>
                  </a:cubicBezTo>
                  <a:lnTo>
                    <a:pt x="8294" y="4176"/>
                  </a:lnTo>
                  <a:cubicBezTo>
                    <a:pt x="8294" y="3233"/>
                    <a:pt x="7920" y="2388"/>
                    <a:pt x="7323" y="1750"/>
                  </a:cubicBezTo>
                  <a:cubicBezTo>
                    <a:pt x="6672" y="1057"/>
                    <a:pt x="5729" y="668"/>
                    <a:pt x="4786" y="668"/>
                  </a:cubicBezTo>
                  <a:cubicBezTo>
                    <a:pt x="3828" y="668"/>
                    <a:pt x="2900" y="1057"/>
                    <a:pt x="2247" y="1750"/>
                  </a:cubicBezTo>
                  <a:cubicBezTo>
                    <a:pt x="1637" y="2388"/>
                    <a:pt x="1276" y="3233"/>
                    <a:pt x="1276" y="4176"/>
                  </a:cubicBezTo>
                  <a:lnTo>
                    <a:pt x="1276" y="4343"/>
                  </a:lnTo>
                  <a:cubicBezTo>
                    <a:pt x="1124" y="4413"/>
                    <a:pt x="999" y="4537"/>
                    <a:pt x="944" y="4703"/>
                  </a:cubicBezTo>
                  <a:lnTo>
                    <a:pt x="903" y="4703"/>
                  </a:lnTo>
                  <a:lnTo>
                    <a:pt x="903" y="4176"/>
                  </a:lnTo>
                  <a:cubicBezTo>
                    <a:pt x="903" y="3137"/>
                    <a:pt x="1304" y="2166"/>
                    <a:pt x="2040" y="1431"/>
                  </a:cubicBezTo>
                  <a:cubicBezTo>
                    <a:pt x="2580" y="876"/>
                    <a:pt x="3273" y="515"/>
                    <a:pt x="4037" y="363"/>
                  </a:cubicBezTo>
                  <a:cubicBezTo>
                    <a:pt x="4133" y="349"/>
                    <a:pt x="4203" y="252"/>
                    <a:pt x="4175" y="155"/>
                  </a:cubicBezTo>
                  <a:cubicBezTo>
                    <a:pt x="4163" y="55"/>
                    <a:pt x="4084" y="0"/>
                    <a:pt x="3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2"/>
            <p:cNvSpPr/>
            <p:nvPr/>
          </p:nvSpPr>
          <p:spPr>
            <a:xfrm>
              <a:off x="6330957" y="3004383"/>
              <a:ext cx="19884" cy="17595"/>
            </a:xfrm>
            <a:custGeom>
              <a:avLst/>
              <a:gdLst/>
              <a:ahLst/>
              <a:cxnLst/>
              <a:rect l="l" t="t" r="r" b="b"/>
              <a:pathLst>
                <a:path w="417" h="369" extrusionOk="0">
                  <a:moveTo>
                    <a:pt x="206" y="1"/>
                  </a:moveTo>
                  <a:cubicBezTo>
                    <a:pt x="174" y="1"/>
                    <a:pt x="141" y="10"/>
                    <a:pt x="111" y="30"/>
                  </a:cubicBezTo>
                  <a:cubicBezTo>
                    <a:pt x="28" y="85"/>
                    <a:pt x="0" y="210"/>
                    <a:pt x="56" y="294"/>
                  </a:cubicBezTo>
                  <a:cubicBezTo>
                    <a:pt x="89" y="343"/>
                    <a:pt x="147" y="368"/>
                    <a:pt x="206" y="368"/>
                  </a:cubicBezTo>
                  <a:cubicBezTo>
                    <a:pt x="246" y="368"/>
                    <a:pt x="286" y="357"/>
                    <a:pt x="320" y="335"/>
                  </a:cubicBezTo>
                  <a:cubicBezTo>
                    <a:pt x="403" y="279"/>
                    <a:pt x="416" y="168"/>
                    <a:pt x="361" y="85"/>
                  </a:cubicBezTo>
                  <a:cubicBezTo>
                    <a:pt x="325" y="31"/>
                    <a:pt x="266" y="1"/>
                    <a:pt x="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2"/>
            <p:cNvSpPr/>
            <p:nvPr/>
          </p:nvSpPr>
          <p:spPr>
            <a:xfrm>
              <a:off x="6366004" y="2972054"/>
              <a:ext cx="17881" cy="82681"/>
            </a:xfrm>
            <a:custGeom>
              <a:avLst/>
              <a:gdLst/>
              <a:ahLst/>
              <a:cxnLst/>
              <a:rect l="l" t="t" r="r" b="b"/>
              <a:pathLst>
                <a:path w="375" h="1734" extrusionOk="0">
                  <a:moveTo>
                    <a:pt x="181" y="1"/>
                  </a:moveTo>
                  <a:cubicBezTo>
                    <a:pt x="84" y="1"/>
                    <a:pt x="1" y="84"/>
                    <a:pt x="1" y="181"/>
                  </a:cubicBezTo>
                  <a:lnTo>
                    <a:pt x="1" y="1554"/>
                  </a:lnTo>
                  <a:cubicBezTo>
                    <a:pt x="1" y="1651"/>
                    <a:pt x="84" y="1734"/>
                    <a:pt x="181" y="1734"/>
                  </a:cubicBezTo>
                  <a:cubicBezTo>
                    <a:pt x="292" y="1734"/>
                    <a:pt x="375" y="1651"/>
                    <a:pt x="375" y="1554"/>
                  </a:cubicBezTo>
                  <a:lnTo>
                    <a:pt x="375" y="181"/>
                  </a:lnTo>
                  <a:cubicBezTo>
                    <a:pt x="375" y="84"/>
                    <a:pt x="292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2"/>
            <p:cNvSpPr/>
            <p:nvPr/>
          </p:nvSpPr>
          <p:spPr>
            <a:xfrm>
              <a:off x="6399717" y="2944922"/>
              <a:ext cx="17261" cy="136944"/>
            </a:xfrm>
            <a:custGeom>
              <a:avLst/>
              <a:gdLst/>
              <a:ahLst/>
              <a:cxnLst/>
              <a:rect l="l" t="t" r="r" b="b"/>
              <a:pathLst>
                <a:path w="362" h="2872" extrusionOk="0">
                  <a:moveTo>
                    <a:pt x="181" y="1"/>
                  </a:moveTo>
                  <a:cubicBezTo>
                    <a:pt x="84" y="1"/>
                    <a:pt x="1" y="84"/>
                    <a:pt x="1" y="182"/>
                  </a:cubicBezTo>
                  <a:lnTo>
                    <a:pt x="1" y="2691"/>
                  </a:lnTo>
                  <a:cubicBezTo>
                    <a:pt x="1" y="2789"/>
                    <a:pt x="84" y="2872"/>
                    <a:pt x="181" y="2872"/>
                  </a:cubicBezTo>
                  <a:cubicBezTo>
                    <a:pt x="292" y="2872"/>
                    <a:pt x="361" y="2789"/>
                    <a:pt x="361" y="2691"/>
                  </a:cubicBezTo>
                  <a:lnTo>
                    <a:pt x="361" y="182"/>
                  </a:lnTo>
                  <a:cubicBezTo>
                    <a:pt x="361" y="84"/>
                    <a:pt x="292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2"/>
            <p:cNvSpPr/>
            <p:nvPr/>
          </p:nvSpPr>
          <p:spPr>
            <a:xfrm>
              <a:off x="6433477" y="2988600"/>
              <a:ext cx="17213" cy="48302"/>
            </a:xfrm>
            <a:custGeom>
              <a:avLst/>
              <a:gdLst/>
              <a:ahLst/>
              <a:cxnLst/>
              <a:rect l="l" t="t" r="r" b="b"/>
              <a:pathLst>
                <a:path w="361" h="1013" extrusionOk="0">
                  <a:moveTo>
                    <a:pt x="180" y="0"/>
                  </a:moveTo>
                  <a:cubicBezTo>
                    <a:pt x="84" y="0"/>
                    <a:pt x="0" y="83"/>
                    <a:pt x="0" y="194"/>
                  </a:cubicBezTo>
                  <a:lnTo>
                    <a:pt x="0" y="832"/>
                  </a:lnTo>
                  <a:cubicBezTo>
                    <a:pt x="0" y="930"/>
                    <a:pt x="84" y="1013"/>
                    <a:pt x="180" y="1013"/>
                  </a:cubicBezTo>
                  <a:cubicBezTo>
                    <a:pt x="278" y="1013"/>
                    <a:pt x="361" y="930"/>
                    <a:pt x="361" y="832"/>
                  </a:cubicBezTo>
                  <a:lnTo>
                    <a:pt x="361" y="194"/>
                  </a:lnTo>
                  <a:cubicBezTo>
                    <a:pt x="361" y="83"/>
                    <a:pt x="278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2"/>
            <p:cNvSpPr/>
            <p:nvPr/>
          </p:nvSpPr>
          <p:spPr>
            <a:xfrm>
              <a:off x="6465854" y="3004383"/>
              <a:ext cx="19884" cy="17595"/>
            </a:xfrm>
            <a:custGeom>
              <a:avLst/>
              <a:gdLst/>
              <a:ahLst/>
              <a:cxnLst/>
              <a:rect l="l" t="t" r="r" b="b"/>
              <a:pathLst>
                <a:path w="417" h="369" extrusionOk="0">
                  <a:moveTo>
                    <a:pt x="206" y="1"/>
                  </a:moveTo>
                  <a:cubicBezTo>
                    <a:pt x="174" y="1"/>
                    <a:pt x="141" y="10"/>
                    <a:pt x="111" y="30"/>
                  </a:cubicBezTo>
                  <a:cubicBezTo>
                    <a:pt x="28" y="85"/>
                    <a:pt x="0" y="210"/>
                    <a:pt x="56" y="294"/>
                  </a:cubicBezTo>
                  <a:cubicBezTo>
                    <a:pt x="89" y="343"/>
                    <a:pt x="142" y="368"/>
                    <a:pt x="197" y="368"/>
                  </a:cubicBezTo>
                  <a:cubicBezTo>
                    <a:pt x="234" y="368"/>
                    <a:pt x="272" y="357"/>
                    <a:pt x="305" y="335"/>
                  </a:cubicBezTo>
                  <a:cubicBezTo>
                    <a:pt x="389" y="279"/>
                    <a:pt x="416" y="168"/>
                    <a:pt x="361" y="85"/>
                  </a:cubicBezTo>
                  <a:cubicBezTo>
                    <a:pt x="325" y="31"/>
                    <a:pt x="266" y="1"/>
                    <a:pt x="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2"/>
            <p:cNvSpPr/>
            <p:nvPr/>
          </p:nvSpPr>
          <p:spPr>
            <a:xfrm>
              <a:off x="6402578" y="2723670"/>
              <a:ext cx="19025" cy="17833"/>
            </a:xfrm>
            <a:custGeom>
              <a:avLst/>
              <a:gdLst/>
              <a:ahLst/>
              <a:cxnLst/>
              <a:rect l="l" t="t" r="r" b="b"/>
              <a:pathLst>
                <a:path w="399" h="374" extrusionOk="0">
                  <a:moveTo>
                    <a:pt x="206" y="0"/>
                  </a:moveTo>
                  <a:cubicBezTo>
                    <a:pt x="117" y="0"/>
                    <a:pt x="27" y="60"/>
                    <a:pt x="10" y="162"/>
                  </a:cubicBezTo>
                  <a:cubicBezTo>
                    <a:pt x="0" y="282"/>
                    <a:pt x="106" y="373"/>
                    <a:pt x="212" y="373"/>
                  </a:cubicBezTo>
                  <a:cubicBezTo>
                    <a:pt x="253" y="373"/>
                    <a:pt x="294" y="359"/>
                    <a:pt x="329" y="328"/>
                  </a:cubicBezTo>
                  <a:cubicBezTo>
                    <a:pt x="384" y="258"/>
                    <a:pt x="399" y="162"/>
                    <a:pt x="357" y="79"/>
                  </a:cubicBezTo>
                  <a:cubicBezTo>
                    <a:pt x="319" y="25"/>
                    <a:pt x="262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1" name="Google Shape;2111;p52"/>
          <p:cNvGrpSpPr/>
          <p:nvPr/>
        </p:nvGrpSpPr>
        <p:grpSpPr>
          <a:xfrm>
            <a:off x="3951123" y="2652981"/>
            <a:ext cx="404572" cy="346738"/>
            <a:chOff x="3246116" y="2717471"/>
            <a:chExt cx="453709" cy="388851"/>
          </a:xfrm>
        </p:grpSpPr>
        <p:sp>
          <p:nvSpPr>
            <p:cNvPr id="2112" name="Google Shape;2112;p52"/>
            <p:cNvSpPr/>
            <p:nvPr/>
          </p:nvSpPr>
          <p:spPr>
            <a:xfrm>
              <a:off x="3280543" y="2760291"/>
              <a:ext cx="108478" cy="36429"/>
            </a:xfrm>
            <a:custGeom>
              <a:avLst/>
              <a:gdLst/>
              <a:ahLst/>
              <a:cxnLst/>
              <a:rect l="l" t="t" r="r" b="b"/>
              <a:pathLst>
                <a:path w="2275" h="764" extrusionOk="0">
                  <a:moveTo>
                    <a:pt x="1142" y="0"/>
                  </a:moveTo>
                  <a:cubicBezTo>
                    <a:pt x="756" y="0"/>
                    <a:pt x="367" y="149"/>
                    <a:pt x="69" y="448"/>
                  </a:cubicBezTo>
                  <a:cubicBezTo>
                    <a:pt x="0" y="517"/>
                    <a:pt x="0" y="628"/>
                    <a:pt x="69" y="711"/>
                  </a:cubicBezTo>
                  <a:cubicBezTo>
                    <a:pt x="104" y="746"/>
                    <a:pt x="152" y="763"/>
                    <a:pt x="201" y="763"/>
                  </a:cubicBezTo>
                  <a:cubicBezTo>
                    <a:pt x="249" y="763"/>
                    <a:pt x="298" y="746"/>
                    <a:pt x="333" y="711"/>
                  </a:cubicBezTo>
                  <a:cubicBezTo>
                    <a:pt x="555" y="482"/>
                    <a:pt x="846" y="368"/>
                    <a:pt x="1137" y="368"/>
                  </a:cubicBezTo>
                  <a:cubicBezTo>
                    <a:pt x="1428" y="368"/>
                    <a:pt x="1720" y="482"/>
                    <a:pt x="1942" y="711"/>
                  </a:cubicBezTo>
                  <a:cubicBezTo>
                    <a:pt x="1976" y="746"/>
                    <a:pt x="2025" y="763"/>
                    <a:pt x="2073" y="763"/>
                  </a:cubicBezTo>
                  <a:cubicBezTo>
                    <a:pt x="2122" y="763"/>
                    <a:pt x="2170" y="746"/>
                    <a:pt x="2205" y="711"/>
                  </a:cubicBezTo>
                  <a:cubicBezTo>
                    <a:pt x="2274" y="628"/>
                    <a:pt x="2274" y="517"/>
                    <a:pt x="2205" y="448"/>
                  </a:cubicBezTo>
                  <a:cubicBezTo>
                    <a:pt x="1913" y="149"/>
                    <a:pt x="1529" y="0"/>
                    <a:pt x="1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2"/>
            <p:cNvSpPr/>
            <p:nvPr/>
          </p:nvSpPr>
          <p:spPr>
            <a:xfrm>
              <a:off x="3246116" y="2719283"/>
              <a:ext cx="177284" cy="50305"/>
            </a:xfrm>
            <a:custGeom>
              <a:avLst/>
              <a:gdLst/>
              <a:ahLst/>
              <a:cxnLst/>
              <a:rect l="l" t="t" r="r" b="b"/>
              <a:pathLst>
                <a:path w="3718" h="1055" extrusionOk="0">
                  <a:moveTo>
                    <a:pt x="1866" y="1"/>
                  </a:moveTo>
                  <a:cubicBezTo>
                    <a:pt x="1221" y="1"/>
                    <a:pt x="576" y="247"/>
                    <a:pt x="84" y="739"/>
                  </a:cubicBezTo>
                  <a:cubicBezTo>
                    <a:pt x="1" y="809"/>
                    <a:pt x="1" y="920"/>
                    <a:pt x="84" y="1003"/>
                  </a:cubicBezTo>
                  <a:cubicBezTo>
                    <a:pt x="119" y="1037"/>
                    <a:pt x="163" y="1054"/>
                    <a:pt x="210" y="1054"/>
                  </a:cubicBezTo>
                  <a:cubicBezTo>
                    <a:pt x="257" y="1054"/>
                    <a:pt x="305" y="1037"/>
                    <a:pt x="347" y="1003"/>
                  </a:cubicBezTo>
                  <a:cubicBezTo>
                    <a:pt x="763" y="580"/>
                    <a:pt x="1311" y="368"/>
                    <a:pt x="1861" y="368"/>
                  </a:cubicBezTo>
                  <a:cubicBezTo>
                    <a:pt x="2410" y="368"/>
                    <a:pt x="2961" y="580"/>
                    <a:pt x="3385" y="1003"/>
                  </a:cubicBezTo>
                  <a:cubicBezTo>
                    <a:pt x="3419" y="1037"/>
                    <a:pt x="3468" y="1054"/>
                    <a:pt x="3516" y="1054"/>
                  </a:cubicBezTo>
                  <a:cubicBezTo>
                    <a:pt x="3565" y="1054"/>
                    <a:pt x="3613" y="1037"/>
                    <a:pt x="3648" y="1003"/>
                  </a:cubicBezTo>
                  <a:cubicBezTo>
                    <a:pt x="3718" y="920"/>
                    <a:pt x="3718" y="809"/>
                    <a:pt x="3648" y="739"/>
                  </a:cubicBezTo>
                  <a:cubicBezTo>
                    <a:pt x="3156" y="247"/>
                    <a:pt x="2511" y="1"/>
                    <a:pt x="18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2"/>
            <p:cNvSpPr/>
            <p:nvPr/>
          </p:nvSpPr>
          <p:spPr>
            <a:xfrm>
              <a:off x="3307627" y="3013729"/>
              <a:ext cx="55598" cy="55550"/>
            </a:xfrm>
            <a:custGeom>
              <a:avLst/>
              <a:gdLst/>
              <a:ahLst/>
              <a:cxnLst/>
              <a:rect l="l" t="t" r="r" b="b"/>
              <a:pathLst>
                <a:path w="1166" h="1165" extrusionOk="0">
                  <a:moveTo>
                    <a:pt x="583" y="361"/>
                  </a:moveTo>
                  <a:cubicBezTo>
                    <a:pt x="694" y="361"/>
                    <a:pt x="791" y="458"/>
                    <a:pt x="791" y="582"/>
                  </a:cubicBezTo>
                  <a:cubicBezTo>
                    <a:pt x="791" y="693"/>
                    <a:pt x="694" y="791"/>
                    <a:pt x="583" y="791"/>
                  </a:cubicBezTo>
                  <a:cubicBezTo>
                    <a:pt x="472" y="791"/>
                    <a:pt x="375" y="693"/>
                    <a:pt x="375" y="582"/>
                  </a:cubicBezTo>
                  <a:cubicBezTo>
                    <a:pt x="375" y="458"/>
                    <a:pt x="472" y="361"/>
                    <a:pt x="583" y="361"/>
                  </a:cubicBezTo>
                  <a:close/>
                  <a:moveTo>
                    <a:pt x="583" y="0"/>
                  </a:moveTo>
                  <a:cubicBezTo>
                    <a:pt x="264" y="0"/>
                    <a:pt x="0" y="250"/>
                    <a:pt x="0" y="582"/>
                  </a:cubicBezTo>
                  <a:cubicBezTo>
                    <a:pt x="0" y="902"/>
                    <a:pt x="264" y="1165"/>
                    <a:pt x="583" y="1165"/>
                  </a:cubicBezTo>
                  <a:cubicBezTo>
                    <a:pt x="902" y="1165"/>
                    <a:pt x="1165" y="902"/>
                    <a:pt x="1165" y="582"/>
                  </a:cubicBezTo>
                  <a:cubicBezTo>
                    <a:pt x="1165" y="250"/>
                    <a:pt x="902" y="0"/>
                    <a:pt x="5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2"/>
            <p:cNvSpPr/>
            <p:nvPr/>
          </p:nvSpPr>
          <p:spPr>
            <a:xfrm>
              <a:off x="3576086" y="2874207"/>
              <a:ext cx="55598" cy="55598"/>
            </a:xfrm>
            <a:custGeom>
              <a:avLst/>
              <a:gdLst/>
              <a:ahLst/>
              <a:cxnLst/>
              <a:rect l="l" t="t" r="r" b="b"/>
              <a:pathLst>
                <a:path w="1166" h="1166" extrusionOk="0">
                  <a:moveTo>
                    <a:pt x="583" y="374"/>
                  </a:moveTo>
                  <a:cubicBezTo>
                    <a:pt x="694" y="374"/>
                    <a:pt x="792" y="472"/>
                    <a:pt x="792" y="583"/>
                  </a:cubicBezTo>
                  <a:cubicBezTo>
                    <a:pt x="792" y="707"/>
                    <a:pt x="694" y="805"/>
                    <a:pt x="583" y="805"/>
                  </a:cubicBezTo>
                  <a:cubicBezTo>
                    <a:pt x="459" y="805"/>
                    <a:pt x="361" y="707"/>
                    <a:pt x="361" y="583"/>
                  </a:cubicBezTo>
                  <a:cubicBezTo>
                    <a:pt x="361" y="472"/>
                    <a:pt x="459" y="374"/>
                    <a:pt x="583" y="374"/>
                  </a:cubicBezTo>
                  <a:close/>
                  <a:moveTo>
                    <a:pt x="583" y="0"/>
                  </a:moveTo>
                  <a:cubicBezTo>
                    <a:pt x="265" y="0"/>
                    <a:pt x="0" y="263"/>
                    <a:pt x="0" y="583"/>
                  </a:cubicBezTo>
                  <a:cubicBezTo>
                    <a:pt x="0" y="916"/>
                    <a:pt x="265" y="1165"/>
                    <a:pt x="583" y="1165"/>
                  </a:cubicBezTo>
                  <a:cubicBezTo>
                    <a:pt x="902" y="1165"/>
                    <a:pt x="1165" y="916"/>
                    <a:pt x="1165" y="583"/>
                  </a:cubicBezTo>
                  <a:cubicBezTo>
                    <a:pt x="1165" y="263"/>
                    <a:pt x="902" y="0"/>
                    <a:pt x="5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2"/>
            <p:cNvSpPr/>
            <p:nvPr/>
          </p:nvSpPr>
          <p:spPr>
            <a:xfrm>
              <a:off x="3391598" y="3032231"/>
              <a:ext cx="19884" cy="17929"/>
            </a:xfrm>
            <a:custGeom>
              <a:avLst/>
              <a:gdLst/>
              <a:ahLst/>
              <a:cxnLst/>
              <a:rect l="l" t="t" r="r" b="b"/>
              <a:pathLst>
                <a:path w="417" h="376" extrusionOk="0">
                  <a:moveTo>
                    <a:pt x="202" y="0"/>
                  </a:moveTo>
                  <a:cubicBezTo>
                    <a:pt x="180" y="0"/>
                    <a:pt x="159" y="5"/>
                    <a:pt x="140" y="15"/>
                  </a:cubicBezTo>
                  <a:cubicBezTo>
                    <a:pt x="42" y="56"/>
                    <a:pt x="1" y="167"/>
                    <a:pt x="29" y="264"/>
                  </a:cubicBezTo>
                  <a:cubicBezTo>
                    <a:pt x="60" y="328"/>
                    <a:pt x="132" y="375"/>
                    <a:pt x="208" y="375"/>
                  </a:cubicBezTo>
                  <a:cubicBezTo>
                    <a:pt x="231" y="375"/>
                    <a:pt x="255" y="371"/>
                    <a:pt x="278" y="361"/>
                  </a:cubicBezTo>
                  <a:cubicBezTo>
                    <a:pt x="375" y="320"/>
                    <a:pt x="417" y="209"/>
                    <a:pt x="375" y="111"/>
                  </a:cubicBezTo>
                  <a:cubicBezTo>
                    <a:pt x="343" y="48"/>
                    <a:pt x="271" y="0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2"/>
            <p:cNvSpPr/>
            <p:nvPr/>
          </p:nvSpPr>
          <p:spPr>
            <a:xfrm>
              <a:off x="3437231" y="3032231"/>
              <a:ext cx="19884" cy="17929"/>
            </a:xfrm>
            <a:custGeom>
              <a:avLst/>
              <a:gdLst/>
              <a:ahLst/>
              <a:cxnLst/>
              <a:rect l="l" t="t" r="r" b="b"/>
              <a:pathLst>
                <a:path w="417" h="376" extrusionOk="0">
                  <a:moveTo>
                    <a:pt x="209" y="0"/>
                  </a:moveTo>
                  <a:cubicBezTo>
                    <a:pt x="186" y="0"/>
                    <a:pt x="162" y="5"/>
                    <a:pt x="139" y="15"/>
                  </a:cubicBezTo>
                  <a:cubicBezTo>
                    <a:pt x="42" y="56"/>
                    <a:pt x="0" y="167"/>
                    <a:pt x="42" y="264"/>
                  </a:cubicBezTo>
                  <a:cubicBezTo>
                    <a:pt x="74" y="328"/>
                    <a:pt x="146" y="375"/>
                    <a:pt x="215" y="375"/>
                  </a:cubicBezTo>
                  <a:cubicBezTo>
                    <a:pt x="237" y="375"/>
                    <a:pt x="258" y="371"/>
                    <a:pt x="278" y="361"/>
                  </a:cubicBezTo>
                  <a:cubicBezTo>
                    <a:pt x="375" y="320"/>
                    <a:pt x="416" y="209"/>
                    <a:pt x="375" y="111"/>
                  </a:cubicBezTo>
                  <a:cubicBezTo>
                    <a:pt x="354" y="48"/>
                    <a:pt x="284" y="0"/>
                    <a:pt x="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2"/>
            <p:cNvSpPr/>
            <p:nvPr/>
          </p:nvSpPr>
          <p:spPr>
            <a:xfrm>
              <a:off x="3261994" y="2717471"/>
              <a:ext cx="436486" cy="388851"/>
            </a:xfrm>
            <a:custGeom>
              <a:avLst/>
              <a:gdLst/>
              <a:ahLst/>
              <a:cxnLst/>
              <a:rect l="l" t="t" r="r" b="b"/>
              <a:pathLst>
                <a:path w="9154" h="8155" extrusionOk="0">
                  <a:moveTo>
                    <a:pt x="1567" y="2261"/>
                  </a:moveTo>
                  <a:cubicBezTo>
                    <a:pt x="1678" y="2261"/>
                    <a:pt x="1748" y="2344"/>
                    <a:pt x="1748" y="2455"/>
                  </a:cubicBezTo>
                  <a:lnTo>
                    <a:pt x="1748" y="5436"/>
                  </a:lnTo>
                  <a:lnTo>
                    <a:pt x="1304" y="5436"/>
                  </a:lnTo>
                  <a:lnTo>
                    <a:pt x="1304" y="2455"/>
                  </a:lnTo>
                  <a:cubicBezTo>
                    <a:pt x="1304" y="2344"/>
                    <a:pt x="1388" y="2261"/>
                    <a:pt x="1484" y="2261"/>
                  </a:cubicBezTo>
                  <a:close/>
                  <a:moveTo>
                    <a:pt x="7031" y="5811"/>
                  </a:moveTo>
                  <a:cubicBezTo>
                    <a:pt x="7351" y="5811"/>
                    <a:pt x="7628" y="6089"/>
                    <a:pt x="7628" y="6407"/>
                  </a:cubicBezTo>
                  <a:lnTo>
                    <a:pt x="7628" y="7184"/>
                  </a:lnTo>
                  <a:cubicBezTo>
                    <a:pt x="7628" y="7517"/>
                    <a:pt x="7364" y="7781"/>
                    <a:pt x="7031" y="7781"/>
                  </a:cubicBezTo>
                  <a:lnTo>
                    <a:pt x="972" y="7781"/>
                  </a:lnTo>
                  <a:cubicBezTo>
                    <a:pt x="639" y="7781"/>
                    <a:pt x="361" y="7517"/>
                    <a:pt x="361" y="7184"/>
                  </a:cubicBezTo>
                  <a:lnTo>
                    <a:pt x="361" y="6407"/>
                  </a:lnTo>
                  <a:cubicBezTo>
                    <a:pt x="361" y="6074"/>
                    <a:pt x="639" y="5811"/>
                    <a:pt x="972" y="5811"/>
                  </a:cubicBezTo>
                  <a:close/>
                  <a:moveTo>
                    <a:pt x="6338" y="0"/>
                  </a:moveTo>
                  <a:cubicBezTo>
                    <a:pt x="5700" y="0"/>
                    <a:pt x="5173" y="527"/>
                    <a:pt x="5173" y="1165"/>
                  </a:cubicBezTo>
                  <a:lnTo>
                    <a:pt x="5173" y="5436"/>
                  </a:lnTo>
                  <a:lnTo>
                    <a:pt x="2122" y="5436"/>
                  </a:lnTo>
                  <a:lnTo>
                    <a:pt x="2122" y="2455"/>
                  </a:lnTo>
                  <a:cubicBezTo>
                    <a:pt x="2122" y="2150"/>
                    <a:pt x="1872" y="1901"/>
                    <a:pt x="1567" y="1901"/>
                  </a:cubicBezTo>
                  <a:lnTo>
                    <a:pt x="1484" y="1901"/>
                  </a:lnTo>
                  <a:cubicBezTo>
                    <a:pt x="1179" y="1901"/>
                    <a:pt x="929" y="2150"/>
                    <a:pt x="929" y="2455"/>
                  </a:cubicBezTo>
                  <a:lnTo>
                    <a:pt x="929" y="5436"/>
                  </a:lnTo>
                  <a:cubicBezTo>
                    <a:pt x="417" y="5451"/>
                    <a:pt x="1" y="5880"/>
                    <a:pt x="1" y="6407"/>
                  </a:cubicBezTo>
                  <a:lnTo>
                    <a:pt x="1" y="7184"/>
                  </a:lnTo>
                  <a:cubicBezTo>
                    <a:pt x="1" y="7725"/>
                    <a:pt x="430" y="8155"/>
                    <a:pt x="972" y="8155"/>
                  </a:cubicBezTo>
                  <a:lnTo>
                    <a:pt x="7989" y="8155"/>
                  </a:lnTo>
                  <a:cubicBezTo>
                    <a:pt x="8640" y="8155"/>
                    <a:pt x="9154" y="7628"/>
                    <a:pt x="9154" y="6990"/>
                  </a:cubicBezTo>
                  <a:lnTo>
                    <a:pt x="9154" y="4924"/>
                  </a:lnTo>
                  <a:cubicBezTo>
                    <a:pt x="9154" y="4826"/>
                    <a:pt x="9070" y="4743"/>
                    <a:pt x="8973" y="4743"/>
                  </a:cubicBezTo>
                  <a:cubicBezTo>
                    <a:pt x="8876" y="4743"/>
                    <a:pt x="8793" y="4826"/>
                    <a:pt x="8793" y="4924"/>
                  </a:cubicBezTo>
                  <a:lnTo>
                    <a:pt x="8793" y="6990"/>
                  </a:lnTo>
                  <a:cubicBezTo>
                    <a:pt x="8793" y="7433"/>
                    <a:pt x="8432" y="7781"/>
                    <a:pt x="7989" y="7781"/>
                  </a:cubicBezTo>
                  <a:lnTo>
                    <a:pt x="7795" y="7781"/>
                  </a:lnTo>
                  <a:cubicBezTo>
                    <a:pt x="7919" y="7614"/>
                    <a:pt x="8002" y="7406"/>
                    <a:pt x="8002" y="7184"/>
                  </a:cubicBezTo>
                  <a:lnTo>
                    <a:pt x="8002" y="6407"/>
                  </a:lnTo>
                  <a:cubicBezTo>
                    <a:pt x="8002" y="5880"/>
                    <a:pt x="7558" y="5436"/>
                    <a:pt x="7031" y="5436"/>
                  </a:cubicBezTo>
                  <a:lnTo>
                    <a:pt x="5548" y="5436"/>
                  </a:lnTo>
                  <a:lnTo>
                    <a:pt x="5548" y="1165"/>
                  </a:lnTo>
                  <a:cubicBezTo>
                    <a:pt x="5548" y="736"/>
                    <a:pt x="5894" y="375"/>
                    <a:pt x="6338" y="375"/>
                  </a:cubicBezTo>
                  <a:lnTo>
                    <a:pt x="7989" y="375"/>
                  </a:lnTo>
                  <a:cubicBezTo>
                    <a:pt x="8432" y="375"/>
                    <a:pt x="8793" y="736"/>
                    <a:pt x="8793" y="1165"/>
                  </a:cubicBezTo>
                  <a:lnTo>
                    <a:pt x="8793" y="3301"/>
                  </a:lnTo>
                  <a:cubicBezTo>
                    <a:pt x="8793" y="3398"/>
                    <a:pt x="8876" y="3482"/>
                    <a:pt x="8973" y="3482"/>
                  </a:cubicBezTo>
                  <a:cubicBezTo>
                    <a:pt x="9070" y="3482"/>
                    <a:pt x="9154" y="3398"/>
                    <a:pt x="9154" y="3301"/>
                  </a:cubicBezTo>
                  <a:lnTo>
                    <a:pt x="9154" y="1165"/>
                  </a:lnTo>
                  <a:cubicBezTo>
                    <a:pt x="9154" y="527"/>
                    <a:pt x="8640" y="0"/>
                    <a:pt x="7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2"/>
            <p:cNvSpPr/>
            <p:nvPr/>
          </p:nvSpPr>
          <p:spPr>
            <a:xfrm>
              <a:off x="3548334" y="2759147"/>
              <a:ext cx="55550" cy="55598"/>
            </a:xfrm>
            <a:custGeom>
              <a:avLst/>
              <a:gdLst/>
              <a:ahLst/>
              <a:cxnLst/>
              <a:rect l="l" t="t" r="r" b="b"/>
              <a:pathLst>
                <a:path w="1165" h="1166" extrusionOk="0">
                  <a:moveTo>
                    <a:pt x="582" y="361"/>
                  </a:moveTo>
                  <a:cubicBezTo>
                    <a:pt x="708" y="361"/>
                    <a:pt x="791" y="457"/>
                    <a:pt x="791" y="583"/>
                  </a:cubicBezTo>
                  <a:cubicBezTo>
                    <a:pt x="791" y="694"/>
                    <a:pt x="708" y="790"/>
                    <a:pt x="582" y="790"/>
                  </a:cubicBezTo>
                  <a:cubicBezTo>
                    <a:pt x="472" y="790"/>
                    <a:pt x="375" y="694"/>
                    <a:pt x="375" y="583"/>
                  </a:cubicBezTo>
                  <a:cubicBezTo>
                    <a:pt x="375" y="457"/>
                    <a:pt x="472" y="361"/>
                    <a:pt x="582" y="361"/>
                  </a:cubicBezTo>
                  <a:close/>
                  <a:moveTo>
                    <a:pt x="582" y="0"/>
                  </a:moveTo>
                  <a:cubicBezTo>
                    <a:pt x="264" y="0"/>
                    <a:pt x="0" y="263"/>
                    <a:pt x="0" y="583"/>
                  </a:cubicBezTo>
                  <a:cubicBezTo>
                    <a:pt x="0" y="901"/>
                    <a:pt x="264" y="1165"/>
                    <a:pt x="582" y="1165"/>
                  </a:cubicBezTo>
                  <a:cubicBezTo>
                    <a:pt x="902" y="1165"/>
                    <a:pt x="1165" y="901"/>
                    <a:pt x="1165" y="583"/>
                  </a:cubicBezTo>
                  <a:cubicBezTo>
                    <a:pt x="1165" y="263"/>
                    <a:pt x="902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2"/>
            <p:cNvSpPr/>
            <p:nvPr/>
          </p:nvSpPr>
          <p:spPr>
            <a:xfrm>
              <a:off x="3541086" y="2839112"/>
              <a:ext cx="124976" cy="125071"/>
            </a:xfrm>
            <a:custGeom>
              <a:avLst/>
              <a:gdLst/>
              <a:ahLst/>
              <a:cxnLst/>
              <a:rect l="l" t="t" r="r" b="b"/>
              <a:pathLst>
                <a:path w="2621" h="2623" extrusionOk="0">
                  <a:moveTo>
                    <a:pt x="1317" y="376"/>
                  </a:moveTo>
                  <a:cubicBezTo>
                    <a:pt x="1831" y="376"/>
                    <a:pt x="2247" y="792"/>
                    <a:pt x="2247" y="1304"/>
                  </a:cubicBezTo>
                  <a:cubicBezTo>
                    <a:pt x="2247" y="1831"/>
                    <a:pt x="1831" y="2247"/>
                    <a:pt x="1317" y="2247"/>
                  </a:cubicBezTo>
                  <a:cubicBezTo>
                    <a:pt x="790" y="2247"/>
                    <a:pt x="374" y="1831"/>
                    <a:pt x="374" y="1304"/>
                  </a:cubicBezTo>
                  <a:cubicBezTo>
                    <a:pt x="374" y="792"/>
                    <a:pt x="790" y="376"/>
                    <a:pt x="1317" y="376"/>
                  </a:cubicBezTo>
                  <a:close/>
                  <a:moveTo>
                    <a:pt x="1317" y="1"/>
                  </a:moveTo>
                  <a:cubicBezTo>
                    <a:pt x="596" y="1"/>
                    <a:pt x="0" y="583"/>
                    <a:pt x="0" y="1304"/>
                  </a:cubicBezTo>
                  <a:cubicBezTo>
                    <a:pt x="0" y="2026"/>
                    <a:pt x="596" y="2622"/>
                    <a:pt x="1317" y="2622"/>
                  </a:cubicBezTo>
                  <a:cubicBezTo>
                    <a:pt x="2038" y="2622"/>
                    <a:pt x="2621" y="2026"/>
                    <a:pt x="2621" y="1304"/>
                  </a:cubicBezTo>
                  <a:cubicBezTo>
                    <a:pt x="2621" y="583"/>
                    <a:pt x="2038" y="1"/>
                    <a:pt x="1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2"/>
            <p:cNvSpPr/>
            <p:nvPr/>
          </p:nvSpPr>
          <p:spPr>
            <a:xfrm>
              <a:off x="3680275" y="2905059"/>
              <a:ext cx="19550" cy="17499"/>
            </a:xfrm>
            <a:custGeom>
              <a:avLst/>
              <a:gdLst/>
              <a:ahLst/>
              <a:cxnLst/>
              <a:rect l="l" t="t" r="r" b="b"/>
              <a:pathLst>
                <a:path w="410" h="367" extrusionOk="0">
                  <a:moveTo>
                    <a:pt x="208" y="1"/>
                  </a:moveTo>
                  <a:cubicBezTo>
                    <a:pt x="124" y="1"/>
                    <a:pt x="38" y="52"/>
                    <a:pt x="21" y="143"/>
                  </a:cubicBezTo>
                  <a:cubicBezTo>
                    <a:pt x="1" y="266"/>
                    <a:pt x="108" y="366"/>
                    <a:pt x="216" y="366"/>
                  </a:cubicBezTo>
                  <a:cubicBezTo>
                    <a:pt x="254" y="366"/>
                    <a:pt x="293" y="353"/>
                    <a:pt x="326" y="324"/>
                  </a:cubicBezTo>
                  <a:cubicBezTo>
                    <a:pt x="395" y="254"/>
                    <a:pt x="409" y="158"/>
                    <a:pt x="354" y="75"/>
                  </a:cubicBezTo>
                  <a:cubicBezTo>
                    <a:pt x="320" y="24"/>
                    <a:pt x="265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2" name="Google Shape;2122;p52"/>
          <p:cNvGrpSpPr/>
          <p:nvPr/>
        </p:nvGrpSpPr>
        <p:grpSpPr>
          <a:xfrm>
            <a:off x="7269595" y="2625258"/>
            <a:ext cx="313871" cy="402182"/>
            <a:chOff x="6967628" y="2686382"/>
            <a:chExt cx="351992" cy="451029"/>
          </a:xfrm>
        </p:grpSpPr>
        <p:sp>
          <p:nvSpPr>
            <p:cNvPr id="2123" name="Google Shape;2123;p52"/>
            <p:cNvSpPr/>
            <p:nvPr/>
          </p:nvSpPr>
          <p:spPr>
            <a:xfrm>
              <a:off x="6969106" y="2686382"/>
              <a:ext cx="350514" cy="451029"/>
            </a:xfrm>
            <a:custGeom>
              <a:avLst/>
              <a:gdLst/>
              <a:ahLst/>
              <a:cxnLst/>
              <a:rect l="l" t="t" r="r" b="b"/>
              <a:pathLst>
                <a:path w="7351" h="9459" extrusionOk="0">
                  <a:moveTo>
                    <a:pt x="3841" y="361"/>
                  </a:moveTo>
                  <a:lnTo>
                    <a:pt x="3841" y="417"/>
                  </a:lnTo>
                  <a:lnTo>
                    <a:pt x="3841" y="708"/>
                  </a:lnTo>
                  <a:cubicBezTo>
                    <a:pt x="3841" y="791"/>
                    <a:pt x="3772" y="861"/>
                    <a:pt x="3689" y="861"/>
                  </a:cubicBezTo>
                  <a:lnTo>
                    <a:pt x="1914" y="861"/>
                  </a:lnTo>
                  <a:cubicBezTo>
                    <a:pt x="1831" y="861"/>
                    <a:pt x="1761" y="791"/>
                    <a:pt x="1761" y="708"/>
                  </a:cubicBezTo>
                  <a:lnTo>
                    <a:pt x="1761" y="417"/>
                  </a:lnTo>
                  <a:lnTo>
                    <a:pt x="1761" y="361"/>
                  </a:lnTo>
                  <a:close/>
                  <a:moveTo>
                    <a:pt x="5437" y="5007"/>
                  </a:moveTo>
                  <a:cubicBezTo>
                    <a:pt x="6296" y="5007"/>
                    <a:pt x="6990" y="5700"/>
                    <a:pt x="6990" y="6547"/>
                  </a:cubicBezTo>
                  <a:cubicBezTo>
                    <a:pt x="6990" y="7406"/>
                    <a:pt x="6296" y="8100"/>
                    <a:pt x="5437" y="8100"/>
                  </a:cubicBezTo>
                  <a:cubicBezTo>
                    <a:pt x="4605" y="8100"/>
                    <a:pt x="3897" y="7392"/>
                    <a:pt x="3897" y="6547"/>
                  </a:cubicBezTo>
                  <a:cubicBezTo>
                    <a:pt x="3897" y="5715"/>
                    <a:pt x="4605" y="5007"/>
                    <a:pt x="5437" y="5007"/>
                  </a:cubicBezTo>
                  <a:close/>
                  <a:moveTo>
                    <a:pt x="874" y="1"/>
                  </a:moveTo>
                  <a:cubicBezTo>
                    <a:pt x="389" y="14"/>
                    <a:pt x="0" y="403"/>
                    <a:pt x="0" y="874"/>
                  </a:cubicBezTo>
                  <a:lnTo>
                    <a:pt x="0" y="3995"/>
                  </a:lnTo>
                  <a:cubicBezTo>
                    <a:pt x="0" y="4091"/>
                    <a:pt x="84" y="4175"/>
                    <a:pt x="180" y="4175"/>
                  </a:cubicBezTo>
                  <a:cubicBezTo>
                    <a:pt x="291" y="4175"/>
                    <a:pt x="374" y="4091"/>
                    <a:pt x="374" y="3995"/>
                  </a:cubicBezTo>
                  <a:lnTo>
                    <a:pt x="374" y="874"/>
                  </a:lnTo>
                  <a:cubicBezTo>
                    <a:pt x="374" y="597"/>
                    <a:pt x="596" y="375"/>
                    <a:pt x="874" y="361"/>
                  </a:cubicBezTo>
                  <a:lnTo>
                    <a:pt x="1332" y="361"/>
                  </a:lnTo>
                  <a:cubicBezTo>
                    <a:pt x="1359" y="361"/>
                    <a:pt x="1387" y="389"/>
                    <a:pt x="1387" y="417"/>
                  </a:cubicBezTo>
                  <a:lnTo>
                    <a:pt x="1387" y="708"/>
                  </a:lnTo>
                  <a:cubicBezTo>
                    <a:pt x="1387" y="985"/>
                    <a:pt x="1622" y="1221"/>
                    <a:pt x="1914" y="1221"/>
                  </a:cubicBezTo>
                  <a:lnTo>
                    <a:pt x="3689" y="1221"/>
                  </a:lnTo>
                  <a:cubicBezTo>
                    <a:pt x="3980" y="1221"/>
                    <a:pt x="4216" y="985"/>
                    <a:pt x="4216" y="708"/>
                  </a:cubicBezTo>
                  <a:lnTo>
                    <a:pt x="4216" y="417"/>
                  </a:lnTo>
                  <a:cubicBezTo>
                    <a:pt x="4216" y="389"/>
                    <a:pt x="4230" y="361"/>
                    <a:pt x="4272" y="361"/>
                  </a:cubicBezTo>
                  <a:lnTo>
                    <a:pt x="4716" y="361"/>
                  </a:lnTo>
                  <a:cubicBezTo>
                    <a:pt x="4993" y="375"/>
                    <a:pt x="5228" y="597"/>
                    <a:pt x="5228" y="874"/>
                  </a:cubicBezTo>
                  <a:lnTo>
                    <a:pt x="5228" y="4646"/>
                  </a:lnTo>
                  <a:cubicBezTo>
                    <a:pt x="4272" y="4757"/>
                    <a:pt x="3523" y="5589"/>
                    <a:pt x="3523" y="6547"/>
                  </a:cubicBezTo>
                  <a:cubicBezTo>
                    <a:pt x="3523" y="7517"/>
                    <a:pt x="4272" y="8349"/>
                    <a:pt x="5228" y="8446"/>
                  </a:cubicBezTo>
                  <a:lnTo>
                    <a:pt x="5228" y="8585"/>
                  </a:lnTo>
                  <a:cubicBezTo>
                    <a:pt x="5228" y="8862"/>
                    <a:pt x="5006" y="9098"/>
                    <a:pt x="4729" y="9098"/>
                  </a:cubicBezTo>
                  <a:lnTo>
                    <a:pt x="874" y="9098"/>
                  </a:lnTo>
                  <a:cubicBezTo>
                    <a:pt x="596" y="9098"/>
                    <a:pt x="374" y="8862"/>
                    <a:pt x="374" y="8585"/>
                  </a:cubicBezTo>
                  <a:lnTo>
                    <a:pt x="374" y="5617"/>
                  </a:lnTo>
                  <a:cubicBezTo>
                    <a:pt x="374" y="5520"/>
                    <a:pt x="291" y="5437"/>
                    <a:pt x="180" y="5437"/>
                  </a:cubicBezTo>
                  <a:cubicBezTo>
                    <a:pt x="84" y="5437"/>
                    <a:pt x="0" y="5520"/>
                    <a:pt x="0" y="5617"/>
                  </a:cubicBezTo>
                  <a:lnTo>
                    <a:pt x="0" y="8585"/>
                  </a:lnTo>
                  <a:cubicBezTo>
                    <a:pt x="0" y="9071"/>
                    <a:pt x="389" y="9459"/>
                    <a:pt x="874" y="9459"/>
                  </a:cubicBezTo>
                  <a:lnTo>
                    <a:pt x="4729" y="9459"/>
                  </a:lnTo>
                  <a:cubicBezTo>
                    <a:pt x="5200" y="9459"/>
                    <a:pt x="5603" y="9071"/>
                    <a:pt x="5603" y="8585"/>
                  </a:cubicBezTo>
                  <a:lnTo>
                    <a:pt x="5603" y="8460"/>
                  </a:lnTo>
                  <a:cubicBezTo>
                    <a:pt x="6587" y="8377"/>
                    <a:pt x="7350" y="7545"/>
                    <a:pt x="7350" y="6547"/>
                  </a:cubicBezTo>
                  <a:cubicBezTo>
                    <a:pt x="7350" y="5548"/>
                    <a:pt x="6587" y="4716"/>
                    <a:pt x="5603" y="4646"/>
                  </a:cubicBezTo>
                  <a:lnTo>
                    <a:pt x="5603" y="874"/>
                  </a:lnTo>
                  <a:cubicBezTo>
                    <a:pt x="5603" y="403"/>
                    <a:pt x="5200" y="1"/>
                    <a:pt x="4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2"/>
            <p:cNvSpPr/>
            <p:nvPr/>
          </p:nvSpPr>
          <p:spPr>
            <a:xfrm>
              <a:off x="7061660" y="3077196"/>
              <a:ext cx="75434" cy="17929"/>
            </a:xfrm>
            <a:custGeom>
              <a:avLst/>
              <a:gdLst/>
              <a:ahLst/>
              <a:cxnLst/>
              <a:rect l="l" t="t" r="r" b="b"/>
              <a:pathLst>
                <a:path w="1582" h="376" extrusionOk="0">
                  <a:moveTo>
                    <a:pt x="195" y="0"/>
                  </a:moveTo>
                  <a:cubicBezTo>
                    <a:pt x="84" y="0"/>
                    <a:pt x="1" y="84"/>
                    <a:pt x="1" y="181"/>
                  </a:cubicBezTo>
                  <a:cubicBezTo>
                    <a:pt x="1" y="292"/>
                    <a:pt x="84" y="375"/>
                    <a:pt x="195" y="375"/>
                  </a:cubicBezTo>
                  <a:lnTo>
                    <a:pt x="1388" y="375"/>
                  </a:lnTo>
                  <a:cubicBezTo>
                    <a:pt x="1499" y="375"/>
                    <a:pt x="1582" y="292"/>
                    <a:pt x="1582" y="181"/>
                  </a:cubicBezTo>
                  <a:cubicBezTo>
                    <a:pt x="1582" y="84"/>
                    <a:pt x="1499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2"/>
            <p:cNvSpPr/>
            <p:nvPr/>
          </p:nvSpPr>
          <p:spPr>
            <a:xfrm>
              <a:off x="7008112" y="2858329"/>
              <a:ext cx="32472" cy="17881"/>
            </a:xfrm>
            <a:custGeom>
              <a:avLst/>
              <a:gdLst/>
              <a:ahLst/>
              <a:cxnLst/>
              <a:rect l="l" t="t" r="r" b="b"/>
              <a:pathLst>
                <a:path w="681" h="375" extrusionOk="0">
                  <a:moveTo>
                    <a:pt x="181" y="1"/>
                  </a:moveTo>
                  <a:cubicBezTo>
                    <a:pt x="83" y="1"/>
                    <a:pt x="0" y="84"/>
                    <a:pt x="0" y="195"/>
                  </a:cubicBezTo>
                  <a:cubicBezTo>
                    <a:pt x="0" y="291"/>
                    <a:pt x="83" y="374"/>
                    <a:pt x="181" y="374"/>
                  </a:cubicBezTo>
                  <a:lnTo>
                    <a:pt x="499" y="374"/>
                  </a:lnTo>
                  <a:cubicBezTo>
                    <a:pt x="597" y="374"/>
                    <a:pt x="680" y="291"/>
                    <a:pt x="680" y="195"/>
                  </a:cubicBezTo>
                  <a:cubicBezTo>
                    <a:pt x="680" y="84"/>
                    <a:pt x="597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2"/>
            <p:cNvSpPr/>
            <p:nvPr/>
          </p:nvSpPr>
          <p:spPr>
            <a:xfrm>
              <a:off x="7060373" y="2858329"/>
              <a:ext cx="136896" cy="17881"/>
            </a:xfrm>
            <a:custGeom>
              <a:avLst/>
              <a:gdLst/>
              <a:ahLst/>
              <a:cxnLst/>
              <a:rect l="l" t="t" r="r" b="b"/>
              <a:pathLst>
                <a:path w="2871" h="375" extrusionOk="0">
                  <a:moveTo>
                    <a:pt x="180" y="1"/>
                  </a:moveTo>
                  <a:cubicBezTo>
                    <a:pt x="83" y="1"/>
                    <a:pt x="0" y="84"/>
                    <a:pt x="0" y="195"/>
                  </a:cubicBezTo>
                  <a:cubicBezTo>
                    <a:pt x="0" y="291"/>
                    <a:pt x="83" y="374"/>
                    <a:pt x="180" y="374"/>
                  </a:cubicBezTo>
                  <a:lnTo>
                    <a:pt x="2691" y="374"/>
                  </a:lnTo>
                  <a:cubicBezTo>
                    <a:pt x="2787" y="374"/>
                    <a:pt x="2870" y="291"/>
                    <a:pt x="2870" y="195"/>
                  </a:cubicBezTo>
                  <a:cubicBezTo>
                    <a:pt x="2870" y="84"/>
                    <a:pt x="2787" y="1"/>
                    <a:pt x="2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2"/>
            <p:cNvSpPr/>
            <p:nvPr/>
          </p:nvSpPr>
          <p:spPr>
            <a:xfrm>
              <a:off x="7008112" y="2908587"/>
              <a:ext cx="32472" cy="17261"/>
            </a:xfrm>
            <a:custGeom>
              <a:avLst/>
              <a:gdLst/>
              <a:ahLst/>
              <a:cxnLst/>
              <a:rect l="l" t="t" r="r" b="b"/>
              <a:pathLst>
                <a:path w="681" h="362" extrusionOk="0">
                  <a:moveTo>
                    <a:pt x="181" y="1"/>
                  </a:moveTo>
                  <a:cubicBezTo>
                    <a:pt x="83" y="1"/>
                    <a:pt x="0" y="84"/>
                    <a:pt x="0" y="180"/>
                  </a:cubicBezTo>
                  <a:cubicBezTo>
                    <a:pt x="0" y="278"/>
                    <a:pt x="83" y="361"/>
                    <a:pt x="181" y="361"/>
                  </a:cubicBezTo>
                  <a:lnTo>
                    <a:pt x="499" y="361"/>
                  </a:lnTo>
                  <a:cubicBezTo>
                    <a:pt x="597" y="361"/>
                    <a:pt x="680" y="278"/>
                    <a:pt x="680" y="180"/>
                  </a:cubicBezTo>
                  <a:cubicBezTo>
                    <a:pt x="680" y="84"/>
                    <a:pt x="597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2"/>
            <p:cNvSpPr/>
            <p:nvPr/>
          </p:nvSpPr>
          <p:spPr>
            <a:xfrm>
              <a:off x="7060373" y="2908587"/>
              <a:ext cx="88642" cy="17261"/>
            </a:xfrm>
            <a:custGeom>
              <a:avLst/>
              <a:gdLst/>
              <a:ahLst/>
              <a:cxnLst/>
              <a:rect l="l" t="t" r="r" b="b"/>
              <a:pathLst>
                <a:path w="1859" h="362" extrusionOk="0">
                  <a:moveTo>
                    <a:pt x="180" y="1"/>
                  </a:moveTo>
                  <a:cubicBezTo>
                    <a:pt x="83" y="1"/>
                    <a:pt x="0" y="84"/>
                    <a:pt x="0" y="180"/>
                  </a:cubicBezTo>
                  <a:cubicBezTo>
                    <a:pt x="0" y="278"/>
                    <a:pt x="83" y="361"/>
                    <a:pt x="180" y="361"/>
                  </a:cubicBezTo>
                  <a:lnTo>
                    <a:pt x="1664" y="361"/>
                  </a:lnTo>
                  <a:cubicBezTo>
                    <a:pt x="1775" y="361"/>
                    <a:pt x="1858" y="278"/>
                    <a:pt x="1858" y="180"/>
                  </a:cubicBezTo>
                  <a:cubicBezTo>
                    <a:pt x="1858" y="84"/>
                    <a:pt x="1775" y="1"/>
                    <a:pt x="16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2"/>
            <p:cNvSpPr/>
            <p:nvPr/>
          </p:nvSpPr>
          <p:spPr>
            <a:xfrm>
              <a:off x="7008112" y="2958178"/>
              <a:ext cx="32472" cy="17929"/>
            </a:xfrm>
            <a:custGeom>
              <a:avLst/>
              <a:gdLst/>
              <a:ahLst/>
              <a:cxnLst/>
              <a:rect l="l" t="t" r="r" b="b"/>
              <a:pathLst>
                <a:path w="681" h="376" extrusionOk="0">
                  <a:moveTo>
                    <a:pt x="181" y="0"/>
                  </a:moveTo>
                  <a:cubicBezTo>
                    <a:pt x="83" y="0"/>
                    <a:pt x="0" y="83"/>
                    <a:pt x="0" y="194"/>
                  </a:cubicBezTo>
                  <a:cubicBezTo>
                    <a:pt x="0" y="292"/>
                    <a:pt x="83" y="375"/>
                    <a:pt x="181" y="375"/>
                  </a:cubicBezTo>
                  <a:lnTo>
                    <a:pt x="499" y="375"/>
                  </a:lnTo>
                  <a:cubicBezTo>
                    <a:pt x="597" y="375"/>
                    <a:pt x="680" y="292"/>
                    <a:pt x="680" y="194"/>
                  </a:cubicBezTo>
                  <a:cubicBezTo>
                    <a:pt x="680" y="83"/>
                    <a:pt x="597" y="0"/>
                    <a:pt x="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2"/>
            <p:cNvSpPr/>
            <p:nvPr/>
          </p:nvSpPr>
          <p:spPr>
            <a:xfrm>
              <a:off x="7060373" y="2958178"/>
              <a:ext cx="60891" cy="17929"/>
            </a:xfrm>
            <a:custGeom>
              <a:avLst/>
              <a:gdLst/>
              <a:ahLst/>
              <a:cxnLst/>
              <a:rect l="l" t="t" r="r" b="b"/>
              <a:pathLst>
                <a:path w="1277" h="376" extrusionOk="0">
                  <a:moveTo>
                    <a:pt x="180" y="0"/>
                  </a:moveTo>
                  <a:cubicBezTo>
                    <a:pt x="83" y="0"/>
                    <a:pt x="0" y="83"/>
                    <a:pt x="0" y="194"/>
                  </a:cubicBezTo>
                  <a:cubicBezTo>
                    <a:pt x="0" y="292"/>
                    <a:pt x="83" y="375"/>
                    <a:pt x="180" y="375"/>
                  </a:cubicBezTo>
                  <a:lnTo>
                    <a:pt x="1095" y="375"/>
                  </a:lnTo>
                  <a:cubicBezTo>
                    <a:pt x="1193" y="375"/>
                    <a:pt x="1276" y="292"/>
                    <a:pt x="1276" y="194"/>
                  </a:cubicBezTo>
                  <a:cubicBezTo>
                    <a:pt x="1276" y="83"/>
                    <a:pt x="1193" y="0"/>
                    <a:pt x="1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2"/>
            <p:cNvSpPr/>
            <p:nvPr/>
          </p:nvSpPr>
          <p:spPr>
            <a:xfrm>
              <a:off x="7008112" y="3008437"/>
              <a:ext cx="32472" cy="17213"/>
            </a:xfrm>
            <a:custGeom>
              <a:avLst/>
              <a:gdLst/>
              <a:ahLst/>
              <a:cxnLst/>
              <a:rect l="l" t="t" r="r" b="b"/>
              <a:pathLst>
                <a:path w="681" h="361" extrusionOk="0">
                  <a:moveTo>
                    <a:pt x="181" y="0"/>
                  </a:moveTo>
                  <a:cubicBezTo>
                    <a:pt x="83" y="0"/>
                    <a:pt x="0" y="83"/>
                    <a:pt x="0" y="181"/>
                  </a:cubicBezTo>
                  <a:cubicBezTo>
                    <a:pt x="0" y="277"/>
                    <a:pt x="83" y="361"/>
                    <a:pt x="181" y="361"/>
                  </a:cubicBezTo>
                  <a:lnTo>
                    <a:pt x="499" y="361"/>
                  </a:lnTo>
                  <a:cubicBezTo>
                    <a:pt x="597" y="361"/>
                    <a:pt x="680" y="277"/>
                    <a:pt x="680" y="181"/>
                  </a:cubicBezTo>
                  <a:cubicBezTo>
                    <a:pt x="680" y="83"/>
                    <a:pt x="597" y="0"/>
                    <a:pt x="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2"/>
            <p:cNvSpPr/>
            <p:nvPr/>
          </p:nvSpPr>
          <p:spPr>
            <a:xfrm>
              <a:off x="7060373" y="3008437"/>
              <a:ext cx="60891" cy="17213"/>
            </a:xfrm>
            <a:custGeom>
              <a:avLst/>
              <a:gdLst/>
              <a:ahLst/>
              <a:cxnLst/>
              <a:rect l="l" t="t" r="r" b="b"/>
              <a:pathLst>
                <a:path w="1277" h="361" extrusionOk="0">
                  <a:moveTo>
                    <a:pt x="180" y="0"/>
                  </a:moveTo>
                  <a:cubicBezTo>
                    <a:pt x="83" y="0"/>
                    <a:pt x="0" y="83"/>
                    <a:pt x="0" y="181"/>
                  </a:cubicBezTo>
                  <a:cubicBezTo>
                    <a:pt x="0" y="277"/>
                    <a:pt x="83" y="361"/>
                    <a:pt x="180" y="361"/>
                  </a:cubicBezTo>
                  <a:lnTo>
                    <a:pt x="1095" y="361"/>
                  </a:lnTo>
                  <a:cubicBezTo>
                    <a:pt x="1193" y="361"/>
                    <a:pt x="1276" y="277"/>
                    <a:pt x="1276" y="181"/>
                  </a:cubicBezTo>
                  <a:cubicBezTo>
                    <a:pt x="1276" y="83"/>
                    <a:pt x="1193" y="0"/>
                    <a:pt x="1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2"/>
            <p:cNvSpPr/>
            <p:nvPr/>
          </p:nvSpPr>
          <p:spPr>
            <a:xfrm>
              <a:off x="7008112" y="2770352"/>
              <a:ext cx="189156" cy="58220"/>
            </a:xfrm>
            <a:custGeom>
              <a:avLst/>
              <a:gdLst/>
              <a:ahLst/>
              <a:cxnLst/>
              <a:rect l="l" t="t" r="r" b="b"/>
              <a:pathLst>
                <a:path w="3967" h="1221" extrusionOk="0">
                  <a:moveTo>
                    <a:pt x="1235" y="376"/>
                  </a:moveTo>
                  <a:lnTo>
                    <a:pt x="1235" y="847"/>
                  </a:lnTo>
                  <a:lnTo>
                    <a:pt x="375" y="847"/>
                  </a:lnTo>
                  <a:lnTo>
                    <a:pt x="375" y="376"/>
                  </a:lnTo>
                  <a:close/>
                  <a:moveTo>
                    <a:pt x="2428" y="376"/>
                  </a:moveTo>
                  <a:lnTo>
                    <a:pt x="2428" y="847"/>
                  </a:lnTo>
                  <a:lnTo>
                    <a:pt x="1595" y="847"/>
                  </a:lnTo>
                  <a:lnTo>
                    <a:pt x="1595" y="376"/>
                  </a:lnTo>
                  <a:close/>
                  <a:moveTo>
                    <a:pt x="3592" y="376"/>
                  </a:moveTo>
                  <a:lnTo>
                    <a:pt x="3592" y="847"/>
                  </a:lnTo>
                  <a:lnTo>
                    <a:pt x="2801" y="847"/>
                  </a:lnTo>
                  <a:lnTo>
                    <a:pt x="2801" y="376"/>
                  </a:lnTo>
                  <a:close/>
                  <a:moveTo>
                    <a:pt x="181" y="1"/>
                  </a:moveTo>
                  <a:cubicBezTo>
                    <a:pt x="83" y="1"/>
                    <a:pt x="0" y="84"/>
                    <a:pt x="0" y="181"/>
                  </a:cubicBezTo>
                  <a:lnTo>
                    <a:pt x="0" y="1027"/>
                  </a:lnTo>
                  <a:cubicBezTo>
                    <a:pt x="0" y="1138"/>
                    <a:pt x="83" y="1221"/>
                    <a:pt x="181" y="1221"/>
                  </a:cubicBezTo>
                  <a:lnTo>
                    <a:pt x="3787" y="1221"/>
                  </a:lnTo>
                  <a:cubicBezTo>
                    <a:pt x="3883" y="1221"/>
                    <a:pt x="3966" y="1138"/>
                    <a:pt x="3966" y="1027"/>
                  </a:cubicBezTo>
                  <a:lnTo>
                    <a:pt x="3966" y="181"/>
                  </a:lnTo>
                  <a:cubicBezTo>
                    <a:pt x="3966" y="84"/>
                    <a:pt x="3883" y="1"/>
                    <a:pt x="3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2"/>
            <p:cNvSpPr/>
            <p:nvPr/>
          </p:nvSpPr>
          <p:spPr>
            <a:xfrm>
              <a:off x="7183349" y="2941870"/>
              <a:ext cx="93267" cy="106952"/>
            </a:xfrm>
            <a:custGeom>
              <a:avLst/>
              <a:gdLst/>
              <a:ahLst/>
              <a:cxnLst/>
              <a:rect l="l" t="t" r="r" b="b"/>
              <a:pathLst>
                <a:path w="1956" h="2243" extrusionOk="0">
                  <a:moveTo>
                    <a:pt x="735" y="1549"/>
                  </a:moveTo>
                  <a:cubicBezTo>
                    <a:pt x="833" y="1549"/>
                    <a:pt x="901" y="1618"/>
                    <a:pt x="901" y="1716"/>
                  </a:cubicBezTo>
                  <a:cubicBezTo>
                    <a:pt x="901" y="1799"/>
                    <a:pt x="833" y="1882"/>
                    <a:pt x="735" y="1882"/>
                  </a:cubicBezTo>
                  <a:lnTo>
                    <a:pt x="541" y="1882"/>
                  </a:lnTo>
                  <a:cubicBezTo>
                    <a:pt x="458" y="1882"/>
                    <a:pt x="374" y="1799"/>
                    <a:pt x="374" y="1716"/>
                  </a:cubicBezTo>
                  <a:cubicBezTo>
                    <a:pt x="374" y="1618"/>
                    <a:pt x="458" y="1549"/>
                    <a:pt x="541" y="1549"/>
                  </a:cubicBezTo>
                  <a:close/>
                  <a:moveTo>
                    <a:pt x="1093" y="1"/>
                  </a:moveTo>
                  <a:cubicBezTo>
                    <a:pt x="1075" y="1"/>
                    <a:pt x="1058" y="3"/>
                    <a:pt x="1040" y="9"/>
                  </a:cubicBezTo>
                  <a:cubicBezTo>
                    <a:pt x="957" y="24"/>
                    <a:pt x="901" y="107"/>
                    <a:pt x="901" y="190"/>
                  </a:cubicBezTo>
                  <a:lnTo>
                    <a:pt x="901" y="1202"/>
                  </a:lnTo>
                  <a:cubicBezTo>
                    <a:pt x="846" y="1189"/>
                    <a:pt x="791" y="1174"/>
                    <a:pt x="735" y="1174"/>
                  </a:cubicBezTo>
                  <a:lnTo>
                    <a:pt x="555" y="1174"/>
                  </a:lnTo>
                  <a:cubicBezTo>
                    <a:pt x="264" y="1174"/>
                    <a:pt x="14" y="1411"/>
                    <a:pt x="14" y="1701"/>
                  </a:cubicBezTo>
                  <a:cubicBezTo>
                    <a:pt x="1" y="1993"/>
                    <a:pt x="250" y="2243"/>
                    <a:pt x="541" y="2243"/>
                  </a:cubicBezTo>
                  <a:lnTo>
                    <a:pt x="735" y="2243"/>
                  </a:lnTo>
                  <a:cubicBezTo>
                    <a:pt x="1040" y="2243"/>
                    <a:pt x="1276" y="2006"/>
                    <a:pt x="1276" y="1716"/>
                  </a:cubicBezTo>
                  <a:lnTo>
                    <a:pt x="1276" y="564"/>
                  </a:lnTo>
                  <a:cubicBezTo>
                    <a:pt x="1304" y="592"/>
                    <a:pt x="1345" y="606"/>
                    <a:pt x="1387" y="619"/>
                  </a:cubicBezTo>
                  <a:cubicBezTo>
                    <a:pt x="1526" y="662"/>
                    <a:pt x="1567" y="745"/>
                    <a:pt x="1567" y="758"/>
                  </a:cubicBezTo>
                  <a:cubicBezTo>
                    <a:pt x="1567" y="758"/>
                    <a:pt x="1567" y="773"/>
                    <a:pt x="1582" y="786"/>
                  </a:cubicBezTo>
                  <a:cubicBezTo>
                    <a:pt x="1604" y="854"/>
                    <a:pt x="1674" y="904"/>
                    <a:pt x="1752" y="904"/>
                  </a:cubicBezTo>
                  <a:cubicBezTo>
                    <a:pt x="1769" y="904"/>
                    <a:pt x="1786" y="902"/>
                    <a:pt x="1803" y="897"/>
                  </a:cubicBezTo>
                  <a:cubicBezTo>
                    <a:pt x="1900" y="856"/>
                    <a:pt x="1955" y="758"/>
                    <a:pt x="1928" y="662"/>
                  </a:cubicBezTo>
                  <a:cubicBezTo>
                    <a:pt x="1914" y="634"/>
                    <a:pt x="1831" y="370"/>
                    <a:pt x="1498" y="259"/>
                  </a:cubicBezTo>
                  <a:cubicBezTo>
                    <a:pt x="1332" y="203"/>
                    <a:pt x="1262" y="107"/>
                    <a:pt x="1249" y="92"/>
                  </a:cubicBezTo>
                  <a:cubicBezTo>
                    <a:pt x="1216" y="38"/>
                    <a:pt x="1157" y="1"/>
                    <a:pt x="1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2"/>
            <p:cNvSpPr/>
            <p:nvPr/>
          </p:nvSpPr>
          <p:spPr>
            <a:xfrm>
              <a:off x="6967628" y="2907204"/>
              <a:ext cx="21982" cy="17929"/>
            </a:xfrm>
            <a:custGeom>
              <a:avLst/>
              <a:gdLst/>
              <a:ahLst/>
              <a:cxnLst/>
              <a:rect l="l" t="t" r="r" b="b"/>
              <a:pathLst>
                <a:path w="461" h="376" extrusionOk="0">
                  <a:moveTo>
                    <a:pt x="218" y="1"/>
                  </a:moveTo>
                  <a:cubicBezTo>
                    <a:pt x="105" y="1"/>
                    <a:pt x="0" y="101"/>
                    <a:pt x="31" y="224"/>
                  </a:cubicBezTo>
                  <a:cubicBezTo>
                    <a:pt x="59" y="307"/>
                    <a:pt x="128" y="376"/>
                    <a:pt x="211" y="376"/>
                  </a:cubicBezTo>
                  <a:cubicBezTo>
                    <a:pt x="378" y="376"/>
                    <a:pt x="461" y="154"/>
                    <a:pt x="337" y="43"/>
                  </a:cubicBezTo>
                  <a:cubicBezTo>
                    <a:pt x="300" y="14"/>
                    <a:pt x="259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6" name="Google Shape;2136;p52"/>
          <p:cNvGrpSpPr/>
          <p:nvPr/>
        </p:nvGrpSpPr>
        <p:grpSpPr>
          <a:xfrm>
            <a:off x="5261912" y="2669478"/>
            <a:ext cx="402182" cy="343853"/>
            <a:chOff x="4716105" y="2735973"/>
            <a:chExt cx="451029" cy="385615"/>
          </a:xfrm>
        </p:grpSpPr>
        <p:sp>
          <p:nvSpPr>
            <p:cNvPr id="2137" name="Google Shape;2137;p52"/>
            <p:cNvSpPr/>
            <p:nvPr/>
          </p:nvSpPr>
          <p:spPr>
            <a:xfrm>
              <a:off x="4716105" y="3021645"/>
              <a:ext cx="451029" cy="99943"/>
            </a:xfrm>
            <a:custGeom>
              <a:avLst/>
              <a:gdLst/>
              <a:ahLst/>
              <a:cxnLst/>
              <a:rect l="l" t="t" r="r" b="b"/>
              <a:pathLst>
                <a:path w="9459" h="2096" extrusionOk="0">
                  <a:moveTo>
                    <a:pt x="1041" y="0"/>
                  </a:moveTo>
                  <a:cubicBezTo>
                    <a:pt x="459" y="0"/>
                    <a:pt x="1" y="472"/>
                    <a:pt x="1" y="1041"/>
                  </a:cubicBezTo>
                  <a:cubicBezTo>
                    <a:pt x="1" y="1624"/>
                    <a:pt x="459" y="2095"/>
                    <a:pt x="1041" y="2095"/>
                  </a:cubicBezTo>
                  <a:lnTo>
                    <a:pt x="8419" y="2095"/>
                  </a:lnTo>
                  <a:cubicBezTo>
                    <a:pt x="9002" y="2095"/>
                    <a:pt x="9459" y="1624"/>
                    <a:pt x="9459" y="1041"/>
                  </a:cubicBezTo>
                  <a:cubicBezTo>
                    <a:pt x="9459" y="472"/>
                    <a:pt x="9002" y="0"/>
                    <a:pt x="8419" y="0"/>
                  </a:cubicBezTo>
                  <a:lnTo>
                    <a:pt x="5548" y="0"/>
                  </a:lnTo>
                  <a:cubicBezTo>
                    <a:pt x="5437" y="0"/>
                    <a:pt x="5354" y="84"/>
                    <a:pt x="5354" y="195"/>
                  </a:cubicBezTo>
                  <a:cubicBezTo>
                    <a:pt x="5354" y="292"/>
                    <a:pt x="5437" y="375"/>
                    <a:pt x="5548" y="375"/>
                  </a:cubicBezTo>
                  <a:lnTo>
                    <a:pt x="8419" y="375"/>
                  </a:lnTo>
                  <a:cubicBezTo>
                    <a:pt x="8793" y="375"/>
                    <a:pt x="9098" y="681"/>
                    <a:pt x="9098" y="1041"/>
                  </a:cubicBezTo>
                  <a:cubicBezTo>
                    <a:pt x="9098" y="1415"/>
                    <a:pt x="8793" y="1720"/>
                    <a:pt x="8419" y="1720"/>
                  </a:cubicBezTo>
                  <a:lnTo>
                    <a:pt x="1041" y="1720"/>
                  </a:lnTo>
                  <a:cubicBezTo>
                    <a:pt x="666" y="1720"/>
                    <a:pt x="361" y="1415"/>
                    <a:pt x="361" y="1041"/>
                  </a:cubicBezTo>
                  <a:cubicBezTo>
                    <a:pt x="361" y="681"/>
                    <a:pt x="666" y="375"/>
                    <a:pt x="1041" y="375"/>
                  </a:cubicBezTo>
                  <a:lnTo>
                    <a:pt x="3912" y="375"/>
                  </a:lnTo>
                  <a:cubicBezTo>
                    <a:pt x="4023" y="375"/>
                    <a:pt x="4106" y="292"/>
                    <a:pt x="4106" y="195"/>
                  </a:cubicBezTo>
                  <a:cubicBezTo>
                    <a:pt x="4106" y="84"/>
                    <a:pt x="4023" y="0"/>
                    <a:pt x="3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2"/>
            <p:cNvSpPr/>
            <p:nvPr/>
          </p:nvSpPr>
          <p:spPr>
            <a:xfrm>
              <a:off x="4756493" y="3049397"/>
              <a:ext cx="371685" cy="44392"/>
            </a:xfrm>
            <a:custGeom>
              <a:avLst/>
              <a:gdLst/>
              <a:ahLst/>
              <a:cxnLst/>
              <a:rect l="l" t="t" r="r" b="b"/>
              <a:pathLst>
                <a:path w="7795" h="931" extrusionOk="0">
                  <a:moveTo>
                    <a:pt x="1193" y="1"/>
                  </a:moveTo>
                  <a:cubicBezTo>
                    <a:pt x="1095" y="1"/>
                    <a:pt x="1012" y="84"/>
                    <a:pt x="1012" y="182"/>
                  </a:cubicBezTo>
                  <a:lnTo>
                    <a:pt x="1012" y="278"/>
                  </a:lnTo>
                  <a:lnTo>
                    <a:pt x="194" y="278"/>
                  </a:lnTo>
                  <a:cubicBezTo>
                    <a:pt x="84" y="278"/>
                    <a:pt x="0" y="361"/>
                    <a:pt x="0" y="459"/>
                  </a:cubicBezTo>
                  <a:cubicBezTo>
                    <a:pt x="0" y="570"/>
                    <a:pt x="84" y="653"/>
                    <a:pt x="194" y="653"/>
                  </a:cubicBezTo>
                  <a:lnTo>
                    <a:pt x="1012" y="653"/>
                  </a:lnTo>
                  <a:lnTo>
                    <a:pt x="1012" y="750"/>
                  </a:lnTo>
                  <a:cubicBezTo>
                    <a:pt x="1012" y="847"/>
                    <a:pt x="1095" y="931"/>
                    <a:pt x="1193" y="931"/>
                  </a:cubicBezTo>
                  <a:cubicBezTo>
                    <a:pt x="1289" y="931"/>
                    <a:pt x="1373" y="847"/>
                    <a:pt x="1373" y="750"/>
                  </a:cubicBezTo>
                  <a:lnTo>
                    <a:pt x="1373" y="653"/>
                  </a:lnTo>
                  <a:lnTo>
                    <a:pt x="7613" y="653"/>
                  </a:lnTo>
                  <a:cubicBezTo>
                    <a:pt x="7711" y="653"/>
                    <a:pt x="7794" y="570"/>
                    <a:pt x="7794" y="459"/>
                  </a:cubicBezTo>
                  <a:cubicBezTo>
                    <a:pt x="7794" y="361"/>
                    <a:pt x="7711" y="278"/>
                    <a:pt x="7613" y="278"/>
                  </a:cubicBezTo>
                  <a:lnTo>
                    <a:pt x="1373" y="278"/>
                  </a:lnTo>
                  <a:lnTo>
                    <a:pt x="1373" y="182"/>
                  </a:lnTo>
                  <a:cubicBezTo>
                    <a:pt x="1373" y="84"/>
                    <a:pt x="1289" y="1"/>
                    <a:pt x="1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2"/>
            <p:cNvSpPr/>
            <p:nvPr/>
          </p:nvSpPr>
          <p:spPr>
            <a:xfrm>
              <a:off x="4716105" y="2735973"/>
              <a:ext cx="449074" cy="252670"/>
            </a:xfrm>
            <a:custGeom>
              <a:avLst/>
              <a:gdLst/>
              <a:ahLst/>
              <a:cxnLst/>
              <a:rect l="l" t="t" r="r" b="b"/>
              <a:pathLst>
                <a:path w="9418" h="5299" extrusionOk="0">
                  <a:moveTo>
                    <a:pt x="3884" y="361"/>
                  </a:moveTo>
                  <a:cubicBezTo>
                    <a:pt x="4675" y="361"/>
                    <a:pt x="5382" y="792"/>
                    <a:pt x="5770" y="1470"/>
                  </a:cubicBezTo>
                  <a:cubicBezTo>
                    <a:pt x="5798" y="1540"/>
                    <a:pt x="5868" y="1568"/>
                    <a:pt x="5951" y="1568"/>
                  </a:cubicBezTo>
                  <a:cubicBezTo>
                    <a:pt x="5992" y="1554"/>
                    <a:pt x="6047" y="1554"/>
                    <a:pt x="6089" y="1554"/>
                  </a:cubicBezTo>
                  <a:cubicBezTo>
                    <a:pt x="6783" y="1554"/>
                    <a:pt x="7421" y="1997"/>
                    <a:pt x="7670" y="2635"/>
                  </a:cubicBezTo>
                  <a:cubicBezTo>
                    <a:pt x="7698" y="2719"/>
                    <a:pt x="7781" y="2761"/>
                    <a:pt x="7864" y="2761"/>
                  </a:cubicBezTo>
                  <a:cubicBezTo>
                    <a:pt x="7892" y="2761"/>
                    <a:pt x="7933" y="2746"/>
                    <a:pt x="7961" y="2746"/>
                  </a:cubicBezTo>
                  <a:cubicBezTo>
                    <a:pt x="8558" y="2746"/>
                    <a:pt x="9057" y="3246"/>
                    <a:pt x="9057" y="3842"/>
                  </a:cubicBezTo>
                  <a:cubicBezTo>
                    <a:pt x="9057" y="4438"/>
                    <a:pt x="8558" y="4924"/>
                    <a:pt x="7961" y="4924"/>
                  </a:cubicBezTo>
                  <a:lnTo>
                    <a:pt x="1748" y="4924"/>
                  </a:lnTo>
                  <a:cubicBezTo>
                    <a:pt x="986" y="4924"/>
                    <a:pt x="361" y="4314"/>
                    <a:pt x="361" y="3551"/>
                  </a:cubicBezTo>
                  <a:cubicBezTo>
                    <a:pt x="361" y="3205"/>
                    <a:pt x="500" y="2872"/>
                    <a:pt x="736" y="2608"/>
                  </a:cubicBezTo>
                  <a:cubicBezTo>
                    <a:pt x="972" y="2358"/>
                    <a:pt x="1291" y="2206"/>
                    <a:pt x="1637" y="2178"/>
                  </a:cubicBezTo>
                  <a:cubicBezTo>
                    <a:pt x="1720" y="2164"/>
                    <a:pt x="1790" y="2108"/>
                    <a:pt x="1804" y="2025"/>
                  </a:cubicBezTo>
                  <a:cubicBezTo>
                    <a:pt x="2026" y="1069"/>
                    <a:pt x="2900" y="361"/>
                    <a:pt x="3884" y="361"/>
                  </a:cubicBezTo>
                  <a:close/>
                  <a:moveTo>
                    <a:pt x="3884" y="0"/>
                  </a:moveTo>
                  <a:cubicBezTo>
                    <a:pt x="2774" y="0"/>
                    <a:pt x="1776" y="749"/>
                    <a:pt x="1471" y="1818"/>
                  </a:cubicBezTo>
                  <a:cubicBezTo>
                    <a:pt x="1083" y="1887"/>
                    <a:pt x="736" y="2067"/>
                    <a:pt x="459" y="2358"/>
                  </a:cubicBezTo>
                  <a:cubicBezTo>
                    <a:pt x="167" y="2678"/>
                    <a:pt x="1" y="3107"/>
                    <a:pt x="1" y="3551"/>
                  </a:cubicBezTo>
                  <a:cubicBezTo>
                    <a:pt x="1" y="4508"/>
                    <a:pt x="777" y="5298"/>
                    <a:pt x="1748" y="5298"/>
                  </a:cubicBezTo>
                  <a:lnTo>
                    <a:pt x="7961" y="5298"/>
                  </a:lnTo>
                  <a:cubicBezTo>
                    <a:pt x="8765" y="5298"/>
                    <a:pt x="9418" y="4647"/>
                    <a:pt x="9418" y="3842"/>
                  </a:cubicBezTo>
                  <a:cubicBezTo>
                    <a:pt x="9418" y="3038"/>
                    <a:pt x="8765" y="2386"/>
                    <a:pt x="7961" y="2386"/>
                  </a:cubicBezTo>
                  <a:cubicBezTo>
                    <a:pt x="7754" y="2040"/>
                    <a:pt x="7545" y="1735"/>
                    <a:pt x="7199" y="1513"/>
                  </a:cubicBezTo>
                  <a:cubicBezTo>
                    <a:pt x="6870" y="1303"/>
                    <a:pt x="6480" y="1192"/>
                    <a:pt x="6099" y="1192"/>
                  </a:cubicBezTo>
                  <a:cubicBezTo>
                    <a:pt x="6077" y="1192"/>
                    <a:pt x="6055" y="1192"/>
                    <a:pt x="6034" y="1193"/>
                  </a:cubicBezTo>
                  <a:cubicBezTo>
                    <a:pt x="5576" y="444"/>
                    <a:pt x="4758" y="0"/>
                    <a:pt x="3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2"/>
            <p:cNvSpPr/>
            <p:nvPr/>
          </p:nvSpPr>
          <p:spPr>
            <a:xfrm>
              <a:off x="4797501" y="2871537"/>
              <a:ext cx="19884" cy="17643"/>
            </a:xfrm>
            <a:custGeom>
              <a:avLst/>
              <a:gdLst/>
              <a:ahLst/>
              <a:cxnLst/>
              <a:rect l="l" t="t" r="r" b="b"/>
              <a:pathLst>
                <a:path w="417" h="370" extrusionOk="0">
                  <a:moveTo>
                    <a:pt x="200" y="0"/>
                  </a:moveTo>
                  <a:cubicBezTo>
                    <a:pt x="179" y="0"/>
                    <a:pt x="158" y="5"/>
                    <a:pt x="139" y="14"/>
                  </a:cubicBezTo>
                  <a:cubicBezTo>
                    <a:pt x="41" y="56"/>
                    <a:pt x="0" y="167"/>
                    <a:pt x="28" y="251"/>
                  </a:cubicBezTo>
                  <a:cubicBezTo>
                    <a:pt x="61" y="328"/>
                    <a:pt x="138" y="370"/>
                    <a:pt x="217" y="370"/>
                  </a:cubicBezTo>
                  <a:cubicBezTo>
                    <a:pt x="237" y="370"/>
                    <a:pt x="258" y="367"/>
                    <a:pt x="277" y="362"/>
                  </a:cubicBezTo>
                  <a:cubicBezTo>
                    <a:pt x="361" y="319"/>
                    <a:pt x="416" y="208"/>
                    <a:pt x="374" y="112"/>
                  </a:cubicBezTo>
                  <a:cubicBezTo>
                    <a:pt x="342" y="48"/>
                    <a:pt x="270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2"/>
            <p:cNvSpPr/>
            <p:nvPr/>
          </p:nvSpPr>
          <p:spPr>
            <a:xfrm>
              <a:off x="4864258" y="2858949"/>
              <a:ext cx="17929" cy="43057"/>
            </a:xfrm>
            <a:custGeom>
              <a:avLst/>
              <a:gdLst/>
              <a:ahLst/>
              <a:cxnLst/>
              <a:rect l="l" t="t" r="r" b="b"/>
              <a:pathLst>
                <a:path w="376" h="903" extrusionOk="0">
                  <a:moveTo>
                    <a:pt x="194" y="1"/>
                  </a:moveTo>
                  <a:cubicBezTo>
                    <a:pt x="83" y="1"/>
                    <a:pt x="0" y="84"/>
                    <a:pt x="0" y="182"/>
                  </a:cubicBezTo>
                  <a:lnTo>
                    <a:pt x="0" y="709"/>
                  </a:lnTo>
                  <a:cubicBezTo>
                    <a:pt x="0" y="820"/>
                    <a:pt x="83" y="903"/>
                    <a:pt x="194" y="903"/>
                  </a:cubicBezTo>
                  <a:cubicBezTo>
                    <a:pt x="292" y="903"/>
                    <a:pt x="375" y="820"/>
                    <a:pt x="375" y="709"/>
                  </a:cubicBezTo>
                  <a:lnTo>
                    <a:pt x="375" y="182"/>
                  </a:lnTo>
                  <a:cubicBezTo>
                    <a:pt x="375" y="84"/>
                    <a:pt x="29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2"/>
            <p:cNvSpPr/>
            <p:nvPr/>
          </p:nvSpPr>
          <p:spPr>
            <a:xfrm>
              <a:off x="4831165" y="2839112"/>
              <a:ext cx="17929" cy="82729"/>
            </a:xfrm>
            <a:custGeom>
              <a:avLst/>
              <a:gdLst/>
              <a:ahLst/>
              <a:cxnLst/>
              <a:rect l="l" t="t" r="r" b="b"/>
              <a:pathLst>
                <a:path w="376" h="1735" extrusionOk="0">
                  <a:moveTo>
                    <a:pt x="195" y="1"/>
                  </a:moveTo>
                  <a:cubicBezTo>
                    <a:pt x="84" y="1"/>
                    <a:pt x="1" y="84"/>
                    <a:pt x="1" y="182"/>
                  </a:cubicBezTo>
                  <a:lnTo>
                    <a:pt x="1" y="1554"/>
                  </a:lnTo>
                  <a:cubicBezTo>
                    <a:pt x="1" y="1652"/>
                    <a:pt x="84" y="1735"/>
                    <a:pt x="195" y="1735"/>
                  </a:cubicBezTo>
                  <a:cubicBezTo>
                    <a:pt x="293" y="1735"/>
                    <a:pt x="376" y="1652"/>
                    <a:pt x="376" y="1554"/>
                  </a:cubicBezTo>
                  <a:lnTo>
                    <a:pt x="376" y="182"/>
                  </a:lnTo>
                  <a:cubicBezTo>
                    <a:pt x="376" y="84"/>
                    <a:pt x="293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2"/>
            <p:cNvSpPr/>
            <p:nvPr/>
          </p:nvSpPr>
          <p:spPr>
            <a:xfrm>
              <a:off x="4897303" y="2812028"/>
              <a:ext cx="17929" cy="136896"/>
            </a:xfrm>
            <a:custGeom>
              <a:avLst/>
              <a:gdLst/>
              <a:ahLst/>
              <a:cxnLst/>
              <a:rect l="l" t="t" r="r" b="b"/>
              <a:pathLst>
                <a:path w="376" h="2871" extrusionOk="0">
                  <a:moveTo>
                    <a:pt x="181" y="1"/>
                  </a:moveTo>
                  <a:cubicBezTo>
                    <a:pt x="84" y="1"/>
                    <a:pt x="1" y="84"/>
                    <a:pt x="1" y="181"/>
                  </a:cubicBezTo>
                  <a:lnTo>
                    <a:pt x="1" y="2691"/>
                  </a:lnTo>
                  <a:cubicBezTo>
                    <a:pt x="1" y="2788"/>
                    <a:pt x="84" y="2871"/>
                    <a:pt x="181" y="2871"/>
                  </a:cubicBezTo>
                  <a:cubicBezTo>
                    <a:pt x="292" y="2871"/>
                    <a:pt x="376" y="2788"/>
                    <a:pt x="376" y="2691"/>
                  </a:cubicBezTo>
                  <a:lnTo>
                    <a:pt x="376" y="181"/>
                  </a:lnTo>
                  <a:cubicBezTo>
                    <a:pt x="376" y="84"/>
                    <a:pt x="292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2"/>
            <p:cNvSpPr/>
            <p:nvPr/>
          </p:nvSpPr>
          <p:spPr>
            <a:xfrm>
              <a:off x="4930395" y="2847075"/>
              <a:ext cx="17881" cy="66183"/>
            </a:xfrm>
            <a:custGeom>
              <a:avLst/>
              <a:gdLst/>
              <a:ahLst/>
              <a:cxnLst/>
              <a:rect l="l" t="t" r="r" b="b"/>
              <a:pathLst>
                <a:path w="375" h="1388" extrusionOk="0">
                  <a:moveTo>
                    <a:pt x="181" y="0"/>
                  </a:moveTo>
                  <a:cubicBezTo>
                    <a:pt x="83" y="0"/>
                    <a:pt x="0" y="84"/>
                    <a:pt x="0" y="194"/>
                  </a:cubicBezTo>
                  <a:lnTo>
                    <a:pt x="0" y="1207"/>
                  </a:lnTo>
                  <a:cubicBezTo>
                    <a:pt x="0" y="1304"/>
                    <a:pt x="83" y="1387"/>
                    <a:pt x="181" y="1387"/>
                  </a:cubicBezTo>
                  <a:cubicBezTo>
                    <a:pt x="292" y="1387"/>
                    <a:pt x="375" y="1304"/>
                    <a:pt x="375" y="1207"/>
                  </a:cubicBezTo>
                  <a:lnTo>
                    <a:pt x="375" y="194"/>
                  </a:lnTo>
                  <a:cubicBezTo>
                    <a:pt x="375" y="84"/>
                    <a:pt x="292" y="0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2"/>
            <p:cNvSpPr/>
            <p:nvPr/>
          </p:nvSpPr>
          <p:spPr>
            <a:xfrm>
              <a:off x="5028242" y="2871775"/>
              <a:ext cx="20694" cy="17166"/>
            </a:xfrm>
            <a:custGeom>
              <a:avLst/>
              <a:gdLst/>
              <a:ahLst/>
              <a:cxnLst/>
              <a:rect l="l" t="t" r="r" b="b"/>
              <a:pathLst>
                <a:path w="434" h="360" extrusionOk="0">
                  <a:moveTo>
                    <a:pt x="210" y="0"/>
                  </a:moveTo>
                  <a:cubicBezTo>
                    <a:pt x="182" y="0"/>
                    <a:pt x="153" y="7"/>
                    <a:pt x="126" y="24"/>
                  </a:cubicBezTo>
                  <a:cubicBezTo>
                    <a:pt x="43" y="65"/>
                    <a:pt x="0" y="162"/>
                    <a:pt x="43" y="246"/>
                  </a:cubicBezTo>
                  <a:cubicBezTo>
                    <a:pt x="70" y="322"/>
                    <a:pt x="140" y="360"/>
                    <a:pt x="211" y="360"/>
                  </a:cubicBezTo>
                  <a:cubicBezTo>
                    <a:pt x="282" y="360"/>
                    <a:pt x="354" y="322"/>
                    <a:pt x="389" y="246"/>
                  </a:cubicBezTo>
                  <a:cubicBezTo>
                    <a:pt x="433" y="122"/>
                    <a:pt x="326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2"/>
            <p:cNvSpPr/>
            <p:nvPr/>
          </p:nvSpPr>
          <p:spPr>
            <a:xfrm>
              <a:off x="4963440" y="2864957"/>
              <a:ext cx="17929" cy="30469"/>
            </a:xfrm>
            <a:custGeom>
              <a:avLst/>
              <a:gdLst/>
              <a:ahLst/>
              <a:cxnLst/>
              <a:rect l="l" t="t" r="r" b="b"/>
              <a:pathLst>
                <a:path w="376" h="639" extrusionOk="0">
                  <a:moveTo>
                    <a:pt x="181" y="0"/>
                  </a:moveTo>
                  <a:cubicBezTo>
                    <a:pt x="84" y="0"/>
                    <a:pt x="0" y="83"/>
                    <a:pt x="0" y="194"/>
                  </a:cubicBezTo>
                  <a:lnTo>
                    <a:pt x="0" y="444"/>
                  </a:lnTo>
                  <a:cubicBezTo>
                    <a:pt x="0" y="555"/>
                    <a:pt x="84" y="638"/>
                    <a:pt x="181" y="638"/>
                  </a:cubicBezTo>
                  <a:cubicBezTo>
                    <a:pt x="292" y="638"/>
                    <a:pt x="375" y="555"/>
                    <a:pt x="375" y="444"/>
                  </a:cubicBezTo>
                  <a:lnTo>
                    <a:pt x="375" y="194"/>
                  </a:lnTo>
                  <a:cubicBezTo>
                    <a:pt x="375" y="83"/>
                    <a:pt x="292" y="0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2"/>
            <p:cNvSpPr/>
            <p:nvPr/>
          </p:nvSpPr>
          <p:spPr>
            <a:xfrm>
              <a:off x="4996484" y="2845120"/>
              <a:ext cx="17929" cy="71428"/>
            </a:xfrm>
            <a:custGeom>
              <a:avLst/>
              <a:gdLst/>
              <a:ahLst/>
              <a:cxnLst/>
              <a:rect l="l" t="t" r="r" b="b"/>
              <a:pathLst>
                <a:path w="376" h="1498" extrusionOk="0">
                  <a:moveTo>
                    <a:pt x="182" y="0"/>
                  </a:moveTo>
                  <a:cubicBezTo>
                    <a:pt x="84" y="0"/>
                    <a:pt x="1" y="83"/>
                    <a:pt x="1" y="180"/>
                  </a:cubicBezTo>
                  <a:lnTo>
                    <a:pt x="1" y="1317"/>
                  </a:lnTo>
                  <a:cubicBezTo>
                    <a:pt x="1" y="1415"/>
                    <a:pt x="84" y="1498"/>
                    <a:pt x="182" y="1498"/>
                  </a:cubicBezTo>
                  <a:cubicBezTo>
                    <a:pt x="293" y="1498"/>
                    <a:pt x="376" y="1415"/>
                    <a:pt x="376" y="1317"/>
                  </a:cubicBezTo>
                  <a:lnTo>
                    <a:pt x="376" y="180"/>
                  </a:lnTo>
                  <a:cubicBezTo>
                    <a:pt x="376" y="83"/>
                    <a:pt x="293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2"/>
            <p:cNvSpPr/>
            <p:nvPr/>
          </p:nvSpPr>
          <p:spPr>
            <a:xfrm>
              <a:off x="4931682" y="3022074"/>
              <a:ext cx="19884" cy="17547"/>
            </a:xfrm>
            <a:custGeom>
              <a:avLst/>
              <a:gdLst/>
              <a:ahLst/>
              <a:cxnLst/>
              <a:rect l="l" t="t" r="r" b="b"/>
              <a:pathLst>
                <a:path w="417" h="368" extrusionOk="0">
                  <a:moveTo>
                    <a:pt x="220" y="0"/>
                  </a:moveTo>
                  <a:cubicBezTo>
                    <a:pt x="183" y="0"/>
                    <a:pt x="145" y="11"/>
                    <a:pt x="112" y="34"/>
                  </a:cubicBezTo>
                  <a:cubicBezTo>
                    <a:pt x="28" y="89"/>
                    <a:pt x="1" y="200"/>
                    <a:pt x="56" y="283"/>
                  </a:cubicBezTo>
                  <a:cubicBezTo>
                    <a:pt x="92" y="337"/>
                    <a:pt x="151" y="368"/>
                    <a:pt x="211" y="368"/>
                  </a:cubicBezTo>
                  <a:cubicBezTo>
                    <a:pt x="243" y="368"/>
                    <a:pt x="276" y="358"/>
                    <a:pt x="306" y="339"/>
                  </a:cubicBezTo>
                  <a:cubicBezTo>
                    <a:pt x="389" y="283"/>
                    <a:pt x="417" y="158"/>
                    <a:pt x="361" y="75"/>
                  </a:cubicBezTo>
                  <a:cubicBezTo>
                    <a:pt x="328" y="25"/>
                    <a:pt x="275" y="0"/>
                    <a:pt x="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9" name="Google Shape;2149;p52"/>
          <p:cNvGrpSpPr/>
          <p:nvPr/>
        </p:nvGrpSpPr>
        <p:grpSpPr>
          <a:xfrm>
            <a:off x="3952313" y="1971309"/>
            <a:ext cx="402182" cy="402783"/>
            <a:chOff x="3247451" y="1953008"/>
            <a:chExt cx="451029" cy="451702"/>
          </a:xfrm>
        </p:grpSpPr>
        <p:sp>
          <p:nvSpPr>
            <p:cNvPr id="2150" name="Google Shape;2150;p52"/>
            <p:cNvSpPr/>
            <p:nvPr/>
          </p:nvSpPr>
          <p:spPr>
            <a:xfrm>
              <a:off x="3247451" y="1953008"/>
              <a:ext cx="451029" cy="418652"/>
            </a:xfrm>
            <a:custGeom>
              <a:avLst/>
              <a:gdLst/>
              <a:ahLst/>
              <a:cxnLst/>
              <a:rect l="l" t="t" r="r" b="b"/>
              <a:pathLst>
                <a:path w="9459" h="8780" extrusionOk="0">
                  <a:moveTo>
                    <a:pt x="3911" y="376"/>
                  </a:moveTo>
                  <a:cubicBezTo>
                    <a:pt x="4688" y="376"/>
                    <a:pt x="5409" y="805"/>
                    <a:pt x="5797" y="1485"/>
                  </a:cubicBezTo>
                  <a:cubicBezTo>
                    <a:pt x="5822" y="1545"/>
                    <a:pt x="5877" y="1585"/>
                    <a:pt x="5945" y="1585"/>
                  </a:cubicBezTo>
                  <a:cubicBezTo>
                    <a:pt x="5955" y="1585"/>
                    <a:pt x="5966" y="1584"/>
                    <a:pt x="5977" y="1582"/>
                  </a:cubicBezTo>
                  <a:lnTo>
                    <a:pt x="6130" y="1582"/>
                  </a:lnTo>
                  <a:cubicBezTo>
                    <a:pt x="6824" y="1582"/>
                    <a:pt x="7462" y="2012"/>
                    <a:pt x="7711" y="2663"/>
                  </a:cubicBezTo>
                  <a:cubicBezTo>
                    <a:pt x="7735" y="2736"/>
                    <a:pt x="7791" y="2777"/>
                    <a:pt x="7859" y="2777"/>
                  </a:cubicBezTo>
                  <a:cubicBezTo>
                    <a:pt x="7870" y="2777"/>
                    <a:pt x="7880" y="2776"/>
                    <a:pt x="7891" y="2774"/>
                  </a:cubicBezTo>
                  <a:lnTo>
                    <a:pt x="8002" y="2774"/>
                  </a:lnTo>
                  <a:cubicBezTo>
                    <a:pt x="8599" y="2774"/>
                    <a:pt x="9098" y="3260"/>
                    <a:pt x="9098" y="3870"/>
                  </a:cubicBezTo>
                  <a:cubicBezTo>
                    <a:pt x="9098" y="4355"/>
                    <a:pt x="8779" y="4771"/>
                    <a:pt x="8321" y="4910"/>
                  </a:cubicBezTo>
                  <a:cubicBezTo>
                    <a:pt x="7852" y="4321"/>
                    <a:pt x="7126" y="3952"/>
                    <a:pt x="6365" y="3952"/>
                  </a:cubicBezTo>
                  <a:cubicBezTo>
                    <a:pt x="6337" y="3952"/>
                    <a:pt x="6310" y="3953"/>
                    <a:pt x="6282" y="3954"/>
                  </a:cubicBezTo>
                  <a:cubicBezTo>
                    <a:pt x="5533" y="3981"/>
                    <a:pt x="4812" y="4355"/>
                    <a:pt x="4355" y="4965"/>
                  </a:cubicBezTo>
                  <a:lnTo>
                    <a:pt x="1748" y="4965"/>
                  </a:lnTo>
                  <a:cubicBezTo>
                    <a:pt x="985" y="4965"/>
                    <a:pt x="361" y="4342"/>
                    <a:pt x="361" y="3579"/>
                  </a:cubicBezTo>
                  <a:cubicBezTo>
                    <a:pt x="361" y="3218"/>
                    <a:pt x="500" y="2885"/>
                    <a:pt x="735" y="2636"/>
                  </a:cubicBezTo>
                  <a:cubicBezTo>
                    <a:pt x="971" y="2373"/>
                    <a:pt x="1304" y="2220"/>
                    <a:pt x="1650" y="2192"/>
                  </a:cubicBezTo>
                  <a:cubicBezTo>
                    <a:pt x="1720" y="2192"/>
                    <a:pt x="1789" y="2136"/>
                    <a:pt x="1817" y="2053"/>
                  </a:cubicBezTo>
                  <a:cubicBezTo>
                    <a:pt x="1914" y="1582"/>
                    <a:pt x="2177" y="1152"/>
                    <a:pt x="2552" y="861"/>
                  </a:cubicBezTo>
                  <a:cubicBezTo>
                    <a:pt x="2941" y="542"/>
                    <a:pt x="3412" y="376"/>
                    <a:pt x="3911" y="376"/>
                  </a:cubicBezTo>
                  <a:close/>
                  <a:moveTo>
                    <a:pt x="3911" y="1"/>
                  </a:moveTo>
                  <a:cubicBezTo>
                    <a:pt x="3329" y="1"/>
                    <a:pt x="2774" y="209"/>
                    <a:pt x="2331" y="570"/>
                  </a:cubicBezTo>
                  <a:cubicBezTo>
                    <a:pt x="1914" y="888"/>
                    <a:pt x="1623" y="1347"/>
                    <a:pt x="1484" y="1846"/>
                  </a:cubicBezTo>
                  <a:cubicBezTo>
                    <a:pt x="1096" y="1901"/>
                    <a:pt x="735" y="2095"/>
                    <a:pt x="472" y="2386"/>
                  </a:cubicBezTo>
                  <a:cubicBezTo>
                    <a:pt x="167" y="2706"/>
                    <a:pt x="1" y="3135"/>
                    <a:pt x="1" y="3579"/>
                  </a:cubicBezTo>
                  <a:cubicBezTo>
                    <a:pt x="1" y="4549"/>
                    <a:pt x="791" y="5326"/>
                    <a:pt x="1748" y="5326"/>
                  </a:cubicBezTo>
                  <a:lnTo>
                    <a:pt x="4133" y="5326"/>
                  </a:lnTo>
                  <a:cubicBezTo>
                    <a:pt x="3967" y="5659"/>
                    <a:pt x="3869" y="6034"/>
                    <a:pt x="3869" y="6436"/>
                  </a:cubicBezTo>
                  <a:cubicBezTo>
                    <a:pt x="3869" y="6949"/>
                    <a:pt x="4036" y="7448"/>
                    <a:pt x="4327" y="7864"/>
                  </a:cubicBezTo>
                  <a:cubicBezTo>
                    <a:pt x="4618" y="8281"/>
                    <a:pt x="5021" y="8586"/>
                    <a:pt x="5492" y="8765"/>
                  </a:cubicBezTo>
                  <a:cubicBezTo>
                    <a:pt x="5512" y="8771"/>
                    <a:pt x="5532" y="8774"/>
                    <a:pt x="5551" y="8774"/>
                  </a:cubicBezTo>
                  <a:cubicBezTo>
                    <a:pt x="5627" y="8774"/>
                    <a:pt x="5695" y="8732"/>
                    <a:pt x="5728" y="8654"/>
                  </a:cubicBezTo>
                  <a:cubicBezTo>
                    <a:pt x="5755" y="8558"/>
                    <a:pt x="5714" y="8447"/>
                    <a:pt x="5617" y="8419"/>
                  </a:cubicBezTo>
                  <a:cubicBezTo>
                    <a:pt x="5215" y="8266"/>
                    <a:pt x="4882" y="8003"/>
                    <a:pt x="4633" y="7656"/>
                  </a:cubicBezTo>
                  <a:cubicBezTo>
                    <a:pt x="4383" y="7295"/>
                    <a:pt x="4244" y="6879"/>
                    <a:pt x="4244" y="6436"/>
                  </a:cubicBezTo>
                  <a:cubicBezTo>
                    <a:pt x="4244" y="5285"/>
                    <a:pt x="5201" y="4328"/>
                    <a:pt x="6352" y="4328"/>
                  </a:cubicBezTo>
                  <a:cubicBezTo>
                    <a:pt x="7503" y="4328"/>
                    <a:pt x="8473" y="5285"/>
                    <a:pt x="8473" y="6436"/>
                  </a:cubicBezTo>
                  <a:cubicBezTo>
                    <a:pt x="8473" y="7323"/>
                    <a:pt x="7919" y="8114"/>
                    <a:pt x="7087" y="8419"/>
                  </a:cubicBezTo>
                  <a:cubicBezTo>
                    <a:pt x="6990" y="8447"/>
                    <a:pt x="6948" y="8558"/>
                    <a:pt x="6976" y="8654"/>
                  </a:cubicBezTo>
                  <a:cubicBezTo>
                    <a:pt x="7003" y="8724"/>
                    <a:pt x="7073" y="8780"/>
                    <a:pt x="7157" y="8780"/>
                  </a:cubicBezTo>
                  <a:cubicBezTo>
                    <a:pt x="7170" y="8780"/>
                    <a:pt x="7198" y="8765"/>
                    <a:pt x="7212" y="8765"/>
                  </a:cubicBezTo>
                  <a:cubicBezTo>
                    <a:pt x="7684" y="8586"/>
                    <a:pt x="8085" y="8281"/>
                    <a:pt x="8377" y="7864"/>
                  </a:cubicBezTo>
                  <a:cubicBezTo>
                    <a:pt x="8682" y="7448"/>
                    <a:pt x="8834" y="6949"/>
                    <a:pt x="8834" y="6436"/>
                  </a:cubicBezTo>
                  <a:cubicBezTo>
                    <a:pt x="8834" y="6006"/>
                    <a:pt x="8723" y="5590"/>
                    <a:pt x="8529" y="5230"/>
                  </a:cubicBezTo>
                  <a:cubicBezTo>
                    <a:pt x="9084" y="5021"/>
                    <a:pt x="9459" y="4481"/>
                    <a:pt x="9459" y="3870"/>
                  </a:cubicBezTo>
                  <a:cubicBezTo>
                    <a:pt x="9459" y="3066"/>
                    <a:pt x="8806" y="2400"/>
                    <a:pt x="8002" y="2400"/>
                  </a:cubicBezTo>
                  <a:cubicBezTo>
                    <a:pt x="7669" y="1679"/>
                    <a:pt x="6920" y="1208"/>
                    <a:pt x="6130" y="1208"/>
                  </a:cubicBezTo>
                  <a:lnTo>
                    <a:pt x="6060" y="1208"/>
                  </a:lnTo>
                  <a:cubicBezTo>
                    <a:pt x="5603" y="459"/>
                    <a:pt x="4785" y="1"/>
                    <a:pt x="3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2"/>
            <p:cNvSpPr/>
            <p:nvPr/>
          </p:nvSpPr>
          <p:spPr>
            <a:xfrm>
              <a:off x="3391598" y="2078035"/>
              <a:ext cx="89309" cy="32281"/>
            </a:xfrm>
            <a:custGeom>
              <a:avLst/>
              <a:gdLst/>
              <a:ahLst/>
              <a:cxnLst/>
              <a:rect l="l" t="t" r="r" b="b"/>
              <a:pathLst>
                <a:path w="1873" h="677" extrusionOk="0">
                  <a:moveTo>
                    <a:pt x="944" y="0"/>
                  </a:moveTo>
                  <a:cubicBezTo>
                    <a:pt x="611" y="0"/>
                    <a:pt x="306" y="139"/>
                    <a:pt x="84" y="361"/>
                  </a:cubicBezTo>
                  <a:cubicBezTo>
                    <a:pt x="1" y="430"/>
                    <a:pt x="1" y="555"/>
                    <a:pt x="84" y="624"/>
                  </a:cubicBezTo>
                  <a:cubicBezTo>
                    <a:pt x="119" y="659"/>
                    <a:pt x="163" y="676"/>
                    <a:pt x="210" y="676"/>
                  </a:cubicBezTo>
                  <a:cubicBezTo>
                    <a:pt x="257" y="676"/>
                    <a:pt x="305" y="659"/>
                    <a:pt x="347" y="624"/>
                  </a:cubicBezTo>
                  <a:cubicBezTo>
                    <a:pt x="500" y="457"/>
                    <a:pt x="708" y="374"/>
                    <a:pt x="944" y="374"/>
                  </a:cubicBezTo>
                  <a:cubicBezTo>
                    <a:pt x="1166" y="374"/>
                    <a:pt x="1373" y="457"/>
                    <a:pt x="1540" y="624"/>
                  </a:cubicBezTo>
                  <a:cubicBezTo>
                    <a:pt x="1575" y="659"/>
                    <a:pt x="1620" y="676"/>
                    <a:pt x="1665" y="676"/>
                  </a:cubicBezTo>
                  <a:cubicBezTo>
                    <a:pt x="1710" y="676"/>
                    <a:pt x="1755" y="659"/>
                    <a:pt x="1789" y="624"/>
                  </a:cubicBezTo>
                  <a:cubicBezTo>
                    <a:pt x="1873" y="555"/>
                    <a:pt x="1873" y="430"/>
                    <a:pt x="1789" y="361"/>
                  </a:cubicBezTo>
                  <a:cubicBezTo>
                    <a:pt x="1567" y="139"/>
                    <a:pt x="1262" y="0"/>
                    <a:pt x="9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2"/>
            <p:cNvSpPr/>
            <p:nvPr/>
          </p:nvSpPr>
          <p:spPr>
            <a:xfrm>
              <a:off x="3362511" y="2037027"/>
              <a:ext cx="147482" cy="44011"/>
            </a:xfrm>
            <a:custGeom>
              <a:avLst/>
              <a:gdLst/>
              <a:ahLst/>
              <a:cxnLst/>
              <a:rect l="l" t="t" r="r" b="b"/>
              <a:pathLst>
                <a:path w="3093" h="923" extrusionOk="0">
                  <a:moveTo>
                    <a:pt x="1554" y="1"/>
                  </a:moveTo>
                  <a:cubicBezTo>
                    <a:pt x="985" y="1"/>
                    <a:pt x="472" y="208"/>
                    <a:pt x="69" y="611"/>
                  </a:cubicBezTo>
                  <a:cubicBezTo>
                    <a:pt x="1" y="680"/>
                    <a:pt x="1" y="790"/>
                    <a:pt x="69" y="860"/>
                  </a:cubicBezTo>
                  <a:cubicBezTo>
                    <a:pt x="104" y="902"/>
                    <a:pt x="153" y="923"/>
                    <a:pt x="202" y="923"/>
                  </a:cubicBezTo>
                  <a:cubicBezTo>
                    <a:pt x="250" y="923"/>
                    <a:pt x="299" y="902"/>
                    <a:pt x="334" y="860"/>
                  </a:cubicBezTo>
                  <a:cubicBezTo>
                    <a:pt x="652" y="541"/>
                    <a:pt x="1096" y="361"/>
                    <a:pt x="1554" y="361"/>
                  </a:cubicBezTo>
                  <a:cubicBezTo>
                    <a:pt x="2011" y="361"/>
                    <a:pt x="2441" y="541"/>
                    <a:pt x="2760" y="860"/>
                  </a:cubicBezTo>
                  <a:cubicBezTo>
                    <a:pt x="2795" y="902"/>
                    <a:pt x="2843" y="923"/>
                    <a:pt x="2892" y="923"/>
                  </a:cubicBezTo>
                  <a:cubicBezTo>
                    <a:pt x="2940" y="923"/>
                    <a:pt x="2989" y="902"/>
                    <a:pt x="3024" y="860"/>
                  </a:cubicBezTo>
                  <a:cubicBezTo>
                    <a:pt x="3093" y="790"/>
                    <a:pt x="3093" y="680"/>
                    <a:pt x="3024" y="611"/>
                  </a:cubicBezTo>
                  <a:cubicBezTo>
                    <a:pt x="2621" y="208"/>
                    <a:pt x="2109" y="1"/>
                    <a:pt x="1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2"/>
            <p:cNvSpPr/>
            <p:nvPr/>
          </p:nvSpPr>
          <p:spPr>
            <a:xfrm>
              <a:off x="3426026" y="2127530"/>
              <a:ext cx="20503" cy="17404"/>
            </a:xfrm>
            <a:custGeom>
              <a:avLst/>
              <a:gdLst/>
              <a:ahLst/>
              <a:cxnLst/>
              <a:rect l="l" t="t" r="r" b="b"/>
              <a:pathLst>
                <a:path w="430" h="365" extrusionOk="0">
                  <a:moveTo>
                    <a:pt x="216" y="0"/>
                  </a:moveTo>
                  <a:cubicBezTo>
                    <a:pt x="190" y="0"/>
                    <a:pt x="164" y="5"/>
                    <a:pt x="139" y="16"/>
                  </a:cubicBezTo>
                  <a:cubicBezTo>
                    <a:pt x="56" y="44"/>
                    <a:pt x="0" y="155"/>
                    <a:pt x="41" y="252"/>
                  </a:cubicBezTo>
                  <a:cubicBezTo>
                    <a:pt x="72" y="324"/>
                    <a:pt x="141" y="365"/>
                    <a:pt x="214" y="365"/>
                  </a:cubicBezTo>
                  <a:cubicBezTo>
                    <a:pt x="239" y="365"/>
                    <a:pt x="266" y="360"/>
                    <a:pt x="291" y="349"/>
                  </a:cubicBezTo>
                  <a:cubicBezTo>
                    <a:pt x="374" y="307"/>
                    <a:pt x="429" y="210"/>
                    <a:pt x="388" y="113"/>
                  </a:cubicBezTo>
                  <a:cubicBezTo>
                    <a:pt x="357" y="42"/>
                    <a:pt x="289" y="0"/>
                    <a:pt x="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2"/>
            <p:cNvSpPr/>
            <p:nvPr/>
          </p:nvSpPr>
          <p:spPr>
            <a:xfrm>
              <a:off x="3469656" y="2226140"/>
              <a:ext cx="107810" cy="67518"/>
            </a:xfrm>
            <a:custGeom>
              <a:avLst/>
              <a:gdLst/>
              <a:ahLst/>
              <a:cxnLst/>
              <a:rect l="l" t="t" r="r" b="b"/>
              <a:pathLst>
                <a:path w="2261" h="1416" extrusionOk="0">
                  <a:moveTo>
                    <a:pt x="707" y="1"/>
                  </a:moveTo>
                  <a:cubicBezTo>
                    <a:pt x="319" y="1"/>
                    <a:pt x="0" y="319"/>
                    <a:pt x="0" y="708"/>
                  </a:cubicBezTo>
                  <a:cubicBezTo>
                    <a:pt x="0" y="1096"/>
                    <a:pt x="319" y="1415"/>
                    <a:pt x="707" y="1415"/>
                  </a:cubicBezTo>
                  <a:lnTo>
                    <a:pt x="860" y="1415"/>
                  </a:lnTo>
                  <a:cubicBezTo>
                    <a:pt x="971" y="1415"/>
                    <a:pt x="1054" y="1332"/>
                    <a:pt x="1054" y="1234"/>
                  </a:cubicBezTo>
                  <a:cubicBezTo>
                    <a:pt x="1054" y="1138"/>
                    <a:pt x="971" y="1055"/>
                    <a:pt x="860" y="1055"/>
                  </a:cubicBezTo>
                  <a:lnTo>
                    <a:pt x="707" y="1055"/>
                  </a:lnTo>
                  <a:cubicBezTo>
                    <a:pt x="513" y="1055"/>
                    <a:pt x="361" y="902"/>
                    <a:pt x="361" y="708"/>
                  </a:cubicBezTo>
                  <a:cubicBezTo>
                    <a:pt x="361" y="513"/>
                    <a:pt x="513" y="361"/>
                    <a:pt x="707" y="361"/>
                  </a:cubicBezTo>
                  <a:lnTo>
                    <a:pt x="1554" y="361"/>
                  </a:lnTo>
                  <a:cubicBezTo>
                    <a:pt x="1733" y="361"/>
                    <a:pt x="1900" y="513"/>
                    <a:pt x="1900" y="708"/>
                  </a:cubicBezTo>
                  <a:cubicBezTo>
                    <a:pt x="1900" y="805"/>
                    <a:pt x="1983" y="888"/>
                    <a:pt x="2081" y="888"/>
                  </a:cubicBezTo>
                  <a:cubicBezTo>
                    <a:pt x="2177" y="888"/>
                    <a:pt x="2260" y="805"/>
                    <a:pt x="2260" y="708"/>
                  </a:cubicBezTo>
                  <a:cubicBezTo>
                    <a:pt x="2260" y="319"/>
                    <a:pt x="1942" y="1"/>
                    <a:pt x="1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2"/>
            <p:cNvSpPr/>
            <p:nvPr/>
          </p:nvSpPr>
          <p:spPr>
            <a:xfrm>
              <a:off x="3525208" y="2226140"/>
              <a:ext cx="106475" cy="67518"/>
            </a:xfrm>
            <a:custGeom>
              <a:avLst/>
              <a:gdLst/>
              <a:ahLst/>
              <a:cxnLst/>
              <a:rect l="l" t="t" r="r" b="b"/>
              <a:pathLst>
                <a:path w="2233" h="1416" extrusionOk="0">
                  <a:moveTo>
                    <a:pt x="1400" y="1"/>
                  </a:moveTo>
                  <a:cubicBezTo>
                    <a:pt x="1289" y="1"/>
                    <a:pt x="1206" y="70"/>
                    <a:pt x="1206" y="181"/>
                  </a:cubicBezTo>
                  <a:cubicBezTo>
                    <a:pt x="1206" y="278"/>
                    <a:pt x="1289" y="361"/>
                    <a:pt x="1400" y="361"/>
                  </a:cubicBezTo>
                  <a:lnTo>
                    <a:pt x="1526" y="361"/>
                  </a:lnTo>
                  <a:cubicBezTo>
                    <a:pt x="1705" y="361"/>
                    <a:pt x="1859" y="513"/>
                    <a:pt x="1859" y="708"/>
                  </a:cubicBezTo>
                  <a:cubicBezTo>
                    <a:pt x="1859" y="902"/>
                    <a:pt x="1705" y="1055"/>
                    <a:pt x="1526" y="1055"/>
                  </a:cubicBezTo>
                  <a:lnTo>
                    <a:pt x="707" y="1055"/>
                  </a:lnTo>
                  <a:cubicBezTo>
                    <a:pt x="513" y="1055"/>
                    <a:pt x="361" y="902"/>
                    <a:pt x="361" y="708"/>
                  </a:cubicBezTo>
                  <a:cubicBezTo>
                    <a:pt x="361" y="611"/>
                    <a:pt x="278" y="528"/>
                    <a:pt x="180" y="528"/>
                  </a:cubicBezTo>
                  <a:cubicBezTo>
                    <a:pt x="83" y="528"/>
                    <a:pt x="0" y="611"/>
                    <a:pt x="0" y="708"/>
                  </a:cubicBezTo>
                  <a:cubicBezTo>
                    <a:pt x="0" y="1096"/>
                    <a:pt x="319" y="1415"/>
                    <a:pt x="707" y="1415"/>
                  </a:cubicBezTo>
                  <a:lnTo>
                    <a:pt x="1526" y="1415"/>
                  </a:lnTo>
                  <a:cubicBezTo>
                    <a:pt x="1914" y="1415"/>
                    <a:pt x="2232" y="1096"/>
                    <a:pt x="2232" y="708"/>
                  </a:cubicBezTo>
                  <a:cubicBezTo>
                    <a:pt x="2232" y="319"/>
                    <a:pt x="1914" y="1"/>
                    <a:pt x="1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2"/>
            <p:cNvSpPr/>
            <p:nvPr/>
          </p:nvSpPr>
          <p:spPr>
            <a:xfrm>
              <a:off x="3253363" y="2219035"/>
              <a:ext cx="191827" cy="185676"/>
            </a:xfrm>
            <a:custGeom>
              <a:avLst/>
              <a:gdLst/>
              <a:ahLst/>
              <a:cxnLst/>
              <a:rect l="l" t="t" r="r" b="b"/>
              <a:pathLst>
                <a:path w="4023" h="3894" extrusionOk="0">
                  <a:moveTo>
                    <a:pt x="1194" y="455"/>
                  </a:moveTo>
                  <a:lnTo>
                    <a:pt x="1748" y="1051"/>
                  </a:lnTo>
                  <a:lnTo>
                    <a:pt x="1610" y="1051"/>
                  </a:lnTo>
                  <a:cubicBezTo>
                    <a:pt x="1513" y="1051"/>
                    <a:pt x="1430" y="1134"/>
                    <a:pt x="1430" y="1245"/>
                  </a:cubicBezTo>
                  <a:lnTo>
                    <a:pt x="1430" y="1494"/>
                  </a:lnTo>
                  <a:cubicBezTo>
                    <a:pt x="1430" y="2147"/>
                    <a:pt x="1832" y="2521"/>
                    <a:pt x="2525" y="2521"/>
                  </a:cubicBezTo>
                  <a:lnTo>
                    <a:pt x="2775" y="2521"/>
                  </a:lnTo>
                  <a:cubicBezTo>
                    <a:pt x="2872" y="2521"/>
                    <a:pt x="2955" y="2437"/>
                    <a:pt x="2955" y="2341"/>
                  </a:cubicBezTo>
                  <a:lnTo>
                    <a:pt x="2955" y="2160"/>
                  </a:lnTo>
                  <a:lnTo>
                    <a:pt x="3566" y="2715"/>
                  </a:lnTo>
                  <a:lnTo>
                    <a:pt x="2955" y="3284"/>
                  </a:lnTo>
                  <a:lnTo>
                    <a:pt x="2955" y="3159"/>
                  </a:lnTo>
                  <a:cubicBezTo>
                    <a:pt x="2955" y="3062"/>
                    <a:pt x="2872" y="2979"/>
                    <a:pt x="2775" y="2979"/>
                  </a:cubicBezTo>
                  <a:lnTo>
                    <a:pt x="2442" y="2979"/>
                  </a:lnTo>
                  <a:cubicBezTo>
                    <a:pt x="2026" y="2979"/>
                    <a:pt x="1652" y="2853"/>
                    <a:pt x="1388" y="2618"/>
                  </a:cubicBezTo>
                  <a:cubicBezTo>
                    <a:pt x="1097" y="2382"/>
                    <a:pt x="944" y="2036"/>
                    <a:pt x="944" y="1633"/>
                  </a:cubicBezTo>
                  <a:lnTo>
                    <a:pt x="944" y="1245"/>
                  </a:lnTo>
                  <a:cubicBezTo>
                    <a:pt x="944" y="1134"/>
                    <a:pt x="861" y="1051"/>
                    <a:pt x="764" y="1051"/>
                  </a:cubicBezTo>
                  <a:lnTo>
                    <a:pt x="626" y="1051"/>
                  </a:lnTo>
                  <a:lnTo>
                    <a:pt x="1194" y="455"/>
                  </a:lnTo>
                  <a:close/>
                  <a:moveTo>
                    <a:pt x="1189" y="1"/>
                  </a:moveTo>
                  <a:cubicBezTo>
                    <a:pt x="1138" y="1"/>
                    <a:pt x="1090" y="18"/>
                    <a:pt x="1055" y="52"/>
                  </a:cubicBezTo>
                  <a:lnTo>
                    <a:pt x="71" y="1121"/>
                  </a:lnTo>
                  <a:cubicBezTo>
                    <a:pt x="15" y="1162"/>
                    <a:pt x="1" y="1245"/>
                    <a:pt x="29" y="1315"/>
                  </a:cubicBezTo>
                  <a:cubicBezTo>
                    <a:pt x="56" y="1383"/>
                    <a:pt x="126" y="1426"/>
                    <a:pt x="195" y="1426"/>
                  </a:cubicBezTo>
                  <a:lnTo>
                    <a:pt x="583" y="1426"/>
                  </a:lnTo>
                  <a:lnTo>
                    <a:pt x="583" y="1633"/>
                  </a:lnTo>
                  <a:cubicBezTo>
                    <a:pt x="583" y="2147"/>
                    <a:pt x="778" y="2591"/>
                    <a:pt x="1153" y="2909"/>
                  </a:cubicBezTo>
                  <a:cubicBezTo>
                    <a:pt x="1485" y="3186"/>
                    <a:pt x="1942" y="3339"/>
                    <a:pt x="2442" y="3339"/>
                  </a:cubicBezTo>
                  <a:lnTo>
                    <a:pt x="2595" y="3339"/>
                  </a:lnTo>
                  <a:lnTo>
                    <a:pt x="2595" y="3713"/>
                  </a:lnTo>
                  <a:cubicBezTo>
                    <a:pt x="2595" y="3783"/>
                    <a:pt x="2636" y="3852"/>
                    <a:pt x="2706" y="3880"/>
                  </a:cubicBezTo>
                  <a:cubicBezTo>
                    <a:pt x="2729" y="3889"/>
                    <a:pt x="2752" y="3894"/>
                    <a:pt x="2775" y="3894"/>
                  </a:cubicBezTo>
                  <a:cubicBezTo>
                    <a:pt x="2820" y="3894"/>
                    <a:pt x="2863" y="3875"/>
                    <a:pt x="2900" y="3839"/>
                  </a:cubicBezTo>
                  <a:lnTo>
                    <a:pt x="3954" y="2853"/>
                  </a:lnTo>
                  <a:cubicBezTo>
                    <a:pt x="3995" y="2826"/>
                    <a:pt x="4023" y="2770"/>
                    <a:pt x="4023" y="2715"/>
                  </a:cubicBezTo>
                  <a:cubicBezTo>
                    <a:pt x="4023" y="2674"/>
                    <a:pt x="3995" y="2618"/>
                    <a:pt x="3954" y="2591"/>
                  </a:cubicBezTo>
                  <a:lnTo>
                    <a:pt x="2900" y="1592"/>
                  </a:lnTo>
                  <a:cubicBezTo>
                    <a:pt x="2864" y="1565"/>
                    <a:pt x="2823" y="1550"/>
                    <a:pt x="2779" y="1550"/>
                  </a:cubicBezTo>
                  <a:cubicBezTo>
                    <a:pt x="2755" y="1550"/>
                    <a:pt x="2730" y="1554"/>
                    <a:pt x="2706" y="1564"/>
                  </a:cubicBezTo>
                  <a:cubicBezTo>
                    <a:pt x="2636" y="1592"/>
                    <a:pt x="2595" y="1661"/>
                    <a:pt x="2595" y="1731"/>
                  </a:cubicBezTo>
                  <a:lnTo>
                    <a:pt x="2595" y="2147"/>
                  </a:lnTo>
                  <a:lnTo>
                    <a:pt x="2525" y="2147"/>
                  </a:lnTo>
                  <a:cubicBezTo>
                    <a:pt x="2040" y="2147"/>
                    <a:pt x="1804" y="1938"/>
                    <a:pt x="1804" y="1494"/>
                  </a:cubicBezTo>
                  <a:lnTo>
                    <a:pt x="1804" y="1426"/>
                  </a:lnTo>
                  <a:lnTo>
                    <a:pt x="2179" y="1426"/>
                  </a:lnTo>
                  <a:cubicBezTo>
                    <a:pt x="2248" y="1426"/>
                    <a:pt x="2317" y="1383"/>
                    <a:pt x="2345" y="1315"/>
                  </a:cubicBezTo>
                  <a:cubicBezTo>
                    <a:pt x="2373" y="1245"/>
                    <a:pt x="2358" y="1162"/>
                    <a:pt x="2317" y="1121"/>
                  </a:cubicBezTo>
                  <a:lnTo>
                    <a:pt x="1332" y="52"/>
                  </a:lnTo>
                  <a:cubicBezTo>
                    <a:pt x="1291" y="18"/>
                    <a:pt x="1239" y="1"/>
                    <a:pt x="1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2"/>
            <p:cNvSpPr/>
            <p:nvPr/>
          </p:nvSpPr>
          <p:spPr>
            <a:xfrm>
              <a:off x="3540371" y="2360798"/>
              <a:ext cx="19884" cy="17547"/>
            </a:xfrm>
            <a:custGeom>
              <a:avLst/>
              <a:gdLst/>
              <a:ahLst/>
              <a:cxnLst/>
              <a:rect l="l" t="t" r="r" b="b"/>
              <a:pathLst>
                <a:path w="417" h="368" extrusionOk="0">
                  <a:moveTo>
                    <a:pt x="220" y="0"/>
                  </a:moveTo>
                  <a:cubicBezTo>
                    <a:pt x="183" y="0"/>
                    <a:pt x="145" y="11"/>
                    <a:pt x="112" y="34"/>
                  </a:cubicBezTo>
                  <a:cubicBezTo>
                    <a:pt x="28" y="89"/>
                    <a:pt x="1" y="200"/>
                    <a:pt x="56" y="283"/>
                  </a:cubicBezTo>
                  <a:cubicBezTo>
                    <a:pt x="92" y="337"/>
                    <a:pt x="157" y="368"/>
                    <a:pt x="221" y="368"/>
                  </a:cubicBezTo>
                  <a:cubicBezTo>
                    <a:pt x="256" y="368"/>
                    <a:pt x="291" y="358"/>
                    <a:pt x="320" y="339"/>
                  </a:cubicBezTo>
                  <a:cubicBezTo>
                    <a:pt x="403" y="283"/>
                    <a:pt x="417" y="158"/>
                    <a:pt x="361" y="75"/>
                  </a:cubicBezTo>
                  <a:cubicBezTo>
                    <a:pt x="328" y="25"/>
                    <a:pt x="275" y="0"/>
                    <a:pt x="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8" name="Google Shape;2158;p52"/>
          <p:cNvGrpSpPr/>
          <p:nvPr/>
        </p:nvGrpSpPr>
        <p:grpSpPr>
          <a:xfrm>
            <a:off x="3299002" y="1971309"/>
            <a:ext cx="399801" cy="402914"/>
            <a:chOff x="2514792" y="1953008"/>
            <a:chExt cx="448359" cy="451849"/>
          </a:xfrm>
        </p:grpSpPr>
        <p:sp>
          <p:nvSpPr>
            <p:cNvPr id="2159" name="Google Shape;2159;p52"/>
            <p:cNvSpPr/>
            <p:nvPr/>
          </p:nvSpPr>
          <p:spPr>
            <a:xfrm>
              <a:off x="2514792" y="1953008"/>
              <a:ext cx="448359" cy="447071"/>
            </a:xfrm>
            <a:custGeom>
              <a:avLst/>
              <a:gdLst/>
              <a:ahLst/>
              <a:cxnLst/>
              <a:rect l="l" t="t" r="r" b="b"/>
              <a:pathLst>
                <a:path w="9403" h="9376" extrusionOk="0">
                  <a:moveTo>
                    <a:pt x="3883" y="376"/>
                  </a:moveTo>
                  <a:cubicBezTo>
                    <a:pt x="4660" y="376"/>
                    <a:pt x="5381" y="805"/>
                    <a:pt x="5755" y="1485"/>
                  </a:cubicBezTo>
                  <a:cubicBezTo>
                    <a:pt x="5779" y="1534"/>
                    <a:pt x="5835" y="1571"/>
                    <a:pt x="5904" y="1571"/>
                  </a:cubicBezTo>
                  <a:cubicBezTo>
                    <a:pt x="5914" y="1571"/>
                    <a:pt x="5925" y="1570"/>
                    <a:pt x="5935" y="1568"/>
                  </a:cubicBezTo>
                  <a:cubicBezTo>
                    <a:pt x="5977" y="1565"/>
                    <a:pt x="6018" y="1564"/>
                    <a:pt x="6059" y="1564"/>
                  </a:cubicBezTo>
                  <a:cubicBezTo>
                    <a:pt x="6748" y="1564"/>
                    <a:pt x="7393" y="1996"/>
                    <a:pt x="7655" y="2650"/>
                  </a:cubicBezTo>
                  <a:cubicBezTo>
                    <a:pt x="7680" y="2712"/>
                    <a:pt x="7738" y="2763"/>
                    <a:pt x="7810" y="2763"/>
                  </a:cubicBezTo>
                  <a:cubicBezTo>
                    <a:pt x="7818" y="2763"/>
                    <a:pt x="7826" y="2762"/>
                    <a:pt x="7835" y="2761"/>
                  </a:cubicBezTo>
                  <a:lnTo>
                    <a:pt x="7946" y="2761"/>
                  </a:lnTo>
                  <a:cubicBezTo>
                    <a:pt x="8543" y="2761"/>
                    <a:pt x="9027" y="3246"/>
                    <a:pt x="9027" y="3843"/>
                  </a:cubicBezTo>
                  <a:cubicBezTo>
                    <a:pt x="9027" y="4439"/>
                    <a:pt x="8543" y="4924"/>
                    <a:pt x="7946" y="4924"/>
                  </a:cubicBezTo>
                  <a:lnTo>
                    <a:pt x="7696" y="4924"/>
                  </a:lnTo>
                  <a:cubicBezTo>
                    <a:pt x="7184" y="3760"/>
                    <a:pt x="6004" y="2969"/>
                    <a:pt x="4715" y="2969"/>
                  </a:cubicBezTo>
                  <a:cubicBezTo>
                    <a:pt x="4479" y="2969"/>
                    <a:pt x="4244" y="2996"/>
                    <a:pt x="4007" y="3052"/>
                  </a:cubicBezTo>
                  <a:lnTo>
                    <a:pt x="2774" y="2442"/>
                  </a:lnTo>
                  <a:cubicBezTo>
                    <a:pt x="2748" y="2426"/>
                    <a:pt x="2721" y="2419"/>
                    <a:pt x="2694" y="2419"/>
                  </a:cubicBezTo>
                  <a:cubicBezTo>
                    <a:pt x="2601" y="2419"/>
                    <a:pt x="2510" y="2501"/>
                    <a:pt x="2510" y="2608"/>
                  </a:cubicBezTo>
                  <a:lnTo>
                    <a:pt x="2510" y="3843"/>
                  </a:lnTo>
                  <a:cubicBezTo>
                    <a:pt x="2177" y="4148"/>
                    <a:pt x="1914" y="4522"/>
                    <a:pt x="1747" y="4924"/>
                  </a:cubicBezTo>
                  <a:lnTo>
                    <a:pt x="1733" y="4924"/>
                  </a:lnTo>
                  <a:cubicBezTo>
                    <a:pt x="984" y="4924"/>
                    <a:pt x="361" y="4314"/>
                    <a:pt x="361" y="3551"/>
                  </a:cubicBezTo>
                  <a:cubicBezTo>
                    <a:pt x="361" y="3205"/>
                    <a:pt x="499" y="2872"/>
                    <a:pt x="734" y="2622"/>
                  </a:cubicBezTo>
                  <a:cubicBezTo>
                    <a:pt x="971" y="2358"/>
                    <a:pt x="1289" y="2206"/>
                    <a:pt x="1636" y="2179"/>
                  </a:cubicBezTo>
                  <a:cubicBezTo>
                    <a:pt x="1720" y="2179"/>
                    <a:pt x="1775" y="2123"/>
                    <a:pt x="1803" y="2040"/>
                  </a:cubicBezTo>
                  <a:cubicBezTo>
                    <a:pt x="2010" y="1082"/>
                    <a:pt x="2898" y="376"/>
                    <a:pt x="3883" y="376"/>
                  </a:cubicBezTo>
                  <a:close/>
                  <a:moveTo>
                    <a:pt x="3883" y="1"/>
                  </a:moveTo>
                  <a:cubicBezTo>
                    <a:pt x="2774" y="1"/>
                    <a:pt x="1775" y="764"/>
                    <a:pt x="1470" y="1831"/>
                  </a:cubicBezTo>
                  <a:cubicBezTo>
                    <a:pt x="1082" y="1887"/>
                    <a:pt x="734" y="2081"/>
                    <a:pt x="457" y="2358"/>
                  </a:cubicBezTo>
                  <a:cubicBezTo>
                    <a:pt x="166" y="2691"/>
                    <a:pt x="0" y="3107"/>
                    <a:pt x="0" y="3551"/>
                  </a:cubicBezTo>
                  <a:cubicBezTo>
                    <a:pt x="0" y="4466"/>
                    <a:pt x="707" y="5230"/>
                    <a:pt x="1609" y="5285"/>
                  </a:cubicBezTo>
                  <a:cubicBezTo>
                    <a:pt x="1511" y="5590"/>
                    <a:pt x="1470" y="5909"/>
                    <a:pt x="1470" y="6228"/>
                  </a:cubicBezTo>
                  <a:cubicBezTo>
                    <a:pt x="1470" y="6949"/>
                    <a:pt x="1705" y="7628"/>
                    <a:pt x="2136" y="8197"/>
                  </a:cubicBezTo>
                  <a:cubicBezTo>
                    <a:pt x="2565" y="8752"/>
                    <a:pt x="3162" y="9154"/>
                    <a:pt x="3828" y="9348"/>
                  </a:cubicBezTo>
                  <a:cubicBezTo>
                    <a:pt x="3844" y="9353"/>
                    <a:pt x="3861" y="9355"/>
                    <a:pt x="3878" y="9355"/>
                  </a:cubicBezTo>
                  <a:cubicBezTo>
                    <a:pt x="3956" y="9355"/>
                    <a:pt x="4027" y="9303"/>
                    <a:pt x="4049" y="9224"/>
                  </a:cubicBezTo>
                  <a:cubicBezTo>
                    <a:pt x="4077" y="9126"/>
                    <a:pt x="4022" y="9029"/>
                    <a:pt x="3924" y="8987"/>
                  </a:cubicBezTo>
                  <a:cubicBezTo>
                    <a:pt x="3342" y="8821"/>
                    <a:pt x="2801" y="8460"/>
                    <a:pt x="2426" y="7975"/>
                  </a:cubicBezTo>
                  <a:cubicBezTo>
                    <a:pt x="2038" y="7462"/>
                    <a:pt x="1844" y="6866"/>
                    <a:pt x="1844" y="6228"/>
                  </a:cubicBezTo>
                  <a:cubicBezTo>
                    <a:pt x="1844" y="5409"/>
                    <a:pt x="2204" y="4605"/>
                    <a:pt x="2815" y="4065"/>
                  </a:cubicBezTo>
                  <a:cubicBezTo>
                    <a:pt x="2857" y="4022"/>
                    <a:pt x="2885" y="3981"/>
                    <a:pt x="2885" y="3926"/>
                  </a:cubicBezTo>
                  <a:lnTo>
                    <a:pt x="2885" y="2900"/>
                  </a:lnTo>
                  <a:lnTo>
                    <a:pt x="3896" y="3412"/>
                  </a:lnTo>
                  <a:cubicBezTo>
                    <a:pt x="3921" y="3429"/>
                    <a:pt x="3946" y="3435"/>
                    <a:pt x="3970" y="3435"/>
                  </a:cubicBezTo>
                  <a:cubicBezTo>
                    <a:pt x="3987" y="3435"/>
                    <a:pt x="4004" y="3432"/>
                    <a:pt x="4022" y="3427"/>
                  </a:cubicBezTo>
                  <a:cubicBezTo>
                    <a:pt x="4257" y="3371"/>
                    <a:pt x="4479" y="3343"/>
                    <a:pt x="4715" y="3343"/>
                  </a:cubicBezTo>
                  <a:cubicBezTo>
                    <a:pt x="6282" y="3343"/>
                    <a:pt x="7600" y="4660"/>
                    <a:pt x="7600" y="6228"/>
                  </a:cubicBezTo>
                  <a:cubicBezTo>
                    <a:pt x="7600" y="7545"/>
                    <a:pt x="6712" y="8697"/>
                    <a:pt x="5436" y="9015"/>
                  </a:cubicBezTo>
                  <a:cubicBezTo>
                    <a:pt x="5325" y="9043"/>
                    <a:pt x="5270" y="9140"/>
                    <a:pt x="5298" y="9237"/>
                  </a:cubicBezTo>
                  <a:cubicBezTo>
                    <a:pt x="5311" y="9320"/>
                    <a:pt x="5394" y="9376"/>
                    <a:pt x="5477" y="9376"/>
                  </a:cubicBezTo>
                  <a:lnTo>
                    <a:pt x="5519" y="9376"/>
                  </a:lnTo>
                  <a:cubicBezTo>
                    <a:pt x="6962" y="9015"/>
                    <a:pt x="7974" y="7711"/>
                    <a:pt x="7974" y="6228"/>
                  </a:cubicBezTo>
                  <a:cubicBezTo>
                    <a:pt x="7974" y="5895"/>
                    <a:pt x="7918" y="5590"/>
                    <a:pt x="7835" y="5298"/>
                  </a:cubicBezTo>
                  <a:lnTo>
                    <a:pt x="7946" y="5298"/>
                  </a:lnTo>
                  <a:cubicBezTo>
                    <a:pt x="8750" y="5298"/>
                    <a:pt x="9402" y="4647"/>
                    <a:pt x="9402" y="3843"/>
                  </a:cubicBezTo>
                  <a:cubicBezTo>
                    <a:pt x="9402" y="3038"/>
                    <a:pt x="8750" y="2386"/>
                    <a:pt x="7946" y="2386"/>
                  </a:cubicBezTo>
                  <a:cubicBezTo>
                    <a:pt x="7609" y="1672"/>
                    <a:pt x="6865" y="1192"/>
                    <a:pt x="6084" y="1192"/>
                  </a:cubicBezTo>
                  <a:cubicBezTo>
                    <a:pt x="6062" y="1192"/>
                    <a:pt x="6041" y="1193"/>
                    <a:pt x="6019" y="1193"/>
                  </a:cubicBezTo>
                  <a:cubicBezTo>
                    <a:pt x="5561" y="459"/>
                    <a:pt x="4756" y="1"/>
                    <a:pt x="3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2"/>
            <p:cNvSpPr/>
            <p:nvPr/>
          </p:nvSpPr>
          <p:spPr>
            <a:xfrm>
              <a:off x="2768708" y="2202012"/>
              <a:ext cx="40339" cy="92790"/>
            </a:xfrm>
            <a:custGeom>
              <a:avLst/>
              <a:gdLst/>
              <a:ahLst/>
              <a:cxnLst/>
              <a:rect l="l" t="t" r="r" b="b"/>
              <a:pathLst>
                <a:path w="846" h="1946" extrusionOk="0">
                  <a:moveTo>
                    <a:pt x="206" y="1"/>
                  </a:moveTo>
                  <a:cubicBezTo>
                    <a:pt x="159" y="1"/>
                    <a:pt x="111" y="21"/>
                    <a:pt x="69" y="63"/>
                  </a:cubicBezTo>
                  <a:cubicBezTo>
                    <a:pt x="0" y="132"/>
                    <a:pt x="0" y="243"/>
                    <a:pt x="69" y="313"/>
                  </a:cubicBezTo>
                  <a:cubicBezTo>
                    <a:pt x="250" y="492"/>
                    <a:pt x="346" y="729"/>
                    <a:pt x="346" y="978"/>
                  </a:cubicBezTo>
                  <a:cubicBezTo>
                    <a:pt x="346" y="1228"/>
                    <a:pt x="250" y="1463"/>
                    <a:pt x="69" y="1630"/>
                  </a:cubicBezTo>
                  <a:cubicBezTo>
                    <a:pt x="0" y="1713"/>
                    <a:pt x="0" y="1824"/>
                    <a:pt x="69" y="1894"/>
                  </a:cubicBezTo>
                  <a:cubicBezTo>
                    <a:pt x="111" y="1928"/>
                    <a:pt x="159" y="1945"/>
                    <a:pt x="206" y="1945"/>
                  </a:cubicBezTo>
                  <a:cubicBezTo>
                    <a:pt x="253" y="1945"/>
                    <a:pt x="298" y="1928"/>
                    <a:pt x="333" y="1894"/>
                  </a:cubicBezTo>
                  <a:cubicBezTo>
                    <a:pt x="846" y="1394"/>
                    <a:pt x="846" y="562"/>
                    <a:pt x="333" y="63"/>
                  </a:cubicBezTo>
                  <a:cubicBezTo>
                    <a:pt x="298" y="21"/>
                    <a:pt x="253" y="1"/>
                    <a:pt x="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2"/>
            <p:cNvSpPr/>
            <p:nvPr/>
          </p:nvSpPr>
          <p:spPr>
            <a:xfrm>
              <a:off x="2797795" y="2173402"/>
              <a:ext cx="55598" cy="150486"/>
            </a:xfrm>
            <a:custGeom>
              <a:avLst/>
              <a:gdLst/>
              <a:ahLst/>
              <a:cxnLst/>
              <a:rect l="l" t="t" r="r" b="b"/>
              <a:pathLst>
                <a:path w="1166" h="3156" extrusionOk="0">
                  <a:moveTo>
                    <a:pt x="196" y="0"/>
                  </a:moveTo>
                  <a:cubicBezTo>
                    <a:pt x="149" y="0"/>
                    <a:pt x="104" y="18"/>
                    <a:pt x="69" y="53"/>
                  </a:cubicBezTo>
                  <a:cubicBezTo>
                    <a:pt x="0" y="122"/>
                    <a:pt x="0" y="247"/>
                    <a:pt x="69" y="316"/>
                  </a:cubicBezTo>
                  <a:cubicBezTo>
                    <a:pt x="763" y="1009"/>
                    <a:pt x="763" y="2146"/>
                    <a:pt x="69" y="2840"/>
                  </a:cubicBezTo>
                  <a:cubicBezTo>
                    <a:pt x="0" y="2910"/>
                    <a:pt x="0" y="3021"/>
                    <a:pt x="69" y="3104"/>
                  </a:cubicBezTo>
                  <a:cubicBezTo>
                    <a:pt x="104" y="3138"/>
                    <a:pt x="153" y="3155"/>
                    <a:pt x="201" y="3155"/>
                  </a:cubicBezTo>
                  <a:cubicBezTo>
                    <a:pt x="250" y="3155"/>
                    <a:pt x="298" y="3138"/>
                    <a:pt x="333" y="3104"/>
                  </a:cubicBezTo>
                  <a:cubicBezTo>
                    <a:pt x="1165" y="2257"/>
                    <a:pt x="1165" y="898"/>
                    <a:pt x="333" y="53"/>
                  </a:cubicBezTo>
                  <a:cubicBezTo>
                    <a:pt x="292" y="18"/>
                    <a:pt x="243" y="0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2"/>
            <p:cNvSpPr/>
            <p:nvPr/>
          </p:nvSpPr>
          <p:spPr>
            <a:xfrm>
              <a:off x="2637101" y="2185370"/>
              <a:ext cx="108478" cy="127217"/>
            </a:xfrm>
            <a:custGeom>
              <a:avLst/>
              <a:gdLst/>
              <a:ahLst/>
              <a:cxnLst/>
              <a:rect l="l" t="t" r="r" b="b"/>
              <a:pathLst>
                <a:path w="2275" h="2668" extrusionOk="0">
                  <a:moveTo>
                    <a:pt x="1900" y="370"/>
                  </a:moveTo>
                  <a:lnTo>
                    <a:pt x="1900" y="384"/>
                  </a:lnTo>
                  <a:lnTo>
                    <a:pt x="1900" y="2270"/>
                  </a:lnTo>
                  <a:cubicBezTo>
                    <a:pt x="1900" y="2284"/>
                    <a:pt x="1900" y="2298"/>
                    <a:pt x="1886" y="2298"/>
                  </a:cubicBezTo>
                  <a:lnTo>
                    <a:pt x="957" y="1618"/>
                  </a:lnTo>
                  <a:cubicBezTo>
                    <a:pt x="957" y="1618"/>
                    <a:pt x="943" y="1618"/>
                    <a:pt x="943" y="1605"/>
                  </a:cubicBezTo>
                  <a:cubicBezTo>
                    <a:pt x="888" y="1577"/>
                    <a:pt x="819" y="1563"/>
                    <a:pt x="763" y="1563"/>
                  </a:cubicBezTo>
                  <a:lnTo>
                    <a:pt x="388" y="1563"/>
                  </a:lnTo>
                  <a:cubicBezTo>
                    <a:pt x="375" y="1563"/>
                    <a:pt x="375" y="1563"/>
                    <a:pt x="375" y="1549"/>
                  </a:cubicBezTo>
                  <a:lnTo>
                    <a:pt x="375" y="1133"/>
                  </a:lnTo>
                  <a:cubicBezTo>
                    <a:pt x="375" y="1133"/>
                    <a:pt x="375" y="1119"/>
                    <a:pt x="388" y="1119"/>
                  </a:cubicBezTo>
                  <a:lnTo>
                    <a:pt x="763" y="1119"/>
                  </a:lnTo>
                  <a:cubicBezTo>
                    <a:pt x="819" y="1119"/>
                    <a:pt x="888" y="1105"/>
                    <a:pt x="943" y="1078"/>
                  </a:cubicBezTo>
                  <a:cubicBezTo>
                    <a:pt x="957" y="1063"/>
                    <a:pt x="957" y="1063"/>
                    <a:pt x="971" y="1063"/>
                  </a:cubicBezTo>
                  <a:lnTo>
                    <a:pt x="1886" y="370"/>
                  </a:lnTo>
                  <a:close/>
                  <a:moveTo>
                    <a:pt x="1888" y="1"/>
                  </a:moveTo>
                  <a:cubicBezTo>
                    <a:pt x="1816" y="1"/>
                    <a:pt x="1743" y="21"/>
                    <a:pt x="1679" y="65"/>
                  </a:cubicBezTo>
                  <a:lnTo>
                    <a:pt x="763" y="758"/>
                  </a:lnTo>
                  <a:lnTo>
                    <a:pt x="388" y="758"/>
                  </a:lnTo>
                  <a:cubicBezTo>
                    <a:pt x="181" y="758"/>
                    <a:pt x="0" y="925"/>
                    <a:pt x="0" y="1133"/>
                  </a:cubicBezTo>
                  <a:lnTo>
                    <a:pt x="0" y="1549"/>
                  </a:lnTo>
                  <a:cubicBezTo>
                    <a:pt x="0" y="1757"/>
                    <a:pt x="181" y="1937"/>
                    <a:pt x="388" y="1937"/>
                  </a:cubicBezTo>
                  <a:lnTo>
                    <a:pt x="763" y="1937"/>
                  </a:lnTo>
                  <a:lnTo>
                    <a:pt x="1692" y="2603"/>
                  </a:lnTo>
                  <a:cubicBezTo>
                    <a:pt x="1754" y="2648"/>
                    <a:pt x="1822" y="2668"/>
                    <a:pt x="1888" y="2668"/>
                  </a:cubicBezTo>
                  <a:cubicBezTo>
                    <a:pt x="2087" y="2668"/>
                    <a:pt x="2274" y="2488"/>
                    <a:pt x="2274" y="2270"/>
                  </a:cubicBezTo>
                  <a:lnTo>
                    <a:pt x="2274" y="384"/>
                  </a:lnTo>
                  <a:cubicBezTo>
                    <a:pt x="2274" y="246"/>
                    <a:pt x="2206" y="120"/>
                    <a:pt x="2080" y="51"/>
                  </a:cubicBezTo>
                  <a:cubicBezTo>
                    <a:pt x="2021" y="18"/>
                    <a:pt x="1955" y="1"/>
                    <a:pt x="1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2"/>
            <p:cNvSpPr/>
            <p:nvPr/>
          </p:nvSpPr>
          <p:spPr>
            <a:xfrm>
              <a:off x="2729655" y="2387120"/>
              <a:ext cx="19884" cy="17738"/>
            </a:xfrm>
            <a:custGeom>
              <a:avLst/>
              <a:gdLst/>
              <a:ahLst/>
              <a:cxnLst/>
              <a:rect l="l" t="t" r="r" b="b"/>
              <a:pathLst>
                <a:path w="417" h="372" extrusionOk="0">
                  <a:moveTo>
                    <a:pt x="200" y="0"/>
                  </a:moveTo>
                  <a:cubicBezTo>
                    <a:pt x="180" y="0"/>
                    <a:pt x="159" y="3"/>
                    <a:pt x="139" y="9"/>
                  </a:cubicBezTo>
                  <a:cubicBezTo>
                    <a:pt x="43" y="50"/>
                    <a:pt x="1" y="161"/>
                    <a:pt x="43" y="258"/>
                  </a:cubicBezTo>
                  <a:cubicBezTo>
                    <a:pt x="73" y="329"/>
                    <a:pt x="141" y="371"/>
                    <a:pt x="208" y="371"/>
                  </a:cubicBezTo>
                  <a:cubicBezTo>
                    <a:pt x="232" y="371"/>
                    <a:pt x="256" y="366"/>
                    <a:pt x="278" y="355"/>
                  </a:cubicBezTo>
                  <a:cubicBezTo>
                    <a:pt x="376" y="314"/>
                    <a:pt x="417" y="203"/>
                    <a:pt x="389" y="120"/>
                  </a:cubicBezTo>
                  <a:cubicBezTo>
                    <a:pt x="356" y="42"/>
                    <a:pt x="279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4" name="Google Shape;2164;p52"/>
          <p:cNvGrpSpPr/>
          <p:nvPr/>
        </p:nvGrpSpPr>
        <p:grpSpPr>
          <a:xfrm>
            <a:off x="6570958" y="1996098"/>
            <a:ext cx="402778" cy="353839"/>
            <a:chOff x="6184139" y="1980808"/>
            <a:chExt cx="451696" cy="396814"/>
          </a:xfrm>
        </p:grpSpPr>
        <p:sp>
          <p:nvSpPr>
            <p:cNvPr id="2165" name="Google Shape;2165;p52"/>
            <p:cNvSpPr/>
            <p:nvPr/>
          </p:nvSpPr>
          <p:spPr>
            <a:xfrm>
              <a:off x="6184139" y="1980808"/>
              <a:ext cx="451696" cy="396814"/>
            </a:xfrm>
            <a:custGeom>
              <a:avLst/>
              <a:gdLst/>
              <a:ahLst/>
              <a:cxnLst/>
              <a:rect l="l" t="t" r="r" b="b"/>
              <a:pathLst>
                <a:path w="9473" h="8322" extrusionOk="0">
                  <a:moveTo>
                    <a:pt x="4272" y="361"/>
                  </a:moveTo>
                  <a:cubicBezTo>
                    <a:pt x="4675" y="361"/>
                    <a:pt x="5063" y="583"/>
                    <a:pt x="5257" y="943"/>
                  </a:cubicBezTo>
                  <a:cubicBezTo>
                    <a:pt x="5285" y="1013"/>
                    <a:pt x="5354" y="1041"/>
                    <a:pt x="5437" y="1041"/>
                  </a:cubicBezTo>
                  <a:cubicBezTo>
                    <a:pt x="5466" y="1038"/>
                    <a:pt x="5495" y="1036"/>
                    <a:pt x="5524" y="1036"/>
                  </a:cubicBezTo>
                  <a:cubicBezTo>
                    <a:pt x="5868" y="1036"/>
                    <a:pt x="6196" y="1263"/>
                    <a:pt x="6324" y="1596"/>
                  </a:cubicBezTo>
                  <a:cubicBezTo>
                    <a:pt x="6349" y="1657"/>
                    <a:pt x="6408" y="1709"/>
                    <a:pt x="6480" y="1709"/>
                  </a:cubicBezTo>
                  <a:cubicBezTo>
                    <a:pt x="6489" y="1709"/>
                    <a:pt x="6497" y="1708"/>
                    <a:pt x="6505" y="1707"/>
                  </a:cubicBezTo>
                  <a:cubicBezTo>
                    <a:pt x="6521" y="1705"/>
                    <a:pt x="6536" y="1704"/>
                    <a:pt x="6552" y="1704"/>
                  </a:cubicBezTo>
                  <a:cubicBezTo>
                    <a:pt x="6838" y="1704"/>
                    <a:pt x="7088" y="1944"/>
                    <a:pt x="7088" y="2234"/>
                  </a:cubicBezTo>
                  <a:cubicBezTo>
                    <a:pt x="7088" y="2524"/>
                    <a:pt x="6851" y="2760"/>
                    <a:pt x="6561" y="2760"/>
                  </a:cubicBezTo>
                  <a:lnTo>
                    <a:pt x="6311" y="2760"/>
                  </a:lnTo>
                  <a:lnTo>
                    <a:pt x="6311" y="2178"/>
                  </a:lnTo>
                  <a:cubicBezTo>
                    <a:pt x="6311" y="2073"/>
                    <a:pt x="6222" y="1988"/>
                    <a:pt x="6120" y="1988"/>
                  </a:cubicBezTo>
                  <a:cubicBezTo>
                    <a:pt x="6101" y="1988"/>
                    <a:pt x="6081" y="1991"/>
                    <a:pt x="6061" y="1997"/>
                  </a:cubicBezTo>
                  <a:lnTo>
                    <a:pt x="4064" y="2566"/>
                  </a:lnTo>
                  <a:cubicBezTo>
                    <a:pt x="3981" y="2594"/>
                    <a:pt x="3926" y="2677"/>
                    <a:pt x="3939" y="2760"/>
                  </a:cubicBezTo>
                  <a:lnTo>
                    <a:pt x="3066" y="2760"/>
                  </a:lnTo>
                  <a:cubicBezTo>
                    <a:pt x="2678" y="2760"/>
                    <a:pt x="2345" y="2413"/>
                    <a:pt x="2373" y="2025"/>
                  </a:cubicBezTo>
                  <a:cubicBezTo>
                    <a:pt x="2373" y="1886"/>
                    <a:pt x="2441" y="1720"/>
                    <a:pt x="2552" y="1609"/>
                  </a:cubicBezTo>
                  <a:cubicBezTo>
                    <a:pt x="2678" y="1470"/>
                    <a:pt x="2830" y="1401"/>
                    <a:pt x="3011" y="1387"/>
                  </a:cubicBezTo>
                  <a:cubicBezTo>
                    <a:pt x="3094" y="1374"/>
                    <a:pt x="3163" y="1318"/>
                    <a:pt x="3177" y="1235"/>
                  </a:cubicBezTo>
                  <a:cubicBezTo>
                    <a:pt x="3232" y="999"/>
                    <a:pt x="3371" y="777"/>
                    <a:pt x="3565" y="610"/>
                  </a:cubicBezTo>
                  <a:cubicBezTo>
                    <a:pt x="3773" y="444"/>
                    <a:pt x="4009" y="361"/>
                    <a:pt x="4272" y="361"/>
                  </a:cubicBezTo>
                  <a:close/>
                  <a:moveTo>
                    <a:pt x="5936" y="2413"/>
                  </a:moveTo>
                  <a:lnTo>
                    <a:pt x="5936" y="2816"/>
                  </a:lnTo>
                  <a:lnTo>
                    <a:pt x="4300" y="3301"/>
                  </a:lnTo>
                  <a:lnTo>
                    <a:pt x="4300" y="2885"/>
                  </a:lnTo>
                  <a:lnTo>
                    <a:pt x="5936" y="2413"/>
                  </a:lnTo>
                  <a:close/>
                  <a:moveTo>
                    <a:pt x="5618" y="4493"/>
                  </a:moveTo>
                  <a:cubicBezTo>
                    <a:pt x="5797" y="4493"/>
                    <a:pt x="5936" y="4632"/>
                    <a:pt x="5936" y="4813"/>
                  </a:cubicBezTo>
                  <a:lnTo>
                    <a:pt x="5936" y="4826"/>
                  </a:lnTo>
                  <a:lnTo>
                    <a:pt x="5936" y="4841"/>
                  </a:lnTo>
                  <a:cubicBezTo>
                    <a:pt x="5936" y="5007"/>
                    <a:pt x="5797" y="5146"/>
                    <a:pt x="5618" y="5146"/>
                  </a:cubicBezTo>
                  <a:lnTo>
                    <a:pt x="5326" y="5146"/>
                  </a:lnTo>
                  <a:cubicBezTo>
                    <a:pt x="5146" y="5146"/>
                    <a:pt x="5007" y="5007"/>
                    <a:pt x="5007" y="4841"/>
                  </a:cubicBezTo>
                  <a:lnTo>
                    <a:pt x="5007" y="4813"/>
                  </a:lnTo>
                  <a:cubicBezTo>
                    <a:pt x="5007" y="4632"/>
                    <a:pt x="5146" y="4493"/>
                    <a:pt x="5326" y="4493"/>
                  </a:cubicBezTo>
                  <a:close/>
                  <a:moveTo>
                    <a:pt x="3621" y="4909"/>
                  </a:moveTo>
                  <a:cubicBezTo>
                    <a:pt x="3800" y="4909"/>
                    <a:pt x="3939" y="5048"/>
                    <a:pt x="3939" y="5215"/>
                  </a:cubicBezTo>
                  <a:lnTo>
                    <a:pt x="3939" y="5229"/>
                  </a:lnTo>
                  <a:lnTo>
                    <a:pt x="3939" y="5242"/>
                  </a:lnTo>
                  <a:cubicBezTo>
                    <a:pt x="3939" y="5409"/>
                    <a:pt x="3800" y="5547"/>
                    <a:pt x="3621" y="5547"/>
                  </a:cubicBezTo>
                  <a:lnTo>
                    <a:pt x="3316" y="5547"/>
                  </a:lnTo>
                  <a:cubicBezTo>
                    <a:pt x="3149" y="5547"/>
                    <a:pt x="3011" y="5409"/>
                    <a:pt x="3011" y="5242"/>
                  </a:cubicBezTo>
                  <a:lnTo>
                    <a:pt x="3011" y="5215"/>
                  </a:lnTo>
                  <a:cubicBezTo>
                    <a:pt x="3011" y="5048"/>
                    <a:pt x="3149" y="4909"/>
                    <a:pt x="3316" y="4909"/>
                  </a:cubicBezTo>
                  <a:close/>
                  <a:moveTo>
                    <a:pt x="7615" y="2483"/>
                  </a:moveTo>
                  <a:lnTo>
                    <a:pt x="7615" y="6200"/>
                  </a:lnTo>
                  <a:lnTo>
                    <a:pt x="1873" y="6200"/>
                  </a:lnTo>
                  <a:lnTo>
                    <a:pt x="1873" y="2483"/>
                  </a:lnTo>
                  <a:lnTo>
                    <a:pt x="2081" y="2483"/>
                  </a:lnTo>
                  <a:cubicBezTo>
                    <a:pt x="2247" y="2871"/>
                    <a:pt x="2636" y="3134"/>
                    <a:pt x="3066" y="3134"/>
                  </a:cubicBezTo>
                  <a:lnTo>
                    <a:pt x="3939" y="3134"/>
                  </a:lnTo>
                  <a:lnTo>
                    <a:pt x="3939" y="4619"/>
                  </a:lnTo>
                  <a:cubicBezTo>
                    <a:pt x="3843" y="4563"/>
                    <a:pt x="3732" y="4536"/>
                    <a:pt x="3621" y="4536"/>
                  </a:cubicBezTo>
                  <a:lnTo>
                    <a:pt x="3316" y="4536"/>
                  </a:lnTo>
                  <a:cubicBezTo>
                    <a:pt x="2941" y="4536"/>
                    <a:pt x="2636" y="4841"/>
                    <a:pt x="2636" y="5215"/>
                  </a:cubicBezTo>
                  <a:lnTo>
                    <a:pt x="2636" y="5242"/>
                  </a:lnTo>
                  <a:cubicBezTo>
                    <a:pt x="2636" y="5617"/>
                    <a:pt x="2941" y="5922"/>
                    <a:pt x="3316" y="5922"/>
                  </a:cubicBezTo>
                  <a:lnTo>
                    <a:pt x="3621" y="5922"/>
                  </a:lnTo>
                  <a:cubicBezTo>
                    <a:pt x="4009" y="5922"/>
                    <a:pt x="4300" y="5590"/>
                    <a:pt x="4300" y="5215"/>
                  </a:cubicBezTo>
                  <a:lnTo>
                    <a:pt x="4300" y="3676"/>
                  </a:lnTo>
                  <a:lnTo>
                    <a:pt x="5936" y="3204"/>
                  </a:lnTo>
                  <a:lnTo>
                    <a:pt x="5936" y="4203"/>
                  </a:lnTo>
                  <a:cubicBezTo>
                    <a:pt x="5840" y="4161"/>
                    <a:pt x="5742" y="4133"/>
                    <a:pt x="5618" y="4133"/>
                  </a:cubicBezTo>
                  <a:lnTo>
                    <a:pt x="5326" y="4133"/>
                  </a:lnTo>
                  <a:cubicBezTo>
                    <a:pt x="4952" y="4133"/>
                    <a:pt x="4647" y="4438"/>
                    <a:pt x="4647" y="4813"/>
                  </a:cubicBezTo>
                  <a:lnTo>
                    <a:pt x="4647" y="4841"/>
                  </a:lnTo>
                  <a:cubicBezTo>
                    <a:pt x="4647" y="5215"/>
                    <a:pt x="4952" y="5520"/>
                    <a:pt x="5326" y="5520"/>
                  </a:cubicBezTo>
                  <a:lnTo>
                    <a:pt x="5618" y="5520"/>
                  </a:lnTo>
                  <a:cubicBezTo>
                    <a:pt x="6006" y="5520"/>
                    <a:pt x="6311" y="5187"/>
                    <a:pt x="6311" y="4813"/>
                  </a:cubicBezTo>
                  <a:lnTo>
                    <a:pt x="6311" y="3134"/>
                  </a:lnTo>
                  <a:lnTo>
                    <a:pt x="6561" y="3134"/>
                  </a:lnTo>
                  <a:cubicBezTo>
                    <a:pt x="6962" y="3134"/>
                    <a:pt x="7323" y="2857"/>
                    <a:pt x="7434" y="2483"/>
                  </a:cubicBezTo>
                  <a:close/>
                  <a:moveTo>
                    <a:pt x="8044" y="1664"/>
                  </a:moveTo>
                  <a:cubicBezTo>
                    <a:pt x="8253" y="1664"/>
                    <a:pt x="8432" y="1831"/>
                    <a:pt x="8432" y="2053"/>
                  </a:cubicBezTo>
                  <a:lnTo>
                    <a:pt x="8432" y="6629"/>
                  </a:lnTo>
                  <a:cubicBezTo>
                    <a:pt x="8432" y="6838"/>
                    <a:pt x="8253" y="7017"/>
                    <a:pt x="8044" y="7017"/>
                  </a:cubicBezTo>
                  <a:lnTo>
                    <a:pt x="1443" y="7017"/>
                  </a:lnTo>
                  <a:cubicBezTo>
                    <a:pt x="1221" y="7017"/>
                    <a:pt x="1055" y="6838"/>
                    <a:pt x="1055" y="6629"/>
                  </a:cubicBezTo>
                  <a:lnTo>
                    <a:pt x="1055" y="2053"/>
                  </a:lnTo>
                  <a:cubicBezTo>
                    <a:pt x="1055" y="1831"/>
                    <a:pt x="1221" y="1664"/>
                    <a:pt x="1443" y="1664"/>
                  </a:cubicBezTo>
                  <a:lnTo>
                    <a:pt x="2081" y="1664"/>
                  </a:lnTo>
                  <a:cubicBezTo>
                    <a:pt x="2025" y="1803"/>
                    <a:pt x="1998" y="1956"/>
                    <a:pt x="1998" y="2108"/>
                  </a:cubicBezTo>
                  <a:lnTo>
                    <a:pt x="1679" y="2108"/>
                  </a:lnTo>
                  <a:cubicBezTo>
                    <a:pt x="1582" y="2108"/>
                    <a:pt x="1498" y="2191"/>
                    <a:pt x="1498" y="2289"/>
                  </a:cubicBezTo>
                  <a:lnTo>
                    <a:pt x="1498" y="6394"/>
                  </a:lnTo>
                  <a:cubicBezTo>
                    <a:pt x="1498" y="6490"/>
                    <a:pt x="1582" y="6574"/>
                    <a:pt x="1679" y="6574"/>
                  </a:cubicBezTo>
                  <a:lnTo>
                    <a:pt x="7794" y="6574"/>
                  </a:lnTo>
                  <a:cubicBezTo>
                    <a:pt x="7905" y="6574"/>
                    <a:pt x="7989" y="6490"/>
                    <a:pt x="7989" y="6394"/>
                  </a:cubicBezTo>
                  <a:lnTo>
                    <a:pt x="7989" y="2289"/>
                  </a:lnTo>
                  <a:cubicBezTo>
                    <a:pt x="7989" y="2191"/>
                    <a:pt x="7905" y="2108"/>
                    <a:pt x="7794" y="2108"/>
                  </a:cubicBezTo>
                  <a:lnTo>
                    <a:pt x="7448" y="2108"/>
                  </a:lnTo>
                  <a:cubicBezTo>
                    <a:pt x="7434" y="1942"/>
                    <a:pt x="7365" y="1790"/>
                    <a:pt x="7254" y="1664"/>
                  </a:cubicBezTo>
                  <a:close/>
                  <a:moveTo>
                    <a:pt x="4272" y="0"/>
                  </a:moveTo>
                  <a:cubicBezTo>
                    <a:pt x="3926" y="0"/>
                    <a:pt x="3593" y="111"/>
                    <a:pt x="3329" y="320"/>
                  </a:cubicBezTo>
                  <a:cubicBezTo>
                    <a:pt x="3107" y="514"/>
                    <a:pt x="2941" y="749"/>
                    <a:pt x="2844" y="1026"/>
                  </a:cubicBezTo>
                  <a:cubicBezTo>
                    <a:pt x="2663" y="1069"/>
                    <a:pt x="2484" y="1165"/>
                    <a:pt x="2345" y="1290"/>
                  </a:cubicBezTo>
                  <a:lnTo>
                    <a:pt x="1443" y="1290"/>
                  </a:lnTo>
                  <a:cubicBezTo>
                    <a:pt x="1027" y="1290"/>
                    <a:pt x="681" y="1637"/>
                    <a:pt x="681" y="2053"/>
                  </a:cubicBezTo>
                  <a:lnTo>
                    <a:pt x="681" y="6629"/>
                  </a:lnTo>
                  <a:cubicBezTo>
                    <a:pt x="681" y="6768"/>
                    <a:pt x="722" y="6906"/>
                    <a:pt x="792" y="7017"/>
                  </a:cubicBezTo>
                  <a:lnTo>
                    <a:pt x="195" y="7017"/>
                  </a:lnTo>
                  <a:cubicBezTo>
                    <a:pt x="84" y="7017"/>
                    <a:pt x="1" y="7101"/>
                    <a:pt x="1" y="7198"/>
                  </a:cubicBezTo>
                  <a:lnTo>
                    <a:pt x="1" y="7642"/>
                  </a:lnTo>
                  <a:cubicBezTo>
                    <a:pt x="1" y="8016"/>
                    <a:pt x="320" y="8321"/>
                    <a:pt x="694" y="8321"/>
                  </a:cubicBezTo>
                  <a:lnTo>
                    <a:pt x="3926" y="8321"/>
                  </a:lnTo>
                  <a:cubicBezTo>
                    <a:pt x="4037" y="8321"/>
                    <a:pt x="4120" y="8238"/>
                    <a:pt x="4120" y="8141"/>
                  </a:cubicBezTo>
                  <a:cubicBezTo>
                    <a:pt x="4120" y="8030"/>
                    <a:pt x="4037" y="7947"/>
                    <a:pt x="3926" y="7947"/>
                  </a:cubicBezTo>
                  <a:lnTo>
                    <a:pt x="694" y="7947"/>
                  </a:lnTo>
                  <a:cubicBezTo>
                    <a:pt x="514" y="7947"/>
                    <a:pt x="376" y="7808"/>
                    <a:pt x="376" y="7642"/>
                  </a:cubicBezTo>
                  <a:lnTo>
                    <a:pt x="376" y="7392"/>
                  </a:lnTo>
                  <a:lnTo>
                    <a:pt x="9098" y="7392"/>
                  </a:lnTo>
                  <a:lnTo>
                    <a:pt x="9098" y="7642"/>
                  </a:lnTo>
                  <a:cubicBezTo>
                    <a:pt x="9098" y="7808"/>
                    <a:pt x="8959" y="7947"/>
                    <a:pt x="8793" y="7947"/>
                  </a:cubicBezTo>
                  <a:lnTo>
                    <a:pt x="5562" y="7947"/>
                  </a:lnTo>
                  <a:cubicBezTo>
                    <a:pt x="5451" y="7947"/>
                    <a:pt x="5368" y="8030"/>
                    <a:pt x="5368" y="8141"/>
                  </a:cubicBezTo>
                  <a:cubicBezTo>
                    <a:pt x="5368" y="8238"/>
                    <a:pt x="5451" y="8321"/>
                    <a:pt x="5562" y="8321"/>
                  </a:cubicBezTo>
                  <a:lnTo>
                    <a:pt x="8793" y="8321"/>
                  </a:lnTo>
                  <a:cubicBezTo>
                    <a:pt x="9168" y="8321"/>
                    <a:pt x="9473" y="8016"/>
                    <a:pt x="9473" y="7642"/>
                  </a:cubicBezTo>
                  <a:lnTo>
                    <a:pt x="9473" y="7198"/>
                  </a:lnTo>
                  <a:cubicBezTo>
                    <a:pt x="9473" y="7101"/>
                    <a:pt x="9390" y="7017"/>
                    <a:pt x="9292" y="7017"/>
                  </a:cubicBezTo>
                  <a:lnTo>
                    <a:pt x="8696" y="7017"/>
                  </a:lnTo>
                  <a:cubicBezTo>
                    <a:pt x="8765" y="6906"/>
                    <a:pt x="8793" y="6768"/>
                    <a:pt x="8793" y="6629"/>
                  </a:cubicBezTo>
                  <a:lnTo>
                    <a:pt x="8793" y="2053"/>
                  </a:lnTo>
                  <a:cubicBezTo>
                    <a:pt x="8793" y="1637"/>
                    <a:pt x="8460" y="1290"/>
                    <a:pt x="8044" y="1290"/>
                  </a:cubicBezTo>
                  <a:lnTo>
                    <a:pt x="6588" y="1290"/>
                  </a:lnTo>
                  <a:cubicBezTo>
                    <a:pt x="6367" y="915"/>
                    <a:pt x="5964" y="666"/>
                    <a:pt x="5520" y="666"/>
                  </a:cubicBezTo>
                  <a:cubicBezTo>
                    <a:pt x="5243" y="250"/>
                    <a:pt x="4771" y="0"/>
                    <a:pt x="4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2"/>
            <p:cNvSpPr/>
            <p:nvPr/>
          </p:nvSpPr>
          <p:spPr>
            <a:xfrm>
              <a:off x="6400384" y="2359892"/>
              <a:ext cx="19216" cy="17499"/>
            </a:xfrm>
            <a:custGeom>
              <a:avLst/>
              <a:gdLst/>
              <a:ahLst/>
              <a:cxnLst/>
              <a:rect l="l" t="t" r="r" b="b"/>
              <a:pathLst>
                <a:path w="403" h="367" extrusionOk="0">
                  <a:moveTo>
                    <a:pt x="192" y="0"/>
                  </a:moveTo>
                  <a:cubicBezTo>
                    <a:pt x="147" y="0"/>
                    <a:pt x="103" y="19"/>
                    <a:pt x="70" y="53"/>
                  </a:cubicBezTo>
                  <a:cubicBezTo>
                    <a:pt x="14" y="121"/>
                    <a:pt x="1" y="219"/>
                    <a:pt x="56" y="288"/>
                  </a:cubicBezTo>
                  <a:cubicBezTo>
                    <a:pt x="89" y="342"/>
                    <a:pt x="142" y="366"/>
                    <a:pt x="197" y="366"/>
                  </a:cubicBezTo>
                  <a:cubicBezTo>
                    <a:pt x="283" y="366"/>
                    <a:pt x="372" y="306"/>
                    <a:pt x="389" y="205"/>
                  </a:cubicBezTo>
                  <a:cubicBezTo>
                    <a:pt x="403" y="136"/>
                    <a:pt x="362" y="53"/>
                    <a:pt x="278" y="25"/>
                  </a:cubicBezTo>
                  <a:cubicBezTo>
                    <a:pt x="251" y="8"/>
                    <a:pt x="221" y="0"/>
                    <a:pt x="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7" name="Google Shape;2167;p52"/>
          <p:cNvGrpSpPr/>
          <p:nvPr/>
        </p:nvGrpSpPr>
        <p:grpSpPr>
          <a:xfrm>
            <a:off x="4610387" y="1971309"/>
            <a:ext cx="403926" cy="402863"/>
            <a:chOff x="3985449" y="1953008"/>
            <a:chExt cx="452984" cy="451792"/>
          </a:xfrm>
        </p:grpSpPr>
        <p:sp>
          <p:nvSpPr>
            <p:cNvPr id="2168" name="Google Shape;2168;p52"/>
            <p:cNvSpPr/>
            <p:nvPr/>
          </p:nvSpPr>
          <p:spPr>
            <a:xfrm>
              <a:off x="3985449" y="1953008"/>
              <a:ext cx="452984" cy="451792"/>
            </a:xfrm>
            <a:custGeom>
              <a:avLst/>
              <a:gdLst/>
              <a:ahLst/>
              <a:cxnLst/>
              <a:rect l="l" t="t" r="r" b="b"/>
              <a:pathLst>
                <a:path w="9500" h="9475" extrusionOk="0">
                  <a:moveTo>
                    <a:pt x="5172" y="2275"/>
                  </a:moveTo>
                  <a:cubicBezTo>
                    <a:pt x="5270" y="2275"/>
                    <a:pt x="5353" y="2358"/>
                    <a:pt x="5353" y="2469"/>
                  </a:cubicBezTo>
                  <a:cubicBezTo>
                    <a:pt x="5353" y="2552"/>
                    <a:pt x="5283" y="2636"/>
                    <a:pt x="5187" y="2650"/>
                  </a:cubicBezTo>
                  <a:lnTo>
                    <a:pt x="888" y="2650"/>
                  </a:lnTo>
                  <a:cubicBezTo>
                    <a:pt x="805" y="2636"/>
                    <a:pt x="735" y="2552"/>
                    <a:pt x="735" y="2469"/>
                  </a:cubicBezTo>
                  <a:cubicBezTo>
                    <a:pt x="735" y="2358"/>
                    <a:pt x="818" y="2275"/>
                    <a:pt x="916" y="2275"/>
                  </a:cubicBezTo>
                  <a:close/>
                  <a:moveTo>
                    <a:pt x="4978" y="3024"/>
                  </a:moveTo>
                  <a:lnTo>
                    <a:pt x="4729" y="3912"/>
                  </a:lnTo>
                  <a:lnTo>
                    <a:pt x="1359" y="3912"/>
                  </a:lnTo>
                  <a:lnTo>
                    <a:pt x="1095" y="3024"/>
                  </a:lnTo>
                  <a:close/>
                  <a:moveTo>
                    <a:pt x="5437" y="4287"/>
                  </a:moveTo>
                  <a:cubicBezTo>
                    <a:pt x="5589" y="4287"/>
                    <a:pt x="5714" y="4411"/>
                    <a:pt x="5714" y="4564"/>
                  </a:cubicBezTo>
                  <a:lnTo>
                    <a:pt x="5714" y="5119"/>
                  </a:lnTo>
                  <a:lnTo>
                    <a:pt x="5672" y="5119"/>
                  </a:lnTo>
                  <a:cubicBezTo>
                    <a:pt x="5653" y="5113"/>
                    <a:pt x="5635" y="5110"/>
                    <a:pt x="5617" y="5110"/>
                  </a:cubicBezTo>
                  <a:cubicBezTo>
                    <a:pt x="5502" y="5110"/>
                    <a:pt x="5413" y="5220"/>
                    <a:pt x="5437" y="5340"/>
                  </a:cubicBezTo>
                  <a:lnTo>
                    <a:pt x="5658" y="6241"/>
                  </a:lnTo>
                  <a:cubicBezTo>
                    <a:pt x="5589" y="6408"/>
                    <a:pt x="5533" y="6589"/>
                    <a:pt x="5505" y="6768"/>
                  </a:cubicBezTo>
                  <a:cubicBezTo>
                    <a:pt x="5478" y="6768"/>
                    <a:pt x="5450" y="6783"/>
                    <a:pt x="5437" y="6783"/>
                  </a:cubicBezTo>
                  <a:lnTo>
                    <a:pt x="652" y="6783"/>
                  </a:lnTo>
                  <a:cubicBezTo>
                    <a:pt x="500" y="6783"/>
                    <a:pt x="374" y="6644"/>
                    <a:pt x="374" y="6491"/>
                  </a:cubicBezTo>
                  <a:lnTo>
                    <a:pt x="374" y="4564"/>
                  </a:lnTo>
                  <a:cubicBezTo>
                    <a:pt x="374" y="4411"/>
                    <a:pt x="500" y="4287"/>
                    <a:pt x="652" y="4287"/>
                  </a:cubicBezTo>
                  <a:close/>
                  <a:moveTo>
                    <a:pt x="7387" y="5516"/>
                  </a:moveTo>
                  <a:cubicBezTo>
                    <a:pt x="7790" y="5516"/>
                    <a:pt x="8184" y="5670"/>
                    <a:pt x="8487" y="5964"/>
                  </a:cubicBezTo>
                  <a:cubicBezTo>
                    <a:pt x="9083" y="6574"/>
                    <a:pt x="9083" y="7559"/>
                    <a:pt x="8487" y="8155"/>
                  </a:cubicBezTo>
                  <a:cubicBezTo>
                    <a:pt x="8182" y="8460"/>
                    <a:pt x="7787" y="8613"/>
                    <a:pt x="7392" y="8613"/>
                  </a:cubicBezTo>
                  <a:cubicBezTo>
                    <a:pt x="6997" y="8613"/>
                    <a:pt x="6601" y="8460"/>
                    <a:pt x="6296" y="8155"/>
                  </a:cubicBezTo>
                  <a:cubicBezTo>
                    <a:pt x="5894" y="7754"/>
                    <a:pt x="5755" y="7171"/>
                    <a:pt x="5908" y="6630"/>
                  </a:cubicBezTo>
                  <a:cubicBezTo>
                    <a:pt x="5936" y="6533"/>
                    <a:pt x="5977" y="6436"/>
                    <a:pt x="6019" y="6352"/>
                  </a:cubicBezTo>
                  <a:cubicBezTo>
                    <a:pt x="6047" y="6311"/>
                    <a:pt x="6047" y="6256"/>
                    <a:pt x="6032" y="6214"/>
                  </a:cubicBezTo>
                  <a:lnTo>
                    <a:pt x="5880" y="5548"/>
                  </a:lnTo>
                  <a:lnTo>
                    <a:pt x="6546" y="5714"/>
                  </a:lnTo>
                  <a:cubicBezTo>
                    <a:pt x="6587" y="5714"/>
                    <a:pt x="6629" y="5714"/>
                    <a:pt x="6670" y="5687"/>
                  </a:cubicBezTo>
                  <a:cubicBezTo>
                    <a:pt x="6900" y="5572"/>
                    <a:pt x="7145" y="5516"/>
                    <a:pt x="7387" y="5516"/>
                  </a:cubicBezTo>
                  <a:close/>
                  <a:moveTo>
                    <a:pt x="1872" y="1"/>
                  </a:moveTo>
                  <a:cubicBezTo>
                    <a:pt x="1511" y="1"/>
                    <a:pt x="1193" y="250"/>
                    <a:pt x="1095" y="598"/>
                  </a:cubicBezTo>
                  <a:lnTo>
                    <a:pt x="707" y="1957"/>
                  </a:lnTo>
                  <a:cubicBezTo>
                    <a:pt x="500" y="2040"/>
                    <a:pt x="361" y="2234"/>
                    <a:pt x="361" y="2469"/>
                  </a:cubicBezTo>
                  <a:cubicBezTo>
                    <a:pt x="361" y="2691"/>
                    <a:pt x="500" y="2900"/>
                    <a:pt x="707" y="2983"/>
                  </a:cubicBezTo>
                  <a:lnTo>
                    <a:pt x="971" y="3912"/>
                  </a:lnTo>
                  <a:lnTo>
                    <a:pt x="652" y="3912"/>
                  </a:lnTo>
                  <a:cubicBezTo>
                    <a:pt x="291" y="3912"/>
                    <a:pt x="0" y="4203"/>
                    <a:pt x="0" y="4564"/>
                  </a:cubicBezTo>
                  <a:lnTo>
                    <a:pt x="0" y="6491"/>
                  </a:lnTo>
                  <a:cubicBezTo>
                    <a:pt x="0" y="6852"/>
                    <a:pt x="291" y="7143"/>
                    <a:pt x="652" y="7143"/>
                  </a:cubicBezTo>
                  <a:lnTo>
                    <a:pt x="1206" y="7143"/>
                  </a:lnTo>
                  <a:lnTo>
                    <a:pt x="1511" y="9320"/>
                  </a:lnTo>
                  <a:cubicBezTo>
                    <a:pt x="1525" y="9410"/>
                    <a:pt x="1596" y="9475"/>
                    <a:pt x="1693" y="9475"/>
                  </a:cubicBezTo>
                  <a:cubicBezTo>
                    <a:pt x="1702" y="9475"/>
                    <a:pt x="1711" y="9474"/>
                    <a:pt x="1720" y="9473"/>
                  </a:cubicBezTo>
                  <a:cubicBezTo>
                    <a:pt x="1816" y="9459"/>
                    <a:pt x="1886" y="9362"/>
                    <a:pt x="1872" y="9265"/>
                  </a:cubicBezTo>
                  <a:lnTo>
                    <a:pt x="1581" y="7143"/>
                  </a:lnTo>
                  <a:lnTo>
                    <a:pt x="4507" y="7143"/>
                  </a:lnTo>
                  <a:lnTo>
                    <a:pt x="4202" y="9265"/>
                  </a:lnTo>
                  <a:cubicBezTo>
                    <a:pt x="4188" y="9362"/>
                    <a:pt x="4272" y="9459"/>
                    <a:pt x="4368" y="9473"/>
                  </a:cubicBezTo>
                  <a:lnTo>
                    <a:pt x="4396" y="9473"/>
                  </a:lnTo>
                  <a:cubicBezTo>
                    <a:pt x="4479" y="9473"/>
                    <a:pt x="4562" y="9403"/>
                    <a:pt x="4577" y="9320"/>
                  </a:cubicBezTo>
                  <a:lnTo>
                    <a:pt x="4882" y="7143"/>
                  </a:lnTo>
                  <a:lnTo>
                    <a:pt x="5478" y="7143"/>
                  </a:lnTo>
                  <a:cubicBezTo>
                    <a:pt x="5478" y="7212"/>
                    <a:pt x="5492" y="7268"/>
                    <a:pt x="5492" y="7337"/>
                  </a:cubicBezTo>
                  <a:cubicBezTo>
                    <a:pt x="5561" y="7754"/>
                    <a:pt x="5742" y="8127"/>
                    <a:pt x="6032" y="8419"/>
                  </a:cubicBezTo>
                  <a:cubicBezTo>
                    <a:pt x="6407" y="8793"/>
                    <a:pt x="6907" y="8974"/>
                    <a:pt x="7391" y="8974"/>
                  </a:cubicBezTo>
                  <a:cubicBezTo>
                    <a:pt x="7877" y="8974"/>
                    <a:pt x="8377" y="8793"/>
                    <a:pt x="8750" y="8419"/>
                  </a:cubicBezTo>
                  <a:cubicBezTo>
                    <a:pt x="9499" y="7670"/>
                    <a:pt x="9499" y="6450"/>
                    <a:pt x="8750" y="5714"/>
                  </a:cubicBezTo>
                  <a:cubicBezTo>
                    <a:pt x="8445" y="5409"/>
                    <a:pt x="8085" y="5230"/>
                    <a:pt x="7669" y="5174"/>
                  </a:cubicBezTo>
                  <a:cubicBezTo>
                    <a:pt x="7575" y="5160"/>
                    <a:pt x="7481" y="5153"/>
                    <a:pt x="7387" y="5153"/>
                  </a:cubicBezTo>
                  <a:cubicBezTo>
                    <a:pt x="7104" y="5153"/>
                    <a:pt x="6823" y="5216"/>
                    <a:pt x="6574" y="5340"/>
                  </a:cubicBezTo>
                  <a:lnTo>
                    <a:pt x="6088" y="5215"/>
                  </a:lnTo>
                  <a:lnTo>
                    <a:pt x="6088" y="4564"/>
                  </a:lnTo>
                  <a:cubicBezTo>
                    <a:pt x="6088" y="4203"/>
                    <a:pt x="5783" y="3912"/>
                    <a:pt x="5437" y="3912"/>
                  </a:cubicBezTo>
                  <a:lnTo>
                    <a:pt x="5117" y="3912"/>
                  </a:lnTo>
                  <a:lnTo>
                    <a:pt x="5381" y="2983"/>
                  </a:lnTo>
                  <a:cubicBezTo>
                    <a:pt x="5575" y="2900"/>
                    <a:pt x="5727" y="2691"/>
                    <a:pt x="5727" y="2469"/>
                  </a:cubicBezTo>
                  <a:cubicBezTo>
                    <a:pt x="5727" y="2234"/>
                    <a:pt x="5575" y="2040"/>
                    <a:pt x="5381" y="1957"/>
                  </a:cubicBezTo>
                  <a:lnTo>
                    <a:pt x="4993" y="598"/>
                  </a:lnTo>
                  <a:cubicBezTo>
                    <a:pt x="4895" y="250"/>
                    <a:pt x="4577" y="1"/>
                    <a:pt x="4202" y="1"/>
                  </a:cubicBezTo>
                  <a:lnTo>
                    <a:pt x="3856" y="1"/>
                  </a:lnTo>
                  <a:cubicBezTo>
                    <a:pt x="3745" y="1"/>
                    <a:pt x="3661" y="84"/>
                    <a:pt x="3661" y="195"/>
                  </a:cubicBezTo>
                  <a:cubicBezTo>
                    <a:pt x="3661" y="293"/>
                    <a:pt x="3745" y="376"/>
                    <a:pt x="3856" y="376"/>
                  </a:cubicBezTo>
                  <a:lnTo>
                    <a:pt x="4202" y="376"/>
                  </a:lnTo>
                  <a:cubicBezTo>
                    <a:pt x="4410" y="376"/>
                    <a:pt x="4577" y="514"/>
                    <a:pt x="4632" y="694"/>
                  </a:cubicBezTo>
                  <a:lnTo>
                    <a:pt x="4978" y="1915"/>
                  </a:lnTo>
                  <a:lnTo>
                    <a:pt x="1095" y="1915"/>
                  </a:lnTo>
                  <a:lnTo>
                    <a:pt x="1443" y="694"/>
                  </a:lnTo>
                  <a:cubicBezTo>
                    <a:pt x="1498" y="514"/>
                    <a:pt x="1678" y="376"/>
                    <a:pt x="1872" y="376"/>
                  </a:cubicBezTo>
                  <a:lnTo>
                    <a:pt x="2219" y="376"/>
                  </a:lnTo>
                  <a:cubicBezTo>
                    <a:pt x="2330" y="376"/>
                    <a:pt x="2413" y="293"/>
                    <a:pt x="2413" y="195"/>
                  </a:cubicBezTo>
                  <a:cubicBezTo>
                    <a:pt x="2413" y="84"/>
                    <a:pt x="2330" y="1"/>
                    <a:pt x="2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2"/>
            <p:cNvSpPr/>
            <p:nvPr/>
          </p:nvSpPr>
          <p:spPr>
            <a:xfrm>
              <a:off x="4028412" y="2177216"/>
              <a:ext cx="38384" cy="76769"/>
            </a:xfrm>
            <a:custGeom>
              <a:avLst/>
              <a:gdLst/>
              <a:ahLst/>
              <a:cxnLst/>
              <a:rect l="l" t="t" r="r" b="b"/>
              <a:pathLst>
                <a:path w="805" h="1610" extrusionOk="0">
                  <a:moveTo>
                    <a:pt x="181" y="1"/>
                  </a:moveTo>
                  <a:cubicBezTo>
                    <a:pt x="83" y="1"/>
                    <a:pt x="0" y="84"/>
                    <a:pt x="0" y="180"/>
                  </a:cubicBezTo>
                  <a:lnTo>
                    <a:pt x="0" y="1428"/>
                  </a:lnTo>
                  <a:cubicBezTo>
                    <a:pt x="0" y="1512"/>
                    <a:pt x="70" y="1595"/>
                    <a:pt x="153" y="1609"/>
                  </a:cubicBezTo>
                  <a:lnTo>
                    <a:pt x="625" y="1609"/>
                  </a:lnTo>
                  <a:cubicBezTo>
                    <a:pt x="721" y="1609"/>
                    <a:pt x="805" y="1526"/>
                    <a:pt x="805" y="1415"/>
                  </a:cubicBezTo>
                  <a:cubicBezTo>
                    <a:pt x="805" y="1317"/>
                    <a:pt x="721" y="1234"/>
                    <a:pt x="625" y="1234"/>
                  </a:cubicBezTo>
                  <a:lnTo>
                    <a:pt x="375" y="1234"/>
                  </a:lnTo>
                  <a:lnTo>
                    <a:pt x="375" y="180"/>
                  </a:lnTo>
                  <a:cubicBezTo>
                    <a:pt x="375" y="84"/>
                    <a:pt x="292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2"/>
            <p:cNvSpPr/>
            <p:nvPr/>
          </p:nvSpPr>
          <p:spPr>
            <a:xfrm>
              <a:off x="4082629" y="2177216"/>
              <a:ext cx="17929" cy="76769"/>
            </a:xfrm>
            <a:custGeom>
              <a:avLst/>
              <a:gdLst/>
              <a:ahLst/>
              <a:cxnLst/>
              <a:rect l="l" t="t" r="r" b="b"/>
              <a:pathLst>
                <a:path w="376" h="1610" extrusionOk="0">
                  <a:moveTo>
                    <a:pt x="194" y="1"/>
                  </a:moveTo>
                  <a:cubicBezTo>
                    <a:pt x="84" y="1"/>
                    <a:pt x="0" y="84"/>
                    <a:pt x="0" y="180"/>
                  </a:cubicBezTo>
                  <a:lnTo>
                    <a:pt x="0" y="1428"/>
                  </a:lnTo>
                  <a:cubicBezTo>
                    <a:pt x="0" y="1526"/>
                    <a:pt x="84" y="1609"/>
                    <a:pt x="194" y="1609"/>
                  </a:cubicBezTo>
                  <a:cubicBezTo>
                    <a:pt x="292" y="1609"/>
                    <a:pt x="375" y="1526"/>
                    <a:pt x="375" y="1428"/>
                  </a:cubicBezTo>
                  <a:lnTo>
                    <a:pt x="375" y="180"/>
                  </a:lnTo>
                  <a:cubicBezTo>
                    <a:pt x="375" y="84"/>
                    <a:pt x="29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2"/>
            <p:cNvSpPr/>
            <p:nvPr/>
          </p:nvSpPr>
          <p:spPr>
            <a:xfrm>
              <a:off x="4192396" y="2177836"/>
              <a:ext cx="42342" cy="76149"/>
            </a:xfrm>
            <a:custGeom>
              <a:avLst/>
              <a:gdLst/>
              <a:ahLst/>
              <a:cxnLst/>
              <a:rect l="l" t="t" r="r" b="b"/>
              <a:pathLst>
                <a:path w="888" h="1597" extrusionOk="0">
                  <a:moveTo>
                    <a:pt x="195" y="1"/>
                  </a:moveTo>
                  <a:cubicBezTo>
                    <a:pt x="84" y="1"/>
                    <a:pt x="0" y="84"/>
                    <a:pt x="0" y="182"/>
                  </a:cubicBezTo>
                  <a:lnTo>
                    <a:pt x="0" y="1415"/>
                  </a:lnTo>
                  <a:cubicBezTo>
                    <a:pt x="0" y="1513"/>
                    <a:pt x="84" y="1596"/>
                    <a:pt x="195" y="1596"/>
                  </a:cubicBezTo>
                  <a:lnTo>
                    <a:pt x="708" y="1596"/>
                  </a:lnTo>
                  <a:cubicBezTo>
                    <a:pt x="805" y="1596"/>
                    <a:pt x="888" y="1513"/>
                    <a:pt x="888" y="1415"/>
                  </a:cubicBezTo>
                  <a:cubicBezTo>
                    <a:pt x="888" y="1304"/>
                    <a:pt x="805" y="1221"/>
                    <a:pt x="708" y="1221"/>
                  </a:cubicBezTo>
                  <a:lnTo>
                    <a:pt x="375" y="1221"/>
                  </a:lnTo>
                  <a:lnTo>
                    <a:pt x="375" y="986"/>
                  </a:lnTo>
                  <a:lnTo>
                    <a:pt x="666" y="986"/>
                  </a:lnTo>
                  <a:cubicBezTo>
                    <a:pt x="777" y="986"/>
                    <a:pt x="860" y="903"/>
                    <a:pt x="860" y="792"/>
                  </a:cubicBezTo>
                  <a:cubicBezTo>
                    <a:pt x="860" y="694"/>
                    <a:pt x="777" y="611"/>
                    <a:pt x="666" y="611"/>
                  </a:cubicBezTo>
                  <a:lnTo>
                    <a:pt x="375" y="611"/>
                  </a:lnTo>
                  <a:lnTo>
                    <a:pt x="375" y="361"/>
                  </a:lnTo>
                  <a:lnTo>
                    <a:pt x="708" y="361"/>
                  </a:lnTo>
                  <a:cubicBezTo>
                    <a:pt x="805" y="361"/>
                    <a:pt x="888" y="278"/>
                    <a:pt x="888" y="182"/>
                  </a:cubicBezTo>
                  <a:cubicBezTo>
                    <a:pt x="888" y="84"/>
                    <a:pt x="805" y="1"/>
                    <a:pt x="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2"/>
            <p:cNvSpPr/>
            <p:nvPr/>
          </p:nvSpPr>
          <p:spPr>
            <a:xfrm>
              <a:off x="4115673" y="2177216"/>
              <a:ext cx="61558" cy="76769"/>
            </a:xfrm>
            <a:custGeom>
              <a:avLst/>
              <a:gdLst/>
              <a:ahLst/>
              <a:cxnLst/>
              <a:rect l="l" t="t" r="r" b="b"/>
              <a:pathLst>
                <a:path w="1291" h="1610" extrusionOk="0">
                  <a:moveTo>
                    <a:pt x="207" y="0"/>
                  </a:moveTo>
                  <a:cubicBezTo>
                    <a:pt x="185" y="0"/>
                    <a:pt x="162" y="5"/>
                    <a:pt x="139" y="14"/>
                  </a:cubicBezTo>
                  <a:cubicBezTo>
                    <a:pt x="43" y="42"/>
                    <a:pt x="1" y="153"/>
                    <a:pt x="28" y="250"/>
                  </a:cubicBezTo>
                  <a:lnTo>
                    <a:pt x="459" y="1471"/>
                  </a:lnTo>
                  <a:cubicBezTo>
                    <a:pt x="487" y="1554"/>
                    <a:pt x="570" y="1609"/>
                    <a:pt x="653" y="1609"/>
                  </a:cubicBezTo>
                  <a:cubicBezTo>
                    <a:pt x="750" y="1609"/>
                    <a:pt x="833" y="1554"/>
                    <a:pt x="861" y="1456"/>
                  </a:cubicBezTo>
                  <a:lnTo>
                    <a:pt x="1263" y="250"/>
                  </a:lnTo>
                  <a:cubicBezTo>
                    <a:pt x="1291" y="153"/>
                    <a:pt x="1236" y="42"/>
                    <a:pt x="1138" y="14"/>
                  </a:cubicBezTo>
                  <a:cubicBezTo>
                    <a:pt x="1116" y="5"/>
                    <a:pt x="1094" y="0"/>
                    <a:pt x="1073" y="0"/>
                  </a:cubicBezTo>
                  <a:cubicBezTo>
                    <a:pt x="1001" y="0"/>
                    <a:pt x="937" y="50"/>
                    <a:pt x="916" y="125"/>
                  </a:cubicBezTo>
                  <a:lnTo>
                    <a:pt x="653" y="901"/>
                  </a:lnTo>
                  <a:lnTo>
                    <a:pt x="376" y="125"/>
                  </a:lnTo>
                  <a:cubicBezTo>
                    <a:pt x="354" y="50"/>
                    <a:pt x="283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2"/>
            <p:cNvSpPr/>
            <p:nvPr/>
          </p:nvSpPr>
          <p:spPr>
            <a:xfrm>
              <a:off x="4296871" y="2232339"/>
              <a:ext cx="93315" cy="107619"/>
            </a:xfrm>
            <a:custGeom>
              <a:avLst/>
              <a:gdLst/>
              <a:ahLst/>
              <a:cxnLst/>
              <a:rect l="l" t="t" r="r" b="b"/>
              <a:pathLst>
                <a:path w="1957" h="2257" extrusionOk="0">
                  <a:moveTo>
                    <a:pt x="736" y="1548"/>
                  </a:moveTo>
                  <a:cubicBezTo>
                    <a:pt x="833" y="1548"/>
                    <a:pt x="903" y="1631"/>
                    <a:pt x="903" y="1715"/>
                  </a:cubicBezTo>
                  <a:cubicBezTo>
                    <a:pt x="903" y="1812"/>
                    <a:pt x="833" y="1881"/>
                    <a:pt x="736" y="1881"/>
                  </a:cubicBezTo>
                  <a:lnTo>
                    <a:pt x="542" y="1881"/>
                  </a:lnTo>
                  <a:cubicBezTo>
                    <a:pt x="459" y="1881"/>
                    <a:pt x="376" y="1812"/>
                    <a:pt x="376" y="1715"/>
                  </a:cubicBezTo>
                  <a:cubicBezTo>
                    <a:pt x="376" y="1631"/>
                    <a:pt x="459" y="1548"/>
                    <a:pt x="542" y="1548"/>
                  </a:cubicBezTo>
                  <a:close/>
                  <a:moveTo>
                    <a:pt x="1094" y="1"/>
                  </a:moveTo>
                  <a:cubicBezTo>
                    <a:pt x="1077" y="1"/>
                    <a:pt x="1059" y="4"/>
                    <a:pt x="1041" y="9"/>
                  </a:cubicBezTo>
                  <a:cubicBezTo>
                    <a:pt x="958" y="23"/>
                    <a:pt x="903" y="106"/>
                    <a:pt x="903" y="189"/>
                  </a:cubicBezTo>
                  <a:lnTo>
                    <a:pt x="903" y="1202"/>
                  </a:lnTo>
                  <a:cubicBezTo>
                    <a:pt x="847" y="1188"/>
                    <a:pt x="792" y="1188"/>
                    <a:pt x="736" y="1188"/>
                  </a:cubicBezTo>
                  <a:lnTo>
                    <a:pt x="555" y="1188"/>
                  </a:lnTo>
                  <a:cubicBezTo>
                    <a:pt x="265" y="1188"/>
                    <a:pt x="15" y="1410"/>
                    <a:pt x="15" y="1701"/>
                  </a:cubicBezTo>
                  <a:cubicBezTo>
                    <a:pt x="1" y="2006"/>
                    <a:pt x="250" y="2256"/>
                    <a:pt x="542" y="2256"/>
                  </a:cubicBezTo>
                  <a:lnTo>
                    <a:pt x="736" y="2256"/>
                  </a:lnTo>
                  <a:cubicBezTo>
                    <a:pt x="1041" y="2256"/>
                    <a:pt x="1276" y="2006"/>
                    <a:pt x="1276" y="1715"/>
                  </a:cubicBezTo>
                  <a:lnTo>
                    <a:pt x="1276" y="578"/>
                  </a:lnTo>
                  <a:cubicBezTo>
                    <a:pt x="1304" y="592"/>
                    <a:pt x="1346" y="605"/>
                    <a:pt x="1387" y="620"/>
                  </a:cubicBezTo>
                  <a:cubicBezTo>
                    <a:pt x="1526" y="661"/>
                    <a:pt x="1568" y="758"/>
                    <a:pt x="1568" y="758"/>
                  </a:cubicBezTo>
                  <a:cubicBezTo>
                    <a:pt x="1568" y="758"/>
                    <a:pt x="1568" y="772"/>
                    <a:pt x="1581" y="786"/>
                  </a:cubicBezTo>
                  <a:cubicBezTo>
                    <a:pt x="1606" y="870"/>
                    <a:pt x="1683" y="913"/>
                    <a:pt x="1766" y="913"/>
                  </a:cubicBezTo>
                  <a:cubicBezTo>
                    <a:pt x="1779" y="913"/>
                    <a:pt x="1791" y="912"/>
                    <a:pt x="1803" y="910"/>
                  </a:cubicBezTo>
                  <a:cubicBezTo>
                    <a:pt x="1901" y="869"/>
                    <a:pt x="1956" y="772"/>
                    <a:pt x="1929" y="675"/>
                  </a:cubicBezTo>
                  <a:lnTo>
                    <a:pt x="1929" y="661"/>
                  </a:lnTo>
                  <a:cubicBezTo>
                    <a:pt x="1914" y="633"/>
                    <a:pt x="1831" y="370"/>
                    <a:pt x="1498" y="259"/>
                  </a:cubicBezTo>
                  <a:cubicBezTo>
                    <a:pt x="1332" y="217"/>
                    <a:pt x="1263" y="106"/>
                    <a:pt x="1249" y="93"/>
                  </a:cubicBezTo>
                  <a:cubicBezTo>
                    <a:pt x="1216" y="38"/>
                    <a:pt x="1158" y="1"/>
                    <a:pt x="1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2"/>
            <p:cNvSpPr/>
            <p:nvPr/>
          </p:nvSpPr>
          <p:spPr>
            <a:xfrm>
              <a:off x="4120346" y="1953437"/>
              <a:ext cx="19884" cy="17547"/>
            </a:xfrm>
            <a:custGeom>
              <a:avLst/>
              <a:gdLst/>
              <a:ahLst/>
              <a:cxnLst/>
              <a:rect l="l" t="t" r="r" b="b"/>
              <a:pathLst>
                <a:path w="417" h="368" extrusionOk="0">
                  <a:moveTo>
                    <a:pt x="220" y="0"/>
                  </a:moveTo>
                  <a:cubicBezTo>
                    <a:pt x="183" y="0"/>
                    <a:pt x="145" y="12"/>
                    <a:pt x="111" y="34"/>
                  </a:cubicBezTo>
                  <a:cubicBezTo>
                    <a:pt x="28" y="89"/>
                    <a:pt x="0" y="200"/>
                    <a:pt x="56" y="284"/>
                  </a:cubicBezTo>
                  <a:cubicBezTo>
                    <a:pt x="92" y="337"/>
                    <a:pt x="156" y="368"/>
                    <a:pt x="220" y="368"/>
                  </a:cubicBezTo>
                  <a:cubicBezTo>
                    <a:pt x="255" y="368"/>
                    <a:pt x="289" y="359"/>
                    <a:pt x="319" y="339"/>
                  </a:cubicBezTo>
                  <a:cubicBezTo>
                    <a:pt x="402" y="284"/>
                    <a:pt x="416" y="158"/>
                    <a:pt x="361" y="75"/>
                  </a:cubicBezTo>
                  <a:cubicBezTo>
                    <a:pt x="328" y="25"/>
                    <a:pt x="275" y="0"/>
                    <a:pt x="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5" name="Google Shape;2175;p52"/>
          <p:cNvGrpSpPr/>
          <p:nvPr/>
        </p:nvGrpSpPr>
        <p:grpSpPr>
          <a:xfrm>
            <a:off x="5913523" y="1971649"/>
            <a:ext cx="406270" cy="402523"/>
            <a:chOff x="5446856" y="1953390"/>
            <a:chExt cx="455613" cy="451411"/>
          </a:xfrm>
        </p:grpSpPr>
        <p:sp>
          <p:nvSpPr>
            <p:cNvPr id="2176" name="Google Shape;2176;p52"/>
            <p:cNvSpPr/>
            <p:nvPr/>
          </p:nvSpPr>
          <p:spPr>
            <a:xfrm>
              <a:off x="5446856" y="1996353"/>
              <a:ext cx="415315" cy="408448"/>
            </a:xfrm>
            <a:custGeom>
              <a:avLst/>
              <a:gdLst/>
              <a:ahLst/>
              <a:cxnLst/>
              <a:rect l="l" t="t" r="r" b="b"/>
              <a:pathLst>
                <a:path w="8710" h="8566" extrusionOk="0">
                  <a:moveTo>
                    <a:pt x="1449" y="378"/>
                  </a:moveTo>
                  <a:cubicBezTo>
                    <a:pt x="1553" y="378"/>
                    <a:pt x="1657" y="416"/>
                    <a:pt x="1733" y="493"/>
                  </a:cubicBezTo>
                  <a:lnTo>
                    <a:pt x="2053" y="811"/>
                  </a:lnTo>
                  <a:lnTo>
                    <a:pt x="874" y="1976"/>
                  </a:lnTo>
                  <a:lnTo>
                    <a:pt x="555" y="1658"/>
                  </a:lnTo>
                  <a:cubicBezTo>
                    <a:pt x="402" y="1505"/>
                    <a:pt x="402" y="1255"/>
                    <a:pt x="555" y="1089"/>
                  </a:cubicBezTo>
                  <a:lnTo>
                    <a:pt x="1165" y="493"/>
                  </a:lnTo>
                  <a:cubicBezTo>
                    <a:pt x="1241" y="416"/>
                    <a:pt x="1345" y="378"/>
                    <a:pt x="1449" y="378"/>
                  </a:cubicBezTo>
                  <a:close/>
                  <a:moveTo>
                    <a:pt x="2316" y="1075"/>
                  </a:moveTo>
                  <a:lnTo>
                    <a:pt x="2926" y="1686"/>
                  </a:lnTo>
                  <a:lnTo>
                    <a:pt x="1761" y="2864"/>
                  </a:lnTo>
                  <a:lnTo>
                    <a:pt x="1138" y="2240"/>
                  </a:lnTo>
                  <a:lnTo>
                    <a:pt x="2316" y="1075"/>
                  </a:lnTo>
                  <a:close/>
                  <a:moveTo>
                    <a:pt x="3190" y="1949"/>
                  </a:moveTo>
                  <a:lnTo>
                    <a:pt x="3564" y="2324"/>
                  </a:lnTo>
                  <a:cubicBezTo>
                    <a:pt x="3730" y="2490"/>
                    <a:pt x="3730" y="2740"/>
                    <a:pt x="3564" y="2892"/>
                  </a:cubicBezTo>
                  <a:lnTo>
                    <a:pt x="2968" y="3502"/>
                  </a:lnTo>
                  <a:cubicBezTo>
                    <a:pt x="2885" y="3578"/>
                    <a:pt x="2781" y="3617"/>
                    <a:pt x="2679" y="3617"/>
                  </a:cubicBezTo>
                  <a:cubicBezTo>
                    <a:pt x="2576" y="3617"/>
                    <a:pt x="2476" y="3578"/>
                    <a:pt x="2399" y="3502"/>
                  </a:cubicBezTo>
                  <a:lnTo>
                    <a:pt x="2011" y="3128"/>
                  </a:lnTo>
                  <a:lnTo>
                    <a:pt x="3190" y="1949"/>
                  </a:lnTo>
                  <a:close/>
                  <a:moveTo>
                    <a:pt x="4318" y="2764"/>
                  </a:moveTo>
                  <a:cubicBezTo>
                    <a:pt x="4379" y="2764"/>
                    <a:pt x="4438" y="2788"/>
                    <a:pt x="4479" y="2836"/>
                  </a:cubicBezTo>
                  <a:lnTo>
                    <a:pt x="5797" y="4154"/>
                  </a:lnTo>
                  <a:cubicBezTo>
                    <a:pt x="5894" y="4237"/>
                    <a:pt x="5894" y="4389"/>
                    <a:pt x="5797" y="4487"/>
                  </a:cubicBezTo>
                  <a:lnTo>
                    <a:pt x="3786" y="6497"/>
                  </a:lnTo>
                  <a:lnTo>
                    <a:pt x="2136" y="4848"/>
                  </a:lnTo>
                  <a:lnTo>
                    <a:pt x="4146" y="2836"/>
                  </a:lnTo>
                  <a:cubicBezTo>
                    <a:pt x="4195" y="2788"/>
                    <a:pt x="4258" y="2764"/>
                    <a:pt x="4318" y="2764"/>
                  </a:cubicBezTo>
                  <a:close/>
                  <a:moveTo>
                    <a:pt x="6026" y="4955"/>
                  </a:moveTo>
                  <a:cubicBezTo>
                    <a:pt x="6130" y="4955"/>
                    <a:pt x="6234" y="4993"/>
                    <a:pt x="6310" y="5069"/>
                  </a:cubicBezTo>
                  <a:lnTo>
                    <a:pt x="6629" y="5388"/>
                  </a:lnTo>
                  <a:lnTo>
                    <a:pt x="5464" y="6567"/>
                  </a:lnTo>
                  <a:lnTo>
                    <a:pt x="5132" y="6234"/>
                  </a:lnTo>
                  <a:cubicBezTo>
                    <a:pt x="4978" y="6081"/>
                    <a:pt x="4978" y="5832"/>
                    <a:pt x="5132" y="5665"/>
                  </a:cubicBezTo>
                  <a:lnTo>
                    <a:pt x="5742" y="5069"/>
                  </a:lnTo>
                  <a:cubicBezTo>
                    <a:pt x="5818" y="4993"/>
                    <a:pt x="5922" y="4955"/>
                    <a:pt x="6026" y="4955"/>
                  </a:cubicBezTo>
                  <a:close/>
                  <a:moveTo>
                    <a:pt x="1872" y="5110"/>
                  </a:moveTo>
                  <a:lnTo>
                    <a:pt x="3523" y="6761"/>
                  </a:lnTo>
                  <a:lnTo>
                    <a:pt x="3259" y="7024"/>
                  </a:lnTo>
                  <a:cubicBezTo>
                    <a:pt x="3217" y="7066"/>
                    <a:pt x="3155" y="7087"/>
                    <a:pt x="3091" y="7087"/>
                  </a:cubicBezTo>
                  <a:cubicBezTo>
                    <a:pt x="3027" y="7087"/>
                    <a:pt x="2961" y="7066"/>
                    <a:pt x="2913" y="7024"/>
                  </a:cubicBezTo>
                  <a:lnTo>
                    <a:pt x="1609" y="5707"/>
                  </a:lnTo>
                  <a:cubicBezTo>
                    <a:pt x="1511" y="5624"/>
                    <a:pt x="1511" y="5458"/>
                    <a:pt x="1609" y="5360"/>
                  </a:cubicBezTo>
                  <a:lnTo>
                    <a:pt x="1872" y="5110"/>
                  </a:lnTo>
                  <a:close/>
                  <a:moveTo>
                    <a:pt x="6892" y="5652"/>
                  </a:moveTo>
                  <a:lnTo>
                    <a:pt x="7502" y="6262"/>
                  </a:lnTo>
                  <a:lnTo>
                    <a:pt x="6338" y="7440"/>
                  </a:lnTo>
                  <a:lnTo>
                    <a:pt x="5714" y="6830"/>
                  </a:lnTo>
                  <a:lnTo>
                    <a:pt x="6892" y="5652"/>
                  </a:lnTo>
                  <a:close/>
                  <a:moveTo>
                    <a:pt x="7766" y="6525"/>
                  </a:moveTo>
                  <a:lnTo>
                    <a:pt x="8140" y="6900"/>
                  </a:lnTo>
                  <a:cubicBezTo>
                    <a:pt x="8307" y="7066"/>
                    <a:pt x="8307" y="7316"/>
                    <a:pt x="8140" y="7468"/>
                  </a:cubicBezTo>
                  <a:lnTo>
                    <a:pt x="7545" y="8078"/>
                  </a:lnTo>
                  <a:cubicBezTo>
                    <a:pt x="7461" y="8155"/>
                    <a:pt x="7357" y="8193"/>
                    <a:pt x="7255" y="8193"/>
                  </a:cubicBezTo>
                  <a:cubicBezTo>
                    <a:pt x="7153" y="8193"/>
                    <a:pt x="7052" y="8155"/>
                    <a:pt x="6975" y="8078"/>
                  </a:cubicBezTo>
                  <a:lnTo>
                    <a:pt x="6602" y="7704"/>
                  </a:lnTo>
                  <a:lnTo>
                    <a:pt x="7766" y="6525"/>
                  </a:lnTo>
                  <a:close/>
                  <a:moveTo>
                    <a:pt x="1449" y="0"/>
                  </a:moveTo>
                  <a:cubicBezTo>
                    <a:pt x="1252" y="0"/>
                    <a:pt x="1054" y="76"/>
                    <a:pt x="901" y="229"/>
                  </a:cubicBezTo>
                  <a:lnTo>
                    <a:pt x="291" y="839"/>
                  </a:lnTo>
                  <a:cubicBezTo>
                    <a:pt x="0" y="1131"/>
                    <a:pt x="0" y="1616"/>
                    <a:pt x="291" y="1921"/>
                  </a:cubicBezTo>
                  <a:lnTo>
                    <a:pt x="2136" y="3766"/>
                  </a:lnTo>
                  <a:cubicBezTo>
                    <a:pt x="2233" y="3862"/>
                    <a:pt x="2371" y="3932"/>
                    <a:pt x="2497" y="3960"/>
                  </a:cubicBezTo>
                  <a:lnTo>
                    <a:pt x="1359" y="5097"/>
                  </a:lnTo>
                  <a:cubicBezTo>
                    <a:pt x="1110" y="5332"/>
                    <a:pt x="1110" y="5735"/>
                    <a:pt x="1345" y="5970"/>
                  </a:cubicBezTo>
                  <a:lnTo>
                    <a:pt x="2663" y="7274"/>
                  </a:lnTo>
                  <a:cubicBezTo>
                    <a:pt x="2781" y="7392"/>
                    <a:pt x="2937" y="7451"/>
                    <a:pt x="3093" y="7451"/>
                  </a:cubicBezTo>
                  <a:cubicBezTo>
                    <a:pt x="3249" y="7451"/>
                    <a:pt x="3405" y="7392"/>
                    <a:pt x="3523" y="7274"/>
                  </a:cubicBezTo>
                  <a:lnTo>
                    <a:pt x="4673" y="6137"/>
                  </a:lnTo>
                  <a:cubicBezTo>
                    <a:pt x="4701" y="6275"/>
                    <a:pt x="4771" y="6401"/>
                    <a:pt x="4868" y="6497"/>
                  </a:cubicBezTo>
                  <a:lnTo>
                    <a:pt x="6713" y="8342"/>
                  </a:lnTo>
                  <a:cubicBezTo>
                    <a:pt x="6857" y="8486"/>
                    <a:pt x="7059" y="8566"/>
                    <a:pt x="7260" y="8566"/>
                  </a:cubicBezTo>
                  <a:cubicBezTo>
                    <a:pt x="7368" y="8566"/>
                    <a:pt x="7475" y="8543"/>
                    <a:pt x="7572" y="8494"/>
                  </a:cubicBezTo>
                  <a:cubicBezTo>
                    <a:pt x="7656" y="8453"/>
                    <a:pt x="7739" y="8411"/>
                    <a:pt x="7794" y="8342"/>
                  </a:cubicBezTo>
                  <a:lnTo>
                    <a:pt x="8404" y="7732"/>
                  </a:lnTo>
                  <a:cubicBezTo>
                    <a:pt x="8709" y="7427"/>
                    <a:pt x="8709" y="6941"/>
                    <a:pt x="8404" y="6650"/>
                  </a:cubicBezTo>
                  <a:lnTo>
                    <a:pt x="6574" y="4805"/>
                  </a:lnTo>
                  <a:cubicBezTo>
                    <a:pt x="6448" y="4694"/>
                    <a:pt x="6310" y="4626"/>
                    <a:pt x="6171" y="4598"/>
                  </a:cubicBezTo>
                  <a:cubicBezTo>
                    <a:pt x="6213" y="4515"/>
                    <a:pt x="6241" y="4417"/>
                    <a:pt x="6241" y="4321"/>
                  </a:cubicBezTo>
                  <a:cubicBezTo>
                    <a:pt x="6241" y="4154"/>
                    <a:pt x="6171" y="4001"/>
                    <a:pt x="6060" y="3890"/>
                  </a:cubicBezTo>
                  <a:lnTo>
                    <a:pt x="5533" y="3363"/>
                  </a:lnTo>
                  <a:lnTo>
                    <a:pt x="5838" y="3058"/>
                  </a:lnTo>
                  <a:cubicBezTo>
                    <a:pt x="5936" y="3141"/>
                    <a:pt x="6032" y="3197"/>
                    <a:pt x="6143" y="3252"/>
                  </a:cubicBezTo>
                  <a:cubicBezTo>
                    <a:pt x="6171" y="3267"/>
                    <a:pt x="6199" y="3267"/>
                    <a:pt x="6227" y="3267"/>
                  </a:cubicBezTo>
                  <a:cubicBezTo>
                    <a:pt x="6296" y="3267"/>
                    <a:pt x="6352" y="3224"/>
                    <a:pt x="6393" y="3156"/>
                  </a:cubicBezTo>
                  <a:cubicBezTo>
                    <a:pt x="6435" y="3058"/>
                    <a:pt x="6393" y="2961"/>
                    <a:pt x="6296" y="2919"/>
                  </a:cubicBezTo>
                  <a:cubicBezTo>
                    <a:pt x="6171" y="2851"/>
                    <a:pt x="6060" y="2781"/>
                    <a:pt x="5964" y="2670"/>
                  </a:cubicBezTo>
                  <a:cubicBezTo>
                    <a:pt x="5548" y="2268"/>
                    <a:pt x="5505" y="1630"/>
                    <a:pt x="5838" y="1172"/>
                  </a:cubicBezTo>
                  <a:lnTo>
                    <a:pt x="5838" y="1172"/>
                  </a:lnTo>
                  <a:lnTo>
                    <a:pt x="7600" y="2934"/>
                  </a:lnTo>
                  <a:cubicBezTo>
                    <a:pt x="7642" y="2975"/>
                    <a:pt x="7690" y="2996"/>
                    <a:pt x="7737" y="2996"/>
                  </a:cubicBezTo>
                  <a:cubicBezTo>
                    <a:pt x="7784" y="2996"/>
                    <a:pt x="7829" y="2975"/>
                    <a:pt x="7863" y="2934"/>
                  </a:cubicBezTo>
                  <a:cubicBezTo>
                    <a:pt x="7933" y="2864"/>
                    <a:pt x="7933" y="2753"/>
                    <a:pt x="7863" y="2670"/>
                  </a:cubicBezTo>
                  <a:lnTo>
                    <a:pt x="7045" y="1852"/>
                  </a:lnTo>
                  <a:lnTo>
                    <a:pt x="7364" y="1533"/>
                  </a:lnTo>
                  <a:cubicBezTo>
                    <a:pt x="7434" y="1464"/>
                    <a:pt x="7434" y="1338"/>
                    <a:pt x="7364" y="1270"/>
                  </a:cubicBezTo>
                  <a:cubicBezTo>
                    <a:pt x="7329" y="1235"/>
                    <a:pt x="7281" y="1217"/>
                    <a:pt x="7232" y="1217"/>
                  </a:cubicBezTo>
                  <a:cubicBezTo>
                    <a:pt x="7184" y="1217"/>
                    <a:pt x="7135" y="1235"/>
                    <a:pt x="7101" y="1270"/>
                  </a:cubicBezTo>
                  <a:lnTo>
                    <a:pt x="6781" y="1588"/>
                  </a:lnTo>
                  <a:lnTo>
                    <a:pt x="5964" y="770"/>
                  </a:lnTo>
                  <a:cubicBezTo>
                    <a:pt x="5922" y="735"/>
                    <a:pt x="5873" y="718"/>
                    <a:pt x="5827" y="718"/>
                  </a:cubicBezTo>
                  <a:cubicBezTo>
                    <a:pt x="5780" y="718"/>
                    <a:pt x="5735" y="735"/>
                    <a:pt x="5700" y="770"/>
                  </a:cubicBezTo>
                  <a:cubicBezTo>
                    <a:pt x="5409" y="1061"/>
                    <a:pt x="5243" y="1449"/>
                    <a:pt x="5243" y="1852"/>
                  </a:cubicBezTo>
                  <a:cubicBezTo>
                    <a:pt x="5243" y="2198"/>
                    <a:pt x="5367" y="2531"/>
                    <a:pt x="5575" y="2795"/>
                  </a:cubicBezTo>
                  <a:lnTo>
                    <a:pt x="5270" y="3100"/>
                  </a:lnTo>
                  <a:lnTo>
                    <a:pt x="4743" y="2573"/>
                  </a:lnTo>
                  <a:cubicBezTo>
                    <a:pt x="4632" y="2462"/>
                    <a:pt x="4479" y="2392"/>
                    <a:pt x="4313" y="2392"/>
                  </a:cubicBezTo>
                  <a:cubicBezTo>
                    <a:pt x="4216" y="2392"/>
                    <a:pt x="4133" y="2420"/>
                    <a:pt x="4035" y="2462"/>
                  </a:cubicBezTo>
                  <a:cubicBezTo>
                    <a:pt x="4008" y="2324"/>
                    <a:pt x="3939" y="2185"/>
                    <a:pt x="3828" y="2074"/>
                  </a:cubicBezTo>
                  <a:lnTo>
                    <a:pt x="1997" y="229"/>
                  </a:lnTo>
                  <a:cubicBezTo>
                    <a:pt x="1845" y="76"/>
                    <a:pt x="1647" y="0"/>
                    <a:pt x="1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2"/>
            <p:cNvSpPr/>
            <p:nvPr/>
          </p:nvSpPr>
          <p:spPr>
            <a:xfrm>
              <a:off x="5763570" y="2002313"/>
              <a:ext cx="89977" cy="88022"/>
            </a:xfrm>
            <a:custGeom>
              <a:avLst/>
              <a:gdLst/>
              <a:ahLst/>
              <a:cxnLst/>
              <a:rect l="l" t="t" r="r" b="b"/>
              <a:pathLst>
                <a:path w="1887" h="1846" extrusionOk="0">
                  <a:moveTo>
                    <a:pt x="213" y="0"/>
                  </a:moveTo>
                  <a:cubicBezTo>
                    <a:pt x="131" y="0"/>
                    <a:pt x="51" y="52"/>
                    <a:pt x="28" y="132"/>
                  </a:cubicBezTo>
                  <a:cubicBezTo>
                    <a:pt x="1" y="229"/>
                    <a:pt x="56" y="340"/>
                    <a:pt x="154" y="368"/>
                  </a:cubicBezTo>
                  <a:cubicBezTo>
                    <a:pt x="722" y="534"/>
                    <a:pt x="1332" y="1145"/>
                    <a:pt x="1498" y="1713"/>
                  </a:cubicBezTo>
                  <a:cubicBezTo>
                    <a:pt x="1521" y="1793"/>
                    <a:pt x="1601" y="1845"/>
                    <a:pt x="1683" y="1845"/>
                  </a:cubicBezTo>
                  <a:cubicBezTo>
                    <a:pt x="1700" y="1845"/>
                    <a:pt x="1718" y="1843"/>
                    <a:pt x="1735" y="1838"/>
                  </a:cubicBezTo>
                  <a:cubicBezTo>
                    <a:pt x="1831" y="1810"/>
                    <a:pt x="1887" y="1699"/>
                    <a:pt x="1859" y="1602"/>
                  </a:cubicBezTo>
                  <a:cubicBezTo>
                    <a:pt x="1651" y="923"/>
                    <a:pt x="944" y="215"/>
                    <a:pt x="265" y="7"/>
                  </a:cubicBezTo>
                  <a:cubicBezTo>
                    <a:pt x="248" y="3"/>
                    <a:pt x="230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2"/>
            <p:cNvSpPr/>
            <p:nvPr/>
          </p:nvSpPr>
          <p:spPr>
            <a:xfrm>
              <a:off x="5758993" y="1953390"/>
              <a:ext cx="143477" cy="141522"/>
            </a:xfrm>
            <a:custGeom>
              <a:avLst/>
              <a:gdLst/>
              <a:ahLst/>
              <a:cxnLst/>
              <a:rect l="l" t="t" r="r" b="b"/>
              <a:pathLst>
                <a:path w="3009" h="2968" extrusionOk="0">
                  <a:moveTo>
                    <a:pt x="212" y="0"/>
                  </a:moveTo>
                  <a:cubicBezTo>
                    <a:pt x="130" y="0"/>
                    <a:pt x="51" y="52"/>
                    <a:pt x="28" y="131"/>
                  </a:cubicBezTo>
                  <a:cubicBezTo>
                    <a:pt x="0" y="229"/>
                    <a:pt x="56" y="326"/>
                    <a:pt x="152" y="368"/>
                  </a:cubicBezTo>
                  <a:cubicBezTo>
                    <a:pt x="666" y="506"/>
                    <a:pt x="1193" y="853"/>
                    <a:pt x="1664" y="1324"/>
                  </a:cubicBezTo>
                  <a:cubicBezTo>
                    <a:pt x="2136" y="1796"/>
                    <a:pt x="2482" y="2323"/>
                    <a:pt x="2635" y="2836"/>
                  </a:cubicBezTo>
                  <a:cubicBezTo>
                    <a:pt x="2658" y="2916"/>
                    <a:pt x="2728" y="2968"/>
                    <a:pt x="2806" y="2968"/>
                  </a:cubicBezTo>
                  <a:cubicBezTo>
                    <a:pt x="2823" y="2968"/>
                    <a:pt x="2840" y="2965"/>
                    <a:pt x="2857" y="2961"/>
                  </a:cubicBezTo>
                  <a:cubicBezTo>
                    <a:pt x="2953" y="2933"/>
                    <a:pt x="3009" y="2822"/>
                    <a:pt x="2981" y="2725"/>
                  </a:cubicBezTo>
                  <a:cubicBezTo>
                    <a:pt x="2815" y="2171"/>
                    <a:pt x="2441" y="1574"/>
                    <a:pt x="1927" y="1061"/>
                  </a:cubicBezTo>
                  <a:cubicBezTo>
                    <a:pt x="1415" y="547"/>
                    <a:pt x="818" y="174"/>
                    <a:pt x="263" y="7"/>
                  </a:cubicBezTo>
                  <a:cubicBezTo>
                    <a:pt x="246" y="2"/>
                    <a:pt x="229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2"/>
            <p:cNvSpPr/>
            <p:nvPr/>
          </p:nvSpPr>
          <p:spPr>
            <a:xfrm>
              <a:off x="5772201" y="2139260"/>
              <a:ext cx="19884" cy="17547"/>
            </a:xfrm>
            <a:custGeom>
              <a:avLst/>
              <a:gdLst/>
              <a:ahLst/>
              <a:cxnLst/>
              <a:rect l="l" t="t" r="r" b="b"/>
              <a:pathLst>
                <a:path w="417" h="368" extrusionOk="0">
                  <a:moveTo>
                    <a:pt x="209" y="0"/>
                  </a:moveTo>
                  <a:cubicBezTo>
                    <a:pt x="170" y="0"/>
                    <a:pt x="130" y="11"/>
                    <a:pt x="97" y="33"/>
                  </a:cubicBezTo>
                  <a:cubicBezTo>
                    <a:pt x="14" y="89"/>
                    <a:pt x="0" y="200"/>
                    <a:pt x="56" y="283"/>
                  </a:cubicBezTo>
                  <a:cubicBezTo>
                    <a:pt x="92" y="337"/>
                    <a:pt x="151" y="367"/>
                    <a:pt x="210" y="367"/>
                  </a:cubicBezTo>
                  <a:cubicBezTo>
                    <a:pt x="243" y="367"/>
                    <a:pt x="276" y="358"/>
                    <a:pt x="306" y="338"/>
                  </a:cubicBezTo>
                  <a:cubicBezTo>
                    <a:pt x="389" y="283"/>
                    <a:pt x="416" y="159"/>
                    <a:pt x="361" y="75"/>
                  </a:cubicBezTo>
                  <a:cubicBezTo>
                    <a:pt x="328" y="25"/>
                    <a:pt x="269" y="0"/>
                    <a:pt x="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0" name="Google Shape;2180;p52"/>
          <p:cNvGrpSpPr/>
          <p:nvPr/>
        </p:nvGrpSpPr>
        <p:grpSpPr>
          <a:xfrm>
            <a:off x="5261912" y="2013063"/>
            <a:ext cx="402182" cy="319782"/>
            <a:chOff x="4716105" y="1999833"/>
            <a:chExt cx="451029" cy="358620"/>
          </a:xfrm>
        </p:grpSpPr>
        <p:sp>
          <p:nvSpPr>
            <p:cNvPr id="2181" name="Google Shape;2181;p52"/>
            <p:cNvSpPr/>
            <p:nvPr/>
          </p:nvSpPr>
          <p:spPr>
            <a:xfrm>
              <a:off x="4716105" y="1999977"/>
              <a:ext cx="451029" cy="358477"/>
            </a:xfrm>
            <a:custGeom>
              <a:avLst/>
              <a:gdLst/>
              <a:ahLst/>
              <a:cxnLst/>
              <a:rect l="l" t="t" r="r" b="b"/>
              <a:pathLst>
                <a:path w="9459" h="7518" extrusionOk="0">
                  <a:moveTo>
                    <a:pt x="9098" y="5922"/>
                  </a:moveTo>
                  <a:lnTo>
                    <a:pt x="9098" y="6796"/>
                  </a:lnTo>
                  <a:cubicBezTo>
                    <a:pt x="9098" y="6990"/>
                    <a:pt x="8932" y="7142"/>
                    <a:pt x="8752" y="7142"/>
                  </a:cubicBezTo>
                  <a:lnTo>
                    <a:pt x="709" y="7142"/>
                  </a:lnTo>
                  <a:cubicBezTo>
                    <a:pt x="514" y="7142"/>
                    <a:pt x="361" y="6990"/>
                    <a:pt x="361" y="6796"/>
                  </a:cubicBezTo>
                  <a:lnTo>
                    <a:pt x="361" y="5922"/>
                  </a:lnTo>
                  <a:close/>
                  <a:moveTo>
                    <a:pt x="709" y="1"/>
                  </a:moveTo>
                  <a:cubicBezTo>
                    <a:pt x="320" y="1"/>
                    <a:pt x="1" y="319"/>
                    <a:pt x="1" y="708"/>
                  </a:cubicBezTo>
                  <a:lnTo>
                    <a:pt x="1" y="6796"/>
                  </a:lnTo>
                  <a:cubicBezTo>
                    <a:pt x="1" y="7198"/>
                    <a:pt x="320" y="7517"/>
                    <a:pt x="709" y="7517"/>
                  </a:cubicBezTo>
                  <a:lnTo>
                    <a:pt x="8752" y="7517"/>
                  </a:lnTo>
                  <a:cubicBezTo>
                    <a:pt x="9140" y="7517"/>
                    <a:pt x="9459" y="7198"/>
                    <a:pt x="9459" y="6796"/>
                  </a:cubicBezTo>
                  <a:lnTo>
                    <a:pt x="9459" y="708"/>
                  </a:lnTo>
                  <a:cubicBezTo>
                    <a:pt x="9459" y="319"/>
                    <a:pt x="9140" y="1"/>
                    <a:pt x="8752" y="1"/>
                  </a:cubicBezTo>
                  <a:lnTo>
                    <a:pt x="5548" y="1"/>
                  </a:lnTo>
                  <a:cubicBezTo>
                    <a:pt x="5437" y="1"/>
                    <a:pt x="5354" y="84"/>
                    <a:pt x="5354" y="181"/>
                  </a:cubicBezTo>
                  <a:cubicBezTo>
                    <a:pt x="5354" y="278"/>
                    <a:pt x="5437" y="362"/>
                    <a:pt x="5548" y="362"/>
                  </a:cubicBezTo>
                  <a:lnTo>
                    <a:pt x="8752" y="362"/>
                  </a:lnTo>
                  <a:cubicBezTo>
                    <a:pt x="8932" y="362"/>
                    <a:pt x="9098" y="528"/>
                    <a:pt x="9098" y="708"/>
                  </a:cubicBezTo>
                  <a:lnTo>
                    <a:pt x="9098" y="5548"/>
                  </a:lnTo>
                  <a:lnTo>
                    <a:pt x="361" y="5548"/>
                  </a:lnTo>
                  <a:lnTo>
                    <a:pt x="361" y="708"/>
                  </a:lnTo>
                  <a:cubicBezTo>
                    <a:pt x="361" y="528"/>
                    <a:pt x="514" y="362"/>
                    <a:pt x="709" y="362"/>
                  </a:cubicBezTo>
                  <a:lnTo>
                    <a:pt x="3912" y="362"/>
                  </a:lnTo>
                  <a:cubicBezTo>
                    <a:pt x="4023" y="362"/>
                    <a:pt x="4106" y="278"/>
                    <a:pt x="4106" y="181"/>
                  </a:cubicBezTo>
                  <a:cubicBezTo>
                    <a:pt x="4106" y="84"/>
                    <a:pt x="4023" y="1"/>
                    <a:pt x="39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2"/>
            <p:cNvSpPr/>
            <p:nvPr/>
          </p:nvSpPr>
          <p:spPr>
            <a:xfrm>
              <a:off x="4953521" y="2048948"/>
              <a:ext cx="57553" cy="187154"/>
            </a:xfrm>
            <a:custGeom>
              <a:avLst/>
              <a:gdLst/>
              <a:ahLst/>
              <a:cxnLst/>
              <a:rect l="l" t="t" r="r" b="b"/>
              <a:pathLst>
                <a:path w="1207" h="3925" extrusionOk="0">
                  <a:moveTo>
                    <a:pt x="611" y="1221"/>
                  </a:moveTo>
                  <a:cubicBezTo>
                    <a:pt x="735" y="1221"/>
                    <a:pt x="833" y="1317"/>
                    <a:pt x="833" y="1456"/>
                  </a:cubicBezTo>
                  <a:cubicBezTo>
                    <a:pt x="833" y="1581"/>
                    <a:pt x="735" y="1678"/>
                    <a:pt x="611" y="1678"/>
                  </a:cubicBezTo>
                  <a:cubicBezTo>
                    <a:pt x="472" y="1678"/>
                    <a:pt x="375" y="1581"/>
                    <a:pt x="375" y="1456"/>
                  </a:cubicBezTo>
                  <a:cubicBezTo>
                    <a:pt x="375" y="1317"/>
                    <a:pt x="472" y="1221"/>
                    <a:pt x="611" y="1221"/>
                  </a:cubicBezTo>
                  <a:close/>
                  <a:moveTo>
                    <a:pt x="611" y="0"/>
                  </a:moveTo>
                  <a:cubicBezTo>
                    <a:pt x="500" y="0"/>
                    <a:pt x="417" y="83"/>
                    <a:pt x="417" y="180"/>
                  </a:cubicBezTo>
                  <a:lnTo>
                    <a:pt x="417" y="873"/>
                  </a:lnTo>
                  <a:cubicBezTo>
                    <a:pt x="181" y="957"/>
                    <a:pt x="1" y="1178"/>
                    <a:pt x="1" y="1456"/>
                  </a:cubicBezTo>
                  <a:cubicBezTo>
                    <a:pt x="1" y="1720"/>
                    <a:pt x="181" y="1942"/>
                    <a:pt x="417" y="2025"/>
                  </a:cubicBezTo>
                  <a:lnTo>
                    <a:pt x="417" y="3745"/>
                  </a:lnTo>
                  <a:cubicBezTo>
                    <a:pt x="417" y="3841"/>
                    <a:pt x="500" y="3924"/>
                    <a:pt x="611" y="3924"/>
                  </a:cubicBezTo>
                  <a:cubicBezTo>
                    <a:pt x="708" y="3924"/>
                    <a:pt x="791" y="3841"/>
                    <a:pt x="791" y="3745"/>
                  </a:cubicBezTo>
                  <a:lnTo>
                    <a:pt x="791" y="2025"/>
                  </a:lnTo>
                  <a:cubicBezTo>
                    <a:pt x="1027" y="1942"/>
                    <a:pt x="1207" y="1720"/>
                    <a:pt x="1207" y="1456"/>
                  </a:cubicBezTo>
                  <a:cubicBezTo>
                    <a:pt x="1207" y="1178"/>
                    <a:pt x="1027" y="957"/>
                    <a:pt x="791" y="873"/>
                  </a:cubicBezTo>
                  <a:lnTo>
                    <a:pt x="791" y="180"/>
                  </a:lnTo>
                  <a:cubicBezTo>
                    <a:pt x="791" y="83"/>
                    <a:pt x="708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2"/>
            <p:cNvSpPr/>
            <p:nvPr/>
          </p:nvSpPr>
          <p:spPr>
            <a:xfrm>
              <a:off x="4786200" y="2048948"/>
              <a:ext cx="57600" cy="187154"/>
            </a:xfrm>
            <a:custGeom>
              <a:avLst/>
              <a:gdLst/>
              <a:ahLst/>
              <a:cxnLst/>
              <a:rect l="l" t="t" r="r" b="b"/>
              <a:pathLst>
                <a:path w="1208" h="3925" extrusionOk="0">
                  <a:moveTo>
                    <a:pt x="598" y="1705"/>
                  </a:moveTo>
                  <a:cubicBezTo>
                    <a:pt x="722" y="1705"/>
                    <a:pt x="833" y="1816"/>
                    <a:pt x="833" y="1942"/>
                  </a:cubicBezTo>
                  <a:cubicBezTo>
                    <a:pt x="833" y="2066"/>
                    <a:pt x="722" y="2177"/>
                    <a:pt x="598" y="2177"/>
                  </a:cubicBezTo>
                  <a:cubicBezTo>
                    <a:pt x="472" y="2177"/>
                    <a:pt x="361" y="2066"/>
                    <a:pt x="361" y="1942"/>
                  </a:cubicBezTo>
                  <a:cubicBezTo>
                    <a:pt x="361" y="1816"/>
                    <a:pt x="472" y="1705"/>
                    <a:pt x="598" y="1705"/>
                  </a:cubicBezTo>
                  <a:close/>
                  <a:moveTo>
                    <a:pt x="598" y="0"/>
                  </a:moveTo>
                  <a:cubicBezTo>
                    <a:pt x="500" y="0"/>
                    <a:pt x="417" y="83"/>
                    <a:pt x="417" y="180"/>
                  </a:cubicBezTo>
                  <a:lnTo>
                    <a:pt x="417" y="1373"/>
                  </a:lnTo>
                  <a:cubicBezTo>
                    <a:pt x="167" y="1442"/>
                    <a:pt x="1" y="1678"/>
                    <a:pt x="1" y="1942"/>
                  </a:cubicBezTo>
                  <a:cubicBezTo>
                    <a:pt x="1" y="2205"/>
                    <a:pt x="167" y="2441"/>
                    <a:pt x="417" y="2510"/>
                  </a:cubicBezTo>
                  <a:lnTo>
                    <a:pt x="417" y="3745"/>
                  </a:lnTo>
                  <a:cubicBezTo>
                    <a:pt x="417" y="3841"/>
                    <a:pt x="500" y="3924"/>
                    <a:pt x="598" y="3924"/>
                  </a:cubicBezTo>
                  <a:cubicBezTo>
                    <a:pt x="694" y="3924"/>
                    <a:pt x="777" y="3841"/>
                    <a:pt x="777" y="3745"/>
                  </a:cubicBezTo>
                  <a:lnTo>
                    <a:pt x="777" y="2510"/>
                  </a:lnTo>
                  <a:cubicBezTo>
                    <a:pt x="1027" y="2441"/>
                    <a:pt x="1208" y="2205"/>
                    <a:pt x="1208" y="1942"/>
                  </a:cubicBezTo>
                  <a:cubicBezTo>
                    <a:pt x="1208" y="1678"/>
                    <a:pt x="1027" y="1442"/>
                    <a:pt x="777" y="1373"/>
                  </a:cubicBezTo>
                  <a:lnTo>
                    <a:pt x="777" y="180"/>
                  </a:lnTo>
                  <a:cubicBezTo>
                    <a:pt x="777" y="83"/>
                    <a:pt x="694" y="0"/>
                    <a:pt x="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2"/>
            <p:cNvSpPr/>
            <p:nvPr/>
          </p:nvSpPr>
          <p:spPr>
            <a:xfrm>
              <a:off x="4872173" y="2048948"/>
              <a:ext cx="57600" cy="187154"/>
            </a:xfrm>
            <a:custGeom>
              <a:avLst/>
              <a:gdLst/>
              <a:ahLst/>
              <a:cxnLst/>
              <a:rect l="l" t="t" r="r" b="b"/>
              <a:pathLst>
                <a:path w="1208" h="3925" extrusionOk="0">
                  <a:moveTo>
                    <a:pt x="598" y="2371"/>
                  </a:moveTo>
                  <a:cubicBezTo>
                    <a:pt x="736" y="2371"/>
                    <a:pt x="833" y="2469"/>
                    <a:pt x="833" y="2607"/>
                  </a:cubicBezTo>
                  <a:cubicBezTo>
                    <a:pt x="833" y="2732"/>
                    <a:pt x="736" y="2843"/>
                    <a:pt x="598" y="2843"/>
                  </a:cubicBezTo>
                  <a:cubicBezTo>
                    <a:pt x="472" y="2843"/>
                    <a:pt x="361" y="2732"/>
                    <a:pt x="361" y="2607"/>
                  </a:cubicBezTo>
                  <a:cubicBezTo>
                    <a:pt x="361" y="2469"/>
                    <a:pt x="472" y="2371"/>
                    <a:pt x="598" y="2371"/>
                  </a:cubicBezTo>
                  <a:close/>
                  <a:moveTo>
                    <a:pt x="598" y="0"/>
                  </a:moveTo>
                  <a:cubicBezTo>
                    <a:pt x="500" y="0"/>
                    <a:pt x="417" y="83"/>
                    <a:pt x="417" y="180"/>
                  </a:cubicBezTo>
                  <a:lnTo>
                    <a:pt x="417" y="2025"/>
                  </a:lnTo>
                  <a:cubicBezTo>
                    <a:pt x="167" y="2108"/>
                    <a:pt x="1" y="2330"/>
                    <a:pt x="1" y="2607"/>
                  </a:cubicBezTo>
                  <a:cubicBezTo>
                    <a:pt x="1" y="2870"/>
                    <a:pt x="167" y="3092"/>
                    <a:pt x="417" y="3175"/>
                  </a:cubicBezTo>
                  <a:lnTo>
                    <a:pt x="417" y="3745"/>
                  </a:lnTo>
                  <a:cubicBezTo>
                    <a:pt x="417" y="3841"/>
                    <a:pt x="500" y="3924"/>
                    <a:pt x="598" y="3924"/>
                  </a:cubicBezTo>
                  <a:cubicBezTo>
                    <a:pt x="708" y="3924"/>
                    <a:pt x="792" y="3841"/>
                    <a:pt x="792" y="3745"/>
                  </a:cubicBezTo>
                  <a:lnTo>
                    <a:pt x="792" y="3175"/>
                  </a:lnTo>
                  <a:cubicBezTo>
                    <a:pt x="1027" y="3092"/>
                    <a:pt x="1208" y="2870"/>
                    <a:pt x="1208" y="2607"/>
                  </a:cubicBezTo>
                  <a:cubicBezTo>
                    <a:pt x="1208" y="2330"/>
                    <a:pt x="1027" y="2108"/>
                    <a:pt x="792" y="2025"/>
                  </a:cubicBezTo>
                  <a:lnTo>
                    <a:pt x="792" y="180"/>
                  </a:lnTo>
                  <a:cubicBezTo>
                    <a:pt x="792" y="83"/>
                    <a:pt x="708" y="0"/>
                    <a:pt x="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2"/>
            <p:cNvSpPr/>
            <p:nvPr/>
          </p:nvSpPr>
          <p:spPr>
            <a:xfrm>
              <a:off x="5039495" y="2048948"/>
              <a:ext cx="57553" cy="187154"/>
            </a:xfrm>
            <a:custGeom>
              <a:avLst/>
              <a:gdLst/>
              <a:ahLst/>
              <a:cxnLst/>
              <a:rect l="l" t="t" r="r" b="b"/>
              <a:pathLst>
                <a:path w="1207" h="3925" extrusionOk="0">
                  <a:moveTo>
                    <a:pt x="611" y="3092"/>
                  </a:moveTo>
                  <a:cubicBezTo>
                    <a:pt x="735" y="3092"/>
                    <a:pt x="846" y="3203"/>
                    <a:pt x="846" y="3328"/>
                  </a:cubicBezTo>
                  <a:cubicBezTo>
                    <a:pt x="846" y="3453"/>
                    <a:pt x="735" y="3564"/>
                    <a:pt x="611" y="3564"/>
                  </a:cubicBezTo>
                  <a:cubicBezTo>
                    <a:pt x="472" y="3564"/>
                    <a:pt x="375" y="3453"/>
                    <a:pt x="375" y="3328"/>
                  </a:cubicBezTo>
                  <a:cubicBezTo>
                    <a:pt x="375" y="3203"/>
                    <a:pt x="472" y="3092"/>
                    <a:pt x="611" y="3092"/>
                  </a:cubicBezTo>
                  <a:close/>
                  <a:moveTo>
                    <a:pt x="611" y="0"/>
                  </a:moveTo>
                  <a:cubicBezTo>
                    <a:pt x="500" y="0"/>
                    <a:pt x="417" y="83"/>
                    <a:pt x="417" y="180"/>
                  </a:cubicBezTo>
                  <a:lnTo>
                    <a:pt x="417" y="2759"/>
                  </a:lnTo>
                  <a:cubicBezTo>
                    <a:pt x="181" y="2829"/>
                    <a:pt x="1" y="3064"/>
                    <a:pt x="1" y="3328"/>
                  </a:cubicBezTo>
                  <a:cubicBezTo>
                    <a:pt x="1" y="3661"/>
                    <a:pt x="278" y="3924"/>
                    <a:pt x="611" y="3924"/>
                  </a:cubicBezTo>
                  <a:cubicBezTo>
                    <a:pt x="944" y="3924"/>
                    <a:pt x="1207" y="3661"/>
                    <a:pt x="1207" y="3328"/>
                  </a:cubicBezTo>
                  <a:cubicBezTo>
                    <a:pt x="1207" y="3064"/>
                    <a:pt x="1040" y="2829"/>
                    <a:pt x="791" y="2759"/>
                  </a:cubicBezTo>
                  <a:lnTo>
                    <a:pt x="791" y="180"/>
                  </a:lnTo>
                  <a:cubicBezTo>
                    <a:pt x="791" y="83"/>
                    <a:pt x="707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2"/>
            <p:cNvSpPr/>
            <p:nvPr/>
          </p:nvSpPr>
          <p:spPr>
            <a:xfrm>
              <a:off x="4790873" y="2302195"/>
              <a:ext cx="46347" cy="17929"/>
            </a:xfrm>
            <a:custGeom>
              <a:avLst/>
              <a:gdLst/>
              <a:ahLst/>
              <a:cxnLst/>
              <a:rect l="l" t="t" r="r" b="b"/>
              <a:pathLst>
                <a:path w="972" h="376" extrusionOk="0">
                  <a:moveTo>
                    <a:pt x="180" y="0"/>
                  </a:moveTo>
                  <a:cubicBezTo>
                    <a:pt x="84" y="0"/>
                    <a:pt x="0" y="83"/>
                    <a:pt x="0" y="194"/>
                  </a:cubicBezTo>
                  <a:cubicBezTo>
                    <a:pt x="0" y="292"/>
                    <a:pt x="84" y="375"/>
                    <a:pt x="180" y="375"/>
                  </a:cubicBezTo>
                  <a:lnTo>
                    <a:pt x="777" y="375"/>
                  </a:lnTo>
                  <a:cubicBezTo>
                    <a:pt x="888" y="375"/>
                    <a:pt x="971" y="292"/>
                    <a:pt x="971" y="194"/>
                  </a:cubicBezTo>
                  <a:cubicBezTo>
                    <a:pt x="971" y="83"/>
                    <a:pt x="888" y="0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2"/>
            <p:cNvSpPr/>
            <p:nvPr/>
          </p:nvSpPr>
          <p:spPr>
            <a:xfrm>
              <a:off x="4877466" y="2302195"/>
              <a:ext cx="46347" cy="17929"/>
            </a:xfrm>
            <a:custGeom>
              <a:avLst/>
              <a:gdLst/>
              <a:ahLst/>
              <a:cxnLst/>
              <a:rect l="l" t="t" r="r" b="b"/>
              <a:pathLst>
                <a:path w="972" h="376" extrusionOk="0">
                  <a:moveTo>
                    <a:pt x="195" y="0"/>
                  </a:moveTo>
                  <a:cubicBezTo>
                    <a:pt x="84" y="0"/>
                    <a:pt x="1" y="83"/>
                    <a:pt x="1" y="194"/>
                  </a:cubicBezTo>
                  <a:cubicBezTo>
                    <a:pt x="1" y="292"/>
                    <a:pt x="84" y="375"/>
                    <a:pt x="195" y="375"/>
                  </a:cubicBezTo>
                  <a:lnTo>
                    <a:pt x="792" y="375"/>
                  </a:lnTo>
                  <a:cubicBezTo>
                    <a:pt x="888" y="375"/>
                    <a:pt x="971" y="292"/>
                    <a:pt x="971" y="194"/>
                  </a:cubicBezTo>
                  <a:cubicBezTo>
                    <a:pt x="971" y="83"/>
                    <a:pt x="888" y="0"/>
                    <a:pt x="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2"/>
            <p:cNvSpPr/>
            <p:nvPr/>
          </p:nvSpPr>
          <p:spPr>
            <a:xfrm>
              <a:off x="4964775" y="2302195"/>
              <a:ext cx="46300" cy="17929"/>
            </a:xfrm>
            <a:custGeom>
              <a:avLst/>
              <a:gdLst/>
              <a:ahLst/>
              <a:cxnLst/>
              <a:rect l="l" t="t" r="r" b="b"/>
              <a:pathLst>
                <a:path w="971" h="376" extrusionOk="0">
                  <a:moveTo>
                    <a:pt x="181" y="0"/>
                  </a:moveTo>
                  <a:cubicBezTo>
                    <a:pt x="83" y="0"/>
                    <a:pt x="0" y="83"/>
                    <a:pt x="0" y="194"/>
                  </a:cubicBezTo>
                  <a:cubicBezTo>
                    <a:pt x="0" y="292"/>
                    <a:pt x="83" y="375"/>
                    <a:pt x="181" y="375"/>
                  </a:cubicBezTo>
                  <a:lnTo>
                    <a:pt x="777" y="375"/>
                  </a:lnTo>
                  <a:cubicBezTo>
                    <a:pt x="888" y="375"/>
                    <a:pt x="971" y="292"/>
                    <a:pt x="971" y="194"/>
                  </a:cubicBezTo>
                  <a:cubicBezTo>
                    <a:pt x="971" y="83"/>
                    <a:pt x="888" y="0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2"/>
            <p:cNvSpPr/>
            <p:nvPr/>
          </p:nvSpPr>
          <p:spPr>
            <a:xfrm>
              <a:off x="5051416" y="2302195"/>
              <a:ext cx="46347" cy="17929"/>
            </a:xfrm>
            <a:custGeom>
              <a:avLst/>
              <a:gdLst/>
              <a:ahLst/>
              <a:cxnLst/>
              <a:rect l="l" t="t" r="r" b="b"/>
              <a:pathLst>
                <a:path w="972" h="376" extrusionOk="0">
                  <a:moveTo>
                    <a:pt x="180" y="0"/>
                  </a:moveTo>
                  <a:cubicBezTo>
                    <a:pt x="84" y="0"/>
                    <a:pt x="0" y="83"/>
                    <a:pt x="0" y="194"/>
                  </a:cubicBezTo>
                  <a:cubicBezTo>
                    <a:pt x="0" y="292"/>
                    <a:pt x="84" y="375"/>
                    <a:pt x="180" y="375"/>
                  </a:cubicBezTo>
                  <a:lnTo>
                    <a:pt x="790" y="375"/>
                  </a:lnTo>
                  <a:cubicBezTo>
                    <a:pt x="888" y="375"/>
                    <a:pt x="971" y="292"/>
                    <a:pt x="971" y="194"/>
                  </a:cubicBezTo>
                  <a:cubicBezTo>
                    <a:pt x="971" y="83"/>
                    <a:pt x="888" y="0"/>
                    <a:pt x="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2"/>
            <p:cNvSpPr/>
            <p:nvPr/>
          </p:nvSpPr>
          <p:spPr>
            <a:xfrm>
              <a:off x="4933018" y="1999833"/>
              <a:ext cx="19264" cy="17499"/>
            </a:xfrm>
            <a:custGeom>
              <a:avLst/>
              <a:gdLst/>
              <a:ahLst/>
              <a:cxnLst/>
              <a:rect l="l" t="t" r="r" b="b"/>
              <a:pathLst>
                <a:path w="404" h="367" extrusionOk="0">
                  <a:moveTo>
                    <a:pt x="195" y="0"/>
                  </a:moveTo>
                  <a:cubicBezTo>
                    <a:pt x="157" y="0"/>
                    <a:pt x="119" y="11"/>
                    <a:pt x="84" y="32"/>
                  </a:cubicBezTo>
                  <a:cubicBezTo>
                    <a:pt x="15" y="87"/>
                    <a:pt x="0" y="184"/>
                    <a:pt x="28" y="254"/>
                  </a:cubicBezTo>
                  <a:cubicBezTo>
                    <a:pt x="53" y="315"/>
                    <a:pt x="123" y="366"/>
                    <a:pt x="188" y="366"/>
                  </a:cubicBezTo>
                  <a:cubicBezTo>
                    <a:pt x="195" y="366"/>
                    <a:pt x="202" y="366"/>
                    <a:pt x="209" y="365"/>
                  </a:cubicBezTo>
                  <a:cubicBezTo>
                    <a:pt x="292" y="365"/>
                    <a:pt x="361" y="309"/>
                    <a:pt x="375" y="239"/>
                  </a:cubicBezTo>
                  <a:cubicBezTo>
                    <a:pt x="403" y="156"/>
                    <a:pt x="361" y="73"/>
                    <a:pt x="306" y="32"/>
                  </a:cubicBezTo>
                  <a:cubicBezTo>
                    <a:pt x="271" y="11"/>
                    <a:pt x="233" y="0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1" name="Google Shape;2191;p52"/>
          <p:cNvGrpSpPr/>
          <p:nvPr/>
        </p:nvGrpSpPr>
        <p:grpSpPr>
          <a:xfrm>
            <a:off x="7233156" y="1971309"/>
            <a:ext cx="386876" cy="402820"/>
            <a:chOff x="6926763" y="1953008"/>
            <a:chExt cx="433863" cy="451744"/>
          </a:xfrm>
        </p:grpSpPr>
        <p:sp>
          <p:nvSpPr>
            <p:cNvPr id="2192" name="Google Shape;2192;p52"/>
            <p:cNvSpPr/>
            <p:nvPr/>
          </p:nvSpPr>
          <p:spPr>
            <a:xfrm>
              <a:off x="6966198" y="1987722"/>
              <a:ext cx="20122" cy="17499"/>
            </a:xfrm>
            <a:custGeom>
              <a:avLst/>
              <a:gdLst/>
              <a:ahLst/>
              <a:cxnLst/>
              <a:rect l="l" t="t" r="r" b="b"/>
              <a:pathLst>
                <a:path w="422" h="367" extrusionOk="0">
                  <a:moveTo>
                    <a:pt x="215" y="1"/>
                  </a:moveTo>
                  <a:cubicBezTo>
                    <a:pt x="140" y="1"/>
                    <a:pt x="63" y="46"/>
                    <a:pt x="34" y="133"/>
                  </a:cubicBezTo>
                  <a:cubicBezTo>
                    <a:pt x="0" y="254"/>
                    <a:pt x="98" y="366"/>
                    <a:pt x="209" y="366"/>
                  </a:cubicBezTo>
                  <a:cubicBezTo>
                    <a:pt x="238" y="366"/>
                    <a:pt x="268" y="358"/>
                    <a:pt x="297" y="341"/>
                  </a:cubicBezTo>
                  <a:cubicBezTo>
                    <a:pt x="380" y="299"/>
                    <a:pt x="422" y="202"/>
                    <a:pt x="380" y="119"/>
                  </a:cubicBezTo>
                  <a:cubicBezTo>
                    <a:pt x="353" y="39"/>
                    <a:pt x="285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2"/>
            <p:cNvSpPr/>
            <p:nvPr/>
          </p:nvSpPr>
          <p:spPr>
            <a:xfrm>
              <a:off x="7002819" y="1987674"/>
              <a:ext cx="20551" cy="17738"/>
            </a:xfrm>
            <a:custGeom>
              <a:avLst/>
              <a:gdLst/>
              <a:ahLst/>
              <a:cxnLst/>
              <a:rect l="l" t="t" r="r" b="b"/>
              <a:pathLst>
                <a:path w="431" h="372" extrusionOk="0">
                  <a:moveTo>
                    <a:pt x="200" y="1"/>
                  </a:moveTo>
                  <a:cubicBezTo>
                    <a:pt x="179" y="1"/>
                    <a:pt x="159" y="4"/>
                    <a:pt x="139" y="9"/>
                  </a:cubicBezTo>
                  <a:cubicBezTo>
                    <a:pt x="56" y="50"/>
                    <a:pt x="0" y="161"/>
                    <a:pt x="42" y="259"/>
                  </a:cubicBezTo>
                  <a:cubicBezTo>
                    <a:pt x="73" y="330"/>
                    <a:pt x="141" y="372"/>
                    <a:pt x="214" y="372"/>
                  </a:cubicBezTo>
                  <a:cubicBezTo>
                    <a:pt x="240" y="372"/>
                    <a:pt x="266" y="367"/>
                    <a:pt x="292" y="355"/>
                  </a:cubicBezTo>
                  <a:cubicBezTo>
                    <a:pt x="375" y="314"/>
                    <a:pt x="431" y="203"/>
                    <a:pt x="388" y="120"/>
                  </a:cubicBezTo>
                  <a:cubicBezTo>
                    <a:pt x="356" y="43"/>
                    <a:pt x="279" y="1"/>
                    <a:pt x="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2"/>
            <p:cNvSpPr/>
            <p:nvPr/>
          </p:nvSpPr>
          <p:spPr>
            <a:xfrm>
              <a:off x="6974399" y="2066114"/>
              <a:ext cx="113103" cy="98560"/>
            </a:xfrm>
            <a:custGeom>
              <a:avLst/>
              <a:gdLst/>
              <a:ahLst/>
              <a:cxnLst/>
              <a:rect l="l" t="t" r="r" b="b"/>
              <a:pathLst>
                <a:path w="2372" h="2067" extrusionOk="0">
                  <a:moveTo>
                    <a:pt x="1789" y="375"/>
                  </a:moveTo>
                  <a:cubicBezTo>
                    <a:pt x="1900" y="375"/>
                    <a:pt x="1997" y="472"/>
                    <a:pt x="1997" y="583"/>
                  </a:cubicBezTo>
                  <a:lnTo>
                    <a:pt x="1997" y="1498"/>
                  </a:lnTo>
                  <a:cubicBezTo>
                    <a:pt x="1997" y="1609"/>
                    <a:pt x="1900" y="1706"/>
                    <a:pt x="1789" y="1706"/>
                  </a:cubicBezTo>
                  <a:lnTo>
                    <a:pt x="583" y="1706"/>
                  </a:lnTo>
                  <a:cubicBezTo>
                    <a:pt x="472" y="1706"/>
                    <a:pt x="374" y="1609"/>
                    <a:pt x="374" y="1498"/>
                  </a:cubicBezTo>
                  <a:lnTo>
                    <a:pt x="374" y="583"/>
                  </a:lnTo>
                  <a:cubicBezTo>
                    <a:pt x="374" y="472"/>
                    <a:pt x="472" y="375"/>
                    <a:pt x="583" y="375"/>
                  </a:cubicBezTo>
                  <a:close/>
                  <a:moveTo>
                    <a:pt x="583" y="1"/>
                  </a:moveTo>
                  <a:cubicBezTo>
                    <a:pt x="263" y="1"/>
                    <a:pt x="0" y="264"/>
                    <a:pt x="0" y="583"/>
                  </a:cubicBezTo>
                  <a:lnTo>
                    <a:pt x="0" y="1498"/>
                  </a:lnTo>
                  <a:cubicBezTo>
                    <a:pt x="0" y="1817"/>
                    <a:pt x="263" y="2067"/>
                    <a:pt x="583" y="2067"/>
                  </a:cubicBezTo>
                  <a:lnTo>
                    <a:pt x="1789" y="2067"/>
                  </a:lnTo>
                  <a:cubicBezTo>
                    <a:pt x="2108" y="2067"/>
                    <a:pt x="2371" y="1817"/>
                    <a:pt x="2371" y="1498"/>
                  </a:cubicBezTo>
                  <a:lnTo>
                    <a:pt x="2371" y="583"/>
                  </a:lnTo>
                  <a:cubicBezTo>
                    <a:pt x="2371" y="264"/>
                    <a:pt x="2108" y="1"/>
                    <a:pt x="1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2"/>
            <p:cNvSpPr/>
            <p:nvPr/>
          </p:nvSpPr>
          <p:spPr>
            <a:xfrm>
              <a:off x="6974399" y="2189757"/>
              <a:ext cx="113103" cy="98607"/>
            </a:xfrm>
            <a:custGeom>
              <a:avLst/>
              <a:gdLst/>
              <a:ahLst/>
              <a:cxnLst/>
              <a:rect l="l" t="t" r="r" b="b"/>
              <a:pathLst>
                <a:path w="2372" h="2068" extrusionOk="0">
                  <a:moveTo>
                    <a:pt x="1789" y="375"/>
                  </a:moveTo>
                  <a:cubicBezTo>
                    <a:pt x="1900" y="375"/>
                    <a:pt x="1997" y="472"/>
                    <a:pt x="1997" y="583"/>
                  </a:cubicBezTo>
                  <a:lnTo>
                    <a:pt x="1997" y="1498"/>
                  </a:lnTo>
                  <a:cubicBezTo>
                    <a:pt x="1997" y="1609"/>
                    <a:pt x="1900" y="1707"/>
                    <a:pt x="1789" y="1707"/>
                  </a:cubicBezTo>
                  <a:lnTo>
                    <a:pt x="583" y="1707"/>
                  </a:lnTo>
                  <a:cubicBezTo>
                    <a:pt x="472" y="1707"/>
                    <a:pt x="374" y="1609"/>
                    <a:pt x="374" y="1498"/>
                  </a:cubicBezTo>
                  <a:lnTo>
                    <a:pt x="374" y="583"/>
                  </a:lnTo>
                  <a:cubicBezTo>
                    <a:pt x="374" y="472"/>
                    <a:pt x="472" y="375"/>
                    <a:pt x="583" y="375"/>
                  </a:cubicBezTo>
                  <a:close/>
                  <a:moveTo>
                    <a:pt x="583" y="0"/>
                  </a:moveTo>
                  <a:cubicBezTo>
                    <a:pt x="263" y="0"/>
                    <a:pt x="0" y="265"/>
                    <a:pt x="0" y="583"/>
                  </a:cubicBezTo>
                  <a:lnTo>
                    <a:pt x="0" y="1498"/>
                  </a:lnTo>
                  <a:cubicBezTo>
                    <a:pt x="0" y="1818"/>
                    <a:pt x="263" y="2067"/>
                    <a:pt x="583" y="2067"/>
                  </a:cubicBezTo>
                  <a:lnTo>
                    <a:pt x="1789" y="2067"/>
                  </a:lnTo>
                  <a:cubicBezTo>
                    <a:pt x="2108" y="2067"/>
                    <a:pt x="2371" y="1818"/>
                    <a:pt x="2371" y="1498"/>
                  </a:cubicBezTo>
                  <a:lnTo>
                    <a:pt x="2371" y="583"/>
                  </a:lnTo>
                  <a:cubicBezTo>
                    <a:pt x="2371" y="265"/>
                    <a:pt x="2108" y="0"/>
                    <a:pt x="1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2"/>
            <p:cNvSpPr/>
            <p:nvPr/>
          </p:nvSpPr>
          <p:spPr>
            <a:xfrm>
              <a:off x="7223689" y="2256133"/>
              <a:ext cx="93267" cy="107619"/>
            </a:xfrm>
            <a:custGeom>
              <a:avLst/>
              <a:gdLst/>
              <a:ahLst/>
              <a:cxnLst/>
              <a:rect l="l" t="t" r="r" b="b"/>
              <a:pathLst>
                <a:path w="1956" h="2257" extrusionOk="0">
                  <a:moveTo>
                    <a:pt x="736" y="1549"/>
                  </a:moveTo>
                  <a:cubicBezTo>
                    <a:pt x="832" y="1549"/>
                    <a:pt x="902" y="1632"/>
                    <a:pt x="902" y="1715"/>
                  </a:cubicBezTo>
                  <a:cubicBezTo>
                    <a:pt x="902" y="1813"/>
                    <a:pt x="832" y="1881"/>
                    <a:pt x="736" y="1881"/>
                  </a:cubicBezTo>
                  <a:lnTo>
                    <a:pt x="541" y="1881"/>
                  </a:lnTo>
                  <a:cubicBezTo>
                    <a:pt x="458" y="1881"/>
                    <a:pt x="375" y="1813"/>
                    <a:pt x="375" y="1715"/>
                  </a:cubicBezTo>
                  <a:cubicBezTo>
                    <a:pt x="375" y="1632"/>
                    <a:pt x="458" y="1549"/>
                    <a:pt x="541" y="1549"/>
                  </a:cubicBezTo>
                  <a:close/>
                  <a:moveTo>
                    <a:pt x="1100" y="1"/>
                  </a:moveTo>
                  <a:cubicBezTo>
                    <a:pt x="1085" y="1"/>
                    <a:pt x="1069" y="4"/>
                    <a:pt x="1054" y="10"/>
                  </a:cubicBezTo>
                  <a:cubicBezTo>
                    <a:pt x="971" y="23"/>
                    <a:pt x="902" y="106"/>
                    <a:pt x="902" y="189"/>
                  </a:cubicBezTo>
                  <a:lnTo>
                    <a:pt x="902" y="1202"/>
                  </a:lnTo>
                  <a:cubicBezTo>
                    <a:pt x="860" y="1188"/>
                    <a:pt x="804" y="1188"/>
                    <a:pt x="736" y="1188"/>
                  </a:cubicBezTo>
                  <a:lnTo>
                    <a:pt x="555" y="1188"/>
                  </a:lnTo>
                  <a:cubicBezTo>
                    <a:pt x="264" y="1188"/>
                    <a:pt x="14" y="1410"/>
                    <a:pt x="14" y="1702"/>
                  </a:cubicBezTo>
                  <a:cubicBezTo>
                    <a:pt x="0" y="2007"/>
                    <a:pt x="250" y="2256"/>
                    <a:pt x="541" y="2256"/>
                  </a:cubicBezTo>
                  <a:lnTo>
                    <a:pt x="736" y="2256"/>
                  </a:lnTo>
                  <a:cubicBezTo>
                    <a:pt x="1041" y="2256"/>
                    <a:pt x="1276" y="2020"/>
                    <a:pt x="1276" y="1715"/>
                  </a:cubicBezTo>
                  <a:lnTo>
                    <a:pt x="1276" y="564"/>
                  </a:lnTo>
                  <a:cubicBezTo>
                    <a:pt x="1318" y="592"/>
                    <a:pt x="1346" y="605"/>
                    <a:pt x="1387" y="620"/>
                  </a:cubicBezTo>
                  <a:cubicBezTo>
                    <a:pt x="1540" y="661"/>
                    <a:pt x="1568" y="759"/>
                    <a:pt x="1581" y="759"/>
                  </a:cubicBezTo>
                  <a:lnTo>
                    <a:pt x="1581" y="772"/>
                  </a:lnTo>
                  <a:cubicBezTo>
                    <a:pt x="1604" y="853"/>
                    <a:pt x="1674" y="904"/>
                    <a:pt x="1753" y="904"/>
                  </a:cubicBezTo>
                  <a:cubicBezTo>
                    <a:pt x="1769" y="904"/>
                    <a:pt x="1786" y="902"/>
                    <a:pt x="1803" y="897"/>
                  </a:cubicBezTo>
                  <a:cubicBezTo>
                    <a:pt x="1900" y="870"/>
                    <a:pt x="1956" y="772"/>
                    <a:pt x="1928" y="675"/>
                  </a:cubicBezTo>
                  <a:lnTo>
                    <a:pt x="1928" y="661"/>
                  </a:lnTo>
                  <a:cubicBezTo>
                    <a:pt x="1928" y="633"/>
                    <a:pt x="1845" y="370"/>
                    <a:pt x="1498" y="259"/>
                  </a:cubicBezTo>
                  <a:cubicBezTo>
                    <a:pt x="1331" y="204"/>
                    <a:pt x="1263" y="106"/>
                    <a:pt x="1248" y="93"/>
                  </a:cubicBezTo>
                  <a:cubicBezTo>
                    <a:pt x="1216" y="38"/>
                    <a:pt x="1158" y="1"/>
                    <a:pt x="1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2"/>
            <p:cNvSpPr/>
            <p:nvPr/>
          </p:nvSpPr>
          <p:spPr>
            <a:xfrm>
              <a:off x="6928099" y="1953008"/>
              <a:ext cx="432528" cy="451744"/>
            </a:xfrm>
            <a:custGeom>
              <a:avLst/>
              <a:gdLst/>
              <a:ahLst/>
              <a:cxnLst/>
              <a:rect l="l" t="t" r="r" b="b"/>
              <a:pathLst>
                <a:path w="9071" h="9474" extrusionOk="0">
                  <a:moveTo>
                    <a:pt x="6602" y="376"/>
                  </a:moveTo>
                  <a:cubicBezTo>
                    <a:pt x="6865" y="376"/>
                    <a:pt x="7087" y="583"/>
                    <a:pt x="7087" y="847"/>
                  </a:cubicBezTo>
                  <a:lnTo>
                    <a:pt x="7087" y="1402"/>
                  </a:lnTo>
                  <a:lnTo>
                    <a:pt x="374" y="1402"/>
                  </a:lnTo>
                  <a:lnTo>
                    <a:pt x="374" y="847"/>
                  </a:lnTo>
                  <a:cubicBezTo>
                    <a:pt x="374" y="583"/>
                    <a:pt x="583" y="376"/>
                    <a:pt x="846" y="376"/>
                  </a:cubicBezTo>
                  <a:close/>
                  <a:moveTo>
                    <a:pt x="7145" y="6003"/>
                  </a:moveTo>
                  <a:cubicBezTo>
                    <a:pt x="7176" y="6003"/>
                    <a:pt x="7208" y="6004"/>
                    <a:pt x="7240" y="6006"/>
                  </a:cubicBezTo>
                  <a:cubicBezTo>
                    <a:pt x="8057" y="6047"/>
                    <a:pt x="8710" y="6727"/>
                    <a:pt x="8710" y="7545"/>
                  </a:cubicBezTo>
                  <a:cubicBezTo>
                    <a:pt x="8710" y="8405"/>
                    <a:pt x="8002" y="9098"/>
                    <a:pt x="7156" y="9098"/>
                  </a:cubicBezTo>
                  <a:cubicBezTo>
                    <a:pt x="6310" y="9098"/>
                    <a:pt x="5603" y="8391"/>
                    <a:pt x="5603" y="7545"/>
                  </a:cubicBezTo>
                  <a:cubicBezTo>
                    <a:pt x="5603" y="6703"/>
                    <a:pt x="6311" y="6003"/>
                    <a:pt x="7145" y="6003"/>
                  </a:cubicBezTo>
                  <a:close/>
                  <a:moveTo>
                    <a:pt x="846" y="1"/>
                  </a:moveTo>
                  <a:cubicBezTo>
                    <a:pt x="374" y="1"/>
                    <a:pt x="1" y="389"/>
                    <a:pt x="1" y="847"/>
                  </a:cubicBezTo>
                  <a:lnTo>
                    <a:pt x="1" y="3565"/>
                  </a:lnTo>
                  <a:cubicBezTo>
                    <a:pt x="1" y="3676"/>
                    <a:pt x="84" y="3760"/>
                    <a:pt x="180" y="3760"/>
                  </a:cubicBezTo>
                  <a:cubicBezTo>
                    <a:pt x="291" y="3760"/>
                    <a:pt x="374" y="3676"/>
                    <a:pt x="374" y="3565"/>
                  </a:cubicBezTo>
                  <a:lnTo>
                    <a:pt x="374" y="1776"/>
                  </a:lnTo>
                  <a:lnTo>
                    <a:pt x="7087" y="1776"/>
                  </a:lnTo>
                  <a:lnTo>
                    <a:pt x="7087" y="5631"/>
                  </a:lnTo>
                  <a:cubicBezTo>
                    <a:pt x="6060" y="5673"/>
                    <a:pt x="5228" y="6533"/>
                    <a:pt x="5228" y="7545"/>
                  </a:cubicBezTo>
                  <a:lnTo>
                    <a:pt x="5228" y="7656"/>
                  </a:lnTo>
                  <a:lnTo>
                    <a:pt x="846" y="7656"/>
                  </a:lnTo>
                  <a:cubicBezTo>
                    <a:pt x="583" y="7656"/>
                    <a:pt x="374" y="7448"/>
                    <a:pt x="374" y="7184"/>
                  </a:cubicBezTo>
                  <a:lnTo>
                    <a:pt x="374" y="5202"/>
                  </a:lnTo>
                  <a:cubicBezTo>
                    <a:pt x="374" y="5091"/>
                    <a:pt x="291" y="5008"/>
                    <a:pt x="180" y="5008"/>
                  </a:cubicBezTo>
                  <a:cubicBezTo>
                    <a:pt x="84" y="5008"/>
                    <a:pt x="1" y="5091"/>
                    <a:pt x="1" y="5202"/>
                  </a:cubicBezTo>
                  <a:lnTo>
                    <a:pt x="1" y="7184"/>
                  </a:lnTo>
                  <a:cubicBezTo>
                    <a:pt x="1" y="7643"/>
                    <a:pt x="374" y="8031"/>
                    <a:pt x="846" y="8031"/>
                  </a:cubicBezTo>
                  <a:lnTo>
                    <a:pt x="5284" y="8031"/>
                  </a:lnTo>
                  <a:cubicBezTo>
                    <a:pt x="5506" y="8863"/>
                    <a:pt x="6254" y="9473"/>
                    <a:pt x="7156" y="9473"/>
                  </a:cubicBezTo>
                  <a:cubicBezTo>
                    <a:pt x="8210" y="9473"/>
                    <a:pt x="9070" y="8613"/>
                    <a:pt x="9070" y="7545"/>
                  </a:cubicBezTo>
                  <a:cubicBezTo>
                    <a:pt x="9070" y="6589"/>
                    <a:pt x="8377" y="5798"/>
                    <a:pt x="7447" y="5659"/>
                  </a:cubicBezTo>
                  <a:lnTo>
                    <a:pt x="7447" y="847"/>
                  </a:lnTo>
                  <a:cubicBezTo>
                    <a:pt x="7447" y="389"/>
                    <a:pt x="7073" y="1"/>
                    <a:pt x="6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2"/>
            <p:cNvSpPr/>
            <p:nvPr/>
          </p:nvSpPr>
          <p:spPr>
            <a:xfrm>
              <a:off x="7114589" y="2087905"/>
              <a:ext cx="29754" cy="17929"/>
            </a:xfrm>
            <a:custGeom>
              <a:avLst/>
              <a:gdLst/>
              <a:ahLst/>
              <a:cxnLst/>
              <a:rect l="l" t="t" r="r" b="b"/>
              <a:pathLst>
                <a:path w="624" h="376" extrusionOk="0">
                  <a:moveTo>
                    <a:pt x="195" y="1"/>
                  </a:moveTo>
                  <a:cubicBezTo>
                    <a:pt x="84" y="1"/>
                    <a:pt x="0" y="84"/>
                    <a:pt x="0" y="182"/>
                  </a:cubicBezTo>
                  <a:cubicBezTo>
                    <a:pt x="0" y="293"/>
                    <a:pt x="84" y="376"/>
                    <a:pt x="195" y="376"/>
                  </a:cubicBezTo>
                  <a:lnTo>
                    <a:pt x="444" y="376"/>
                  </a:lnTo>
                  <a:cubicBezTo>
                    <a:pt x="541" y="376"/>
                    <a:pt x="624" y="293"/>
                    <a:pt x="624" y="182"/>
                  </a:cubicBezTo>
                  <a:cubicBezTo>
                    <a:pt x="624" y="84"/>
                    <a:pt x="541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2"/>
            <p:cNvSpPr/>
            <p:nvPr/>
          </p:nvSpPr>
          <p:spPr>
            <a:xfrm>
              <a:off x="7166183" y="2087905"/>
              <a:ext cx="68806" cy="17929"/>
            </a:xfrm>
            <a:custGeom>
              <a:avLst/>
              <a:gdLst/>
              <a:ahLst/>
              <a:cxnLst/>
              <a:rect l="l" t="t" r="r" b="b"/>
              <a:pathLst>
                <a:path w="1443" h="376" extrusionOk="0">
                  <a:moveTo>
                    <a:pt x="180" y="1"/>
                  </a:moveTo>
                  <a:cubicBezTo>
                    <a:pt x="83" y="1"/>
                    <a:pt x="0" y="84"/>
                    <a:pt x="0" y="182"/>
                  </a:cubicBezTo>
                  <a:cubicBezTo>
                    <a:pt x="0" y="293"/>
                    <a:pt x="83" y="376"/>
                    <a:pt x="180" y="376"/>
                  </a:cubicBezTo>
                  <a:lnTo>
                    <a:pt x="1248" y="376"/>
                  </a:lnTo>
                  <a:cubicBezTo>
                    <a:pt x="1359" y="376"/>
                    <a:pt x="1442" y="293"/>
                    <a:pt x="1442" y="182"/>
                  </a:cubicBezTo>
                  <a:cubicBezTo>
                    <a:pt x="1442" y="84"/>
                    <a:pt x="1359" y="1"/>
                    <a:pt x="1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2"/>
            <p:cNvSpPr/>
            <p:nvPr/>
          </p:nvSpPr>
          <p:spPr>
            <a:xfrm>
              <a:off x="7114589" y="2128293"/>
              <a:ext cx="120398" cy="17881"/>
            </a:xfrm>
            <a:custGeom>
              <a:avLst/>
              <a:gdLst/>
              <a:ahLst/>
              <a:cxnLst/>
              <a:rect l="l" t="t" r="r" b="b"/>
              <a:pathLst>
                <a:path w="2525" h="375" extrusionOk="0">
                  <a:moveTo>
                    <a:pt x="195" y="0"/>
                  </a:moveTo>
                  <a:cubicBezTo>
                    <a:pt x="84" y="0"/>
                    <a:pt x="0" y="84"/>
                    <a:pt x="0" y="194"/>
                  </a:cubicBezTo>
                  <a:cubicBezTo>
                    <a:pt x="0" y="291"/>
                    <a:pt x="84" y="374"/>
                    <a:pt x="195" y="374"/>
                  </a:cubicBezTo>
                  <a:lnTo>
                    <a:pt x="2343" y="374"/>
                  </a:lnTo>
                  <a:cubicBezTo>
                    <a:pt x="2441" y="374"/>
                    <a:pt x="2524" y="291"/>
                    <a:pt x="2524" y="194"/>
                  </a:cubicBezTo>
                  <a:cubicBezTo>
                    <a:pt x="2524" y="84"/>
                    <a:pt x="2441" y="0"/>
                    <a:pt x="2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2"/>
            <p:cNvSpPr/>
            <p:nvPr/>
          </p:nvSpPr>
          <p:spPr>
            <a:xfrm>
              <a:off x="7114589" y="2210261"/>
              <a:ext cx="29754" cy="17881"/>
            </a:xfrm>
            <a:custGeom>
              <a:avLst/>
              <a:gdLst/>
              <a:ahLst/>
              <a:cxnLst/>
              <a:rect l="l" t="t" r="r" b="b"/>
              <a:pathLst>
                <a:path w="624" h="375" extrusionOk="0">
                  <a:moveTo>
                    <a:pt x="195" y="1"/>
                  </a:moveTo>
                  <a:cubicBezTo>
                    <a:pt x="84" y="1"/>
                    <a:pt x="0" y="84"/>
                    <a:pt x="0" y="181"/>
                  </a:cubicBezTo>
                  <a:cubicBezTo>
                    <a:pt x="0" y="292"/>
                    <a:pt x="84" y="375"/>
                    <a:pt x="195" y="375"/>
                  </a:cubicBezTo>
                  <a:lnTo>
                    <a:pt x="444" y="375"/>
                  </a:lnTo>
                  <a:cubicBezTo>
                    <a:pt x="541" y="375"/>
                    <a:pt x="624" y="292"/>
                    <a:pt x="624" y="181"/>
                  </a:cubicBezTo>
                  <a:cubicBezTo>
                    <a:pt x="624" y="84"/>
                    <a:pt x="541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2"/>
            <p:cNvSpPr/>
            <p:nvPr/>
          </p:nvSpPr>
          <p:spPr>
            <a:xfrm>
              <a:off x="7166183" y="2210261"/>
              <a:ext cx="42962" cy="17881"/>
            </a:xfrm>
            <a:custGeom>
              <a:avLst/>
              <a:gdLst/>
              <a:ahLst/>
              <a:cxnLst/>
              <a:rect l="l" t="t" r="r" b="b"/>
              <a:pathLst>
                <a:path w="901" h="375" extrusionOk="0">
                  <a:moveTo>
                    <a:pt x="180" y="1"/>
                  </a:moveTo>
                  <a:cubicBezTo>
                    <a:pt x="83" y="1"/>
                    <a:pt x="0" y="84"/>
                    <a:pt x="0" y="181"/>
                  </a:cubicBezTo>
                  <a:cubicBezTo>
                    <a:pt x="0" y="292"/>
                    <a:pt x="83" y="375"/>
                    <a:pt x="180" y="375"/>
                  </a:cubicBezTo>
                  <a:lnTo>
                    <a:pt x="721" y="375"/>
                  </a:lnTo>
                  <a:cubicBezTo>
                    <a:pt x="818" y="375"/>
                    <a:pt x="901" y="292"/>
                    <a:pt x="901" y="181"/>
                  </a:cubicBezTo>
                  <a:cubicBezTo>
                    <a:pt x="901" y="84"/>
                    <a:pt x="818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2"/>
            <p:cNvSpPr/>
            <p:nvPr/>
          </p:nvSpPr>
          <p:spPr>
            <a:xfrm>
              <a:off x="7114589" y="2250601"/>
              <a:ext cx="58888" cy="17929"/>
            </a:xfrm>
            <a:custGeom>
              <a:avLst/>
              <a:gdLst/>
              <a:ahLst/>
              <a:cxnLst/>
              <a:rect l="l" t="t" r="r" b="b"/>
              <a:pathLst>
                <a:path w="1235" h="376" extrusionOk="0">
                  <a:moveTo>
                    <a:pt x="195" y="0"/>
                  </a:moveTo>
                  <a:cubicBezTo>
                    <a:pt x="84" y="0"/>
                    <a:pt x="0" y="84"/>
                    <a:pt x="0" y="195"/>
                  </a:cubicBezTo>
                  <a:cubicBezTo>
                    <a:pt x="0" y="292"/>
                    <a:pt x="84" y="375"/>
                    <a:pt x="195" y="375"/>
                  </a:cubicBezTo>
                  <a:lnTo>
                    <a:pt x="1054" y="375"/>
                  </a:lnTo>
                  <a:cubicBezTo>
                    <a:pt x="1151" y="375"/>
                    <a:pt x="1234" y="292"/>
                    <a:pt x="1234" y="195"/>
                  </a:cubicBezTo>
                  <a:cubicBezTo>
                    <a:pt x="1234" y="84"/>
                    <a:pt x="1151" y="0"/>
                    <a:pt x="1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2"/>
            <p:cNvSpPr/>
            <p:nvPr/>
          </p:nvSpPr>
          <p:spPr>
            <a:xfrm>
              <a:off x="6926763" y="2153804"/>
              <a:ext cx="20551" cy="17547"/>
            </a:xfrm>
            <a:custGeom>
              <a:avLst/>
              <a:gdLst/>
              <a:ahLst/>
              <a:cxnLst/>
              <a:rect l="l" t="t" r="r" b="b"/>
              <a:pathLst>
                <a:path w="431" h="368" extrusionOk="0">
                  <a:moveTo>
                    <a:pt x="220" y="0"/>
                  </a:moveTo>
                  <a:cubicBezTo>
                    <a:pt x="182" y="0"/>
                    <a:pt x="145" y="11"/>
                    <a:pt x="112" y="33"/>
                  </a:cubicBezTo>
                  <a:cubicBezTo>
                    <a:pt x="29" y="89"/>
                    <a:pt x="1" y="200"/>
                    <a:pt x="56" y="283"/>
                  </a:cubicBezTo>
                  <a:cubicBezTo>
                    <a:pt x="92" y="337"/>
                    <a:pt x="157" y="367"/>
                    <a:pt x="220" y="367"/>
                  </a:cubicBezTo>
                  <a:cubicBezTo>
                    <a:pt x="255" y="367"/>
                    <a:pt x="290" y="358"/>
                    <a:pt x="319" y="338"/>
                  </a:cubicBezTo>
                  <a:cubicBezTo>
                    <a:pt x="402" y="283"/>
                    <a:pt x="430" y="159"/>
                    <a:pt x="375" y="76"/>
                  </a:cubicBezTo>
                  <a:cubicBezTo>
                    <a:pt x="333" y="25"/>
                    <a:pt x="277" y="0"/>
                    <a:pt x="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5" name="Google Shape;2205;p52"/>
          <p:cNvGrpSpPr/>
          <p:nvPr/>
        </p:nvGrpSpPr>
        <p:grpSpPr>
          <a:xfrm>
            <a:off x="7880600" y="1982747"/>
            <a:ext cx="402778" cy="380158"/>
            <a:chOff x="7652841" y="1965835"/>
            <a:chExt cx="451696" cy="426329"/>
          </a:xfrm>
        </p:grpSpPr>
        <p:sp>
          <p:nvSpPr>
            <p:cNvPr id="2206" name="Google Shape;2206;p52"/>
            <p:cNvSpPr/>
            <p:nvPr/>
          </p:nvSpPr>
          <p:spPr>
            <a:xfrm>
              <a:off x="7775150" y="2146127"/>
              <a:ext cx="38432" cy="76721"/>
            </a:xfrm>
            <a:custGeom>
              <a:avLst/>
              <a:gdLst/>
              <a:ahLst/>
              <a:cxnLst/>
              <a:rect l="l" t="t" r="r" b="b"/>
              <a:pathLst>
                <a:path w="806" h="1609" extrusionOk="0">
                  <a:moveTo>
                    <a:pt x="195" y="0"/>
                  </a:moveTo>
                  <a:cubicBezTo>
                    <a:pt x="84" y="0"/>
                    <a:pt x="1" y="83"/>
                    <a:pt x="1" y="194"/>
                  </a:cubicBezTo>
                  <a:lnTo>
                    <a:pt x="1" y="1429"/>
                  </a:lnTo>
                  <a:cubicBezTo>
                    <a:pt x="1" y="1512"/>
                    <a:pt x="71" y="1596"/>
                    <a:pt x="167" y="1609"/>
                  </a:cubicBezTo>
                  <a:lnTo>
                    <a:pt x="625" y="1609"/>
                  </a:lnTo>
                  <a:cubicBezTo>
                    <a:pt x="736" y="1609"/>
                    <a:pt x="805" y="1526"/>
                    <a:pt x="805" y="1429"/>
                  </a:cubicBezTo>
                  <a:cubicBezTo>
                    <a:pt x="805" y="1332"/>
                    <a:pt x="722" y="1248"/>
                    <a:pt x="625" y="1248"/>
                  </a:cubicBezTo>
                  <a:lnTo>
                    <a:pt x="376" y="1248"/>
                  </a:lnTo>
                  <a:lnTo>
                    <a:pt x="376" y="194"/>
                  </a:lnTo>
                  <a:cubicBezTo>
                    <a:pt x="376" y="83"/>
                    <a:pt x="293" y="0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2"/>
            <p:cNvSpPr/>
            <p:nvPr/>
          </p:nvSpPr>
          <p:spPr>
            <a:xfrm>
              <a:off x="7830081" y="2146127"/>
              <a:ext cx="17261" cy="76721"/>
            </a:xfrm>
            <a:custGeom>
              <a:avLst/>
              <a:gdLst/>
              <a:ahLst/>
              <a:cxnLst/>
              <a:rect l="l" t="t" r="r" b="b"/>
              <a:pathLst>
                <a:path w="362" h="1609" extrusionOk="0">
                  <a:moveTo>
                    <a:pt x="180" y="0"/>
                  </a:moveTo>
                  <a:cubicBezTo>
                    <a:pt x="84" y="0"/>
                    <a:pt x="0" y="83"/>
                    <a:pt x="0" y="194"/>
                  </a:cubicBezTo>
                  <a:lnTo>
                    <a:pt x="0" y="1429"/>
                  </a:lnTo>
                  <a:cubicBezTo>
                    <a:pt x="0" y="1526"/>
                    <a:pt x="84" y="1609"/>
                    <a:pt x="180" y="1609"/>
                  </a:cubicBezTo>
                  <a:cubicBezTo>
                    <a:pt x="278" y="1609"/>
                    <a:pt x="361" y="1526"/>
                    <a:pt x="361" y="1429"/>
                  </a:cubicBezTo>
                  <a:lnTo>
                    <a:pt x="361" y="194"/>
                  </a:lnTo>
                  <a:cubicBezTo>
                    <a:pt x="361" y="83"/>
                    <a:pt x="278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2"/>
            <p:cNvSpPr/>
            <p:nvPr/>
          </p:nvSpPr>
          <p:spPr>
            <a:xfrm>
              <a:off x="7939849" y="2146794"/>
              <a:ext cx="42390" cy="76054"/>
            </a:xfrm>
            <a:custGeom>
              <a:avLst/>
              <a:gdLst/>
              <a:ahLst/>
              <a:cxnLst/>
              <a:rect l="l" t="t" r="r" b="b"/>
              <a:pathLst>
                <a:path w="889" h="1595" extrusionOk="0">
                  <a:moveTo>
                    <a:pt x="180" y="1"/>
                  </a:moveTo>
                  <a:cubicBezTo>
                    <a:pt x="84" y="1"/>
                    <a:pt x="1" y="84"/>
                    <a:pt x="1" y="180"/>
                  </a:cubicBezTo>
                  <a:lnTo>
                    <a:pt x="1" y="1415"/>
                  </a:lnTo>
                  <a:cubicBezTo>
                    <a:pt x="1" y="1512"/>
                    <a:pt x="84" y="1595"/>
                    <a:pt x="180" y="1595"/>
                  </a:cubicBezTo>
                  <a:lnTo>
                    <a:pt x="694" y="1595"/>
                  </a:lnTo>
                  <a:cubicBezTo>
                    <a:pt x="805" y="1595"/>
                    <a:pt x="888" y="1512"/>
                    <a:pt x="888" y="1415"/>
                  </a:cubicBezTo>
                  <a:cubicBezTo>
                    <a:pt x="888" y="1318"/>
                    <a:pt x="805" y="1234"/>
                    <a:pt x="694" y="1234"/>
                  </a:cubicBezTo>
                  <a:lnTo>
                    <a:pt x="361" y="1234"/>
                  </a:lnTo>
                  <a:lnTo>
                    <a:pt x="361" y="985"/>
                  </a:lnTo>
                  <a:lnTo>
                    <a:pt x="666" y="985"/>
                  </a:lnTo>
                  <a:cubicBezTo>
                    <a:pt x="763" y="985"/>
                    <a:pt x="846" y="901"/>
                    <a:pt x="846" y="805"/>
                  </a:cubicBezTo>
                  <a:cubicBezTo>
                    <a:pt x="846" y="694"/>
                    <a:pt x="763" y="611"/>
                    <a:pt x="666" y="611"/>
                  </a:cubicBezTo>
                  <a:lnTo>
                    <a:pt x="361" y="611"/>
                  </a:lnTo>
                  <a:lnTo>
                    <a:pt x="361" y="375"/>
                  </a:lnTo>
                  <a:lnTo>
                    <a:pt x="694" y="375"/>
                  </a:lnTo>
                  <a:cubicBezTo>
                    <a:pt x="805" y="375"/>
                    <a:pt x="888" y="291"/>
                    <a:pt x="888" y="180"/>
                  </a:cubicBezTo>
                  <a:cubicBezTo>
                    <a:pt x="888" y="84"/>
                    <a:pt x="805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2"/>
            <p:cNvSpPr/>
            <p:nvPr/>
          </p:nvSpPr>
          <p:spPr>
            <a:xfrm>
              <a:off x="7862458" y="2146413"/>
              <a:ext cx="62178" cy="76435"/>
            </a:xfrm>
            <a:custGeom>
              <a:avLst/>
              <a:gdLst/>
              <a:ahLst/>
              <a:cxnLst/>
              <a:rect l="l" t="t" r="r" b="b"/>
              <a:pathLst>
                <a:path w="1304" h="1603" extrusionOk="0">
                  <a:moveTo>
                    <a:pt x="213" y="0"/>
                  </a:moveTo>
                  <a:cubicBezTo>
                    <a:pt x="193" y="0"/>
                    <a:pt x="173" y="3"/>
                    <a:pt x="154" y="9"/>
                  </a:cubicBezTo>
                  <a:cubicBezTo>
                    <a:pt x="56" y="36"/>
                    <a:pt x="0" y="147"/>
                    <a:pt x="28" y="244"/>
                  </a:cubicBezTo>
                  <a:lnTo>
                    <a:pt x="459" y="1464"/>
                  </a:lnTo>
                  <a:cubicBezTo>
                    <a:pt x="486" y="1547"/>
                    <a:pt x="570" y="1603"/>
                    <a:pt x="666" y="1603"/>
                  </a:cubicBezTo>
                  <a:cubicBezTo>
                    <a:pt x="749" y="1603"/>
                    <a:pt x="833" y="1547"/>
                    <a:pt x="860" y="1464"/>
                  </a:cubicBezTo>
                  <a:lnTo>
                    <a:pt x="1263" y="244"/>
                  </a:lnTo>
                  <a:cubicBezTo>
                    <a:pt x="1304" y="147"/>
                    <a:pt x="1249" y="50"/>
                    <a:pt x="1152" y="9"/>
                  </a:cubicBezTo>
                  <a:cubicBezTo>
                    <a:pt x="1135" y="4"/>
                    <a:pt x="1118" y="1"/>
                    <a:pt x="1100" y="1"/>
                  </a:cubicBezTo>
                  <a:cubicBezTo>
                    <a:pt x="1018" y="1"/>
                    <a:pt x="939" y="53"/>
                    <a:pt x="916" y="133"/>
                  </a:cubicBezTo>
                  <a:lnTo>
                    <a:pt x="653" y="909"/>
                  </a:lnTo>
                  <a:lnTo>
                    <a:pt x="389" y="120"/>
                  </a:lnTo>
                  <a:cubicBezTo>
                    <a:pt x="356" y="42"/>
                    <a:pt x="288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2"/>
            <p:cNvSpPr/>
            <p:nvPr/>
          </p:nvSpPr>
          <p:spPr>
            <a:xfrm>
              <a:off x="7739435" y="2111079"/>
              <a:ext cx="50305" cy="49637"/>
            </a:xfrm>
            <a:custGeom>
              <a:avLst/>
              <a:gdLst/>
              <a:ahLst/>
              <a:cxnLst/>
              <a:rect l="l" t="t" r="r" b="b"/>
              <a:pathLst>
                <a:path w="1055" h="1041" extrusionOk="0">
                  <a:moveTo>
                    <a:pt x="847" y="1"/>
                  </a:moveTo>
                  <a:cubicBezTo>
                    <a:pt x="417" y="42"/>
                    <a:pt x="56" y="402"/>
                    <a:pt x="15" y="833"/>
                  </a:cubicBezTo>
                  <a:cubicBezTo>
                    <a:pt x="1" y="944"/>
                    <a:pt x="84" y="1027"/>
                    <a:pt x="182" y="1040"/>
                  </a:cubicBezTo>
                  <a:lnTo>
                    <a:pt x="195" y="1040"/>
                  </a:lnTo>
                  <a:cubicBezTo>
                    <a:pt x="293" y="1040"/>
                    <a:pt x="376" y="957"/>
                    <a:pt x="389" y="861"/>
                  </a:cubicBezTo>
                  <a:cubicBezTo>
                    <a:pt x="404" y="624"/>
                    <a:pt x="626" y="402"/>
                    <a:pt x="875" y="375"/>
                  </a:cubicBezTo>
                  <a:cubicBezTo>
                    <a:pt x="972" y="361"/>
                    <a:pt x="1055" y="278"/>
                    <a:pt x="1042" y="180"/>
                  </a:cubicBezTo>
                  <a:cubicBezTo>
                    <a:pt x="1027" y="70"/>
                    <a:pt x="944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2"/>
            <p:cNvSpPr/>
            <p:nvPr/>
          </p:nvSpPr>
          <p:spPr>
            <a:xfrm>
              <a:off x="7708393" y="2079942"/>
              <a:ext cx="74099" cy="73526"/>
            </a:xfrm>
            <a:custGeom>
              <a:avLst/>
              <a:gdLst/>
              <a:ahLst/>
              <a:cxnLst/>
              <a:rect l="l" t="t" r="r" b="b"/>
              <a:pathLst>
                <a:path w="1554" h="1542" extrusionOk="0">
                  <a:moveTo>
                    <a:pt x="1366" y="0"/>
                  </a:moveTo>
                  <a:cubicBezTo>
                    <a:pt x="1359" y="0"/>
                    <a:pt x="1352" y="0"/>
                    <a:pt x="1345" y="1"/>
                  </a:cubicBezTo>
                  <a:cubicBezTo>
                    <a:pt x="1013" y="29"/>
                    <a:pt x="694" y="182"/>
                    <a:pt x="445" y="432"/>
                  </a:cubicBezTo>
                  <a:cubicBezTo>
                    <a:pt x="195" y="681"/>
                    <a:pt x="28" y="1000"/>
                    <a:pt x="14" y="1333"/>
                  </a:cubicBezTo>
                  <a:cubicBezTo>
                    <a:pt x="1" y="1430"/>
                    <a:pt x="70" y="1527"/>
                    <a:pt x="180" y="1527"/>
                  </a:cubicBezTo>
                  <a:cubicBezTo>
                    <a:pt x="180" y="1541"/>
                    <a:pt x="180" y="1541"/>
                    <a:pt x="195" y="1541"/>
                  </a:cubicBezTo>
                  <a:cubicBezTo>
                    <a:pt x="291" y="1541"/>
                    <a:pt x="375" y="1458"/>
                    <a:pt x="375" y="1360"/>
                  </a:cubicBezTo>
                  <a:cubicBezTo>
                    <a:pt x="417" y="861"/>
                    <a:pt x="861" y="417"/>
                    <a:pt x="1373" y="376"/>
                  </a:cubicBezTo>
                  <a:cubicBezTo>
                    <a:pt x="1471" y="362"/>
                    <a:pt x="1554" y="279"/>
                    <a:pt x="1540" y="168"/>
                  </a:cubicBezTo>
                  <a:cubicBezTo>
                    <a:pt x="1527" y="78"/>
                    <a:pt x="1455" y="0"/>
                    <a:pt x="1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2"/>
            <p:cNvSpPr/>
            <p:nvPr/>
          </p:nvSpPr>
          <p:spPr>
            <a:xfrm>
              <a:off x="7967601" y="2111079"/>
              <a:ext cx="49637" cy="49637"/>
            </a:xfrm>
            <a:custGeom>
              <a:avLst/>
              <a:gdLst/>
              <a:ahLst/>
              <a:cxnLst/>
              <a:rect l="l" t="t" r="r" b="b"/>
              <a:pathLst>
                <a:path w="1041" h="1041" extrusionOk="0">
                  <a:moveTo>
                    <a:pt x="208" y="1"/>
                  </a:moveTo>
                  <a:cubicBezTo>
                    <a:pt x="98" y="1"/>
                    <a:pt x="14" y="70"/>
                    <a:pt x="1" y="180"/>
                  </a:cubicBezTo>
                  <a:cubicBezTo>
                    <a:pt x="1" y="278"/>
                    <a:pt x="70" y="361"/>
                    <a:pt x="181" y="375"/>
                  </a:cubicBezTo>
                  <a:cubicBezTo>
                    <a:pt x="417" y="402"/>
                    <a:pt x="639" y="624"/>
                    <a:pt x="667" y="861"/>
                  </a:cubicBezTo>
                  <a:cubicBezTo>
                    <a:pt x="667" y="957"/>
                    <a:pt x="750" y="1040"/>
                    <a:pt x="846" y="1040"/>
                  </a:cubicBezTo>
                  <a:lnTo>
                    <a:pt x="861" y="1040"/>
                  </a:lnTo>
                  <a:cubicBezTo>
                    <a:pt x="972" y="1027"/>
                    <a:pt x="1041" y="944"/>
                    <a:pt x="1027" y="833"/>
                  </a:cubicBezTo>
                  <a:cubicBezTo>
                    <a:pt x="999" y="402"/>
                    <a:pt x="639" y="42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2"/>
            <p:cNvSpPr/>
            <p:nvPr/>
          </p:nvSpPr>
          <p:spPr>
            <a:xfrm>
              <a:off x="7974848" y="2079942"/>
              <a:ext cx="73479" cy="73526"/>
            </a:xfrm>
            <a:custGeom>
              <a:avLst/>
              <a:gdLst/>
              <a:ahLst/>
              <a:cxnLst/>
              <a:rect l="l" t="t" r="r" b="b"/>
              <a:pathLst>
                <a:path w="1541" h="1542" extrusionOk="0">
                  <a:moveTo>
                    <a:pt x="186" y="0"/>
                  </a:moveTo>
                  <a:cubicBezTo>
                    <a:pt x="87" y="0"/>
                    <a:pt x="14" y="78"/>
                    <a:pt x="1" y="168"/>
                  </a:cubicBezTo>
                  <a:cubicBezTo>
                    <a:pt x="1" y="279"/>
                    <a:pt x="71" y="362"/>
                    <a:pt x="182" y="376"/>
                  </a:cubicBezTo>
                  <a:cubicBezTo>
                    <a:pt x="681" y="417"/>
                    <a:pt x="1125" y="861"/>
                    <a:pt x="1166" y="1360"/>
                  </a:cubicBezTo>
                  <a:cubicBezTo>
                    <a:pt x="1180" y="1458"/>
                    <a:pt x="1264" y="1541"/>
                    <a:pt x="1360" y="1541"/>
                  </a:cubicBezTo>
                  <a:lnTo>
                    <a:pt x="1374" y="1527"/>
                  </a:lnTo>
                  <a:cubicBezTo>
                    <a:pt x="1471" y="1527"/>
                    <a:pt x="1541" y="1430"/>
                    <a:pt x="1541" y="1333"/>
                  </a:cubicBezTo>
                  <a:cubicBezTo>
                    <a:pt x="1513" y="1000"/>
                    <a:pt x="1360" y="681"/>
                    <a:pt x="1110" y="432"/>
                  </a:cubicBezTo>
                  <a:cubicBezTo>
                    <a:pt x="861" y="182"/>
                    <a:pt x="542" y="29"/>
                    <a:pt x="210" y="1"/>
                  </a:cubicBezTo>
                  <a:cubicBezTo>
                    <a:pt x="202" y="0"/>
                    <a:pt x="194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2"/>
            <p:cNvSpPr/>
            <p:nvPr/>
          </p:nvSpPr>
          <p:spPr>
            <a:xfrm>
              <a:off x="7652841" y="1965835"/>
              <a:ext cx="451696" cy="426329"/>
            </a:xfrm>
            <a:custGeom>
              <a:avLst/>
              <a:gdLst/>
              <a:ahLst/>
              <a:cxnLst/>
              <a:rect l="l" t="t" r="r" b="b"/>
              <a:pathLst>
                <a:path w="9473" h="8941" extrusionOk="0">
                  <a:moveTo>
                    <a:pt x="4424" y="2492"/>
                  </a:moveTo>
                  <a:cubicBezTo>
                    <a:pt x="4591" y="2492"/>
                    <a:pt x="4716" y="2616"/>
                    <a:pt x="4716" y="2783"/>
                  </a:cubicBezTo>
                  <a:cubicBezTo>
                    <a:pt x="4716" y="2936"/>
                    <a:pt x="4591" y="3060"/>
                    <a:pt x="4424" y="3060"/>
                  </a:cubicBezTo>
                  <a:lnTo>
                    <a:pt x="4175" y="3060"/>
                  </a:lnTo>
                  <a:cubicBezTo>
                    <a:pt x="4023" y="3060"/>
                    <a:pt x="3897" y="2936"/>
                    <a:pt x="3897" y="2783"/>
                  </a:cubicBezTo>
                  <a:cubicBezTo>
                    <a:pt x="3897" y="2616"/>
                    <a:pt x="4023" y="2492"/>
                    <a:pt x="4175" y="2492"/>
                  </a:cubicBezTo>
                  <a:close/>
                  <a:moveTo>
                    <a:pt x="9098" y="6541"/>
                  </a:moveTo>
                  <a:lnTo>
                    <a:pt x="9098" y="7374"/>
                  </a:lnTo>
                  <a:lnTo>
                    <a:pt x="375" y="7374"/>
                  </a:lnTo>
                  <a:lnTo>
                    <a:pt x="375" y="6541"/>
                  </a:lnTo>
                  <a:close/>
                  <a:moveTo>
                    <a:pt x="5034" y="7747"/>
                  </a:moveTo>
                  <a:lnTo>
                    <a:pt x="5034" y="8566"/>
                  </a:lnTo>
                  <a:lnTo>
                    <a:pt x="4285" y="8566"/>
                  </a:lnTo>
                  <a:lnTo>
                    <a:pt x="4285" y="7747"/>
                  </a:lnTo>
                  <a:close/>
                  <a:moveTo>
                    <a:pt x="4893" y="0"/>
                  </a:moveTo>
                  <a:cubicBezTo>
                    <a:pt x="4876" y="0"/>
                    <a:pt x="4858" y="3"/>
                    <a:pt x="4840" y="9"/>
                  </a:cubicBezTo>
                  <a:cubicBezTo>
                    <a:pt x="4771" y="24"/>
                    <a:pt x="4716" y="107"/>
                    <a:pt x="4716" y="190"/>
                  </a:cubicBezTo>
                  <a:lnTo>
                    <a:pt x="4716" y="1355"/>
                  </a:lnTo>
                  <a:lnTo>
                    <a:pt x="195" y="1355"/>
                  </a:lnTo>
                  <a:cubicBezTo>
                    <a:pt x="84" y="1355"/>
                    <a:pt x="1" y="1438"/>
                    <a:pt x="1" y="1535"/>
                  </a:cubicBezTo>
                  <a:lnTo>
                    <a:pt x="1" y="7568"/>
                  </a:lnTo>
                  <a:cubicBezTo>
                    <a:pt x="1" y="7664"/>
                    <a:pt x="84" y="7747"/>
                    <a:pt x="195" y="7747"/>
                  </a:cubicBezTo>
                  <a:lnTo>
                    <a:pt x="3912" y="7747"/>
                  </a:lnTo>
                  <a:lnTo>
                    <a:pt x="3912" y="8566"/>
                  </a:lnTo>
                  <a:lnTo>
                    <a:pt x="1956" y="8566"/>
                  </a:lnTo>
                  <a:cubicBezTo>
                    <a:pt x="1859" y="8566"/>
                    <a:pt x="1776" y="8649"/>
                    <a:pt x="1762" y="8746"/>
                  </a:cubicBezTo>
                  <a:cubicBezTo>
                    <a:pt x="1762" y="8857"/>
                    <a:pt x="1845" y="8940"/>
                    <a:pt x="1956" y="8940"/>
                  </a:cubicBezTo>
                  <a:lnTo>
                    <a:pt x="7379" y="8940"/>
                  </a:lnTo>
                  <a:cubicBezTo>
                    <a:pt x="7490" y="8940"/>
                    <a:pt x="7573" y="8871"/>
                    <a:pt x="7573" y="8774"/>
                  </a:cubicBezTo>
                  <a:cubicBezTo>
                    <a:pt x="7586" y="8663"/>
                    <a:pt x="7503" y="8566"/>
                    <a:pt x="7392" y="8566"/>
                  </a:cubicBezTo>
                  <a:lnTo>
                    <a:pt x="5409" y="8566"/>
                  </a:lnTo>
                  <a:lnTo>
                    <a:pt x="5409" y="7747"/>
                  </a:lnTo>
                  <a:lnTo>
                    <a:pt x="9292" y="7747"/>
                  </a:lnTo>
                  <a:cubicBezTo>
                    <a:pt x="9389" y="7747"/>
                    <a:pt x="9472" y="7664"/>
                    <a:pt x="9472" y="7568"/>
                  </a:cubicBezTo>
                  <a:lnTo>
                    <a:pt x="9472" y="1535"/>
                  </a:lnTo>
                  <a:cubicBezTo>
                    <a:pt x="9472" y="1438"/>
                    <a:pt x="9389" y="1355"/>
                    <a:pt x="9292" y="1355"/>
                  </a:cubicBezTo>
                  <a:lnTo>
                    <a:pt x="8044" y="1355"/>
                  </a:lnTo>
                  <a:cubicBezTo>
                    <a:pt x="7933" y="1355"/>
                    <a:pt x="7850" y="1424"/>
                    <a:pt x="7850" y="1521"/>
                  </a:cubicBezTo>
                  <a:cubicBezTo>
                    <a:pt x="7836" y="1632"/>
                    <a:pt x="7919" y="1715"/>
                    <a:pt x="8030" y="1715"/>
                  </a:cubicBezTo>
                  <a:lnTo>
                    <a:pt x="9098" y="1715"/>
                  </a:lnTo>
                  <a:lnTo>
                    <a:pt x="9098" y="6167"/>
                  </a:lnTo>
                  <a:lnTo>
                    <a:pt x="375" y="6167"/>
                  </a:lnTo>
                  <a:lnTo>
                    <a:pt x="375" y="1715"/>
                  </a:lnTo>
                  <a:lnTo>
                    <a:pt x="4716" y="1715"/>
                  </a:lnTo>
                  <a:lnTo>
                    <a:pt x="4716" y="2187"/>
                  </a:lnTo>
                  <a:cubicBezTo>
                    <a:pt x="4618" y="2145"/>
                    <a:pt x="4535" y="2131"/>
                    <a:pt x="4424" y="2131"/>
                  </a:cubicBezTo>
                  <a:lnTo>
                    <a:pt x="4189" y="2131"/>
                  </a:lnTo>
                  <a:cubicBezTo>
                    <a:pt x="3828" y="2131"/>
                    <a:pt x="3537" y="2409"/>
                    <a:pt x="3523" y="2755"/>
                  </a:cubicBezTo>
                  <a:cubicBezTo>
                    <a:pt x="3523" y="3130"/>
                    <a:pt x="3814" y="3421"/>
                    <a:pt x="4175" y="3421"/>
                  </a:cubicBezTo>
                  <a:lnTo>
                    <a:pt x="4424" y="3421"/>
                  </a:lnTo>
                  <a:cubicBezTo>
                    <a:pt x="4799" y="3421"/>
                    <a:pt x="5062" y="3130"/>
                    <a:pt x="5077" y="2783"/>
                  </a:cubicBezTo>
                  <a:lnTo>
                    <a:pt x="5077" y="1715"/>
                  </a:lnTo>
                  <a:lnTo>
                    <a:pt x="6393" y="1715"/>
                  </a:lnTo>
                  <a:cubicBezTo>
                    <a:pt x="6491" y="1715"/>
                    <a:pt x="6588" y="1646"/>
                    <a:pt x="6588" y="1549"/>
                  </a:cubicBezTo>
                  <a:cubicBezTo>
                    <a:pt x="6602" y="1438"/>
                    <a:pt x="6504" y="1355"/>
                    <a:pt x="6408" y="1355"/>
                  </a:cubicBezTo>
                  <a:lnTo>
                    <a:pt x="5077" y="1355"/>
                  </a:lnTo>
                  <a:lnTo>
                    <a:pt x="5077" y="606"/>
                  </a:lnTo>
                  <a:cubicBezTo>
                    <a:pt x="5145" y="634"/>
                    <a:pt x="5215" y="675"/>
                    <a:pt x="5312" y="703"/>
                  </a:cubicBezTo>
                  <a:cubicBezTo>
                    <a:pt x="5534" y="758"/>
                    <a:pt x="5589" y="924"/>
                    <a:pt x="5589" y="924"/>
                  </a:cubicBezTo>
                  <a:lnTo>
                    <a:pt x="5589" y="939"/>
                  </a:lnTo>
                  <a:cubicBezTo>
                    <a:pt x="5613" y="1023"/>
                    <a:pt x="5691" y="1066"/>
                    <a:pt x="5774" y="1066"/>
                  </a:cubicBezTo>
                  <a:cubicBezTo>
                    <a:pt x="5786" y="1066"/>
                    <a:pt x="5799" y="1065"/>
                    <a:pt x="5811" y="1063"/>
                  </a:cubicBezTo>
                  <a:cubicBezTo>
                    <a:pt x="5909" y="1035"/>
                    <a:pt x="5964" y="939"/>
                    <a:pt x="5936" y="828"/>
                  </a:cubicBezTo>
                  <a:cubicBezTo>
                    <a:pt x="5909" y="689"/>
                    <a:pt x="5755" y="453"/>
                    <a:pt x="5409" y="342"/>
                  </a:cubicBezTo>
                  <a:cubicBezTo>
                    <a:pt x="5173" y="273"/>
                    <a:pt x="5062" y="107"/>
                    <a:pt x="5049" y="92"/>
                  </a:cubicBezTo>
                  <a:cubicBezTo>
                    <a:pt x="5016" y="38"/>
                    <a:pt x="4957" y="0"/>
                    <a:pt x="48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2"/>
            <p:cNvSpPr/>
            <p:nvPr/>
          </p:nvSpPr>
          <p:spPr>
            <a:xfrm>
              <a:off x="7988105" y="2030351"/>
              <a:ext cx="19884" cy="17356"/>
            </a:xfrm>
            <a:custGeom>
              <a:avLst/>
              <a:gdLst/>
              <a:ahLst/>
              <a:cxnLst/>
              <a:rect l="l" t="t" r="r" b="b"/>
              <a:pathLst>
                <a:path w="417" h="364" extrusionOk="0">
                  <a:moveTo>
                    <a:pt x="197" y="1"/>
                  </a:moveTo>
                  <a:cubicBezTo>
                    <a:pt x="162" y="1"/>
                    <a:pt x="127" y="10"/>
                    <a:pt x="98" y="30"/>
                  </a:cubicBezTo>
                  <a:cubicBezTo>
                    <a:pt x="15" y="85"/>
                    <a:pt x="0" y="196"/>
                    <a:pt x="56" y="279"/>
                  </a:cubicBezTo>
                  <a:cubicBezTo>
                    <a:pt x="92" y="333"/>
                    <a:pt x="151" y="364"/>
                    <a:pt x="210" y="364"/>
                  </a:cubicBezTo>
                  <a:cubicBezTo>
                    <a:pt x="243" y="364"/>
                    <a:pt x="276" y="354"/>
                    <a:pt x="305" y="335"/>
                  </a:cubicBezTo>
                  <a:cubicBezTo>
                    <a:pt x="389" y="279"/>
                    <a:pt x="416" y="168"/>
                    <a:pt x="361" y="85"/>
                  </a:cubicBezTo>
                  <a:cubicBezTo>
                    <a:pt x="325" y="31"/>
                    <a:pt x="261" y="1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6" name="Google Shape;2216;p52"/>
          <p:cNvGrpSpPr/>
          <p:nvPr/>
        </p:nvGrpSpPr>
        <p:grpSpPr>
          <a:xfrm>
            <a:off x="2642672" y="1976029"/>
            <a:ext cx="404274" cy="393381"/>
            <a:chOff x="1778749" y="1958301"/>
            <a:chExt cx="453375" cy="441158"/>
          </a:xfrm>
        </p:grpSpPr>
        <p:sp>
          <p:nvSpPr>
            <p:cNvPr id="2217" name="Google Shape;2217;p52"/>
            <p:cNvSpPr/>
            <p:nvPr/>
          </p:nvSpPr>
          <p:spPr>
            <a:xfrm>
              <a:off x="1778749" y="1958301"/>
              <a:ext cx="446404" cy="441158"/>
            </a:xfrm>
            <a:custGeom>
              <a:avLst/>
              <a:gdLst/>
              <a:ahLst/>
              <a:cxnLst/>
              <a:rect l="l" t="t" r="r" b="b"/>
              <a:pathLst>
                <a:path w="9362" h="9252" extrusionOk="0">
                  <a:moveTo>
                    <a:pt x="3773" y="2303"/>
                  </a:moveTo>
                  <a:cubicBezTo>
                    <a:pt x="3717" y="2608"/>
                    <a:pt x="3704" y="2927"/>
                    <a:pt x="3745" y="3232"/>
                  </a:cubicBezTo>
                  <a:cubicBezTo>
                    <a:pt x="3787" y="3593"/>
                    <a:pt x="3898" y="3939"/>
                    <a:pt x="4078" y="4259"/>
                  </a:cubicBezTo>
                  <a:lnTo>
                    <a:pt x="1498" y="4259"/>
                  </a:lnTo>
                  <a:cubicBezTo>
                    <a:pt x="1082" y="4259"/>
                    <a:pt x="694" y="4120"/>
                    <a:pt x="375" y="3856"/>
                  </a:cubicBezTo>
                  <a:lnTo>
                    <a:pt x="375" y="2706"/>
                  </a:lnTo>
                  <a:cubicBezTo>
                    <a:pt x="694" y="2441"/>
                    <a:pt x="1082" y="2303"/>
                    <a:pt x="1498" y="2303"/>
                  </a:cubicBezTo>
                  <a:close/>
                  <a:moveTo>
                    <a:pt x="4258" y="4619"/>
                  </a:moveTo>
                  <a:lnTo>
                    <a:pt x="4258" y="5548"/>
                  </a:lnTo>
                  <a:cubicBezTo>
                    <a:pt x="4258" y="5603"/>
                    <a:pt x="4286" y="5659"/>
                    <a:pt x="4327" y="5701"/>
                  </a:cubicBezTo>
                  <a:cubicBezTo>
                    <a:pt x="4358" y="5721"/>
                    <a:pt x="4403" y="5734"/>
                    <a:pt x="4447" y="5734"/>
                  </a:cubicBezTo>
                  <a:cubicBezTo>
                    <a:pt x="4463" y="5734"/>
                    <a:pt x="4479" y="5732"/>
                    <a:pt x="4494" y="5729"/>
                  </a:cubicBezTo>
                  <a:lnTo>
                    <a:pt x="5076" y="5548"/>
                  </a:lnTo>
                  <a:lnTo>
                    <a:pt x="5353" y="5465"/>
                  </a:lnTo>
                  <a:cubicBezTo>
                    <a:pt x="5673" y="5618"/>
                    <a:pt x="6034" y="5714"/>
                    <a:pt x="6380" y="5742"/>
                  </a:cubicBezTo>
                  <a:lnTo>
                    <a:pt x="6380" y="6173"/>
                  </a:lnTo>
                  <a:cubicBezTo>
                    <a:pt x="6061" y="6435"/>
                    <a:pt x="5659" y="6574"/>
                    <a:pt x="5243" y="6574"/>
                  </a:cubicBezTo>
                  <a:lnTo>
                    <a:pt x="1498" y="6574"/>
                  </a:lnTo>
                  <a:cubicBezTo>
                    <a:pt x="1082" y="6574"/>
                    <a:pt x="694" y="6435"/>
                    <a:pt x="375" y="6173"/>
                  </a:cubicBezTo>
                  <a:lnTo>
                    <a:pt x="375" y="5021"/>
                  </a:lnTo>
                  <a:cubicBezTo>
                    <a:pt x="694" y="4758"/>
                    <a:pt x="1082" y="4619"/>
                    <a:pt x="1498" y="4619"/>
                  </a:cubicBezTo>
                  <a:close/>
                  <a:moveTo>
                    <a:pt x="5243" y="6935"/>
                  </a:moveTo>
                  <a:cubicBezTo>
                    <a:pt x="5659" y="6935"/>
                    <a:pt x="6061" y="7088"/>
                    <a:pt x="6380" y="7337"/>
                  </a:cubicBezTo>
                  <a:lnTo>
                    <a:pt x="6380" y="8488"/>
                  </a:lnTo>
                  <a:cubicBezTo>
                    <a:pt x="6061" y="8752"/>
                    <a:pt x="5659" y="8891"/>
                    <a:pt x="5243" y="8891"/>
                  </a:cubicBezTo>
                  <a:lnTo>
                    <a:pt x="1498" y="8891"/>
                  </a:lnTo>
                  <a:cubicBezTo>
                    <a:pt x="1082" y="8891"/>
                    <a:pt x="694" y="8752"/>
                    <a:pt x="375" y="8488"/>
                  </a:cubicBezTo>
                  <a:lnTo>
                    <a:pt x="375" y="7337"/>
                  </a:lnTo>
                  <a:cubicBezTo>
                    <a:pt x="694" y="7073"/>
                    <a:pt x="1082" y="6935"/>
                    <a:pt x="1498" y="6935"/>
                  </a:cubicBezTo>
                  <a:close/>
                  <a:moveTo>
                    <a:pt x="6588" y="1"/>
                  </a:moveTo>
                  <a:cubicBezTo>
                    <a:pt x="5340" y="1"/>
                    <a:pt x="4272" y="805"/>
                    <a:pt x="3883" y="1942"/>
                  </a:cubicBezTo>
                  <a:lnTo>
                    <a:pt x="1498" y="1942"/>
                  </a:lnTo>
                  <a:cubicBezTo>
                    <a:pt x="971" y="1942"/>
                    <a:pt x="459" y="2123"/>
                    <a:pt x="70" y="2469"/>
                  </a:cubicBezTo>
                  <a:cubicBezTo>
                    <a:pt x="28" y="2511"/>
                    <a:pt x="0" y="2552"/>
                    <a:pt x="0" y="2608"/>
                  </a:cubicBezTo>
                  <a:lnTo>
                    <a:pt x="0" y="3954"/>
                  </a:lnTo>
                  <a:cubicBezTo>
                    <a:pt x="0" y="3995"/>
                    <a:pt x="28" y="4050"/>
                    <a:pt x="70" y="4092"/>
                  </a:cubicBezTo>
                  <a:cubicBezTo>
                    <a:pt x="237" y="4231"/>
                    <a:pt x="417" y="4355"/>
                    <a:pt x="611" y="4438"/>
                  </a:cubicBezTo>
                  <a:cubicBezTo>
                    <a:pt x="417" y="4522"/>
                    <a:pt x="237" y="4647"/>
                    <a:pt x="70" y="4786"/>
                  </a:cubicBezTo>
                  <a:cubicBezTo>
                    <a:pt x="28" y="4827"/>
                    <a:pt x="0" y="4882"/>
                    <a:pt x="0" y="4924"/>
                  </a:cubicBezTo>
                  <a:lnTo>
                    <a:pt x="0" y="6269"/>
                  </a:lnTo>
                  <a:cubicBezTo>
                    <a:pt x="0" y="6311"/>
                    <a:pt x="28" y="6367"/>
                    <a:pt x="70" y="6408"/>
                  </a:cubicBezTo>
                  <a:cubicBezTo>
                    <a:pt x="237" y="6546"/>
                    <a:pt x="417" y="6672"/>
                    <a:pt x="611" y="6755"/>
                  </a:cubicBezTo>
                  <a:cubicBezTo>
                    <a:pt x="417" y="6838"/>
                    <a:pt x="237" y="6962"/>
                    <a:pt x="70" y="7101"/>
                  </a:cubicBezTo>
                  <a:cubicBezTo>
                    <a:pt x="28" y="7143"/>
                    <a:pt x="0" y="7199"/>
                    <a:pt x="0" y="7240"/>
                  </a:cubicBezTo>
                  <a:lnTo>
                    <a:pt x="0" y="8586"/>
                  </a:lnTo>
                  <a:cubicBezTo>
                    <a:pt x="0" y="8641"/>
                    <a:pt x="28" y="8682"/>
                    <a:pt x="70" y="8724"/>
                  </a:cubicBezTo>
                  <a:cubicBezTo>
                    <a:pt x="459" y="9070"/>
                    <a:pt x="971" y="9251"/>
                    <a:pt x="1498" y="9251"/>
                  </a:cubicBezTo>
                  <a:lnTo>
                    <a:pt x="5243" y="9251"/>
                  </a:lnTo>
                  <a:cubicBezTo>
                    <a:pt x="5770" y="9251"/>
                    <a:pt x="6283" y="9070"/>
                    <a:pt x="6685" y="8710"/>
                  </a:cubicBezTo>
                  <a:cubicBezTo>
                    <a:pt x="6727" y="8682"/>
                    <a:pt x="6755" y="8627"/>
                    <a:pt x="6755" y="8571"/>
                  </a:cubicBezTo>
                  <a:lnTo>
                    <a:pt x="6755" y="7254"/>
                  </a:lnTo>
                  <a:cubicBezTo>
                    <a:pt x="6755" y="7199"/>
                    <a:pt x="6727" y="7143"/>
                    <a:pt x="6685" y="7116"/>
                  </a:cubicBezTo>
                  <a:cubicBezTo>
                    <a:pt x="6518" y="6962"/>
                    <a:pt x="6324" y="6838"/>
                    <a:pt x="6117" y="6755"/>
                  </a:cubicBezTo>
                  <a:cubicBezTo>
                    <a:pt x="6324" y="6672"/>
                    <a:pt x="6518" y="6546"/>
                    <a:pt x="6685" y="6394"/>
                  </a:cubicBezTo>
                  <a:cubicBezTo>
                    <a:pt x="6727" y="6367"/>
                    <a:pt x="6755" y="6311"/>
                    <a:pt x="6755" y="6256"/>
                  </a:cubicBezTo>
                  <a:lnTo>
                    <a:pt x="6755" y="5742"/>
                  </a:lnTo>
                  <a:cubicBezTo>
                    <a:pt x="7309" y="5714"/>
                    <a:pt x="7850" y="5520"/>
                    <a:pt x="8308" y="5174"/>
                  </a:cubicBezTo>
                  <a:cubicBezTo>
                    <a:pt x="8793" y="4813"/>
                    <a:pt x="9153" y="4314"/>
                    <a:pt x="9334" y="3745"/>
                  </a:cubicBezTo>
                  <a:cubicBezTo>
                    <a:pt x="9362" y="3649"/>
                    <a:pt x="9306" y="3538"/>
                    <a:pt x="9209" y="3510"/>
                  </a:cubicBezTo>
                  <a:cubicBezTo>
                    <a:pt x="9192" y="3505"/>
                    <a:pt x="9175" y="3503"/>
                    <a:pt x="9158" y="3503"/>
                  </a:cubicBezTo>
                  <a:cubicBezTo>
                    <a:pt x="9080" y="3503"/>
                    <a:pt x="9007" y="3554"/>
                    <a:pt x="8974" y="3634"/>
                  </a:cubicBezTo>
                  <a:cubicBezTo>
                    <a:pt x="8820" y="4120"/>
                    <a:pt x="8502" y="4577"/>
                    <a:pt x="8086" y="4882"/>
                  </a:cubicBezTo>
                  <a:cubicBezTo>
                    <a:pt x="7656" y="5202"/>
                    <a:pt x="7129" y="5381"/>
                    <a:pt x="6588" y="5381"/>
                  </a:cubicBezTo>
                  <a:cubicBezTo>
                    <a:pt x="6200" y="5381"/>
                    <a:pt x="5812" y="5285"/>
                    <a:pt x="5464" y="5104"/>
                  </a:cubicBezTo>
                  <a:cubicBezTo>
                    <a:pt x="5435" y="5095"/>
                    <a:pt x="5399" y="5085"/>
                    <a:pt x="5366" y="5085"/>
                  </a:cubicBezTo>
                  <a:cubicBezTo>
                    <a:pt x="5352" y="5085"/>
                    <a:pt x="5338" y="5087"/>
                    <a:pt x="5326" y="5091"/>
                  </a:cubicBezTo>
                  <a:lnTo>
                    <a:pt x="5007" y="5187"/>
                  </a:lnTo>
                  <a:lnTo>
                    <a:pt x="4619" y="5298"/>
                  </a:lnTo>
                  <a:lnTo>
                    <a:pt x="4619" y="4481"/>
                  </a:lnTo>
                  <a:cubicBezTo>
                    <a:pt x="4619" y="4438"/>
                    <a:pt x="4605" y="4397"/>
                    <a:pt x="4591" y="4370"/>
                  </a:cubicBezTo>
                  <a:cubicBezTo>
                    <a:pt x="4148" y="3773"/>
                    <a:pt x="3994" y="3011"/>
                    <a:pt x="4161" y="2289"/>
                  </a:cubicBezTo>
                  <a:cubicBezTo>
                    <a:pt x="4425" y="1193"/>
                    <a:pt x="5409" y="376"/>
                    <a:pt x="6588" y="376"/>
                  </a:cubicBezTo>
                  <a:cubicBezTo>
                    <a:pt x="7129" y="376"/>
                    <a:pt x="7656" y="542"/>
                    <a:pt x="8086" y="861"/>
                  </a:cubicBezTo>
                  <a:cubicBezTo>
                    <a:pt x="8502" y="1180"/>
                    <a:pt x="8820" y="1609"/>
                    <a:pt x="8974" y="2109"/>
                  </a:cubicBezTo>
                  <a:cubicBezTo>
                    <a:pt x="9007" y="2189"/>
                    <a:pt x="9080" y="2241"/>
                    <a:pt x="9159" y="2241"/>
                  </a:cubicBezTo>
                  <a:cubicBezTo>
                    <a:pt x="9175" y="2241"/>
                    <a:pt x="9192" y="2239"/>
                    <a:pt x="9209" y="2234"/>
                  </a:cubicBezTo>
                  <a:cubicBezTo>
                    <a:pt x="9306" y="2192"/>
                    <a:pt x="9362" y="2095"/>
                    <a:pt x="9334" y="1998"/>
                  </a:cubicBezTo>
                  <a:cubicBezTo>
                    <a:pt x="9140" y="1415"/>
                    <a:pt x="8793" y="930"/>
                    <a:pt x="8308" y="570"/>
                  </a:cubicBezTo>
                  <a:cubicBezTo>
                    <a:pt x="7809" y="195"/>
                    <a:pt x="7212" y="1"/>
                    <a:pt x="6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2"/>
            <p:cNvSpPr/>
            <p:nvPr/>
          </p:nvSpPr>
          <p:spPr>
            <a:xfrm>
              <a:off x="1820424" y="2326895"/>
              <a:ext cx="19884" cy="17690"/>
            </a:xfrm>
            <a:custGeom>
              <a:avLst/>
              <a:gdLst/>
              <a:ahLst/>
              <a:cxnLst/>
              <a:rect l="l" t="t" r="r" b="b"/>
              <a:pathLst>
                <a:path w="417" h="371" extrusionOk="0">
                  <a:moveTo>
                    <a:pt x="199" y="1"/>
                  </a:moveTo>
                  <a:cubicBezTo>
                    <a:pt x="179" y="1"/>
                    <a:pt x="159" y="3"/>
                    <a:pt x="139" y="9"/>
                  </a:cubicBezTo>
                  <a:cubicBezTo>
                    <a:pt x="42" y="51"/>
                    <a:pt x="1" y="162"/>
                    <a:pt x="42" y="259"/>
                  </a:cubicBezTo>
                  <a:cubicBezTo>
                    <a:pt x="74" y="323"/>
                    <a:pt x="139" y="370"/>
                    <a:pt x="211" y="370"/>
                  </a:cubicBezTo>
                  <a:cubicBezTo>
                    <a:pt x="233" y="370"/>
                    <a:pt x="255" y="366"/>
                    <a:pt x="278" y="356"/>
                  </a:cubicBezTo>
                  <a:cubicBezTo>
                    <a:pt x="375" y="314"/>
                    <a:pt x="417" y="203"/>
                    <a:pt x="375" y="120"/>
                  </a:cubicBezTo>
                  <a:cubicBezTo>
                    <a:pt x="352" y="43"/>
                    <a:pt x="278" y="1"/>
                    <a:pt x="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2"/>
            <p:cNvSpPr/>
            <p:nvPr/>
          </p:nvSpPr>
          <p:spPr>
            <a:xfrm>
              <a:off x="1856759" y="2326657"/>
              <a:ext cx="19884" cy="17929"/>
            </a:xfrm>
            <a:custGeom>
              <a:avLst/>
              <a:gdLst/>
              <a:ahLst/>
              <a:cxnLst/>
              <a:rect l="l" t="t" r="r" b="b"/>
              <a:pathLst>
                <a:path w="417" h="376" extrusionOk="0">
                  <a:moveTo>
                    <a:pt x="207" y="0"/>
                  </a:moveTo>
                  <a:cubicBezTo>
                    <a:pt x="185" y="0"/>
                    <a:pt x="162" y="5"/>
                    <a:pt x="140" y="14"/>
                  </a:cubicBezTo>
                  <a:cubicBezTo>
                    <a:pt x="43" y="56"/>
                    <a:pt x="1" y="167"/>
                    <a:pt x="43" y="264"/>
                  </a:cubicBezTo>
                  <a:cubicBezTo>
                    <a:pt x="75" y="328"/>
                    <a:pt x="147" y="375"/>
                    <a:pt x="217" y="375"/>
                  </a:cubicBezTo>
                  <a:cubicBezTo>
                    <a:pt x="238" y="375"/>
                    <a:pt x="259" y="371"/>
                    <a:pt x="278" y="361"/>
                  </a:cubicBezTo>
                  <a:cubicBezTo>
                    <a:pt x="376" y="319"/>
                    <a:pt x="417" y="208"/>
                    <a:pt x="376" y="125"/>
                  </a:cubicBezTo>
                  <a:cubicBezTo>
                    <a:pt x="354" y="50"/>
                    <a:pt x="283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2"/>
            <p:cNvSpPr/>
            <p:nvPr/>
          </p:nvSpPr>
          <p:spPr>
            <a:xfrm>
              <a:off x="1820424" y="2216222"/>
              <a:ext cx="19884" cy="17929"/>
            </a:xfrm>
            <a:custGeom>
              <a:avLst/>
              <a:gdLst/>
              <a:ahLst/>
              <a:cxnLst/>
              <a:rect l="l" t="t" r="r" b="b"/>
              <a:pathLst>
                <a:path w="417" h="376" extrusionOk="0">
                  <a:moveTo>
                    <a:pt x="209" y="0"/>
                  </a:moveTo>
                  <a:cubicBezTo>
                    <a:pt x="186" y="0"/>
                    <a:pt x="162" y="5"/>
                    <a:pt x="139" y="15"/>
                  </a:cubicBezTo>
                  <a:cubicBezTo>
                    <a:pt x="42" y="56"/>
                    <a:pt x="1" y="167"/>
                    <a:pt x="42" y="264"/>
                  </a:cubicBezTo>
                  <a:cubicBezTo>
                    <a:pt x="74" y="328"/>
                    <a:pt x="138" y="375"/>
                    <a:pt x="210" y="375"/>
                  </a:cubicBezTo>
                  <a:cubicBezTo>
                    <a:pt x="232" y="375"/>
                    <a:pt x="255" y="371"/>
                    <a:pt x="278" y="361"/>
                  </a:cubicBezTo>
                  <a:cubicBezTo>
                    <a:pt x="375" y="320"/>
                    <a:pt x="417" y="209"/>
                    <a:pt x="375" y="111"/>
                  </a:cubicBezTo>
                  <a:cubicBezTo>
                    <a:pt x="353" y="48"/>
                    <a:pt x="284" y="0"/>
                    <a:pt x="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2"/>
            <p:cNvSpPr/>
            <p:nvPr/>
          </p:nvSpPr>
          <p:spPr>
            <a:xfrm>
              <a:off x="1856759" y="2216222"/>
              <a:ext cx="19884" cy="17929"/>
            </a:xfrm>
            <a:custGeom>
              <a:avLst/>
              <a:gdLst/>
              <a:ahLst/>
              <a:cxnLst/>
              <a:rect l="l" t="t" r="r" b="b"/>
              <a:pathLst>
                <a:path w="417" h="376" extrusionOk="0">
                  <a:moveTo>
                    <a:pt x="210" y="0"/>
                  </a:moveTo>
                  <a:cubicBezTo>
                    <a:pt x="186" y="0"/>
                    <a:pt x="163" y="5"/>
                    <a:pt x="140" y="15"/>
                  </a:cubicBezTo>
                  <a:cubicBezTo>
                    <a:pt x="43" y="56"/>
                    <a:pt x="1" y="167"/>
                    <a:pt x="43" y="264"/>
                  </a:cubicBezTo>
                  <a:cubicBezTo>
                    <a:pt x="74" y="328"/>
                    <a:pt x="147" y="375"/>
                    <a:pt x="216" y="375"/>
                  </a:cubicBezTo>
                  <a:cubicBezTo>
                    <a:pt x="237" y="375"/>
                    <a:pt x="259" y="371"/>
                    <a:pt x="278" y="361"/>
                  </a:cubicBezTo>
                  <a:cubicBezTo>
                    <a:pt x="376" y="320"/>
                    <a:pt x="417" y="209"/>
                    <a:pt x="376" y="111"/>
                  </a:cubicBezTo>
                  <a:cubicBezTo>
                    <a:pt x="355" y="48"/>
                    <a:pt x="28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2"/>
            <p:cNvSpPr/>
            <p:nvPr/>
          </p:nvSpPr>
          <p:spPr>
            <a:xfrm>
              <a:off x="1820424" y="2105786"/>
              <a:ext cx="19884" cy="17929"/>
            </a:xfrm>
            <a:custGeom>
              <a:avLst/>
              <a:gdLst/>
              <a:ahLst/>
              <a:cxnLst/>
              <a:rect l="l" t="t" r="r" b="b"/>
              <a:pathLst>
                <a:path w="417" h="376" extrusionOk="0">
                  <a:moveTo>
                    <a:pt x="208" y="0"/>
                  </a:moveTo>
                  <a:cubicBezTo>
                    <a:pt x="185" y="0"/>
                    <a:pt x="162" y="5"/>
                    <a:pt x="139" y="14"/>
                  </a:cubicBezTo>
                  <a:cubicBezTo>
                    <a:pt x="42" y="56"/>
                    <a:pt x="1" y="167"/>
                    <a:pt x="42" y="264"/>
                  </a:cubicBezTo>
                  <a:cubicBezTo>
                    <a:pt x="74" y="328"/>
                    <a:pt x="139" y="375"/>
                    <a:pt x="211" y="375"/>
                  </a:cubicBezTo>
                  <a:cubicBezTo>
                    <a:pt x="233" y="375"/>
                    <a:pt x="255" y="371"/>
                    <a:pt x="278" y="361"/>
                  </a:cubicBezTo>
                  <a:cubicBezTo>
                    <a:pt x="375" y="319"/>
                    <a:pt x="417" y="208"/>
                    <a:pt x="375" y="112"/>
                  </a:cubicBezTo>
                  <a:cubicBezTo>
                    <a:pt x="353" y="48"/>
                    <a:pt x="283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2"/>
            <p:cNvSpPr/>
            <p:nvPr/>
          </p:nvSpPr>
          <p:spPr>
            <a:xfrm>
              <a:off x="1856568" y="2105929"/>
              <a:ext cx="20074" cy="17738"/>
            </a:xfrm>
            <a:custGeom>
              <a:avLst/>
              <a:gdLst/>
              <a:ahLst/>
              <a:cxnLst/>
              <a:rect l="l" t="t" r="r" b="b"/>
              <a:pathLst>
                <a:path w="421" h="372" extrusionOk="0">
                  <a:moveTo>
                    <a:pt x="228" y="1"/>
                  </a:moveTo>
                  <a:cubicBezTo>
                    <a:pt x="106" y="1"/>
                    <a:pt x="0" y="113"/>
                    <a:pt x="33" y="233"/>
                  </a:cubicBezTo>
                  <a:cubicBezTo>
                    <a:pt x="60" y="316"/>
                    <a:pt x="130" y="372"/>
                    <a:pt x="213" y="372"/>
                  </a:cubicBezTo>
                  <a:cubicBezTo>
                    <a:pt x="297" y="372"/>
                    <a:pt x="365" y="316"/>
                    <a:pt x="393" y="247"/>
                  </a:cubicBezTo>
                  <a:cubicBezTo>
                    <a:pt x="421" y="164"/>
                    <a:pt x="393" y="81"/>
                    <a:pt x="324" y="26"/>
                  </a:cubicBezTo>
                  <a:cubicBezTo>
                    <a:pt x="293" y="8"/>
                    <a:pt x="260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2"/>
            <p:cNvSpPr/>
            <p:nvPr/>
          </p:nvSpPr>
          <p:spPr>
            <a:xfrm>
              <a:off x="2025416" y="2008417"/>
              <a:ext cx="136277" cy="159593"/>
            </a:xfrm>
            <a:custGeom>
              <a:avLst/>
              <a:gdLst/>
              <a:ahLst/>
              <a:cxnLst/>
              <a:rect l="l" t="t" r="r" b="b"/>
              <a:pathLst>
                <a:path w="2858" h="3347" extrusionOk="0">
                  <a:moveTo>
                    <a:pt x="1055" y="2237"/>
                  </a:moveTo>
                  <a:cubicBezTo>
                    <a:pt x="1262" y="2237"/>
                    <a:pt x="1429" y="2403"/>
                    <a:pt x="1429" y="2598"/>
                  </a:cubicBezTo>
                  <a:lnTo>
                    <a:pt x="1429" y="2611"/>
                  </a:lnTo>
                  <a:cubicBezTo>
                    <a:pt x="1429" y="2819"/>
                    <a:pt x="1262" y="2971"/>
                    <a:pt x="1055" y="2971"/>
                  </a:cubicBezTo>
                  <a:lnTo>
                    <a:pt x="735" y="2971"/>
                  </a:lnTo>
                  <a:cubicBezTo>
                    <a:pt x="541" y="2971"/>
                    <a:pt x="375" y="2819"/>
                    <a:pt x="375" y="2611"/>
                  </a:cubicBezTo>
                  <a:lnTo>
                    <a:pt x="375" y="2598"/>
                  </a:lnTo>
                  <a:cubicBezTo>
                    <a:pt x="375" y="2403"/>
                    <a:pt x="541" y="2237"/>
                    <a:pt x="735" y="2237"/>
                  </a:cubicBezTo>
                  <a:close/>
                  <a:moveTo>
                    <a:pt x="1601" y="0"/>
                  </a:moveTo>
                  <a:cubicBezTo>
                    <a:pt x="1590" y="0"/>
                    <a:pt x="1578" y="2"/>
                    <a:pt x="1567" y="4"/>
                  </a:cubicBezTo>
                  <a:cubicBezTo>
                    <a:pt x="1484" y="31"/>
                    <a:pt x="1429" y="101"/>
                    <a:pt x="1429" y="198"/>
                  </a:cubicBezTo>
                  <a:lnTo>
                    <a:pt x="1429" y="1960"/>
                  </a:lnTo>
                  <a:cubicBezTo>
                    <a:pt x="1318" y="1904"/>
                    <a:pt x="1193" y="1862"/>
                    <a:pt x="1055" y="1862"/>
                  </a:cubicBezTo>
                  <a:lnTo>
                    <a:pt x="735" y="1862"/>
                  </a:lnTo>
                  <a:cubicBezTo>
                    <a:pt x="334" y="1862"/>
                    <a:pt x="1" y="2195"/>
                    <a:pt x="1" y="2598"/>
                  </a:cubicBezTo>
                  <a:lnTo>
                    <a:pt x="1" y="2611"/>
                  </a:lnTo>
                  <a:cubicBezTo>
                    <a:pt x="1" y="3014"/>
                    <a:pt x="334" y="3346"/>
                    <a:pt x="735" y="3346"/>
                  </a:cubicBezTo>
                  <a:lnTo>
                    <a:pt x="1055" y="3346"/>
                  </a:lnTo>
                  <a:cubicBezTo>
                    <a:pt x="1471" y="3346"/>
                    <a:pt x="1789" y="3014"/>
                    <a:pt x="1789" y="2611"/>
                  </a:cubicBezTo>
                  <a:lnTo>
                    <a:pt x="1789" y="614"/>
                  </a:lnTo>
                  <a:cubicBezTo>
                    <a:pt x="1887" y="669"/>
                    <a:pt x="1983" y="725"/>
                    <a:pt x="2109" y="767"/>
                  </a:cubicBezTo>
                  <a:cubicBezTo>
                    <a:pt x="2399" y="850"/>
                    <a:pt x="2469" y="1058"/>
                    <a:pt x="2469" y="1072"/>
                  </a:cubicBezTo>
                  <a:lnTo>
                    <a:pt x="2483" y="1085"/>
                  </a:lnTo>
                  <a:cubicBezTo>
                    <a:pt x="2504" y="1160"/>
                    <a:pt x="2574" y="1211"/>
                    <a:pt x="2644" y="1211"/>
                  </a:cubicBezTo>
                  <a:cubicBezTo>
                    <a:pt x="2665" y="1211"/>
                    <a:pt x="2685" y="1206"/>
                    <a:pt x="2704" y="1196"/>
                  </a:cubicBezTo>
                  <a:cubicBezTo>
                    <a:pt x="2802" y="1169"/>
                    <a:pt x="2858" y="1058"/>
                    <a:pt x="2830" y="961"/>
                  </a:cubicBezTo>
                  <a:cubicBezTo>
                    <a:pt x="2788" y="808"/>
                    <a:pt x="2608" y="531"/>
                    <a:pt x="2220" y="406"/>
                  </a:cubicBezTo>
                  <a:cubicBezTo>
                    <a:pt x="1915" y="309"/>
                    <a:pt x="1776" y="115"/>
                    <a:pt x="1761" y="101"/>
                  </a:cubicBezTo>
                  <a:cubicBezTo>
                    <a:pt x="1727" y="31"/>
                    <a:pt x="1662" y="0"/>
                    <a:pt x="1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2"/>
            <p:cNvSpPr/>
            <p:nvPr/>
          </p:nvSpPr>
          <p:spPr>
            <a:xfrm>
              <a:off x="1903060" y="2326657"/>
              <a:ext cx="152822" cy="17881"/>
            </a:xfrm>
            <a:custGeom>
              <a:avLst/>
              <a:gdLst/>
              <a:ahLst/>
              <a:cxnLst/>
              <a:rect l="l" t="t" r="r" b="b"/>
              <a:pathLst>
                <a:path w="3205" h="375" extrusionOk="0">
                  <a:moveTo>
                    <a:pt x="181" y="1"/>
                  </a:moveTo>
                  <a:cubicBezTo>
                    <a:pt x="84" y="1"/>
                    <a:pt x="1" y="84"/>
                    <a:pt x="1" y="195"/>
                  </a:cubicBezTo>
                  <a:cubicBezTo>
                    <a:pt x="1" y="291"/>
                    <a:pt x="84" y="375"/>
                    <a:pt x="181" y="375"/>
                  </a:cubicBezTo>
                  <a:lnTo>
                    <a:pt x="3024" y="375"/>
                  </a:lnTo>
                  <a:cubicBezTo>
                    <a:pt x="3121" y="375"/>
                    <a:pt x="3205" y="291"/>
                    <a:pt x="3205" y="195"/>
                  </a:cubicBezTo>
                  <a:cubicBezTo>
                    <a:pt x="3205" y="84"/>
                    <a:pt x="3121" y="1"/>
                    <a:pt x="30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2"/>
            <p:cNvSpPr/>
            <p:nvPr/>
          </p:nvSpPr>
          <p:spPr>
            <a:xfrm>
              <a:off x="1903060" y="2216222"/>
              <a:ext cx="58936" cy="17929"/>
            </a:xfrm>
            <a:custGeom>
              <a:avLst/>
              <a:gdLst/>
              <a:ahLst/>
              <a:cxnLst/>
              <a:rect l="l" t="t" r="r" b="b"/>
              <a:pathLst>
                <a:path w="1236" h="376" extrusionOk="0">
                  <a:moveTo>
                    <a:pt x="181" y="0"/>
                  </a:moveTo>
                  <a:cubicBezTo>
                    <a:pt x="84" y="0"/>
                    <a:pt x="1" y="83"/>
                    <a:pt x="1" y="194"/>
                  </a:cubicBezTo>
                  <a:cubicBezTo>
                    <a:pt x="1" y="292"/>
                    <a:pt x="84" y="375"/>
                    <a:pt x="181" y="375"/>
                  </a:cubicBezTo>
                  <a:lnTo>
                    <a:pt x="1041" y="375"/>
                  </a:lnTo>
                  <a:cubicBezTo>
                    <a:pt x="1152" y="375"/>
                    <a:pt x="1235" y="292"/>
                    <a:pt x="1235" y="194"/>
                  </a:cubicBezTo>
                  <a:cubicBezTo>
                    <a:pt x="1235" y="83"/>
                    <a:pt x="1152" y="0"/>
                    <a:pt x="10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2"/>
            <p:cNvSpPr/>
            <p:nvPr/>
          </p:nvSpPr>
          <p:spPr>
            <a:xfrm>
              <a:off x="1903060" y="2105786"/>
              <a:ext cx="38384" cy="17881"/>
            </a:xfrm>
            <a:custGeom>
              <a:avLst/>
              <a:gdLst/>
              <a:ahLst/>
              <a:cxnLst/>
              <a:rect l="l" t="t" r="r" b="b"/>
              <a:pathLst>
                <a:path w="805" h="375" extrusionOk="0">
                  <a:moveTo>
                    <a:pt x="181" y="1"/>
                  </a:moveTo>
                  <a:cubicBezTo>
                    <a:pt x="84" y="1"/>
                    <a:pt x="1" y="84"/>
                    <a:pt x="1" y="181"/>
                  </a:cubicBezTo>
                  <a:cubicBezTo>
                    <a:pt x="1" y="291"/>
                    <a:pt x="84" y="375"/>
                    <a:pt x="181" y="375"/>
                  </a:cubicBezTo>
                  <a:lnTo>
                    <a:pt x="611" y="375"/>
                  </a:lnTo>
                  <a:cubicBezTo>
                    <a:pt x="722" y="375"/>
                    <a:pt x="805" y="291"/>
                    <a:pt x="805" y="181"/>
                  </a:cubicBezTo>
                  <a:cubicBezTo>
                    <a:pt x="805" y="84"/>
                    <a:pt x="722" y="1"/>
                    <a:pt x="6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2"/>
            <p:cNvSpPr/>
            <p:nvPr/>
          </p:nvSpPr>
          <p:spPr>
            <a:xfrm>
              <a:off x="2211239" y="2086522"/>
              <a:ext cx="20885" cy="17404"/>
            </a:xfrm>
            <a:custGeom>
              <a:avLst/>
              <a:gdLst/>
              <a:ahLst/>
              <a:cxnLst/>
              <a:rect l="l" t="t" r="r" b="b"/>
              <a:pathLst>
                <a:path w="438" h="365" extrusionOk="0">
                  <a:moveTo>
                    <a:pt x="217" y="0"/>
                  </a:moveTo>
                  <a:cubicBezTo>
                    <a:pt x="191" y="0"/>
                    <a:pt x="164" y="5"/>
                    <a:pt x="139" y="17"/>
                  </a:cubicBezTo>
                  <a:cubicBezTo>
                    <a:pt x="42" y="58"/>
                    <a:pt x="0" y="169"/>
                    <a:pt x="42" y="252"/>
                  </a:cubicBezTo>
                  <a:cubicBezTo>
                    <a:pt x="72" y="331"/>
                    <a:pt x="135" y="364"/>
                    <a:pt x="200" y="364"/>
                  </a:cubicBezTo>
                  <a:cubicBezTo>
                    <a:pt x="316" y="364"/>
                    <a:pt x="437" y="256"/>
                    <a:pt x="375" y="113"/>
                  </a:cubicBezTo>
                  <a:cubicBezTo>
                    <a:pt x="355" y="42"/>
                    <a:pt x="289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9" name="Google Shape;2229;p52"/>
          <p:cNvGrpSpPr/>
          <p:nvPr/>
        </p:nvGrpSpPr>
        <p:grpSpPr>
          <a:xfrm>
            <a:off x="5970116" y="1317998"/>
            <a:ext cx="295461" cy="402778"/>
            <a:chOff x="5510323" y="1220350"/>
            <a:chExt cx="331346" cy="451696"/>
          </a:xfrm>
        </p:grpSpPr>
        <p:sp>
          <p:nvSpPr>
            <p:cNvPr id="2230" name="Google Shape;2230;p52"/>
            <p:cNvSpPr/>
            <p:nvPr/>
          </p:nvSpPr>
          <p:spPr>
            <a:xfrm>
              <a:off x="5510323" y="1220350"/>
              <a:ext cx="331346" cy="451696"/>
            </a:xfrm>
            <a:custGeom>
              <a:avLst/>
              <a:gdLst/>
              <a:ahLst/>
              <a:cxnLst/>
              <a:rect l="l" t="t" r="r" b="b"/>
              <a:pathLst>
                <a:path w="6949" h="9473" extrusionOk="0">
                  <a:moveTo>
                    <a:pt x="3190" y="3744"/>
                  </a:moveTo>
                  <a:cubicBezTo>
                    <a:pt x="3385" y="3744"/>
                    <a:pt x="3551" y="3911"/>
                    <a:pt x="3551" y="4105"/>
                  </a:cubicBezTo>
                  <a:cubicBezTo>
                    <a:pt x="3551" y="4286"/>
                    <a:pt x="3412" y="4438"/>
                    <a:pt x="3231" y="4465"/>
                  </a:cubicBezTo>
                  <a:cubicBezTo>
                    <a:pt x="3176" y="4203"/>
                    <a:pt x="2941" y="3994"/>
                    <a:pt x="2663" y="3994"/>
                  </a:cubicBezTo>
                  <a:cubicBezTo>
                    <a:pt x="2608" y="3994"/>
                    <a:pt x="2552" y="4008"/>
                    <a:pt x="2497" y="4036"/>
                  </a:cubicBezTo>
                  <a:cubicBezTo>
                    <a:pt x="2510" y="3966"/>
                    <a:pt x="2552" y="3897"/>
                    <a:pt x="2594" y="3855"/>
                  </a:cubicBezTo>
                  <a:cubicBezTo>
                    <a:pt x="2663" y="3787"/>
                    <a:pt x="2760" y="3744"/>
                    <a:pt x="2858" y="3744"/>
                  </a:cubicBezTo>
                  <a:close/>
                  <a:moveTo>
                    <a:pt x="5687" y="375"/>
                  </a:moveTo>
                  <a:cubicBezTo>
                    <a:pt x="6171" y="375"/>
                    <a:pt x="6574" y="763"/>
                    <a:pt x="6574" y="1263"/>
                  </a:cubicBezTo>
                  <a:lnTo>
                    <a:pt x="6574" y="5658"/>
                  </a:lnTo>
                  <a:cubicBezTo>
                    <a:pt x="6574" y="6157"/>
                    <a:pt x="6171" y="6546"/>
                    <a:pt x="5687" y="6546"/>
                  </a:cubicBezTo>
                  <a:lnTo>
                    <a:pt x="5520" y="6546"/>
                  </a:lnTo>
                  <a:lnTo>
                    <a:pt x="5520" y="6490"/>
                  </a:lnTo>
                  <a:cubicBezTo>
                    <a:pt x="5520" y="6185"/>
                    <a:pt x="5256" y="5936"/>
                    <a:pt x="4951" y="5936"/>
                  </a:cubicBezTo>
                  <a:cubicBezTo>
                    <a:pt x="4882" y="5936"/>
                    <a:pt x="4799" y="5950"/>
                    <a:pt x="4729" y="5978"/>
                  </a:cubicBezTo>
                  <a:cubicBezTo>
                    <a:pt x="4716" y="5894"/>
                    <a:pt x="4674" y="5825"/>
                    <a:pt x="4618" y="5769"/>
                  </a:cubicBezTo>
                  <a:cubicBezTo>
                    <a:pt x="4910" y="5617"/>
                    <a:pt x="5187" y="5409"/>
                    <a:pt x="5409" y="5159"/>
                  </a:cubicBezTo>
                  <a:cubicBezTo>
                    <a:pt x="5811" y="4687"/>
                    <a:pt x="6033" y="4092"/>
                    <a:pt x="6033" y="3467"/>
                  </a:cubicBezTo>
                  <a:cubicBezTo>
                    <a:pt x="6033" y="2385"/>
                    <a:pt x="5354" y="1415"/>
                    <a:pt x="4328" y="1054"/>
                  </a:cubicBezTo>
                  <a:cubicBezTo>
                    <a:pt x="4308" y="1048"/>
                    <a:pt x="4288" y="1046"/>
                    <a:pt x="4269" y="1046"/>
                  </a:cubicBezTo>
                  <a:cubicBezTo>
                    <a:pt x="4193" y="1046"/>
                    <a:pt x="4125" y="1088"/>
                    <a:pt x="4091" y="1165"/>
                  </a:cubicBezTo>
                  <a:cubicBezTo>
                    <a:pt x="4064" y="1263"/>
                    <a:pt x="4119" y="1373"/>
                    <a:pt x="4202" y="1401"/>
                  </a:cubicBezTo>
                  <a:cubicBezTo>
                    <a:pt x="5076" y="1720"/>
                    <a:pt x="5672" y="2552"/>
                    <a:pt x="5672" y="3467"/>
                  </a:cubicBezTo>
                  <a:cubicBezTo>
                    <a:pt x="5672" y="4008"/>
                    <a:pt x="5478" y="4521"/>
                    <a:pt x="5132" y="4924"/>
                  </a:cubicBezTo>
                  <a:cubicBezTo>
                    <a:pt x="4812" y="5270"/>
                    <a:pt x="4396" y="5519"/>
                    <a:pt x="3925" y="5617"/>
                  </a:cubicBezTo>
                  <a:cubicBezTo>
                    <a:pt x="3828" y="5436"/>
                    <a:pt x="3634" y="5325"/>
                    <a:pt x="3440" y="5325"/>
                  </a:cubicBezTo>
                  <a:cubicBezTo>
                    <a:pt x="3370" y="5325"/>
                    <a:pt x="3301" y="5340"/>
                    <a:pt x="3246" y="5367"/>
                  </a:cubicBezTo>
                  <a:lnTo>
                    <a:pt x="3246" y="4840"/>
                  </a:lnTo>
                  <a:cubicBezTo>
                    <a:pt x="3564" y="4813"/>
                    <a:pt x="3925" y="4521"/>
                    <a:pt x="3925" y="4175"/>
                  </a:cubicBezTo>
                  <a:lnTo>
                    <a:pt x="3925" y="2538"/>
                  </a:lnTo>
                  <a:cubicBezTo>
                    <a:pt x="3980" y="2579"/>
                    <a:pt x="4064" y="2622"/>
                    <a:pt x="4147" y="2649"/>
                  </a:cubicBezTo>
                  <a:cubicBezTo>
                    <a:pt x="4383" y="2718"/>
                    <a:pt x="4438" y="2871"/>
                    <a:pt x="4438" y="2885"/>
                  </a:cubicBezTo>
                  <a:lnTo>
                    <a:pt x="4452" y="2912"/>
                  </a:lnTo>
                  <a:cubicBezTo>
                    <a:pt x="4475" y="2981"/>
                    <a:pt x="4545" y="3030"/>
                    <a:pt x="4623" y="3030"/>
                  </a:cubicBezTo>
                  <a:cubicBezTo>
                    <a:pt x="4639" y="3030"/>
                    <a:pt x="4657" y="3028"/>
                    <a:pt x="4674" y="3023"/>
                  </a:cubicBezTo>
                  <a:cubicBezTo>
                    <a:pt x="4771" y="2995"/>
                    <a:pt x="4827" y="2899"/>
                    <a:pt x="4799" y="2801"/>
                  </a:cubicBezTo>
                  <a:lnTo>
                    <a:pt x="4799" y="2774"/>
                  </a:lnTo>
                  <a:cubicBezTo>
                    <a:pt x="4757" y="2649"/>
                    <a:pt x="4605" y="2400"/>
                    <a:pt x="4258" y="2289"/>
                  </a:cubicBezTo>
                  <a:cubicBezTo>
                    <a:pt x="4008" y="2219"/>
                    <a:pt x="3912" y="2052"/>
                    <a:pt x="3897" y="2039"/>
                  </a:cubicBezTo>
                  <a:cubicBezTo>
                    <a:pt x="3865" y="1984"/>
                    <a:pt x="3807" y="1947"/>
                    <a:pt x="3743" y="1947"/>
                  </a:cubicBezTo>
                  <a:cubicBezTo>
                    <a:pt x="3725" y="1947"/>
                    <a:pt x="3708" y="1950"/>
                    <a:pt x="3690" y="1956"/>
                  </a:cubicBezTo>
                  <a:cubicBezTo>
                    <a:pt x="3606" y="1969"/>
                    <a:pt x="3551" y="2052"/>
                    <a:pt x="3551" y="2136"/>
                  </a:cubicBezTo>
                  <a:lnTo>
                    <a:pt x="3551" y="3467"/>
                  </a:lnTo>
                  <a:cubicBezTo>
                    <a:pt x="3440" y="3412"/>
                    <a:pt x="3315" y="3370"/>
                    <a:pt x="3190" y="3370"/>
                  </a:cubicBezTo>
                  <a:lnTo>
                    <a:pt x="2858" y="3370"/>
                  </a:lnTo>
                  <a:cubicBezTo>
                    <a:pt x="2649" y="3370"/>
                    <a:pt x="2469" y="3454"/>
                    <a:pt x="2331" y="3592"/>
                  </a:cubicBezTo>
                  <a:cubicBezTo>
                    <a:pt x="2192" y="3731"/>
                    <a:pt x="2122" y="3911"/>
                    <a:pt x="2122" y="4105"/>
                  </a:cubicBezTo>
                  <a:cubicBezTo>
                    <a:pt x="2122" y="4188"/>
                    <a:pt x="2136" y="4271"/>
                    <a:pt x="2164" y="4355"/>
                  </a:cubicBezTo>
                  <a:cubicBezTo>
                    <a:pt x="2136" y="4424"/>
                    <a:pt x="2122" y="4493"/>
                    <a:pt x="2122" y="4576"/>
                  </a:cubicBezTo>
                  <a:lnTo>
                    <a:pt x="2122" y="5201"/>
                  </a:lnTo>
                  <a:cubicBezTo>
                    <a:pt x="1595" y="4785"/>
                    <a:pt x="1277" y="4147"/>
                    <a:pt x="1277" y="3467"/>
                  </a:cubicBezTo>
                  <a:cubicBezTo>
                    <a:pt x="1277" y="2552"/>
                    <a:pt x="1859" y="1720"/>
                    <a:pt x="2732" y="1401"/>
                  </a:cubicBezTo>
                  <a:cubicBezTo>
                    <a:pt x="2830" y="1373"/>
                    <a:pt x="2885" y="1263"/>
                    <a:pt x="2843" y="1179"/>
                  </a:cubicBezTo>
                  <a:cubicBezTo>
                    <a:pt x="2821" y="1090"/>
                    <a:pt x="2745" y="1046"/>
                    <a:pt x="2666" y="1046"/>
                  </a:cubicBezTo>
                  <a:cubicBezTo>
                    <a:pt x="2647" y="1046"/>
                    <a:pt x="2627" y="1048"/>
                    <a:pt x="2608" y="1054"/>
                  </a:cubicBezTo>
                  <a:cubicBezTo>
                    <a:pt x="1595" y="1415"/>
                    <a:pt x="902" y="2385"/>
                    <a:pt x="902" y="3467"/>
                  </a:cubicBezTo>
                  <a:cubicBezTo>
                    <a:pt x="902" y="4355"/>
                    <a:pt x="1373" y="5187"/>
                    <a:pt x="2122" y="5645"/>
                  </a:cubicBezTo>
                  <a:lnTo>
                    <a:pt x="2122" y="6005"/>
                  </a:lnTo>
                  <a:lnTo>
                    <a:pt x="2094" y="6005"/>
                  </a:lnTo>
                  <a:cubicBezTo>
                    <a:pt x="1776" y="6005"/>
                    <a:pt x="1484" y="6241"/>
                    <a:pt x="1401" y="6546"/>
                  </a:cubicBezTo>
                  <a:lnTo>
                    <a:pt x="1262" y="6546"/>
                  </a:lnTo>
                  <a:cubicBezTo>
                    <a:pt x="763" y="6546"/>
                    <a:pt x="375" y="6157"/>
                    <a:pt x="375" y="5658"/>
                  </a:cubicBezTo>
                  <a:lnTo>
                    <a:pt x="375" y="1263"/>
                  </a:lnTo>
                  <a:cubicBezTo>
                    <a:pt x="375" y="763"/>
                    <a:pt x="763" y="375"/>
                    <a:pt x="1262" y="375"/>
                  </a:cubicBezTo>
                  <a:close/>
                  <a:moveTo>
                    <a:pt x="1262" y="0"/>
                  </a:moveTo>
                  <a:cubicBezTo>
                    <a:pt x="569" y="0"/>
                    <a:pt x="1" y="569"/>
                    <a:pt x="1" y="1263"/>
                  </a:cubicBezTo>
                  <a:lnTo>
                    <a:pt x="1" y="5658"/>
                  </a:lnTo>
                  <a:cubicBezTo>
                    <a:pt x="1" y="6352"/>
                    <a:pt x="569" y="6921"/>
                    <a:pt x="1262" y="6921"/>
                  </a:cubicBezTo>
                  <a:lnTo>
                    <a:pt x="1373" y="6921"/>
                  </a:lnTo>
                  <a:lnTo>
                    <a:pt x="1373" y="7544"/>
                  </a:lnTo>
                  <a:cubicBezTo>
                    <a:pt x="1373" y="7905"/>
                    <a:pt x="1512" y="8252"/>
                    <a:pt x="1748" y="8529"/>
                  </a:cubicBezTo>
                  <a:lnTo>
                    <a:pt x="2109" y="8918"/>
                  </a:lnTo>
                  <a:lnTo>
                    <a:pt x="2109" y="9278"/>
                  </a:lnTo>
                  <a:cubicBezTo>
                    <a:pt x="2109" y="9389"/>
                    <a:pt x="2192" y="9472"/>
                    <a:pt x="2288" y="9472"/>
                  </a:cubicBezTo>
                  <a:cubicBezTo>
                    <a:pt x="2386" y="9472"/>
                    <a:pt x="2469" y="9389"/>
                    <a:pt x="2469" y="9278"/>
                  </a:cubicBezTo>
                  <a:lnTo>
                    <a:pt x="2469" y="8848"/>
                  </a:lnTo>
                  <a:cubicBezTo>
                    <a:pt x="2469" y="8792"/>
                    <a:pt x="2455" y="8751"/>
                    <a:pt x="2427" y="8724"/>
                  </a:cubicBezTo>
                  <a:lnTo>
                    <a:pt x="2025" y="8280"/>
                  </a:lnTo>
                  <a:cubicBezTo>
                    <a:pt x="1845" y="8071"/>
                    <a:pt x="1748" y="7822"/>
                    <a:pt x="1748" y="7544"/>
                  </a:cubicBezTo>
                  <a:lnTo>
                    <a:pt x="1748" y="6727"/>
                  </a:lnTo>
                  <a:cubicBezTo>
                    <a:pt x="1748" y="6518"/>
                    <a:pt x="1928" y="6379"/>
                    <a:pt x="2122" y="6379"/>
                  </a:cubicBezTo>
                  <a:lnTo>
                    <a:pt x="2122" y="6989"/>
                  </a:lnTo>
                  <a:cubicBezTo>
                    <a:pt x="2122" y="7087"/>
                    <a:pt x="2205" y="7170"/>
                    <a:pt x="2303" y="7170"/>
                  </a:cubicBezTo>
                  <a:cubicBezTo>
                    <a:pt x="2399" y="7170"/>
                    <a:pt x="2483" y="7087"/>
                    <a:pt x="2483" y="6989"/>
                  </a:cubicBezTo>
                  <a:lnTo>
                    <a:pt x="2483" y="4576"/>
                  </a:lnTo>
                  <a:cubicBezTo>
                    <a:pt x="2483" y="4480"/>
                    <a:pt x="2552" y="4397"/>
                    <a:pt x="2636" y="4369"/>
                  </a:cubicBezTo>
                  <a:cubicBezTo>
                    <a:pt x="2649" y="4366"/>
                    <a:pt x="2662" y="4365"/>
                    <a:pt x="2674" y="4365"/>
                  </a:cubicBezTo>
                  <a:cubicBezTo>
                    <a:pt x="2782" y="4365"/>
                    <a:pt x="2871" y="4464"/>
                    <a:pt x="2871" y="4563"/>
                  </a:cubicBezTo>
                  <a:lnTo>
                    <a:pt x="2871" y="5894"/>
                  </a:lnTo>
                  <a:cubicBezTo>
                    <a:pt x="2871" y="5991"/>
                    <a:pt x="2954" y="6074"/>
                    <a:pt x="3065" y="6074"/>
                  </a:cubicBezTo>
                  <a:cubicBezTo>
                    <a:pt x="3163" y="6074"/>
                    <a:pt x="3246" y="5991"/>
                    <a:pt x="3246" y="5894"/>
                  </a:cubicBezTo>
                  <a:cubicBezTo>
                    <a:pt x="3246" y="5784"/>
                    <a:pt x="3329" y="5700"/>
                    <a:pt x="3426" y="5700"/>
                  </a:cubicBezTo>
                  <a:cubicBezTo>
                    <a:pt x="3433" y="5699"/>
                    <a:pt x="3440" y="5699"/>
                    <a:pt x="3447" y="5699"/>
                  </a:cubicBezTo>
                  <a:cubicBezTo>
                    <a:pt x="3549" y="5699"/>
                    <a:pt x="3634" y="5791"/>
                    <a:pt x="3634" y="5894"/>
                  </a:cubicBezTo>
                  <a:lnTo>
                    <a:pt x="3634" y="6144"/>
                  </a:lnTo>
                  <a:cubicBezTo>
                    <a:pt x="3634" y="6241"/>
                    <a:pt x="3717" y="6324"/>
                    <a:pt x="3814" y="6324"/>
                  </a:cubicBezTo>
                  <a:cubicBezTo>
                    <a:pt x="3912" y="6324"/>
                    <a:pt x="4008" y="6241"/>
                    <a:pt x="4008" y="6130"/>
                  </a:cubicBezTo>
                  <a:cubicBezTo>
                    <a:pt x="4008" y="6033"/>
                    <a:pt x="4091" y="5950"/>
                    <a:pt x="4189" y="5950"/>
                  </a:cubicBezTo>
                  <a:cubicBezTo>
                    <a:pt x="4300" y="5950"/>
                    <a:pt x="4383" y="6033"/>
                    <a:pt x="4383" y="6130"/>
                  </a:cubicBezTo>
                  <a:lnTo>
                    <a:pt x="4383" y="6490"/>
                  </a:lnTo>
                  <a:cubicBezTo>
                    <a:pt x="4383" y="6601"/>
                    <a:pt x="4480" y="6684"/>
                    <a:pt x="4577" y="6684"/>
                  </a:cubicBezTo>
                  <a:cubicBezTo>
                    <a:pt x="4674" y="6684"/>
                    <a:pt x="4757" y="6601"/>
                    <a:pt x="4757" y="6490"/>
                  </a:cubicBezTo>
                  <a:cubicBezTo>
                    <a:pt x="4757" y="6394"/>
                    <a:pt x="4840" y="6296"/>
                    <a:pt x="4951" y="6296"/>
                  </a:cubicBezTo>
                  <a:cubicBezTo>
                    <a:pt x="5062" y="6296"/>
                    <a:pt x="5145" y="6394"/>
                    <a:pt x="5145" y="6490"/>
                  </a:cubicBezTo>
                  <a:lnTo>
                    <a:pt x="5145" y="6727"/>
                  </a:lnTo>
                  <a:lnTo>
                    <a:pt x="5145" y="6740"/>
                  </a:lnTo>
                  <a:lnTo>
                    <a:pt x="5145" y="7544"/>
                  </a:lnTo>
                  <a:cubicBezTo>
                    <a:pt x="5145" y="7808"/>
                    <a:pt x="5049" y="8071"/>
                    <a:pt x="4868" y="8280"/>
                  </a:cubicBezTo>
                  <a:lnTo>
                    <a:pt x="4466" y="8724"/>
                  </a:lnTo>
                  <a:cubicBezTo>
                    <a:pt x="4438" y="8751"/>
                    <a:pt x="4411" y="8792"/>
                    <a:pt x="4411" y="8848"/>
                  </a:cubicBezTo>
                  <a:lnTo>
                    <a:pt x="4411" y="9278"/>
                  </a:lnTo>
                  <a:cubicBezTo>
                    <a:pt x="4411" y="9389"/>
                    <a:pt x="4494" y="9472"/>
                    <a:pt x="4605" y="9472"/>
                  </a:cubicBezTo>
                  <a:cubicBezTo>
                    <a:pt x="4701" y="9472"/>
                    <a:pt x="4785" y="9389"/>
                    <a:pt x="4785" y="9278"/>
                  </a:cubicBezTo>
                  <a:lnTo>
                    <a:pt x="4785" y="8918"/>
                  </a:lnTo>
                  <a:lnTo>
                    <a:pt x="5145" y="8529"/>
                  </a:lnTo>
                  <a:cubicBezTo>
                    <a:pt x="5382" y="8252"/>
                    <a:pt x="5520" y="7905"/>
                    <a:pt x="5520" y="7544"/>
                  </a:cubicBezTo>
                  <a:lnTo>
                    <a:pt x="5520" y="6921"/>
                  </a:lnTo>
                  <a:lnTo>
                    <a:pt x="5687" y="6921"/>
                  </a:lnTo>
                  <a:cubicBezTo>
                    <a:pt x="6380" y="6921"/>
                    <a:pt x="6948" y="6352"/>
                    <a:pt x="6948" y="5658"/>
                  </a:cubicBezTo>
                  <a:lnTo>
                    <a:pt x="6948" y="1263"/>
                  </a:lnTo>
                  <a:cubicBezTo>
                    <a:pt x="6948" y="569"/>
                    <a:pt x="6380" y="0"/>
                    <a:pt x="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2"/>
            <p:cNvSpPr/>
            <p:nvPr/>
          </p:nvSpPr>
          <p:spPr>
            <a:xfrm>
              <a:off x="5666391" y="1263551"/>
              <a:ext cx="20027" cy="17499"/>
            </a:xfrm>
            <a:custGeom>
              <a:avLst/>
              <a:gdLst/>
              <a:ahLst/>
              <a:cxnLst/>
              <a:rect l="l" t="t" r="r" b="b"/>
              <a:pathLst>
                <a:path w="420" h="367" extrusionOk="0">
                  <a:moveTo>
                    <a:pt x="188" y="0"/>
                  </a:moveTo>
                  <a:cubicBezTo>
                    <a:pt x="158" y="0"/>
                    <a:pt x="127" y="7"/>
                    <a:pt x="97" y="24"/>
                  </a:cubicBezTo>
                  <a:cubicBezTo>
                    <a:pt x="28" y="79"/>
                    <a:pt x="1" y="176"/>
                    <a:pt x="28" y="259"/>
                  </a:cubicBezTo>
                  <a:cubicBezTo>
                    <a:pt x="61" y="332"/>
                    <a:pt x="129" y="367"/>
                    <a:pt x="197" y="367"/>
                  </a:cubicBezTo>
                  <a:cubicBezTo>
                    <a:pt x="271" y="367"/>
                    <a:pt x="345" y="325"/>
                    <a:pt x="374" y="246"/>
                  </a:cubicBezTo>
                  <a:cubicBezTo>
                    <a:pt x="419" y="123"/>
                    <a:pt x="312" y="0"/>
                    <a:pt x="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2" name="Google Shape;2232;p52"/>
          <p:cNvGrpSpPr/>
          <p:nvPr/>
        </p:nvGrpSpPr>
        <p:grpSpPr>
          <a:xfrm>
            <a:off x="7880600" y="1322122"/>
            <a:ext cx="402778" cy="394487"/>
            <a:chOff x="7652841" y="1224975"/>
            <a:chExt cx="451696" cy="442398"/>
          </a:xfrm>
        </p:grpSpPr>
        <p:sp>
          <p:nvSpPr>
            <p:cNvPr id="2233" name="Google Shape;2233;p52"/>
            <p:cNvSpPr/>
            <p:nvPr/>
          </p:nvSpPr>
          <p:spPr>
            <a:xfrm>
              <a:off x="7652841" y="1224975"/>
              <a:ext cx="451696" cy="442398"/>
            </a:xfrm>
            <a:custGeom>
              <a:avLst/>
              <a:gdLst/>
              <a:ahLst/>
              <a:cxnLst/>
              <a:rect l="l" t="t" r="r" b="b"/>
              <a:pathLst>
                <a:path w="9473" h="9278" extrusionOk="0">
                  <a:moveTo>
                    <a:pt x="4868" y="1123"/>
                  </a:moveTo>
                  <a:cubicBezTo>
                    <a:pt x="6671" y="1123"/>
                    <a:pt x="8155" y="2497"/>
                    <a:pt x="8349" y="4230"/>
                  </a:cubicBezTo>
                  <a:lnTo>
                    <a:pt x="7989" y="4230"/>
                  </a:lnTo>
                  <a:cubicBezTo>
                    <a:pt x="7906" y="4230"/>
                    <a:pt x="7836" y="4244"/>
                    <a:pt x="7752" y="4258"/>
                  </a:cubicBezTo>
                  <a:cubicBezTo>
                    <a:pt x="7711" y="2788"/>
                    <a:pt x="6491" y="1609"/>
                    <a:pt x="5007" y="1609"/>
                  </a:cubicBezTo>
                  <a:lnTo>
                    <a:pt x="4258" y="1609"/>
                  </a:lnTo>
                  <a:cubicBezTo>
                    <a:pt x="2774" y="1609"/>
                    <a:pt x="1567" y="2774"/>
                    <a:pt x="1499" y="4230"/>
                  </a:cubicBezTo>
                  <a:lnTo>
                    <a:pt x="1138" y="4230"/>
                  </a:lnTo>
                  <a:cubicBezTo>
                    <a:pt x="1318" y="2497"/>
                    <a:pt x="2802" y="1123"/>
                    <a:pt x="4605" y="1123"/>
                  </a:cubicBezTo>
                  <a:close/>
                  <a:moveTo>
                    <a:pt x="5007" y="1983"/>
                  </a:moveTo>
                  <a:cubicBezTo>
                    <a:pt x="6325" y="1983"/>
                    <a:pt x="7392" y="3052"/>
                    <a:pt x="7392" y="4368"/>
                  </a:cubicBezTo>
                  <a:lnTo>
                    <a:pt x="7392" y="4951"/>
                  </a:lnTo>
                  <a:lnTo>
                    <a:pt x="6713" y="4951"/>
                  </a:lnTo>
                  <a:cubicBezTo>
                    <a:pt x="5881" y="4951"/>
                    <a:pt x="5506" y="4355"/>
                    <a:pt x="5493" y="4327"/>
                  </a:cubicBezTo>
                  <a:cubicBezTo>
                    <a:pt x="5445" y="4244"/>
                    <a:pt x="5358" y="4201"/>
                    <a:pt x="5275" y="4201"/>
                  </a:cubicBezTo>
                  <a:cubicBezTo>
                    <a:pt x="5165" y="4201"/>
                    <a:pt x="5062" y="4275"/>
                    <a:pt x="5062" y="4424"/>
                  </a:cubicBezTo>
                  <a:lnTo>
                    <a:pt x="5062" y="5006"/>
                  </a:lnTo>
                  <a:cubicBezTo>
                    <a:pt x="4535" y="4951"/>
                    <a:pt x="4161" y="4799"/>
                    <a:pt x="3939" y="4674"/>
                  </a:cubicBezTo>
                  <a:cubicBezTo>
                    <a:pt x="3648" y="4507"/>
                    <a:pt x="3523" y="4355"/>
                    <a:pt x="3523" y="4355"/>
                  </a:cubicBezTo>
                  <a:cubicBezTo>
                    <a:pt x="3475" y="4283"/>
                    <a:pt x="3389" y="4242"/>
                    <a:pt x="3309" y="4242"/>
                  </a:cubicBezTo>
                  <a:cubicBezTo>
                    <a:pt x="3204" y="4242"/>
                    <a:pt x="3107" y="4310"/>
                    <a:pt x="3107" y="4466"/>
                  </a:cubicBezTo>
                  <a:lnTo>
                    <a:pt x="3107" y="5062"/>
                  </a:lnTo>
                  <a:cubicBezTo>
                    <a:pt x="2677" y="4993"/>
                    <a:pt x="2288" y="4771"/>
                    <a:pt x="2026" y="4411"/>
                  </a:cubicBezTo>
                  <a:cubicBezTo>
                    <a:pt x="2011" y="4396"/>
                    <a:pt x="1998" y="4383"/>
                    <a:pt x="1970" y="4368"/>
                  </a:cubicBezTo>
                  <a:cubicBezTo>
                    <a:pt x="1942" y="4341"/>
                    <a:pt x="1900" y="4327"/>
                    <a:pt x="1872" y="4313"/>
                  </a:cubicBezTo>
                  <a:cubicBezTo>
                    <a:pt x="1900" y="3024"/>
                    <a:pt x="2954" y="1983"/>
                    <a:pt x="4258" y="1983"/>
                  </a:cubicBezTo>
                  <a:close/>
                  <a:moveTo>
                    <a:pt x="4868" y="361"/>
                  </a:moveTo>
                  <a:cubicBezTo>
                    <a:pt x="6005" y="361"/>
                    <a:pt x="7059" y="805"/>
                    <a:pt x="7863" y="1609"/>
                  </a:cubicBezTo>
                  <a:cubicBezTo>
                    <a:pt x="8668" y="2399"/>
                    <a:pt x="9098" y="3468"/>
                    <a:pt x="9098" y="4590"/>
                  </a:cubicBezTo>
                  <a:lnTo>
                    <a:pt x="9098" y="5104"/>
                  </a:lnTo>
                  <a:lnTo>
                    <a:pt x="8738" y="5104"/>
                  </a:lnTo>
                  <a:cubicBezTo>
                    <a:pt x="8723" y="4923"/>
                    <a:pt x="8751" y="4535"/>
                    <a:pt x="8723" y="4368"/>
                  </a:cubicBezTo>
                  <a:cubicBezTo>
                    <a:pt x="8599" y="2358"/>
                    <a:pt x="6920" y="763"/>
                    <a:pt x="4868" y="763"/>
                  </a:cubicBezTo>
                  <a:lnTo>
                    <a:pt x="4605" y="763"/>
                  </a:lnTo>
                  <a:cubicBezTo>
                    <a:pt x="2566" y="763"/>
                    <a:pt x="888" y="2358"/>
                    <a:pt x="750" y="4368"/>
                  </a:cubicBezTo>
                  <a:cubicBezTo>
                    <a:pt x="722" y="4535"/>
                    <a:pt x="750" y="4923"/>
                    <a:pt x="735" y="5104"/>
                  </a:cubicBezTo>
                  <a:lnTo>
                    <a:pt x="375" y="5104"/>
                  </a:lnTo>
                  <a:lnTo>
                    <a:pt x="375" y="4590"/>
                  </a:lnTo>
                  <a:cubicBezTo>
                    <a:pt x="375" y="3468"/>
                    <a:pt x="818" y="2399"/>
                    <a:pt x="1610" y="1609"/>
                  </a:cubicBezTo>
                  <a:cubicBezTo>
                    <a:pt x="2414" y="805"/>
                    <a:pt x="3481" y="361"/>
                    <a:pt x="4605" y="361"/>
                  </a:cubicBezTo>
                  <a:close/>
                  <a:moveTo>
                    <a:pt x="735" y="5465"/>
                  </a:moveTo>
                  <a:lnTo>
                    <a:pt x="735" y="6075"/>
                  </a:lnTo>
                  <a:lnTo>
                    <a:pt x="375" y="6075"/>
                  </a:lnTo>
                  <a:lnTo>
                    <a:pt x="375" y="5465"/>
                  </a:lnTo>
                  <a:close/>
                  <a:moveTo>
                    <a:pt x="9098" y="5465"/>
                  </a:moveTo>
                  <a:lnTo>
                    <a:pt x="9098" y="6075"/>
                  </a:lnTo>
                  <a:lnTo>
                    <a:pt x="8738" y="6075"/>
                  </a:lnTo>
                  <a:lnTo>
                    <a:pt x="8738" y="5465"/>
                  </a:lnTo>
                  <a:close/>
                  <a:moveTo>
                    <a:pt x="1484" y="4605"/>
                  </a:moveTo>
                  <a:cubicBezTo>
                    <a:pt x="1540" y="4605"/>
                    <a:pt x="1582" y="4618"/>
                    <a:pt x="1637" y="4618"/>
                  </a:cubicBezTo>
                  <a:cubicBezTo>
                    <a:pt x="1665" y="4674"/>
                    <a:pt x="1720" y="4729"/>
                    <a:pt x="1762" y="4799"/>
                  </a:cubicBezTo>
                  <a:lnTo>
                    <a:pt x="1762" y="6338"/>
                  </a:lnTo>
                  <a:cubicBezTo>
                    <a:pt x="1762" y="6519"/>
                    <a:pt x="1776" y="6685"/>
                    <a:pt x="1817" y="6851"/>
                  </a:cubicBezTo>
                  <a:cubicBezTo>
                    <a:pt x="1720" y="6907"/>
                    <a:pt x="1595" y="6948"/>
                    <a:pt x="1484" y="6948"/>
                  </a:cubicBezTo>
                  <a:lnTo>
                    <a:pt x="1110" y="6948"/>
                  </a:lnTo>
                  <a:lnTo>
                    <a:pt x="1110" y="4618"/>
                  </a:lnTo>
                  <a:lnTo>
                    <a:pt x="1110" y="4605"/>
                  </a:lnTo>
                  <a:close/>
                  <a:moveTo>
                    <a:pt x="8363" y="4605"/>
                  </a:moveTo>
                  <a:lnTo>
                    <a:pt x="8363" y="6948"/>
                  </a:lnTo>
                  <a:lnTo>
                    <a:pt x="7989" y="6948"/>
                  </a:lnTo>
                  <a:cubicBezTo>
                    <a:pt x="7850" y="6948"/>
                    <a:pt x="7711" y="6892"/>
                    <a:pt x="7600" y="6809"/>
                  </a:cubicBezTo>
                  <a:cubicBezTo>
                    <a:pt x="7628" y="6657"/>
                    <a:pt x="7642" y="6504"/>
                    <a:pt x="7642" y="6338"/>
                  </a:cubicBezTo>
                  <a:lnTo>
                    <a:pt x="7642" y="5326"/>
                  </a:lnTo>
                  <a:cubicBezTo>
                    <a:pt x="7739" y="5326"/>
                    <a:pt x="7822" y="5243"/>
                    <a:pt x="7822" y="5145"/>
                  </a:cubicBezTo>
                  <a:lnTo>
                    <a:pt x="7822" y="4618"/>
                  </a:lnTo>
                  <a:cubicBezTo>
                    <a:pt x="7863" y="4618"/>
                    <a:pt x="7947" y="4605"/>
                    <a:pt x="7989" y="4605"/>
                  </a:cubicBezTo>
                  <a:close/>
                  <a:moveTo>
                    <a:pt x="4605" y="1"/>
                  </a:moveTo>
                  <a:cubicBezTo>
                    <a:pt x="3370" y="1"/>
                    <a:pt x="2220" y="472"/>
                    <a:pt x="1345" y="1345"/>
                  </a:cubicBezTo>
                  <a:cubicBezTo>
                    <a:pt x="486" y="2205"/>
                    <a:pt x="1" y="3370"/>
                    <a:pt x="1" y="4590"/>
                  </a:cubicBezTo>
                  <a:lnTo>
                    <a:pt x="1" y="6269"/>
                  </a:lnTo>
                  <a:cubicBezTo>
                    <a:pt x="1" y="6365"/>
                    <a:pt x="84" y="6449"/>
                    <a:pt x="195" y="6449"/>
                  </a:cubicBezTo>
                  <a:lnTo>
                    <a:pt x="735" y="6449"/>
                  </a:lnTo>
                  <a:lnTo>
                    <a:pt x="735" y="7129"/>
                  </a:lnTo>
                  <a:cubicBezTo>
                    <a:pt x="735" y="7225"/>
                    <a:pt x="818" y="7309"/>
                    <a:pt x="929" y="7309"/>
                  </a:cubicBezTo>
                  <a:lnTo>
                    <a:pt x="1484" y="7309"/>
                  </a:lnTo>
                  <a:cubicBezTo>
                    <a:pt x="1637" y="7309"/>
                    <a:pt x="1776" y="7281"/>
                    <a:pt x="1900" y="7225"/>
                  </a:cubicBezTo>
                  <a:cubicBezTo>
                    <a:pt x="2275" y="8418"/>
                    <a:pt x="3385" y="9278"/>
                    <a:pt x="4702" y="9278"/>
                  </a:cubicBezTo>
                  <a:cubicBezTo>
                    <a:pt x="5173" y="9278"/>
                    <a:pt x="5617" y="9181"/>
                    <a:pt x="6020" y="8973"/>
                  </a:cubicBezTo>
                  <a:cubicBezTo>
                    <a:pt x="6116" y="8917"/>
                    <a:pt x="6144" y="8806"/>
                    <a:pt x="6103" y="8723"/>
                  </a:cubicBezTo>
                  <a:cubicBezTo>
                    <a:pt x="6073" y="8656"/>
                    <a:pt x="6011" y="8615"/>
                    <a:pt x="5943" y="8615"/>
                  </a:cubicBezTo>
                  <a:cubicBezTo>
                    <a:pt x="5913" y="8615"/>
                    <a:pt x="5883" y="8623"/>
                    <a:pt x="5853" y="8640"/>
                  </a:cubicBezTo>
                  <a:cubicBezTo>
                    <a:pt x="5493" y="8821"/>
                    <a:pt x="5104" y="8904"/>
                    <a:pt x="4702" y="8904"/>
                  </a:cubicBezTo>
                  <a:cubicBezTo>
                    <a:pt x="3301" y="8904"/>
                    <a:pt x="2137" y="7739"/>
                    <a:pt x="2137" y="6338"/>
                  </a:cubicBezTo>
                  <a:lnTo>
                    <a:pt x="2137" y="5132"/>
                  </a:lnTo>
                  <a:cubicBezTo>
                    <a:pt x="2483" y="5381"/>
                    <a:pt x="2871" y="5548"/>
                    <a:pt x="3287" y="5548"/>
                  </a:cubicBezTo>
                  <a:cubicBezTo>
                    <a:pt x="3412" y="5548"/>
                    <a:pt x="3564" y="5520"/>
                    <a:pt x="3564" y="5367"/>
                  </a:cubicBezTo>
                  <a:lnTo>
                    <a:pt x="3564" y="4938"/>
                  </a:lnTo>
                  <a:cubicBezTo>
                    <a:pt x="3897" y="5145"/>
                    <a:pt x="4439" y="5367"/>
                    <a:pt x="5243" y="5395"/>
                  </a:cubicBezTo>
                  <a:cubicBezTo>
                    <a:pt x="5367" y="5395"/>
                    <a:pt x="5520" y="5367"/>
                    <a:pt x="5520" y="5215"/>
                  </a:cubicBezTo>
                  <a:lnTo>
                    <a:pt x="5520" y="4965"/>
                  </a:lnTo>
                  <a:cubicBezTo>
                    <a:pt x="5770" y="5145"/>
                    <a:pt x="6116" y="5312"/>
                    <a:pt x="6588" y="5326"/>
                  </a:cubicBezTo>
                  <a:lnTo>
                    <a:pt x="7268" y="5326"/>
                  </a:lnTo>
                  <a:lnTo>
                    <a:pt x="7268" y="6338"/>
                  </a:lnTo>
                  <a:cubicBezTo>
                    <a:pt x="7268" y="6782"/>
                    <a:pt x="7157" y="7225"/>
                    <a:pt x="6935" y="7614"/>
                  </a:cubicBezTo>
                  <a:cubicBezTo>
                    <a:pt x="6879" y="7697"/>
                    <a:pt x="6907" y="7822"/>
                    <a:pt x="7004" y="7863"/>
                  </a:cubicBezTo>
                  <a:cubicBezTo>
                    <a:pt x="7032" y="7882"/>
                    <a:pt x="7064" y="7892"/>
                    <a:pt x="7096" y="7892"/>
                  </a:cubicBezTo>
                  <a:cubicBezTo>
                    <a:pt x="7156" y="7892"/>
                    <a:pt x="7217" y="7858"/>
                    <a:pt x="7253" y="7794"/>
                  </a:cubicBezTo>
                  <a:cubicBezTo>
                    <a:pt x="7364" y="7600"/>
                    <a:pt x="7447" y="7406"/>
                    <a:pt x="7517" y="7184"/>
                  </a:cubicBezTo>
                  <a:cubicBezTo>
                    <a:pt x="7656" y="7267"/>
                    <a:pt x="7822" y="7309"/>
                    <a:pt x="7989" y="7309"/>
                  </a:cubicBezTo>
                  <a:lnTo>
                    <a:pt x="8557" y="7309"/>
                  </a:lnTo>
                  <a:cubicBezTo>
                    <a:pt x="8654" y="7309"/>
                    <a:pt x="8738" y="7225"/>
                    <a:pt x="8738" y="7129"/>
                  </a:cubicBezTo>
                  <a:lnTo>
                    <a:pt x="8738" y="6449"/>
                  </a:lnTo>
                  <a:lnTo>
                    <a:pt x="9292" y="6449"/>
                  </a:lnTo>
                  <a:cubicBezTo>
                    <a:pt x="9389" y="6449"/>
                    <a:pt x="9472" y="6365"/>
                    <a:pt x="9472" y="6269"/>
                  </a:cubicBezTo>
                  <a:lnTo>
                    <a:pt x="9472" y="4590"/>
                  </a:lnTo>
                  <a:cubicBezTo>
                    <a:pt x="9472" y="3370"/>
                    <a:pt x="8987" y="2205"/>
                    <a:pt x="8127" y="1345"/>
                  </a:cubicBezTo>
                  <a:cubicBezTo>
                    <a:pt x="7253" y="472"/>
                    <a:pt x="6103" y="1"/>
                    <a:pt x="4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2"/>
            <p:cNvSpPr/>
            <p:nvPr/>
          </p:nvSpPr>
          <p:spPr>
            <a:xfrm>
              <a:off x="7855830" y="1503352"/>
              <a:ext cx="43725" cy="60271"/>
            </a:xfrm>
            <a:custGeom>
              <a:avLst/>
              <a:gdLst/>
              <a:ahLst/>
              <a:cxnLst/>
              <a:rect l="l" t="t" r="r" b="b"/>
              <a:pathLst>
                <a:path w="917" h="1264" extrusionOk="0">
                  <a:moveTo>
                    <a:pt x="448" y="1"/>
                  </a:moveTo>
                  <a:cubicBezTo>
                    <a:pt x="375" y="1"/>
                    <a:pt x="311" y="51"/>
                    <a:pt x="278" y="126"/>
                  </a:cubicBezTo>
                  <a:lnTo>
                    <a:pt x="28" y="875"/>
                  </a:lnTo>
                  <a:lnTo>
                    <a:pt x="15" y="888"/>
                  </a:lnTo>
                  <a:cubicBezTo>
                    <a:pt x="1" y="971"/>
                    <a:pt x="15" y="1069"/>
                    <a:pt x="71" y="1152"/>
                  </a:cubicBezTo>
                  <a:cubicBezTo>
                    <a:pt x="126" y="1221"/>
                    <a:pt x="209" y="1263"/>
                    <a:pt x="306" y="1263"/>
                  </a:cubicBezTo>
                  <a:lnTo>
                    <a:pt x="736" y="1263"/>
                  </a:lnTo>
                  <a:cubicBezTo>
                    <a:pt x="833" y="1263"/>
                    <a:pt x="916" y="1180"/>
                    <a:pt x="916" y="1082"/>
                  </a:cubicBezTo>
                  <a:cubicBezTo>
                    <a:pt x="916" y="986"/>
                    <a:pt x="833" y="902"/>
                    <a:pt x="736" y="902"/>
                  </a:cubicBezTo>
                  <a:lnTo>
                    <a:pt x="403" y="902"/>
                  </a:lnTo>
                  <a:lnTo>
                    <a:pt x="639" y="250"/>
                  </a:lnTo>
                  <a:cubicBezTo>
                    <a:pt x="666" y="154"/>
                    <a:pt x="611" y="43"/>
                    <a:pt x="514" y="15"/>
                  </a:cubicBezTo>
                  <a:cubicBezTo>
                    <a:pt x="492" y="5"/>
                    <a:pt x="469" y="1"/>
                    <a:pt x="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2"/>
            <p:cNvSpPr/>
            <p:nvPr/>
          </p:nvSpPr>
          <p:spPr>
            <a:xfrm>
              <a:off x="7854543" y="1595286"/>
              <a:ext cx="48302" cy="17261"/>
            </a:xfrm>
            <a:custGeom>
              <a:avLst/>
              <a:gdLst/>
              <a:ahLst/>
              <a:cxnLst/>
              <a:rect l="l" t="t" r="r" b="b"/>
              <a:pathLst>
                <a:path w="1013" h="362" extrusionOk="0">
                  <a:moveTo>
                    <a:pt x="181" y="1"/>
                  </a:moveTo>
                  <a:cubicBezTo>
                    <a:pt x="83" y="1"/>
                    <a:pt x="0" y="84"/>
                    <a:pt x="0" y="180"/>
                  </a:cubicBezTo>
                  <a:cubicBezTo>
                    <a:pt x="0" y="278"/>
                    <a:pt x="83" y="361"/>
                    <a:pt x="181" y="361"/>
                  </a:cubicBezTo>
                  <a:lnTo>
                    <a:pt x="832" y="361"/>
                  </a:lnTo>
                  <a:cubicBezTo>
                    <a:pt x="930" y="361"/>
                    <a:pt x="1013" y="278"/>
                    <a:pt x="1013" y="180"/>
                  </a:cubicBezTo>
                  <a:cubicBezTo>
                    <a:pt x="1013" y="84"/>
                    <a:pt x="930" y="1"/>
                    <a:pt x="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2"/>
            <p:cNvSpPr/>
            <p:nvPr/>
          </p:nvSpPr>
          <p:spPr>
            <a:xfrm>
              <a:off x="7957682" y="1614312"/>
              <a:ext cx="19264" cy="17499"/>
            </a:xfrm>
            <a:custGeom>
              <a:avLst/>
              <a:gdLst/>
              <a:ahLst/>
              <a:cxnLst/>
              <a:rect l="l" t="t" r="r" b="b"/>
              <a:pathLst>
                <a:path w="404" h="367" extrusionOk="0">
                  <a:moveTo>
                    <a:pt x="196" y="0"/>
                  </a:moveTo>
                  <a:cubicBezTo>
                    <a:pt x="125" y="0"/>
                    <a:pt x="56" y="38"/>
                    <a:pt x="28" y="114"/>
                  </a:cubicBezTo>
                  <a:cubicBezTo>
                    <a:pt x="0" y="184"/>
                    <a:pt x="15" y="267"/>
                    <a:pt x="84" y="323"/>
                  </a:cubicBezTo>
                  <a:cubicBezTo>
                    <a:pt x="113" y="352"/>
                    <a:pt x="151" y="366"/>
                    <a:pt x="190" y="366"/>
                  </a:cubicBezTo>
                  <a:cubicBezTo>
                    <a:pt x="224" y="366"/>
                    <a:pt x="260" y="356"/>
                    <a:pt x="292" y="336"/>
                  </a:cubicBezTo>
                  <a:cubicBezTo>
                    <a:pt x="375" y="295"/>
                    <a:pt x="403" y="197"/>
                    <a:pt x="375" y="114"/>
                  </a:cubicBezTo>
                  <a:cubicBezTo>
                    <a:pt x="340" y="38"/>
                    <a:pt x="268" y="0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7" name="Google Shape;2237;p52"/>
          <p:cNvGrpSpPr/>
          <p:nvPr/>
        </p:nvGrpSpPr>
        <p:grpSpPr>
          <a:xfrm>
            <a:off x="6570958" y="1318423"/>
            <a:ext cx="402778" cy="401757"/>
            <a:chOff x="6184139" y="1220827"/>
            <a:chExt cx="451696" cy="450552"/>
          </a:xfrm>
        </p:grpSpPr>
        <p:sp>
          <p:nvSpPr>
            <p:cNvPr id="2238" name="Google Shape;2238;p52"/>
            <p:cNvSpPr/>
            <p:nvPr/>
          </p:nvSpPr>
          <p:spPr>
            <a:xfrm>
              <a:off x="6353416" y="1390104"/>
              <a:ext cx="117776" cy="137087"/>
            </a:xfrm>
            <a:custGeom>
              <a:avLst/>
              <a:gdLst/>
              <a:ahLst/>
              <a:cxnLst/>
              <a:rect l="l" t="t" r="r" b="b"/>
              <a:pathLst>
                <a:path w="2470" h="2875" extrusionOk="0">
                  <a:moveTo>
                    <a:pt x="916" y="1946"/>
                  </a:moveTo>
                  <a:cubicBezTo>
                    <a:pt x="1069" y="1946"/>
                    <a:pt x="1193" y="2070"/>
                    <a:pt x="1193" y="2224"/>
                  </a:cubicBezTo>
                  <a:cubicBezTo>
                    <a:pt x="1193" y="2376"/>
                    <a:pt x="1069" y="2501"/>
                    <a:pt x="916" y="2501"/>
                  </a:cubicBezTo>
                  <a:lnTo>
                    <a:pt x="666" y="2501"/>
                  </a:lnTo>
                  <a:cubicBezTo>
                    <a:pt x="500" y="2501"/>
                    <a:pt x="376" y="2376"/>
                    <a:pt x="376" y="2224"/>
                  </a:cubicBezTo>
                  <a:cubicBezTo>
                    <a:pt x="376" y="2070"/>
                    <a:pt x="500" y="1946"/>
                    <a:pt x="666" y="1946"/>
                  </a:cubicBezTo>
                  <a:close/>
                  <a:moveTo>
                    <a:pt x="1383" y="1"/>
                  </a:moveTo>
                  <a:cubicBezTo>
                    <a:pt x="1371" y="1"/>
                    <a:pt x="1358" y="2"/>
                    <a:pt x="1347" y="5"/>
                  </a:cubicBezTo>
                  <a:cubicBezTo>
                    <a:pt x="1263" y="18"/>
                    <a:pt x="1193" y="101"/>
                    <a:pt x="1193" y="184"/>
                  </a:cubicBezTo>
                  <a:lnTo>
                    <a:pt x="1193" y="1627"/>
                  </a:lnTo>
                  <a:cubicBezTo>
                    <a:pt x="1110" y="1599"/>
                    <a:pt x="1014" y="1571"/>
                    <a:pt x="916" y="1571"/>
                  </a:cubicBezTo>
                  <a:lnTo>
                    <a:pt x="666" y="1571"/>
                  </a:lnTo>
                  <a:cubicBezTo>
                    <a:pt x="320" y="1571"/>
                    <a:pt x="15" y="1849"/>
                    <a:pt x="15" y="2209"/>
                  </a:cubicBezTo>
                  <a:cubicBezTo>
                    <a:pt x="1" y="2570"/>
                    <a:pt x="293" y="2875"/>
                    <a:pt x="666" y="2875"/>
                  </a:cubicBezTo>
                  <a:lnTo>
                    <a:pt x="916" y="2875"/>
                  </a:lnTo>
                  <a:cubicBezTo>
                    <a:pt x="1277" y="2875"/>
                    <a:pt x="1568" y="2584"/>
                    <a:pt x="1568" y="2224"/>
                  </a:cubicBezTo>
                  <a:lnTo>
                    <a:pt x="1568" y="600"/>
                  </a:lnTo>
                  <a:cubicBezTo>
                    <a:pt x="1637" y="628"/>
                    <a:pt x="1707" y="670"/>
                    <a:pt x="1804" y="698"/>
                  </a:cubicBezTo>
                  <a:cubicBezTo>
                    <a:pt x="2026" y="767"/>
                    <a:pt x="2081" y="920"/>
                    <a:pt x="2081" y="933"/>
                  </a:cubicBezTo>
                  <a:lnTo>
                    <a:pt x="2095" y="948"/>
                  </a:lnTo>
                  <a:cubicBezTo>
                    <a:pt x="2118" y="1025"/>
                    <a:pt x="2183" y="1067"/>
                    <a:pt x="2259" y="1067"/>
                  </a:cubicBezTo>
                  <a:cubicBezTo>
                    <a:pt x="2278" y="1067"/>
                    <a:pt x="2297" y="1064"/>
                    <a:pt x="2317" y="1059"/>
                  </a:cubicBezTo>
                  <a:cubicBezTo>
                    <a:pt x="2414" y="1031"/>
                    <a:pt x="2469" y="933"/>
                    <a:pt x="2442" y="822"/>
                  </a:cubicBezTo>
                  <a:cubicBezTo>
                    <a:pt x="2401" y="698"/>
                    <a:pt x="2247" y="448"/>
                    <a:pt x="1915" y="337"/>
                  </a:cubicBezTo>
                  <a:cubicBezTo>
                    <a:pt x="1665" y="268"/>
                    <a:pt x="1554" y="101"/>
                    <a:pt x="1541" y="88"/>
                  </a:cubicBezTo>
                  <a:cubicBezTo>
                    <a:pt x="1506" y="30"/>
                    <a:pt x="1443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2"/>
            <p:cNvSpPr/>
            <p:nvPr/>
          </p:nvSpPr>
          <p:spPr>
            <a:xfrm>
              <a:off x="6184139" y="1227598"/>
              <a:ext cx="451696" cy="443781"/>
            </a:xfrm>
            <a:custGeom>
              <a:avLst/>
              <a:gdLst/>
              <a:ahLst/>
              <a:cxnLst/>
              <a:rect l="l" t="t" r="r" b="b"/>
              <a:pathLst>
                <a:path w="9473" h="9307" extrusionOk="0">
                  <a:moveTo>
                    <a:pt x="4672" y="2941"/>
                  </a:moveTo>
                  <a:cubicBezTo>
                    <a:pt x="5194" y="2941"/>
                    <a:pt x="5714" y="3135"/>
                    <a:pt x="6103" y="3524"/>
                  </a:cubicBezTo>
                  <a:cubicBezTo>
                    <a:pt x="6894" y="4313"/>
                    <a:pt x="6894" y="5604"/>
                    <a:pt x="6103" y="6394"/>
                  </a:cubicBezTo>
                  <a:cubicBezTo>
                    <a:pt x="5708" y="6789"/>
                    <a:pt x="5188" y="6987"/>
                    <a:pt x="4667" y="6987"/>
                  </a:cubicBezTo>
                  <a:cubicBezTo>
                    <a:pt x="4147" y="6987"/>
                    <a:pt x="3627" y="6789"/>
                    <a:pt x="3232" y="6394"/>
                  </a:cubicBezTo>
                  <a:cubicBezTo>
                    <a:pt x="2441" y="5604"/>
                    <a:pt x="2441" y="4313"/>
                    <a:pt x="3232" y="3524"/>
                  </a:cubicBezTo>
                  <a:cubicBezTo>
                    <a:pt x="3627" y="3135"/>
                    <a:pt x="4151" y="2941"/>
                    <a:pt x="4672" y="2941"/>
                  </a:cubicBezTo>
                  <a:close/>
                  <a:moveTo>
                    <a:pt x="2726" y="6554"/>
                  </a:moveTo>
                  <a:cubicBezTo>
                    <a:pt x="2820" y="6554"/>
                    <a:pt x="2913" y="6588"/>
                    <a:pt x="2983" y="6658"/>
                  </a:cubicBezTo>
                  <a:cubicBezTo>
                    <a:pt x="3121" y="6796"/>
                    <a:pt x="3121" y="7018"/>
                    <a:pt x="2983" y="7157"/>
                  </a:cubicBezTo>
                  <a:lnTo>
                    <a:pt x="1720" y="8418"/>
                  </a:lnTo>
                  <a:lnTo>
                    <a:pt x="1208" y="7919"/>
                  </a:lnTo>
                  <a:lnTo>
                    <a:pt x="2469" y="6658"/>
                  </a:lnTo>
                  <a:cubicBezTo>
                    <a:pt x="2538" y="6588"/>
                    <a:pt x="2632" y="6554"/>
                    <a:pt x="2726" y="6554"/>
                  </a:cubicBezTo>
                  <a:close/>
                  <a:moveTo>
                    <a:pt x="944" y="8183"/>
                  </a:moveTo>
                  <a:lnTo>
                    <a:pt x="1457" y="8682"/>
                  </a:lnTo>
                  <a:lnTo>
                    <a:pt x="1304" y="8834"/>
                  </a:lnTo>
                  <a:cubicBezTo>
                    <a:pt x="1235" y="8904"/>
                    <a:pt x="1145" y="8938"/>
                    <a:pt x="1055" y="8938"/>
                  </a:cubicBezTo>
                  <a:cubicBezTo>
                    <a:pt x="964" y="8938"/>
                    <a:pt x="874" y="8904"/>
                    <a:pt x="805" y="8834"/>
                  </a:cubicBezTo>
                  <a:cubicBezTo>
                    <a:pt x="666" y="8696"/>
                    <a:pt x="666" y="8474"/>
                    <a:pt x="805" y="8335"/>
                  </a:cubicBezTo>
                  <a:lnTo>
                    <a:pt x="944" y="8183"/>
                  </a:lnTo>
                  <a:close/>
                  <a:moveTo>
                    <a:pt x="4718" y="1"/>
                  </a:moveTo>
                  <a:cubicBezTo>
                    <a:pt x="4642" y="1"/>
                    <a:pt x="4571" y="51"/>
                    <a:pt x="4549" y="125"/>
                  </a:cubicBezTo>
                  <a:cubicBezTo>
                    <a:pt x="4508" y="223"/>
                    <a:pt x="4564" y="320"/>
                    <a:pt x="4660" y="362"/>
                  </a:cubicBezTo>
                  <a:cubicBezTo>
                    <a:pt x="5146" y="541"/>
                    <a:pt x="5548" y="889"/>
                    <a:pt x="5797" y="1346"/>
                  </a:cubicBezTo>
                  <a:cubicBezTo>
                    <a:pt x="5834" y="1394"/>
                    <a:pt x="5890" y="1432"/>
                    <a:pt x="5950" y="1432"/>
                  </a:cubicBezTo>
                  <a:cubicBezTo>
                    <a:pt x="5959" y="1432"/>
                    <a:pt x="5969" y="1431"/>
                    <a:pt x="5978" y="1429"/>
                  </a:cubicBezTo>
                  <a:lnTo>
                    <a:pt x="6130" y="1429"/>
                  </a:lnTo>
                  <a:cubicBezTo>
                    <a:pt x="6824" y="1429"/>
                    <a:pt x="7462" y="1873"/>
                    <a:pt x="7711" y="2511"/>
                  </a:cubicBezTo>
                  <a:cubicBezTo>
                    <a:pt x="7739" y="2594"/>
                    <a:pt x="7822" y="2636"/>
                    <a:pt x="7905" y="2636"/>
                  </a:cubicBezTo>
                  <a:cubicBezTo>
                    <a:pt x="7947" y="2636"/>
                    <a:pt x="7975" y="2622"/>
                    <a:pt x="8016" y="2622"/>
                  </a:cubicBezTo>
                  <a:cubicBezTo>
                    <a:pt x="8613" y="2622"/>
                    <a:pt x="9098" y="3121"/>
                    <a:pt x="9098" y="3718"/>
                  </a:cubicBezTo>
                  <a:cubicBezTo>
                    <a:pt x="9098" y="4328"/>
                    <a:pt x="8613" y="4813"/>
                    <a:pt x="8016" y="4813"/>
                  </a:cubicBezTo>
                  <a:lnTo>
                    <a:pt x="7073" y="4813"/>
                  </a:lnTo>
                  <a:cubicBezTo>
                    <a:pt x="7004" y="3870"/>
                    <a:pt x="6380" y="3024"/>
                    <a:pt x="5492" y="2705"/>
                  </a:cubicBezTo>
                  <a:cubicBezTo>
                    <a:pt x="5230" y="2611"/>
                    <a:pt x="4957" y="2565"/>
                    <a:pt x="4687" y="2565"/>
                  </a:cubicBezTo>
                  <a:cubicBezTo>
                    <a:pt x="4001" y="2565"/>
                    <a:pt x="3329" y="2857"/>
                    <a:pt x="2872" y="3385"/>
                  </a:cubicBezTo>
                  <a:cubicBezTo>
                    <a:pt x="2705" y="3579"/>
                    <a:pt x="2567" y="3787"/>
                    <a:pt x="2456" y="4023"/>
                  </a:cubicBezTo>
                  <a:cubicBezTo>
                    <a:pt x="2358" y="4272"/>
                    <a:pt x="2289" y="4550"/>
                    <a:pt x="2275" y="4813"/>
                  </a:cubicBezTo>
                  <a:lnTo>
                    <a:pt x="1762" y="4813"/>
                  </a:lnTo>
                  <a:cubicBezTo>
                    <a:pt x="999" y="4813"/>
                    <a:pt x="376" y="4189"/>
                    <a:pt x="376" y="3426"/>
                  </a:cubicBezTo>
                  <a:cubicBezTo>
                    <a:pt x="376" y="2719"/>
                    <a:pt x="944" y="2109"/>
                    <a:pt x="1651" y="2054"/>
                  </a:cubicBezTo>
                  <a:cubicBezTo>
                    <a:pt x="1735" y="2039"/>
                    <a:pt x="1803" y="1984"/>
                    <a:pt x="1818" y="1900"/>
                  </a:cubicBezTo>
                  <a:cubicBezTo>
                    <a:pt x="1984" y="1194"/>
                    <a:pt x="2484" y="611"/>
                    <a:pt x="3177" y="362"/>
                  </a:cubicBezTo>
                  <a:cubicBezTo>
                    <a:pt x="3273" y="334"/>
                    <a:pt x="3316" y="223"/>
                    <a:pt x="3273" y="125"/>
                  </a:cubicBezTo>
                  <a:cubicBezTo>
                    <a:pt x="3251" y="48"/>
                    <a:pt x="3176" y="6"/>
                    <a:pt x="3098" y="6"/>
                  </a:cubicBezTo>
                  <a:cubicBezTo>
                    <a:pt x="3078" y="6"/>
                    <a:pt x="3058" y="9"/>
                    <a:pt x="3038" y="14"/>
                  </a:cubicBezTo>
                  <a:cubicBezTo>
                    <a:pt x="2650" y="153"/>
                    <a:pt x="2303" y="403"/>
                    <a:pt x="2025" y="722"/>
                  </a:cubicBezTo>
                  <a:cubicBezTo>
                    <a:pt x="1776" y="1000"/>
                    <a:pt x="1596" y="1332"/>
                    <a:pt x="1498" y="1693"/>
                  </a:cubicBezTo>
                  <a:cubicBezTo>
                    <a:pt x="653" y="1832"/>
                    <a:pt x="1" y="2581"/>
                    <a:pt x="1" y="3426"/>
                  </a:cubicBezTo>
                  <a:cubicBezTo>
                    <a:pt x="1" y="4397"/>
                    <a:pt x="792" y="5188"/>
                    <a:pt x="1762" y="5188"/>
                  </a:cubicBezTo>
                  <a:lnTo>
                    <a:pt x="2289" y="5188"/>
                  </a:lnTo>
                  <a:cubicBezTo>
                    <a:pt x="2317" y="5534"/>
                    <a:pt x="2428" y="5881"/>
                    <a:pt x="2608" y="6186"/>
                  </a:cubicBezTo>
                  <a:cubicBezTo>
                    <a:pt x="2469" y="6214"/>
                    <a:pt x="2330" y="6283"/>
                    <a:pt x="2206" y="6394"/>
                  </a:cubicBezTo>
                  <a:lnTo>
                    <a:pt x="542" y="8072"/>
                  </a:lnTo>
                  <a:cubicBezTo>
                    <a:pt x="250" y="8350"/>
                    <a:pt x="250" y="8807"/>
                    <a:pt x="542" y="9099"/>
                  </a:cubicBezTo>
                  <a:cubicBezTo>
                    <a:pt x="681" y="9237"/>
                    <a:pt x="868" y="9307"/>
                    <a:pt x="1055" y="9307"/>
                  </a:cubicBezTo>
                  <a:cubicBezTo>
                    <a:pt x="1242" y="9307"/>
                    <a:pt x="1430" y="9237"/>
                    <a:pt x="1568" y="9099"/>
                  </a:cubicBezTo>
                  <a:lnTo>
                    <a:pt x="3232" y="7420"/>
                  </a:lnTo>
                  <a:cubicBezTo>
                    <a:pt x="3343" y="7309"/>
                    <a:pt x="3412" y="7170"/>
                    <a:pt x="3440" y="7018"/>
                  </a:cubicBezTo>
                  <a:cubicBezTo>
                    <a:pt x="3815" y="7240"/>
                    <a:pt x="4244" y="7364"/>
                    <a:pt x="4675" y="7364"/>
                  </a:cubicBezTo>
                  <a:cubicBezTo>
                    <a:pt x="5285" y="7364"/>
                    <a:pt x="5895" y="7129"/>
                    <a:pt x="6367" y="6658"/>
                  </a:cubicBezTo>
                  <a:cubicBezTo>
                    <a:pt x="6783" y="6242"/>
                    <a:pt x="7004" y="5728"/>
                    <a:pt x="7060" y="5188"/>
                  </a:cubicBezTo>
                  <a:lnTo>
                    <a:pt x="8016" y="5188"/>
                  </a:lnTo>
                  <a:cubicBezTo>
                    <a:pt x="8821" y="5188"/>
                    <a:pt x="9473" y="4522"/>
                    <a:pt x="9473" y="3718"/>
                  </a:cubicBezTo>
                  <a:cubicBezTo>
                    <a:pt x="9473" y="2913"/>
                    <a:pt x="8821" y="2261"/>
                    <a:pt x="8016" y="2261"/>
                  </a:cubicBezTo>
                  <a:lnTo>
                    <a:pt x="8003" y="2261"/>
                  </a:lnTo>
                  <a:cubicBezTo>
                    <a:pt x="7670" y="1540"/>
                    <a:pt x="6935" y="1055"/>
                    <a:pt x="6130" y="1055"/>
                  </a:cubicBezTo>
                  <a:lnTo>
                    <a:pt x="6061" y="1055"/>
                  </a:lnTo>
                  <a:cubicBezTo>
                    <a:pt x="5770" y="569"/>
                    <a:pt x="5313" y="209"/>
                    <a:pt x="4786" y="14"/>
                  </a:cubicBezTo>
                  <a:cubicBezTo>
                    <a:pt x="4763" y="5"/>
                    <a:pt x="4740" y="1"/>
                    <a:pt x="4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2"/>
            <p:cNvSpPr/>
            <p:nvPr/>
          </p:nvSpPr>
          <p:spPr>
            <a:xfrm>
              <a:off x="6361570" y="1220827"/>
              <a:ext cx="19025" cy="17690"/>
            </a:xfrm>
            <a:custGeom>
              <a:avLst/>
              <a:gdLst/>
              <a:ahLst/>
              <a:cxnLst/>
              <a:rect l="l" t="t" r="r" b="b"/>
              <a:pathLst>
                <a:path w="399" h="371" extrusionOk="0">
                  <a:moveTo>
                    <a:pt x="187" y="1"/>
                  </a:moveTo>
                  <a:cubicBezTo>
                    <a:pt x="174" y="1"/>
                    <a:pt x="161" y="2"/>
                    <a:pt x="149" y="4"/>
                  </a:cubicBezTo>
                  <a:cubicBezTo>
                    <a:pt x="79" y="32"/>
                    <a:pt x="24" y="101"/>
                    <a:pt x="11" y="171"/>
                  </a:cubicBezTo>
                  <a:cubicBezTo>
                    <a:pt x="1" y="288"/>
                    <a:pt x="101" y="370"/>
                    <a:pt x="200" y="370"/>
                  </a:cubicBezTo>
                  <a:cubicBezTo>
                    <a:pt x="241" y="370"/>
                    <a:pt x="283" y="356"/>
                    <a:pt x="316" y="323"/>
                  </a:cubicBezTo>
                  <a:cubicBezTo>
                    <a:pt x="385" y="267"/>
                    <a:pt x="399" y="156"/>
                    <a:pt x="357" y="88"/>
                  </a:cubicBezTo>
                  <a:cubicBezTo>
                    <a:pt x="323" y="30"/>
                    <a:pt x="250" y="1"/>
                    <a:pt x="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1" name="Google Shape;2241;p52"/>
          <p:cNvGrpSpPr/>
          <p:nvPr/>
        </p:nvGrpSpPr>
        <p:grpSpPr>
          <a:xfrm>
            <a:off x="7216659" y="1335686"/>
            <a:ext cx="421069" cy="367402"/>
            <a:chOff x="6908262" y="1240186"/>
            <a:chExt cx="472209" cy="412024"/>
          </a:xfrm>
        </p:grpSpPr>
        <p:sp>
          <p:nvSpPr>
            <p:cNvPr id="2242" name="Google Shape;2242;p52"/>
            <p:cNvSpPr/>
            <p:nvPr/>
          </p:nvSpPr>
          <p:spPr>
            <a:xfrm>
              <a:off x="7105958" y="1594618"/>
              <a:ext cx="76769" cy="17929"/>
            </a:xfrm>
            <a:custGeom>
              <a:avLst/>
              <a:gdLst/>
              <a:ahLst/>
              <a:cxnLst/>
              <a:rect l="l" t="t" r="r" b="b"/>
              <a:pathLst>
                <a:path w="1610" h="376" extrusionOk="0">
                  <a:moveTo>
                    <a:pt x="181" y="0"/>
                  </a:moveTo>
                  <a:cubicBezTo>
                    <a:pt x="84" y="0"/>
                    <a:pt x="1" y="84"/>
                    <a:pt x="1" y="181"/>
                  </a:cubicBezTo>
                  <a:cubicBezTo>
                    <a:pt x="1" y="292"/>
                    <a:pt x="84" y="375"/>
                    <a:pt x="181" y="375"/>
                  </a:cubicBezTo>
                  <a:lnTo>
                    <a:pt x="1429" y="375"/>
                  </a:lnTo>
                  <a:cubicBezTo>
                    <a:pt x="1540" y="375"/>
                    <a:pt x="1609" y="292"/>
                    <a:pt x="1609" y="181"/>
                  </a:cubicBezTo>
                  <a:cubicBezTo>
                    <a:pt x="1609" y="84"/>
                    <a:pt x="1540" y="0"/>
                    <a:pt x="1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2"/>
            <p:cNvSpPr/>
            <p:nvPr/>
          </p:nvSpPr>
          <p:spPr>
            <a:xfrm>
              <a:off x="7080209" y="1365642"/>
              <a:ext cx="136229" cy="159593"/>
            </a:xfrm>
            <a:custGeom>
              <a:avLst/>
              <a:gdLst/>
              <a:ahLst/>
              <a:cxnLst/>
              <a:rect l="l" t="t" r="r" b="b"/>
              <a:pathLst>
                <a:path w="2857" h="3347" extrusionOk="0">
                  <a:moveTo>
                    <a:pt x="1054" y="2237"/>
                  </a:moveTo>
                  <a:cubicBezTo>
                    <a:pt x="1262" y="2237"/>
                    <a:pt x="1415" y="2404"/>
                    <a:pt x="1415" y="2598"/>
                  </a:cubicBezTo>
                  <a:lnTo>
                    <a:pt x="1415" y="2611"/>
                  </a:lnTo>
                  <a:cubicBezTo>
                    <a:pt x="1415" y="2820"/>
                    <a:pt x="1262" y="2972"/>
                    <a:pt x="1054" y="2972"/>
                  </a:cubicBezTo>
                  <a:lnTo>
                    <a:pt x="735" y="2972"/>
                  </a:lnTo>
                  <a:cubicBezTo>
                    <a:pt x="541" y="2972"/>
                    <a:pt x="374" y="2820"/>
                    <a:pt x="374" y="2611"/>
                  </a:cubicBezTo>
                  <a:lnTo>
                    <a:pt x="374" y="2598"/>
                  </a:lnTo>
                  <a:cubicBezTo>
                    <a:pt x="374" y="2404"/>
                    <a:pt x="541" y="2237"/>
                    <a:pt x="735" y="2237"/>
                  </a:cubicBezTo>
                  <a:close/>
                  <a:moveTo>
                    <a:pt x="1594" y="1"/>
                  </a:moveTo>
                  <a:cubicBezTo>
                    <a:pt x="1580" y="1"/>
                    <a:pt x="1567" y="2"/>
                    <a:pt x="1553" y="4"/>
                  </a:cubicBezTo>
                  <a:cubicBezTo>
                    <a:pt x="1470" y="32"/>
                    <a:pt x="1415" y="102"/>
                    <a:pt x="1415" y="185"/>
                  </a:cubicBezTo>
                  <a:lnTo>
                    <a:pt x="1415" y="1960"/>
                  </a:lnTo>
                  <a:cubicBezTo>
                    <a:pt x="1317" y="1904"/>
                    <a:pt x="1193" y="1862"/>
                    <a:pt x="1054" y="1862"/>
                  </a:cubicBezTo>
                  <a:lnTo>
                    <a:pt x="735" y="1862"/>
                  </a:lnTo>
                  <a:cubicBezTo>
                    <a:pt x="333" y="1862"/>
                    <a:pt x="0" y="2195"/>
                    <a:pt x="0" y="2598"/>
                  </a:cubicBezTo>
                  <a:lnTo>
                    <a:pt x="0" y="2611"/>
                  </a:lnTo>
                  <a:cubicBezTo>
                    <a:pt x="0" y="3014"/>
                    <a:pt x="333" y="3347"/>
                    <a:pt x="735" y="3347"/>
                  </a:cubicBezTo>
                  <a:lnTo>
                    <a:pt x="1054" y="3347"/>
                  </a:lnTo>
                  <a:cubicBezTo>
                    <a:pt x="1456" y="3347"/>
                    <a:pt x="1789" y="3014"/>
                    <a:pt x="1789" y="2611"/>
                  </a:cubicBezTo>
                  <a:lnTo>
                    <a:pt x="1789" y="2598"/>
                  </a:lnTo>
                  <a:lnTo>
                    <a:pt x="1789" y="614"/>
                  </a:lnTo>
                  <a:cubicBezTo>
                    <a:pt x="1872" y="670"/>
                    <a:pt x="1983" y="725"/>
                    <a:pt x="2108" y="767"/>
                  </a:cubicBezTo>
                  <a:cubicBezTo>
                    <a:pt x="2399" y="850"/>
                    <a:pt x="2469" y="1058"/>
                    <a:pt x="2469" y="1058"/>
                  </a:cubicBezTo>
                  <a:lnTo>
                    <a:pt x="2482" y="1086"/>
                  </a:lnTo>
                  <a:cubicBezTo>
                    <a:pt x="2505" y="1154"/>
                    <a:pt x="2575" y="1204"/>
                    <a:pt x="2645" y="1204"/>
                  </a:cubicBezTo>
                  <a:cubicBezTo>
                    <a:pt x="2661" y="1204"/>
                    <a:pt x="2676" y="1202"/>
                    <a:pt x="2691" y="1197"/>
                  </a:cubicBezTo>
                  <a:cubicBezTo>
                    <a:pt x="2802" y="1183"/>
                    <a:pt x="2857" y="1072"/>
                    <a:pt x="2829" y="975"/>
                  </a:cubicBezTo>
                  <a:lnTo>
                    <a:pt x="2829" y="961"/>
                  </a:lnTo>
                  <a:cubicBezTo>
                    <a:pt x="2787" y="808"/>
                    <a:pt x="2607" y="531"/>
                    <a:pt x="2219" y="407"/>
                  </a:cubicBezTo>
                  <a:cubicBezTo>
                    <a:pt x="1914" y="309"/>
                    <a:pt x="1775" y="115"/>
                    <a:pt x="1761" y="87"/>
                  </a:cubicBezTo>
                  <a:cubicBezTo>
                    <a:pt x="1726" y="30"/>
                    <a:pt x="1663" y="1"/>
                    <a:pt x="1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2"/>
            <p:cNvSpPr/>
            <p:nvPr/>
          </p:nvSpPr>
          <p:spPr>
            <a:xfrm>
              <a:off x="7019365" y="1240186"/>
              <a:ext cx="249999" cy="412024"/>
            </a:xfrm>
            <a:custGeom>
              <a:avLst/>
              <a:gdLst/>
              <a:ahLst/>
              <a:cxnLst/>
              <a:rect l="l" t="t" r="r" b="b"/>
              <a:pathLst>
                <a:path w="5243" h="8641" extrusionOk="0">
                  <a:moveTo>
                    <a:pt x="3578" y="361"/>
                  </a:moveTo>
                  <a:lnTo>
                    <a:pt x="3578" y="403"/>
                  </a:lnTo>
                  <a:lnTo>
                    <a:pt x="3578" y="666"/>
                  </a:lnTo>
                  <a:cubicBezTo>
                    <a:pt x="3578" y="736"/>
                    <a:pt x="3523" y="791"/>
                    <a:pt x="3453" y="791"/>
                  </a:cubicBezTo>
                  <a:lnTo>
                    <a:pt x="1803" y="791"/>
                  </a:lnTo>
                  <a:cubicBezTo>
                    <a:pt x="1720" y="791"/>
                    <a:pt x="1665" y="736"/>
                    <a:pt x="1665" y="666"/>
                  </a:cubicBezTo>
                  <a:lnTo>
                    <a:pt x="1665" y="403"/>
                  </a:lnTo>
                  <a:lnTo>
                    <a:pt x="1665" y="361"/>
                  </a:lnTo>
                  <a:close/>
                  <a:moveTo>
                    <a:pt x="832" y="0"/>
                  </a:moveTo>
                  <a:cubicBezTo>
                    <a:pt x="374" y="0"/>
                    <a:pt x="0" y="375"/>
                    <a:pt x="0" y="832"/>
                  </a:cubicBezTo>
                  <a:lnTo>
                    <a:pt x="0" y="1636"/>
                  </a:lnTo>
                  <a:cubicBezTo>
                    <a:pt x="0" y="1747"/>
                    <a:pt x="84" y="1831"/>
                    <a:pt x="180" y="1831"/>
                  </a:cubicBezTo>
                  <a:cubicBezTo>
                    <a:pt x="291" y="1831"/>
                    <a:pt x="374" y="1747"/>
                    <a:pt x="374" y="1636"/>
                  </a:cubicBezTo>
                  <a:lnTo>
                    <a:pt x="374" y="832"/>
                  </a:lnTo>
                  <a:cubicBezTo>
                    <a:pt x="374" y="569"/>
                    <a:pt x="568" y="361"/>
                    <a:pt x="832" y="361"/>
                  </a:cubicBezTo>
                  <a:lnTo>
                    <a:pt x="1262" y="361"/>
                  </a:lnTo>
                  <a:cubicBezTo>
                    <a:pt x="1276" y="361"/>
                    <a:pt x="1290" y="388"/>
                    <a:pt x="1290" y="403"/>
                  </a:cubicBezTo>
                  <a:lnTo>
                    <a:pt x="1290" y="666"/>
                  </a:lnTo>
                  <a:cubicBezTo>
                    <a:pt x="1290" y="943"/>
                    <a:pt x="1526" y="1165"/>
                    <a:pt x="1803" y="1165"/>
                  </a:cubicBezTo>
                  <a:lnTo>
                    <a:pt x="3453" y="1165"/>
                  </a:lnTo>
                  <a:cubicBezTo>
                    <a:pt x="3730" y="1165"/>
                    <a:pt x="3952" y="943"/>
                    <a:pt x="3952" y="666"/>
                  </a:cubicBezTo>
                  <a:lnTo>
                    <a:pt x="3952" y="403"/>
                  </a:lnTo>
                  <a:cubicBezTo>
                    <a:pt x="3952" y="388"/>
                    <a:pt x="3967" y="361"/>
                    <a:pt x="3994" y="361"/>
                  </a:cubicBezTo>
                  <a:lnTo>
                    <a:pt x="4410" y="361"/>
                  </a:lnTo>
                  <a:cubicBezTo>
                    <a:pt x="4673" y="361"/>
                    <a:pt x="4882" y="569"/>
                    <a:pt x="4882" y="832"/>
                  </a:cubicBezTo>
                  <a:lnTo>
                    <a:pt x="4882" y="7808"/>
                  </a:lnTo>
                  <a:cubicBezTo>
                    <a:pt x="4882" y="8058"/>
                    <a:pt x="4673" y="8265"/>
                    <a:pt x="4410" y="8265"/>
                  </a:cubicBezTo>
                  <a:lnTo>
                    <a:pt x="832" y="8265"/>
                  </a:lnTo>
                  <a:cubicBezTo>
                    <a:pt x="583" y="8265"/>
                    <a:pt x="374" y="8058"/>
                    <a:pt x="374" y="7808"/>
                  </a:cubicBezTo>
                  <a:lnTo>
                    <a:pt x="374" y="3273"/>
                  </a:lnTo>
                  <a:cubicBezTo>
                    <a:pt x="374" y="3162"/>
                    <a:pt x="291" y="3079"/>
                    <a:pt x="180" y="3079"/>
                  </a:cubicBezTo>
                  <a:cubicBezTo>
                    <a:pt x="84" y="3079"/>
                    <a:pt x="0" y="3162"/>
                    <a:pt x="0" y="3273"/>
                  </a:cubicBezTo>
                  <a:lnTo>
                    <a:pt x="0" y="7808"/>
                  </a:lnTo>
                  <a:cubicBezTo>
                    <a:pt x="0" y="8265"/>
                    <a:pt x="374" y="8640"/>
                    <a:pt x="832" y="8640"/>
                  </a:cubicBezTo>
                  <a:lnTo>
                    <a:pt x="4410" y="8640"/>
                  </a:lnTo>
                  <a:cubicBezTo>
                    <a:pt x="4882" y="8640"/>
                    <a:pt x="5242" y="8265"/>
                    <a:pt x="5242" y="7808"/>
                  </a:cubicBezTo>
                  <a:lnTo>
                    <a:pt x="5242" y="832"/>
                  </a:lnTo>
                  <a:cubicBezTo>
                    <a:pt x="5242" y="375"/>
                    <a:pt x="4882" y="0"/>
                    <a:pt x="4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2"/>
            <p:cNvSpPr/>
            <p:nvPr/>
          </p:nvSpPr>
          <p:spPr>
            <a:xfrm>
              <a:off x="6955183" y="1401691"/>
              <a:ext cx="41722" cy="97606"/>
            </a:xfrm>
            <a:custGeom>
              <a:avLst/>
              <a:gdLst/>
              <a:ahLst/>
              <a:cxnLst/>
              <a:rect l="l" t="t" r="r" b="b"/>
              <a:pathLst>
                <a:path w="875" h="2047" extrusionOk="0">
                  <a:moveTo>
                    <a:pt x="668" y="1"/>
                  </a:moveTo>
                  <a:cubicBezTo>
                    <a:pt x="621" y="1"/>
                    <a:pt x="576" y="18"/>
                    <a:pt x="542" y="52"/>
                  </a:cubicBezTo>
                  <a:cubicBezTo>
                    <a:pt x="1" y="594"/>
                    <a:pt x="1" y="1454"/>
                    <a:pt x="542" y="1994"/>
                  </a:cubicBezTo>
                  <a:cubicBezTo>
                    <a:pt x="576" y="2029"/>
                    <a:pt x="625" y="2046"/>
                    <a:pt x="673" y="2046"/>
                  </a:cubicBezTo>
                  <a:cubicBezTo>
                    <a:pt x="722" y="2046"/>
                    <a:pt x="771" y="2029"/>
                    <a:pt x="805" y="1994"/>
                  </a:cubicBezTo>
                  <a:cubicBezTo>
                    <a:pt x="875" y="1911"/>
                    <a:pt x="875" y="1800"/>
                    <a:pt x="805" y="1731"/>
                  </a:cubicBezTo>
                  <a:cubicBezTo>
                    <a:pt x="417" y="1343"/>
                    <a:pt x="417" y="705"/>
                    <a:pt x="805" y="316"/>
                  </a:cubicBezTo>
                  <a:cubicBezTo>
                    <a:pt x="875" y="246"/>
                    <a:pt x="875" y="122"/>
                    <a:pt x="805" y="52"/>
                  </a:cubicBezTo>
                  <a:cubicBezTo>
                    <a:pt x="763" y="18"/>
                    <a:pt x="715" y="1"/>
                    <a:pt x="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2"/>
            <p:cNvSpPr/>
            <p:nvPr/>
          </p:nvSpPr>
          <p:spPr>
            <a:xfrm>
              <a:off x="6908262" y="1371269"/>
              <a:ext cx="58220" cy="158592"/>
            </a:xfrm>
            <a:custGeom>
              <a:avLst/>
              <a:gdLst/>
              <a:ahLst/>
              <a:cxnLst/>
              <a:rect l="l" t="t" r="r" b="b"/>
              <a:pathLst>
                <a:path w="1221" h="3326" extrusionOk="0">
                  <a:moveTo>
                    <a:pt x="1014" y="1"/>
                  </a:moveTo>
                  <a:cubicBezTo>
                    <a:pt x="967" y="1"/>
                    <a:pt x="922" y="18"/>
                    <a:pt x="888" y="52"/>
                  </a:cubicBezTo>
                  <a:cubicBezTo>
                    <a:pt x="1" y="940"/>
                    <a:pt x="1" y="2382"/>
                    <a:pt x="888" y="3270"/>
                  </a:cubicBezTo>
                  <a:cubicBezTo>
                    <a:pt x="916" y="3297"/>
                    <a:pt x="971" y="3325"/>
                    <a:pt x="1012" y="3325"/>
                  </a:cubicBezTo>
                  <a:cubicBezTo>
                    <a:pt x="1068" y="3325"/>
                    <a:pt x="1110" y="3297"/>
                    <a:pt x="1151" y="3270"/>
                  </a:cubicBezTo>
                  <a:cubicBezTo>
                    <a:pt x="1221" y="3201"/>
                    <a:pt x="1221" y="3076"/>
                    <a:pt x="1151" y="3007"/>
                  </a:cubicBezTo>
                  <a:cubicBezTo>
                    <a:pt x="402" y="2258"/>
                    <a:pt x="402" y="1051"/>
                    <a:pt x="1151" y="316"/>
                  </a:cubicBezTo>
                  <a:cubicBezTo>
                    <a:pt x="1221" y="247"/>
                    <a:pt x="1221" y="122"/>
                    <a:pt x="1151" y="52"/>
                  </a:cubicBezTo>
                  <a:cubicBezTo>
                    <a:pt x="1109" y="18"/>
                    <a:pt x="1061" y="1"/>
                    <a:pt x="1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2"/>
            <p:cNvSpPr/>
            <p:nvPr/>
          </p:nvSpPr>
          <p:spPr>
            <a:xfrm>
              <a:off x="7291781" y="1401691"/>
              <a:ext cx="41722" cy="97606"/>
            </a:xfrm>
            <a:custGeom>
              <a:avLst/>
              <a:gdLst/>
              <a:ahLst/>
              <a:cxnLst/>
              <a:rect l="l" t="t" r="r" b="b"/>
              <a:pathLst>
                <a:path w="875" h="2047" extrusionOk="0">
                  <a:moveTo>
                    <a:pt x="210" y="1"/>
                  </a:moveTo>
                  <a:cubicBezTo>
                    <a:pt x="163" y="1"/>
                    <a:pt x="119" y="18"/>
                    <a:pt x="84" y="52"/>
                  </a:cubicBezTo>
                  <a:cubicBezTo>
                    <a:pt x="1" y="122"/>
                    <a:pt x="1" y="246"/>
                    <a:pt x="84" y="316"/>
                  </a:cubicBezTo>
                  <a:cubicBezTo>
                    <a:pt x="472" y="705"/>
                    <a:pt x="472" y="1343"/>
                    <a:pt x="84" y="1731"/>
                  </a:cubicBezTo>
                  <a:cubicBezTo>
                    <a:pt x="1" y="1800"/>
                    <a:pt x="1" y="1911"/>
                    <a:pt x="84" y="1994"/>
                  </a:cubicBezTo>
                  <a:cubicBezTo>
                    <a:pt x="119" y="2029"/>
                    <a:pt x="163" y="2046"/>
                    <a:pt x="210" y="2046"/>
                  </a:cubicBezTo>
                  <a:cubicBezTo>
                    <a:pt x="257" y="2046"/>
                    <a:pt x="305" y="2029"/>
                    <a:pt x="347" y="1994"/>
                  </a:cubicBezTo>
                  <a:cubicBezTo>
                    <a:pt x="874" y="1454"/>
                    <a:pt x="874" y="594"/>
                    <a:pt x="347" y="52"/>
                  </a:cubicBezTo>
                  <a:cubicBezTo>
                    <a:pt x="305" y="18"/>
                    <a:pt x="257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2"/>
            <p:cNvSpPr/>
            <p:nvPr/>
          </p:nvSpPr>
          <p:spPr>
            <a:xfrm>
              <a:off x="7322871" y="1371269"/>
              <a:ext cx="57600" cy="158449"/>
            </a:xfrm>
            <a:custGeom>
              <a:avLst/>
              <a:gdLst/>
              <a:ahLst/>
              <a:cxnLst/>
              <a:rect l="l" t="t" r="r" b="b"/>
              <a:pathLst>
                <a:path w="1208" h="3323" extrusionOk="0">
                  <a:moveTo>
                    <a:pt x="196" y="1"/>
                  </a:moveTo>
                  <a:cubicBezTo>
                    <a:pt x="149" y="1"/>
                    <a:pt x="104" y="18"/>
                    <a:pt x="70" y="52"/>
                  </a:cubicBezTo>
                  <a:cubicBezTo>
                    <a:pt x="0" y="122"/>
                    <a:pt x="0" y="247"/>
                    <a:pt x="70" y="316"/>
                  </a:cubicBezTo>
                  <a:cubicBezTo>
                    <a:pt x="805" y="1051"/>
                    <a:pt x="805" y="2258"/>
                    <a:pt x="70" y="3007"/>
                  </a:cubicBezTo>
                  <a:cubicBezTo>
                    <a:pt x="0" y="3076"/>
                    <a:pt x="0" y="3201"/>
                    <a:pt x="70" y="3270"/>
                  </a:cubicBezTo>
                  <a:cubicBezTo>
                    <a:pt x="104" y="3305"/>
                    <a:pt x="149" y="3322"/>
                    <a:pt x="196" y="3322"/>
                  </a:cubicBezTo>
                  <a:cubicBezTo>
                    <a:pt x="243" y="3322"/>
                    <a:pt x="291" y="3305"/>
                    <a:pt x="333" y="3270"/>
                  </a:cubicBezTo>
                  <a:cubicBezTo>
                    <a:pt x="1207" y="2382"/>
                    <a:pt x="1207" y="940"/>
                    <a:pt x="333" y="52"/>
                  </a:cubicBezTo>
                  <a:cubicBezTo>
                    <a:pt x="291" y="18"/>
                    <a:pt x="243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2"/>
            <p:cNvSpPr/>
            <p:nvPr/>
          </p:nvSpPr>
          <p:spPr>
            <a:xfrm>
              <a:off x="7018030" y="1348476"/>
              <a:ext cx="19502" cy="17786"/>
            </a:xfrm>
            <a:custGeom>
              <a:avLst/>
              <a:gdLst/>
              <a:ahLst/>
              <a:cxnLst/>
              <a:rect l="l" t="t" r="r" b="b"/>
              <a:pathLst>
                <a:path w="409" h="373" extrusionOk="0">
                  <a:moveTo>
                    <a:pt x="207" y="1"/>
                  </a:moveTo>
                  <a:cubicBezTo>
                    <a:pt x="168" y="1"/>
                    <a:pt x="128" y="14"/>
                    <a:pt x="97" y="46"/>
                  </a:cubicBezTo>
                  <a:cubicBezTo>
                    <a:pt x="14" y="101"/>
                    <a:pt x="1" y="212"/>
                    <a:pt x="56" y="295"/>
                  </a:cubicBezTo>
                  <a:cubicBezTo>
                    <a:pt x="93" y="348"/>
                    <a:pt x="148" y="373"/>
                    <a:pt x="204" y="373"/>
                  </a:cubicBezTo>
                  <a:cubicBezTo>
                    <a:pt x="292" y="373"/>
                    <a:pt x="380" y="309"/>
                    <a:pt x="389" y="198"/>
                  </a:cubicBezTo>
                  <a:cubicBezTo>
                    <a:pt x="409" y="88"/>
                    <a:pt x="307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0" name="Google Shape;2250;p52"/>
          <p:cNvGrpSpPr/>
          <p:nvPr/>
        </p:nvGrpSpPr>
        <p:grpSpPr>
          <a:xfrm>
            <a:off x="5261912" y="1339810"/>
            <a:ext cx="402182" cy="359111"/>
            <a:chOff x="4716105" y="1244812"/>
            <a:chExt cx="451029" cy="402726"/>
          </a:xfrm>
        </p:grpSpPr>
        <p:sp>
          <p:nvSpPr>
            <p:cNvPr id="2251" name="Google Shape;2251;p52"/>
            <p:cNvSpPr/>
            <p:nvPr/>
          </p:nvSpPr>
          <p:spPr>
            <a:xfrm>
              <a:off x="4716105" y="1244812"/>
              <a:ext cx="451029" cy="402726"/>
            </a:xfrm>
            <a:custGeom>
              <a:avLst/>
              <a:gdLst/>
              <a:ahLst/>
              <a:cxnLst/>
              <a:rect l="l" t="t" r="r" b="b"/>
              <a:pathLst>
                <a:path w="9459" h="8446" extrusionOk="0">
                  <a:moveTo>
                    <a:pt x="8724" y="375"/>
                  </a:moveTo>
                  <a:cubicBezTo>
                    <a:pt x="8918" y="375"/>
                    <a:pt x="9098" y="541"/>
                    <a:pt x="9098" y="750"/>
                  </a:cubicBezTo>
                  <a:lnTo>
                    <a:pt x="9098" y="5367"/>
                  </a:lnTo>
                  <a:lnTo>
                    <a:pt x="361" y="5367"/>
                  </a:lnTo>
                  <a:lnTo>
                    <a:pt x="361" y="750"/>
                  </a:lnTo>
                  <a:cubicBezTo>
                    <a:pt x="361" y="541"/>
                    <a:pt x="528" y="375"/>
                    <a:pt x="736" y="375"/>
                  </a:cubicBezTo>
                  <a:close/>
                  <a:moveTo>
                    <a:pt x="5437" y="6948"/>
                  </a:moveTo>
                  <a:lnTo>
                    <a:pt x="5437" y="7351"/>
                  </a:lnTo>
                  <a:cubicBezTo>
                    <a:pt x="5437" y="7628"/>
                    <a:pt x="5548" y="7878"/>
                    <a:pt x="5714" y="8072"/>
                  </a:cubicBezTo>
                  <a:lnTo>
                    <a:pt x="3745" y="8072"/>
                  </a:lnTo>
                  <a:cubicBezTo>
                    <a:pt x="3912" y="7878"/>
                    <a:pt x="4023" y="7628"/>
                    <a:pt x="4023" y="7351"/>
                  </a:cubicBezTo>
                  <a:lnTo>
                    <a:pt x="4023" y="6948"/>
                  </a:lnTo>
                  <a:close/>
                  <a:moveTo>
                    <a:pt x="736" y="1"/>
                  </a:moveTo>
                  <a:cubicBezTo>
                    <a:pt x="334" y="1"/>
                    <a:pt x="1" y="334"/>
                    <a:pt x="1" y="750"/>
                  </a:cubicBezTo>
                  <a:lnTo>
                    <a:pt x="1" y="6214"/>
                  </a:lnTo>
                  <a:cubicBezTo>
                    <a:pt x="1" y="6615"/>
                    <a:pt x="334" y="6948"/>
                    <a:pt x="736" y="6948"/>
                  </a:cubicBezTo>
                  <a:lnTo>
                    <a:pt x="3649" y="6948"/>
                  </a:lnTo>
                  <a:lnTo>
                    <a:pt x="3649" y="7351"/>
                  </a:lnTo>
                  <a:cubicBezTo>
                    <a:pt x="3649" y="7752"/>
                    <a:pt x="3329" y="8072"/>
                    <a:pt x="2928" y="8072"/>
                  </a:cubicBezTo>
                  <a:lnTo>
                    <a:pt x="2247" y="8072"/>
                  </a:lnTo>
                  <a:cubicBezTo>
                    <a:pt x="2151" y="8072"/>
                    <a:pt x="2068" y="8155"/>
                    <a:pt x="2068" y="8252"/>
                  </a:cubicBezTo>
                  <a:cubicBezTo>
                    <a:pt x="2068" y="8363"/>
                    <a:pt x="2151" y="8446"/>
                    <a:pt x="2247" y="8446"/>
                  </a:cubicBezTo>
                  <a:lnTo>
                    <a:pt x="7212" y="8446"/>
                  </a:lnTo>
                  <a:cubicBezTo>
                    <a:pt x="7310" y="8446"/>
                    <a:pt x="7393" y="8363"/>
                    <a:pt x="7393" y="8252"/>
                  </a:cubicBezTo>
                  <a:cubicBezTo>
                    <a:pt x="7393" y="8155"/>
                    <a:pt x="7310" y="8072"/>
                    <a:pt x="7212" y="8072"/>
                  </a:cubicBezTo>
                  <a:lnTo>
                    <a:pt x="6533" y="8072"/>
                  </a:lnTo>
                  <a:cubicBezTo>
                    <a:pt x="6130" y="8072"/>
                    <a:pt x="5812" y="7752"/>
                    <a:pt x="5812" y="7351"/>
                  </a:cubicBezTo>
                  <a:lnTo>
                    <a:pt x="5812" y="6948"/>
                  </a:lnTo>
                  <a:lnTo>
                    <a:pt x="6478" y="6948"/>
                  </a:lnTo>
                  <a:cubicBezTo>
                    <a:pt x="6589" y="6948"/>
                    <a:pt x="6672" y="6865"/>
                    <a:pt x="6672" y="6768"/>
                  </a:cubicBezTo>
                  <a:cubicBezTo>
                    <a:pt x="6672" y="6671"/>
                    <a:pt x="6589" y="6587"/>
                    <a:pt x="6478" y="6587"/>
                  </a:cubicBezTo>
                  <a:lnTo>
                    <a:pt x="736" y="6587"/>
                  </a:lnTo>
                  <a:cubicBezTo>
                    <a:pt x="528" y="6587"/>
                    <a:pt x="361" y="6421"/>
                    <a:pt x="361" y="6214"/>
                  </a:cubicBezTo>
                  <a:lnTo>
                    <a:pt x="361" y="5728"/>
                  </a:lnTo>
                  <a:lnTo>
                    <a:pt x="9098" y="5728"/>
                  </a:lnTo>
                  <a:lnTo>
                    <a:pt x="9098" y="6214"/>
                  </a:lnTo>
                  <a:cubicBezTo>
                    <a:pt x="9098" y="6421"/>
                    <a:pt x="8918" y="6587"/>
                    <a:pt x="8724" y="6587"/>
                  </a:cubicBezTo>
                  <a:lnTo>
                    <a:pt x="8114" y="6587"/>
                  </a:lnTo>
                  <a:cubicBezTo>
                    <a:pt x="8003" y="6587"/>
                    <a:pt x="7920" y="6671"/>
                    <a:pt x="7920" y="6768"/>
                  </a:cubicBezTo>
                  <a:cubicBezTo>
                    <a:pt x="7920" y="6865"/>
                    <a:pt x="8003" y="6948"/>
                    <a:pt x="8114" y="6948"/>
                  </a:cubicBezTo>
                  <a:lnTo>
                    <a:pt x="8724" y="6948"/>
                  </a:lnTo>
                  <a:cubicBezTo>
                    <a:pt x="9126" y="6948"/>
                    <a:pt x="9459" y="6615"/>
                    <a:pt x="9459" y="6214"/>
                  </a:cubicBezTo>
                  <a:lnTo>
                    <a:pt x="9459" y="750"/>
                  </a:lnTo>
                  <a:cubicBezTo>
                    <a:pt x="9459" y="334"/>
                    <a:pt x="9126" y="1"/>
                    <a:pt x="8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2"/>
            <p:cNvSpPr/>
            <p:nvPr/>
          </p:nvSpPr>
          <p:spPr>
            <a:xfrm>
              <a:off x="4763741" y="1287775"/>
              <a:ext cx="170656" cy="185914"/>
            </a:xfrm>
            <a:custGeom>
              <a:avLst/>
              <a:gdLst/>
              <a:ahLst/>
              <a:cxnLst/>
              <a:rect l="l" t="t" r="r" b="b"/>
              <a:pathLst>
                <a:path w="3579" h="3899" extrusionOk="0">
                  <a:moveTo>
                    <a:pt x="3093" y="361"/>
                  </a:moveTo>
                  <a:cubicBezTo>
                    <a:pt x="3149" y="361"/>
                    <a:pt x="3204" y="417"/>
                    <a:pt x="3204" y="486"/>
                  </a:cubicBezTo>
                  <a:lnTo>
                    <a:pt x="3204" y="3412"/>
                  </a:lnTo>
                  <a:cubicBezTo>
                    <a:pt x="3204" y="3468"/>
                    <a:pt x="3149" y="3523"/>
                    <a:pt x="3093" y="3523"/>
                  </a:cubicBezTo>
                  <a:lnTo>
                    <a:pt x="486" y="3523"/>
                  </a:lnTo>
                  <a:cubicBezTo>
                    <a:pt x="416" y="3523"/>
                    <a:pt x="375" y="3468"/>
                    <a:pt x="375" y="3412"/>
                  </a:cubicBezTo>
                  <a:lnTo>
                    <a:pt x="375" y="486"/>
                  </a:lnTo>
                  <a:cubicBezTo>
                    <a:pt x="375" y="417"/>
                    <a:pt x="416" y="361"/>
                    <a:pt x="486" y="361"/>
                  </a:cubicBezTo>
                  <a:close/>
                  <a:moveTo>
                    <a:pt x="486" y="1"/>
                  </a:moveTo>
                  <a:cubicBezTo>
                    <a:pt x="222" y="1"/>
                    <a:pt x="0" y="222"/>
                    <a:pt x="0" y="486"/>
                  </a:cubicBezTo>
                  <a:lnTo>
                    <a:pt x="0" y="3412"/>
                  </a:lnTo>
                  <a:cubicBezTo>
                    <a:pt x="0" y="3676"/>
                    <a:pt x="222" y="3898"/>
                    <a:pt x="486" y="3898"/>
                  </a:cubicBezTo>
                  <a:lnTo>
                    <a:pt x="3093" y="3898"/>
                  </a:lnTo>
                  <a:cubicBezTo>
                    <a:pt x="3356" y="3898"/>
                    <a:pt x="3578" y="3676"/>
                    <a:pt x="3578" y="3412"/>
                  </a:cubicBezTo>
                  <a:lnTo>
                    <a:pt x="3578" y="486"/>
                  </a:lnTo>
                  <a:cubicBezTo>
                    <a:pt x="3578" y="222"/>
                    <a:pt x="3356" y="1"/>
                    <a:pt x="3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2"/>
            <p:cNvSpPr/>
            <p:nvPr/>
          </p:nvSpPr>
          <p:spPr>
            <a:xfrm>
              <a:off x="4802794" y="1325302"/>
              <a:ext cx="94554" cy="108668"/>
            </a:xfrm>
            <a:custGeom>
              <a:avLst/>
              <a:gdLst/>
              <a:ahLst/>
              <a:cxnLst/>
              <a:rect l="l" t="t" r="r" b="b"/>
              <a:pathLst>
                <a:path w="1983" h="2279" extrusionOk="0">
                  <a:moveTo>
                    <a:pt x="735" y="1571"/>
                  </a:moveTo>
                  <a:cubicBezTo>
                    <a:pt x="832" y="1571"/>
                    <a:pt x="915" y="1641"/>
                    <a:pt x="915" y="1738"/>
                  </a:cubicBezTo>
                  <a:cubicBezTo>
                    <a:pt x="915" y="1835"/>
                    <a:pt x="832" y="1918"/>
                    <a:pt x="735" y="1918"/>
                  </a:cubicBezTo>
                  <a:lnTo>
                    <a:pt x="540" y="1918"/>
                  </a:lnTo>
                  <a:cubicBezTo>
                    <a:pt x="444" y="1918"/>
                    <a:pt x="374" y="1835"/>
                    <a:pt x="374" y="1738"/>
                  </a:cubicBezTo>
                  <a:cubicBezTo>
                    <a:pt x="374" y="1641"/>
                    <a:pt x="444" y="1571"/>
                    <a:pt x="540" y="1571"/>
                  </a:cubicBezTo>
                  <a:close/>
                  <a:moveTo>
                    <a:pt x="1096" y="1"/>
                  </a:moveTo>
                  <a:cubicBezTo>
                    <a:pt x="1082" y="1"/>
                    <a:pt x="1068" y="2"/>
                    <a:pt x="1054" y="5"/>
                  </a:cubicBezTo>
                  <a:cubicBezTo>
                    <a:pt x="971" y="18"/>
                    <a:pt x="915" y="101"/>
                    <a:pt x="915" y="184"/>
                  </a:cubicBezTo>
                  <a:lnTo>
                    <a:pt x="915" y="1225"/>
                  </a:lnTo>
                  <a:cubicBezTo>
                    <a:pt x="860" y="1211"/>
                    <a:pt x="804" y="1197"/>
                    <a:pt x="735" y="1197"/>
                  </a:cubicBezTo>
                  <a:lnTo>
                    <a:pt x="555" y="1197"/>
                  </a:lnTo>
                  <a:cubicBezTo>
                    <a:pt x="263" y="1197"/>
                    <a:pt x="13" y="1432"/>
                    <a:pt x="0" y="1724"/>
                  </a:cubicBezTo>
                  <a:cubicBezTo>
                    <a:pt x="0" y="2029"/>
                    <a:pt x="235" y="2279"/>
                    <a:pt x="540" y="2279"/>
                  </a:cubicBezTo>
                  <a:lnTo>
                    <a:pt x="735" y="2279"/>
                  </a:lnTo>
                  <a:cubicBezTo>
                    <a:pt x="1040" y="2279"/>
                    <a:pt x="1276" y="2043"/>
                    <a:pt x="1276" y="1738"/>
                  </a:cubicBezTo>
                  <a:lnTo>
                    <a:pt x="1276" y="573"/>
                  </a:lnTo>
                  <a:lnTo>
                    <a:pt x="1400" y="615"/>
                  </a:lnTo>
                  <a:cubicBezTo>
                    <a:pt x="1553" y="670"/>
                    <a:pt x="1581" y="753"/>
                    <a:pt x="1594" y="767"/>
                  </a:cubicBezTo>
                  <a:lnTo>
                    <a:pt x="1594" y="794"/>
                  </a:lnTo>
                  <a:cubicBezTo>
                    <a:pt x="1617" y="863"/>
                    <a:pt x="1696" y="913"/>
                    <a:pt x="1770" y="913"/>
                  </a:cubicBezTo>
                  <a:cubicBezTo>
                    <a:pt x="1786" y="913"/>
                    <a:pt x="1801" y="910"/>
                    <a:pt x="1816" y="905"/>
                  </a:cubicBezTo>
                  <a:cubicBezTo>
                    <a:pt x="1914" y="878"/>
                    <a:pt x="1983" y="781"/>
                    <a:pt x="1942" y="670"/>
                  </a:cubicBezTo>
                  <a:cubicBezTo>
                    <a:pt x="1942" y="642"/>
                    <a:pt x="1858" y="365"/>
                    <a:pt x="1511" y="268"/>
                  </a:cubicBezTo>
                  <a:cubicBezTo>
                    <a:pt x="1345" y="212"/>
                    <a:pt x="1261" y="101"/>
                    <a:pt x="1248" y="88"/>
                  </a:cubicBezTo>
                  <a:cubicBezTo>
                    <a:pt x="1225" y="30"/>
                    <a:pt x="116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2"/>
            <p:cNvSpPr/>
            <p:nvPr/>
          </p:nvSpPr>
          <p:spPr>
            <a:xfrm>
              <a:off x="4972690" y="1374416"/>
              <a:ext cx="29849" cy="17881"/>
            </a:xfrm>
            <a:custGeom>
              <a:avLst/>
              <a:gdLst/>
              <a:ahLst/>
              <a:cxnLst/>
              <a:rect l="l" t="t" r="r" b="b"/>
              <a:pathLst>
                <a:path w="626" h="375" extrusionOk="0">
                  <a:moveTo>
                    <a:pt x="181" y="1"/>
                  </a:moveTo>
                  <a:cubicBezTo>
                    <a:pt x="84" y="1"/>
                    <a:pt x="1" y="84"/>
                    <a:pt x="1" y="195"/>
                  </a:cubicBezTo>
                  <a:cubicBezTo>
                    <a:pt x="1" y="291"/>
                    <a:pt x="84" y="375"/>
                    <a:pt x="181" y="375"/>
                  </a:cubicBezTo>
                  <a:lnTo>
                    <a:pt x="444" y="375"/>
                  </a:lnTo>
                  <a:cubicBezTo>
                    <a:pt x="542" y="375"/>
                    <a:pt x="625" y="291"/>
                    <a:pt x="625" y="195"/>
                  </a:cubicBezTo>
                  <a:cubicBezTo>
                    <a:pt x="625" y="84"/>
                    <a:pt x="542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2"/>
            <p:cNvSpPr/>
            <p:nvPr/>
          </p:nvSpPr>
          <p:spPr>
            <a:xfrm>
              <a:off x="4972690" y="1420716"/>
              <a:ext cx="29849" cy="17261"/>
            </a:xfrm>
            <a:custGeom>
              <a:avLst/>
              <a:gdLst/>
              <a:ahLst/>
              <a:cxnLst/>
              <a:rect l="l" t="t" r="r" b="b"/>
              <a:pathLst>
                <a:path w="626" h="362" extrusionOk="0">
                  <a:moveTo>
                    <a:pt x="181" y="1"/>
                  </a:moveTo>
                  <a:cubicBezTo>
                    <a:pt x="84" y="1"/>
                    <a:pt x="1" y="84"/>
                    <a:pt x="1" y="180"/>
                  </a:cubicBezTo>
                  <a:cubicBezTo>
                    <a:pt x="1" y="278"/>
                    <a:pt x="84" y="361"/>
                    <a:pt x="181" y="361"/>
                  </a:cubicBezTo>
                  <a:lnTo>
                    <a:pt x="444" y="361"/>
                  </a:lnTo>
                  <a:cubicBezTo>
                    <a:pt x="542" y="361"/>
                    <a:pt x="625" y="278"/>
                    <a:pt x="625" y="180"/>
                  </a:cubicBezTo>
                  <a:cubicBezTo>
                    <a:pt x="625" y="84"/>
                    <a:pt x="542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2"/>
            <p:cNvSpPr/>
            <p:nvPr/>
          </p:nvSpPr>
          <p:spPr>
            <a:xfrm>
              <a:off x="5020994" y="1374416"/>
              <a:ext cx="91312" cy="17881"/>
            </a:xfrm>
            <a:custGeom>
              <a:avLst/>
              <a:gdLst/>
              <a:ahLst/>
              <a:cxnLst/>
              <a:rect l="l" t="t" r="r" b="b"/>
              <a:pathLst>
                <a:path w="1915" h="375" extrusionOk="0">
                  <a:moveTo>
                    <a:pt x="180" y="1"/>
                  </a:moveTo>
                  <a:cubicBezTo>
                    <a:pt x="69" y="1"/>
                    <a:pt x="0" y="84"/>
                    <a:pt x="0" y="195"/>
                  </a:cubicBezTo>
                  <a:cubicBezTo>
                    <a:pt x="0" y="291"/>
                    <a:pt x="69" y="375"/>
                    <a:pt x="180" y="375"/>
                  </a:cubicBezTo>
                  <a:lnTo>
                    <a:pt x="1733" y="375"/>
                  </a:lnTo>
                  <a:cubicBezTo>
                    <a:pt x="1831" y="375"/>
                    <a:pt x="1914" y="291"/>
                    <a:pt x="1914" y="195"/>
                  </a:cubicBezTo>
                  <a:cubicBezTo>
                    <a:pt x="1914" y="84"/>
                    <a:pt x="1831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2"/>
            <p:cNvSpPr/>
            <p:nvPr/>
          </p:nvSpPr>
          <p:spPr>
            <a:xfrm>
              <a:off x="4972690" y="1328782"/>
              <a:ext cx="29849" cy="17213"/>
            </a:xfrm>
            <a:custGeom>
              <a:avLst/>
              <a:gdLst/>
              <a:ahLst/>
              <a:cxnLst/>
              <a:rect l="l" t="t" r="r" b="b"/>
              <a:pathLst>
                <a:path w="626" h="361" extrusionOk="0">
                  <a:moveTo>
                    <a:pt x="181" y="0"/>
                  </a:moveTo>
                  <a:cubicBezTo>
                    <a:pt x="84" y="0"/>
                    <a:pt x="1" y="84"/>
                    <a:pt x="1" y="181"/>
                  </a:cubicBezTo>
                  <a:cubicBezTo>
                    <a:pt x="1" y="292"/>
                    <a:pt x="84" y="361"/>
                    <a:pt x="181" y="361"/>
                  </a:cubicBezTo>
                  <a:lnTo>
                    <a:pt x="444" y="361"/>
                  </a:lnTo>
                  <a:cubicBezTo>
                    <a:pt x="542" y="361"/>
                    <a:pt x="625" y="292"/>
                    <a:pt x="625" y="181"/>
                  </a:cubicBezTo>
                  <a:cubicBezTo>
                    <a:pt x="625" y="84"/>
                    <a:pt x="542" y="0"/>
                    <a:pt x="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2"/>
            <p:cNvSpPr/>
            <p:nvPr/>
          </p:nvSpPr>
          <p:spPr>
            <a:xfrm>
              <a:off x="5020994" y="1328782"/>
              <a:ext cx="91312" cy="17213"/>
            </a:xfrm>
            <a:custGeom>
              <a:avLst/>
              <a:gdLst/>
              <a:ahLst/>
              <a:cxnLst/>
              <a:rect l="l" t="t" r="r" b="b"/>
              <a:pathLst>
                <a:path w="1915" h="361" extrusionOk="0">
                  <a:moveTo>
                    <a:pt x="180" y="0"/>
                  </a:moveTo>
                  <a:cubicBezTo>
                    <a:pt x="69" y="0"/>
                    <a:pt x="0" y="84"/>
                    <a:pt x="0" y="181"/>
                  </a:cubicBezTo>
                  <a:cubicBezTo>
                    <a:pt x="0" y="292"/>
                    <a:pt x="69" y="361"/>
                    <a:pt x="180" y="361"/>
                  </a:cubicBezTo>
                  <a:lnTo>
                    <a:pt x="1733" y="361"/>
                  </a:lnTo>
                  <a:cubicBezTo>
                    <a:pt x="1831" y="361"/>
                    <a:pt x="1914" y="292"/>
                    <a:pt x="1914" y="181"/>
                  </a:cubicBezTo>
                  <a:cubicBezTo>
                    <a:pt x="1914" y="84"/>
                    <a:pt x="1831" y="0"/>
                    <a:pt x="1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2"/>
            <p:cNvSpPr/>
            <p:nvPr/>
          </p:nvSpPr>
          <p:spPr>
            <a:xfrm>
              <a:off x="5020994" y="1420716"/>
              <a:ext cx="91312" cy="17261"/>
            </a:xfrm>
            <a:custGeom>
              <a:avLst/>
              <a:gdLst/>
              <a:ahLst/>
              <a:cxnLst/>
              <a:rect l="l" t="t" r="r" b="b"/>
              <a:pathLst>
                <a:path w="1915" h="362" extrusionOk="0">
                  <a:moveTo>
                    <a:pt x="180" y="1"/>
                  </a:moveTo>
                  <a:cubicBezTo>
                    <a:pt x="69" y="1"/>
                    <a:pt x="0" y="84"/>
                    <a:pt x="0" y="180"/>
                  </a:cubicBezTo>
                  <a:cubicBezTo>
                    <a:pt x="0" y="278"/>
                    <a:pt x="69" y="361"/>
                    <a:pt x="180" y="361"/>
                  </a:cubicBezTo>
                  <a:lnTo>
                    <a:pt x="1733" y="361"/>
                  </a:lnTo>
                  <a:cubicBezTo>
                    <a:pt x="1831" y="361"/>
                    <a:pt x="1914" y="278"/>
                    <a:pt x="1914" y="180"/>
                  </a:cubicBezTo>
                  <a:cubicBezTo>
                    <a:pt x="1914" y="84"/>
                    <a:pt x="1831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2"/>
            <p:cNvSpPr/>
            <p:nvPr/>
          </p:nvSpPr>
          <p:spPr>
            <a:xfrm>
              <a:off x="5054706" y="1558808"/>
              <a:ext cx="19884" cy="17452"/>
            </a:xfrm>
            <a:custGeom>
              <a:avLst/>
              <a:gdLst/>
              <a:ahLst/>
              <a:cxnLst/>
              <a:rect l="l" t="t" r="r" b="b"/>
              <a:pathLst>
                <a:path w="417" h="366" extrusionOk="0">
                  <a:moveTo>
                    <a:pt x="208" y="1"/>
                  </a:moveTo>
                  <a:cubicBezTo>
                    <a:pt x="141" y="1"/>
                    <a:pt x="73" y="42"/>
                    <a:pt x="42" y="113"/>
                  </a:cubicBezTo>
                  <a:cubicBezTo>
                    <a:pt x="0" y="211"/>
                    <a:pt x="42" y="322"/>
                    <a:pt x="139" y="350"/>
                  </a:cubicBezTo>
                  <a:cubicBezTo>
                    <a:pt x="164" y="360"/>
                    <a:pt x="191" y="365"/>
                    <a:pt x="216" y="365"/>
                  </a:cubicBezTo>
                  <a:cubicBezTo>
                    <a:pt x="290" y="365"/>
                    <a:pt x="358" y="324"/>
                    <a:pt x="388" y="252"/>
                  </a:cubicBezTo>
                  <a:cubicBezTo>
                    <a:pt x="416" y="156"/>
                    <a:pt x="375" y="45"/>
                    <a:pt x="278" y="17"/>
                  </a:cubicBezTo>
                  <a:cubicBezTo>
                    <a:pt x="256" y="6"/>
                    <a:pt x="232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1" name="Google Shape;2261;p52"/>
          <p:cNvGrpSpPr/>
          <p:nvPr/>
        </p:nvGrpSpPr>
        <p:grpSpPr>
          <a:xfrm>
            <a:off x="4621569" y="1317998"/>
            <a:ext cx="374468" cy="402778"/>
            <a:chOff x="3997990" y="1220350"/>
            <a:chExt cx="419949" cy="451696"/>
          </a:xfrm>
        </p:grpSpPr>
        <p:sp>
          <p:nvSpPr>
            <p:cNvPr id="2262" name="Google Shape;2262;p52"/>
            <p:cNvSpPr/>
            <p:nvPr/>
          </p:nvSpPr>
          <p:spPr>
            <a:xfrm>
              <a:off x="3997990" y="1220350"/>
              <a:ext cx="419272" cy="451696"/>
            </a:xfrm>
            <a:custGeom>
              <a:avLst/>
              <a:gdLst/>
              <a:ahLst/>
              <a:cxnLst/>
              <a:rect l="l" t="t" r="r" b="b"/>
              <a:pathLst>
                <a:path w="8793" h="9473" extrusionOk="0">
                  <a:moveTo>
                    <a:pt x="7975" y="375"/>
                  </a:moveTo>
                  <a:cubicBezTo>
                    <a:pt x="8224" y="375"/>
                    <a:pt x="8419" y="569"/>
                    <a:pt x="8419" y="804"/>
                  </a:cubicBezTo>
                  <a:lnTo>
                    <a:pt x="8419" y="1387"/>
                  </a:lnTo>
                  <a:lnTo>
                    <a:pt x="361" y="1387"/>
                  </a:lnTo>
                  <a:lnTo>
                    <a:pt x="361" y="804"/>
                  </a:lnTo>
                  <a:cubicBezTo>
                    <a:pt x="361" y="569"/>
                    <a:pt x="555" y="375"/>
                    <a:pt x="805" y="375"/>
                  </a:cubicBezTo>
                  <a:close/>
                  <a:moveTo>
                    <a:pt x="805" y="0"/>
                  </a:moveTo>
                  <a:cubicBezTo>
                    <a:pt x="361" y="0"/>
                    <a:pt x="0" y="361"/>
                    <a:pt x="0" y="804"/>
                  </a:cubicBezTo>
                  <a:lnTo>
                    <a:pt x="0" y="8626"/>
                  </a:lnTo>
                  <a:cubicBezTo>
                    <a:pt x="0" y="9084"/>
                    <a:pt x="375" y="9472"/>
                    <a:pt x="847" y="9472"/>
                  </a:cubicBezTo>
                  <a:lnTo>
                    <a:pt x="7933" y="9472"/>
                  </a:lnTo>
                  <a:cubicBezTo>
                    <a:pt x="8404" y="9472"/>
                    <a:pt x="8779" y="9084"/>
                    <a:pt x="8779" y="8626"/>
                  </a:cubicBezTo>
                  <a:lnTo>
                    <a:pt x="8779" y="5963"/>
                  </a:lnTo>
                  <a:cubicBezTo>
                    <a:pt x="8779" y="5867"/>
                    <a:pt x="8709" y="5784"/>
                    <a:pt x="8598" y="5784"/>
                  </a:cubicBezTo>
                  <a:cubicBezTo>
                    <a:pt x="8502" y="5784"/>
                    <a:pt x="8419" y="5867"/>
                    <a:pt x="8419" y="5963"/>
                  </a:cubicBezTo>
                  <a:lnTo>
                    <a:pt x="8419" y="8626"/>
                  </a:lnTo>
                  <a:cubicBezTo>
                    <a:pt x="8419" y="8890"/>
                    <a:pt x="8197" y="9097"/>
                    <a:pt x="7933" y="9097"/>
                  </a:cubicBezTo>
                  <a:lnTo>
                    <a:pt x="847" y="9097"/>
                  </a:lnTo>
                  <a:cubicBezTo>
                    <a:pt x="583" y="9097"/>
                    <a:pt x="361" y="8890"/>
                    <a:pt x="361" y="8626"/>
                  </a:cubicBezTo>
                  <a:lnTo>
                    <a:pt x="361" y="1762"/>
                  </a:lnTo>
                  <a:lnTo>
                    <a:pt x="8419" y="1762"/>
                  </a:lnTo>
                  <a:lnTo>
                    <a:pt x="8419" y="4341"/>
                  </a:lnTo>
                  <a:cubicBezTo>
                    <a:pt x="8419" y="4438"/>
                    <a:pt x="8502" y="4521"/>
                    <a:pt x="8598" y="4521"/>
                  </a:cubicBezTo>
                  <a:cubicBezTo>
                    <a:pt x="8709" y="4521"/>
                    <a:pt x="8779" y="4438"/>
                    <a:pt x="8779" y="4341"/>
                  </a:cubicBezTo>
                  <a:lnTo>
                    <a:pt x="8793" y="804"/>
                  </a:lnTo>
                  <a:cubicBezTo>
                    <a:pt x="8793" y="361"/>
                    <a:pt x="8419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2"/>
            <p:cNvSpPr/>
            <p:nvPr/>
          </p:nvSpPr>
          <p:spPr>
            <a:xfrm>
              <a:off x="4036328" y="1253299"/>
              <a:ext cx="19884" cy="17452"/>
            </a:xfrm>
            <a:custGeom>
              <a:avLst/>
              <a:gdLst/>
              <a:ahLst/>
              <a:cxnLst/>
              <a:rect l="l" t="t" r="r" b="b"/>
              <a:pathLst>
                <a:path w="417" h="366" extrusionOk="0">
                  <a:moveTo>
                    <a:pt x="217" y="1"/>
                  </a:moveTo>
                  <a:cubicBezTo>
                    <a:pt x="191" y="1"/>
                    <a:pt x="165" y="6"/>
                    <a:pt x="139" y="17"/>
                  </a:cubicBezTo>
                  <a:cubicBezTo>
                    <a:pt x="43" y="58"/>
                    <a:pt x="1" y="169"/>
                    <a:pt x="43" y="252"/>
                  </a:cubicBezTo>
                  <a:cubicBezTo>
                    <a:pt x="73" y="324"/>
                    <a:pt x="142" y="365"/>
                    <a:pt x="209" y="365"/>
                  </a:cubicBezTo>
                  <a:cubicBezTo>
                    <a:pt x="233" y="365"/>
                    <a:pt x="256" y="360"/>
                    <a:pt x="278" y="350"/>
                  </a:cubicBezTo>
                  <a:cubicBezTo>
                    <a:pt x="376" y="322"/>
                    <a:pt x="417" y="211"/>
                    <a:pt x="376" y="113"/>
                  </a:cubicBezTo>
                  <a:cubicBezTo>
                    <a:pt x="355" y="42"/>
                    <a:pt x="289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2"/>
            <p:cNvSpPr/>
            <p:nvPr/>
          </p:nvSpPr>
          <p:spPr>
            <a:xfrm>
              <a:off x="4072043" y="1253299"/>
              <a:ext cx="19264" cy="17499"/>
            </a:xfrm>
            <a:custGeom>
              <a:avLst/>
              <a:gdLst/>
              <a:ahLst/>
              <a:cxnLst/>
              <a:rect l="l" t="t" r="r" b="b"/>
              <a:pathLst>
                <a:path w="404" h="367" extrusionOk="0">
                  <a:moveTo>
                    <a:pt x="213" y="1"/>
                  </a:moveTo>
                  <a:cubicBezTo>
                    <a:pt x="179" y="1"/>
                    <a:pt x="144" y="11"/>
                    <a:pt x="111" y="30"/>
                  </a:cubicBezTo>
                  <a:cubicBezTo>
                    <a:pt x="43" y="72"/>
                    <a:pt x="0" y="169"/>
                    <a:pt x="43" y="252"/>
                  </a:cubicBezTo>
                  <a:cubicBezTo>
                    <a:pt x="70" y="329"/>
                    <a:pt x="140" y="367"/>
                    <a:pt x="209" y="367"/>
                  </a:cubicBezTo>
                  <a:cubicBezTo>
                    <a:pt x="278" y="367"/>
                    <a:pt x="348" y="329"/>
                    <a:pt x="375" y="252"/>
                  </a:cubicBezTo>
                  <a:cubicBezTo>
                    <a:pt x="403" y="183"/>
                    <a:pt x="389" y="86"/>
                    <a:pt x="320" y="45"/>
                  </a:cubicBezTo>
                  <a:cubicBezTo>
                    <a:pt x="290" y="15"/>
                    <a:pt x="252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2"/>
            <p:cNvSpPr/>
            <p:nvPr/>
          </p:nvSpPr>
          <p:spPr>
            <a:xfrm>
              <a:off x="4202314" y="1332740"/>
              <a:ext cx="17881" cy="41055"/>
            </a:xfrm>
            <a:custGeom>
              <a:avLst/>
              <a:gdLst/>
              <a:ahLst/>
              <a:cxnLst/>
              <a:rect l="l" t="t" r="r" b="b"/>
              <a:pathLst>
                <a:path w="375" h="861" extrusionOk="0">
                  <a:moveTo>
                    <a:pt x="195" y="1"/>
                  </a:moveTo>
                  <a:cubicBezTo>
                    <a:pt x="84" y="1"/>
                    <a:pt x="1" y="84"/>
                    <a:pt x="1" y="181"/>
                  </a:cubicBezTo>
                  <a:lnTo>
                    <a:pt x="1" y="666"/>
                  </a:lnTo>
                  <a:cubicBezTo>
                    <a:pt x="1" y="777"/>
                    <a:pt x="84" y="860"/>
                    <a:pt x="195" y="860"/>
                  </a:cubicBezTo>
                  <a:cubicBezTo>
                    <a:pt x="292" y="860"/>
                    <a:pt x="375" y="777"/>
                    <a:pt x="375" y="666"/>
                  </a:cubicBezTo>
                  <a:lnTo>
                    <a:pt x="375" y="181"/>
                  </a:lnTo>
                  <a:cubicBezTo>
                    <a:pt x="375" y="84"/>
                    <a:pt x="292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2"/>
            <p:cNvSpPr/>
            <p:nvPr/>
          </p:nvSpPr>
          <p:spPr>
            <a:xfrm>
              <a:off x="4202314" y="1518611"/>
              <a:ext cx="17881" cy="41007"/>
            </a:xfrm>
            <a:custGeom>
              <a:avLst/>
              <a:gdLst/>
              <a:ahLst/>
              <a:cxnLst/>
              <a:rect l="l" t="t" r="r" b="b"/>
              <a:pathLst>
                <a:path w="375" h="860" extrusionOk="0">
                  <a:moveTo>
                    <a:pt x="195" y="0"/>
                  </a:moveTo>
                  <a:cubicBezTo>
                    <a:pt x="84" y="0"/>
                    <a:pt x="1" y="83"/>
                    <a:pt x="1" y="180"/>
                  </a:cubicBezTo>
                  <a:lnTo>
                    <a:pt x="1" y="679"/>
                  </a:lnTo>
                  <a:cubicBezTo>
                    <a:pt x="1" y="777"/>
                    <a:pt x="84" y="860"/>
                    <a:pt x="195" y="860"/>
                  </a:cubicBezTo>
                  <a:cubicBezTo>
                    <a:pt x="292" y="860"/>
                    <a:pt x="375" y="777"/>
                    <a:pt x="375" y="679"/>
                  </a:cubicBezTo>
                  <a:lnTo>
                    <a:pt x="375" y="180"/>
                  </a:lnTo>
                  <a:cubicBezTo>
                    <a:pt x="375" y="83"/>
                    <a:pt x="292" y="0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2"/>
            <p:cNvSpPr/>
            <p:nvPr/>
          </p:nvSpPr>
          <p:spPr>
            <a:xfrm>
              <a:off x="4097840" y="1437215"/>
              <a:ext cx="41675" cy="17929"/>
            </a:xfrm>
            <a:custGeom>
              <a:avLst/>
              <a:gdLst/>
              <a:ahLst/>
              <a:cxnLst/>
              <a:rect l="l" t="t" r="r" b="b"/>
              <a:pathLst>
                <a:path w="874" h="376" extrusionOk="0">
                  <a:moveTo>
                    <a:pt x="181" y="1"/>
                  </a:moveTo>
                  <a:cubicBezTo>
                    <a:pt x="84" y="1"/>
                    <a:pt x="1" y="84"/>
                    <a:pt x="1" y="182"/>
                  </a:cubicBezTo>
                  <a:cubicBezTo>
                    <a:pt x="1" y="292"/>
                    <a:pt x="84" y="376"/>
                    <a:pt x="181" y="376"/>
                  </a:cubicBezTo>
                  <a:lnTo>
                    <a:pt x="694" y="376"/>
                  </a:lnTo>
                  <a:cubicBezTo>
                    <a:pt x="791" y="376"/>
                    <a:pt x="874" y="292"/>
                    <a:pt x="874" y="182"/>
                  </a:cubicBezTo>
                  <a:cubicBezTo>
                    <a:pt x="874" y="84"/>
                    <a:pt x="791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2"/>
            <p:cNvSpPr/>
            <p:nvPr/>
          </p:nvSpPr>
          <p:spPr>
            <a:xfrm>
              <a:off x="4283663" y="1437215"/>
              <a:ext cx="41007" cy="17929"/>
            </a:xfrm>
            <a:custGeom>
              <a:avLst/>
              <a:gdLst/>
              <a:ahLst/>
              <a:cxnLst/>
              <a:rect l="l" t="t" r="r" b="b"/>
              <a:pathLst>
                <a:path w="860" h="376" extrusionOk="0">
                  <a:moveTo>
                    <a:pt x="194" y="1"/>
                  </a:moveTo>
                  <a:cubicBezTo>
                    <a:pt x="83" y="1"/>
                    <a:pt x="0" y="84"/>
                    <a:pt x="0" y="182"/>
                  </a:cubicBezTo>
                  <a:cubicBezTo>
                    <a:pt x="0" y="292"/>
                    <a:pt x="83" y="376"/>
                    <a:pt x="194" y="376"/>
                  </a:cubicBezTo>
                  <a:lnTo>
                    <a:pt x="680" y="376"/>
                  </a:lnTo>
                  <a:cubicBezTo>
                    <a:pt x="791" y="376"/>
                    <a:pt x="860" y="292"/>
                    <a:pt x="860" y="182"/>
                  </a:cubicBezTo>
                  <a:cubicBezTo>
                    <a:pt x="860" y="84"/>
                    <a:pt x="791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52"/>
            <p:cNvSpPr/>
            <p:nvPr/>
          </p:nvSpPr>
          <p:spPr>
            <a:xfrm>
              <a:off x="4127594" y="1494912"/>
              <a:ext cx="35762" cy="34284"/>
            </a:xfrm>
            <a:custGeom>
              <a:avLst/>
              <a:gdLst/>
              <a:ahLst/>
              <a:cxnLst/>
              <a:rect l="l" t="t" r="r" b="b"/>
              <a:pathLst>
                <a:path w="750" h="719" extrusionOk="0">
                  <a:moveTo>
                    <a:pt x="553" y="1"/>
                  </a:moveTo>
                  <a:cubicBezTo>
                    <a:pt x="507" y="1"/>
                    <a:pt x="458" y="18"/>
                    <a:pt x="416" y="53"/>
                  </a:cubicBezTo>
                  <a:lnTo>
                    <a:pt x="70" y="399"/>
                  </a:lnTo>
                  <a:cubicBezTo>
                    <a:pt x="0" y="469"/>
                    <a:pt x="0" y="594"/>
                    <a:pt x="70" y="663"/>
                  </a:cubicBezTo>
                  <a:cubicBezTo>
                    <a:pt x="111" y="691"/>
                    <a:pt x="153" y="719"/>
                    <a:pt x="209" y="719"/>
                  </a:cubicBezTo>
                  <a:cubicBezTo>
                    <a:pt x="250" y="719"/>
                    <a:pt x="292" y="691"/>
                    <a:pt x="333" y="663"/>
                  </a:cubicBezTo>
                  <a:lnTo>
                    <a:pt x="680" y="316"/>
                  </a:lnTo>
                  <a:cubicBezTo>
                    <a:pt x="749" y="233"/>
                    <a:pt x="749" y="122"/>
                    <a:pt x="680" y="53"/>
                  </a:cubicBezTo>
                  <a:cubicBezTo>
                    <a:pt x="645" y="18"/>
                    <a:pt x="600" y="1"/>
                    <a:pt x="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52"/>
            <p:cNvSpPr/>
            <p:nvPr/>
          </p:nvSpPr>
          <p:spPr>
            <a:xfrm>
              <a:off x="4127594" y="1363353"/>
              <a:ext cx="36429" cy="34951"/>
            </a:xfrm>
            <a:custGeom>
              <a:avLst/>
              <a:gdLst/>
              <a:ahLst/>
              <a:cxnLst/>
              <a:rect l="l" t="t" r="r" b="b"/>
              <a:pathLst>
                <a:path w="764" h="733" extrusionOk="0">
                  <a:moveTo>
                    <a:pt x="202" y="0"/>
                  </a:moveTo>
                  <a:cubicBezTo>
                    <a:pt x="153" y="0"/>
                    <a:pt x="105" y="18"/>
                    <a:pt x="70" y="52"/>
                  </a:cubicBezTo>
                  <a:cubicBezTo>
                    <a:pt x="0" y="122"/>
                    <a:pt x="0" y="246"/>
                    <a:pt x="70" y="316"/>
                  </a:cubicBezTo>
                  <a:lnTo>
                    <a:pt x="431" y="677"/>
                  </a:lnTo>
                  <a:cubicBezTo>
                    <a:pt x="472" y="704"/>
                    <a:pt x="514" y="732"/>
                    <a:pt x="569" y="732"/>
                  </a:cubicBezTo>
                  <a:cubicBezTo>
                    <a:pt x="611" y="732"/>
                    <a:pt x="666" y="704"/>
                    <a:pt x="694" y="677"/>
                  </a:cubicBezTo>
                  <a:cubicBezTo>
                    <a:pt x="764" y="607"/>
                    <a:pt x="764" y="482"/>
                    <a:pt x="694" y="413"/>
                  </a:cubicBezTo>
                  <a:lnTo>
                    <a:pt x="333" y="52"/>
                  </a:lnTo>
                  <a:cubicBezTo>
                    <a:pt x="299" y="18"/>
                    <a:pt x="250" y="0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2"/>
            <p:cNvSpPr/>
            <p:nvPr/>
          </p:nvSpPr>
          <p:spPr>
            <a:xfrm>
              <a:off x="4259201" y="1494912"/>
              <a:ext cx="35762" cy="34284"/>
            </a:xfrm>
            <a:custGeom>
              <a:avLst/>
              <a:gdLst/>
              <a:ahLst/>
              <a:cxnLst/>
              <a:rect l="l" t="t" r="r" b="b"/>
              <a:pathLst>
                <a:path w="750" h="719" extrusionOk="0">
                  <a:moveTo>
                    <a:pt x="201" y="1"/>
                  </a:moveTo>
                  <a:cubicBezTo>
                    <a:pt x="153" y="1"/>
                    <a:pt x="104" y="18"/>
                    <a:pt x="69" y="53"/>
                  </a:cubicBezTo>
                  <a:cubicBezTo>
                    <a:pt x="1" y="122"/>
                    <a:pt x="1" y="233"/>
                    <a:pt x="69" y="316"/>
                  </a:cubicBezTo>
                  <a:lnTo>
                    <a:pt x="417" y="663"/>
                  </a:lnTo>
                  <a:cubicBezTo>
                    <a:pt x="458" y="691"/>
                    <a:pt x="500" y="719"/>
                    <a:pt x="555" y="719"/>
                  </a:cubicBezTo>
                  <a:cubicBezTo>
                    <a:pt x="596" y="719"/>
                    <a:pt x="652" y="691"/>
                    <a:pt x="680" y="663"/>
                  </a:cubicBezTo>
                  <a:cubicBezTo>
                    <a:pt x="749" y="594"/>
                    <a:pt x="749" y="469"/>
                    <a:pt x="680" y="399"/>
                  </a:cubicBezTo>
                  <a:lnTo>
                    <a:pt x="333" y="53"/>
                  </a:lnTo>
                  <a:cubicBezTo>
                    <a:pt x="299" y="18"/>
                    <a:pt x="250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2"/>
            <p:cNvSpPr/>
            <p:nvPr/>
          </p:nvSpPr>
          <p:spPr>
            <a:xfrm>
              <a:off x="4169890" y="1391200"/>
              <a:ext cx="103233" cy="108907"/>
            </a:xfrm>
            <a:custGeom>
              <a:avLst/>
              <a:gdLst/>
              <a:ahLst/>
              <a:cxnLst/>
              <a:rect l="l" t="t" r="r" b="b"/>
              <a:pathLst>
                <a:path w="2165" h="2284" extrusionOk="0">
                  <a:moveTo>
                    <a:pt x="820" y="1493"/>
                  </a:moveTo>
                  <a:cubicBezTo>
                    <a:pt x="931" y="1493"/>
                    <a:pt x="1027" y="1590"/>
                    <a:pt x="1027" y="1701"/>
                  </a:cubicBezTo>
                  <a:cubicBezTo>
                    <a:pt x="1027" y="1812"/>
                    <a:pt x="931" y="1909"/>
                    <a:pt x="820" y="1909"/>
                  </a:cubicBezTo>
                  <a:lnTo>
                    <a:pt x="598" y="1909"/>
                  </a:lnTo>
                  <a:cubicBezTo>
                    <a:pt x="487" y="1909"/>
                    <a:pt x="389" y="1812"/>
                    <a:pt x="389" y="1701"/>
                  </a:cubicBezTo>
                  <a:cubicBezTo>
                    <a:pt x="389" y="1590"/>
                    <a:pt x="487" y="1493"/>
                    <a:pt x="598" y="1493"/>
                  </a:cubicBezTo>
                  <a:close/>
                  <a:moveTo>
                    <a:pt x="1219" y="1"/>
                  </a:moveTo>
                  <a:cubicBezTo>
                    <a:pt x="1202" y="1"/>
                    <a:pt x="1184" y="3"/>
                    <a:pt x="1166" y="9"/>
                  </a:cubicBezTo>
                  <a:cubicBezTo>
                    <a:pt x="1083" y="23"/>
                    <a:pt x="1027" y="106"/>
                    <a:pt x="1027" y="189"/>
                  </a:cubicBezTo>
                  <a:lnTo>
                    <a:pt x="1027" y="1160"/>
                  </a:lnTo>
                  <a:cubicBezTo>
                    <a:pt x="958" y="1132"/>
                    <a:pt x="888" y="1119"/>
                    <a:pt x="820" y="1119"/>
                  </a:cubicBezTo>
                  <a:lnTo>
                    <a:pt x="598" y="1119"/>
                  </a:lnTo>
                  <a:cubicBezTo>
                    <a:pt x="265" y="1119"/>
                    <a:pt x="1" y="1396"/>
                    <a:pt x="15" y="1715"/>
                  </a:cubicBezTo>
                  <a:cubicBezTo>
                    <a:pt x="29" y="2034"/>
                    <a:pt x="293" y="2284"/>
                    <a:pt x="611" y="2284"/>
                  </a:cubicBezTo>
                  <a:lnTo>
                    <a:pt x="820" y="2284"/>
                  </a:lnTo>
                  <a:cubicBezTo>
                    <a:pt x="1138" y="2284"/>
                    <a:pt x="1402" y="2020"/>
                    <a:pt x="1402" y="1701"/>
                  </a:cubicBezTo>
                  <a:lnTo>
                    <a:pt x="1402" y="577"/>
                  </a:lnTo>
                  <a:cubicBezTo>
                    <a:pt x="1443" y="605"/>
                    <a:pt x="1499" y="620"/>
                    <a:pt x="1554" y="647"/>
                  </a:cubicBezTo>
                  <a:cubicBezTo>
                    <a:pt x="1735" y="703"/>
                    <a:pt x="1776" y="814"/>
                    <a:pt x="1776" y="827"/>
                  </a:cubicBezTo>
                  <a:lnTo>
                    <a:pt x="1776" y="841"/>
                  </a:lnTo>
                  <a:cubicBezTo>
                    <a:pt x="1799" y="921"/>
                    <a:pt x="1869" y="973"/>
                    <a:pt x="1948" y="973"/>
                  </a:cubicBezTo>
                  <a:cubicBezTo>
                    <a:pt x="1964" y="973"/>
                    <a:pt x="1981" y="971"/>
                    <a:pt x="1998" y="966"/>
                  </a:cubicBezTo>
                  <a:cubicBezTo>
                    <a:pt x="2096" y="938"/>
                    <a:pt x="2164" y="841"/>
                    <a:pt x="2137" y="744"/>
                  </a:cubicBezTo>
                  <a:lnTo>
                    <a:pt x="2137" y="716"/>
                  </a:lnTo>
                  <a:cubicBezTo>
                    <a:pt x="2096" y="605"/>
                    <a:pt x="1957" y="383"/>
                    <a:pt x="1665" y="287"/>
                  </a:cubicBezTo>
                  <a:cubicBezTo>
                    <a:pt x="1471" y="231"/>
                    <a:pt x="1374" y="106"/>
                    <a:pt x="1374" y="93"/>
                  </a:cubicBezTo>
                  <a:cubicBezTo>
                    <a:pt x="1341" y="38"/>
                    <a:pt x="1283" y="1"/>
                    <a:pt x="1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2"/>
            <p:cNvSpPr/>
            <p:nvPr/>
          </p:nvSpPr>
          <p:spPr>
            <a:xfrm>
              <a:off x="4056879" y="1578120"/>
              <a:ext cx="308792" cy="52928"/>
            </a:xfrm>
            <a:custGeom>
              <a:avLst/>
              <a:gdLst/>
              <a:ahLst/>
              <a:cxnLst/>
              <a:rect l="l" t="t" r="r" b="b"/>
              <a:pathLst>
                <a:path w="6476" h="1110" extrusionOk="0">
                  <a:moveTo>
                    <a:pt x="1137" y="0"/>
                  </a:moveTo>
                  <a:cubicBezTo>
                    <a:pt x="1040" y="0"/>
                    <a:pt x="956" y="83"/>
                    <a:pt x="956" y="180"/>
                  </a:cubicBezTo>
                  <a:lnTo>
                    <a:pt x="956" y="374"/>
                  </a:lnTo>
                  <a:lnTo>
                    <a:pt x="194" y="374"/>
                  </a:lnTo>
                  <a:cubicBezTo>
                    <a:pt x="83" y="374"/>
                    <a:pt x="0" y="457"/>
                    <a:pt x="0" y="568"/>
                  </a:cubicBezTo>
                  <a:cubicBezTo>
                    <a:pt x="0" y="666"/>
                    <a:pt x="83" y="749"/>
                    <a:pt x="194" y="749"/>
                  </a:cubicBezTo>
                  <a:lnTo>
                    <a:pt x="956" y="749"/>
                  </a:lnTo>
                  <a:lnTo>
                    <a:pt x="956" y="929"/>
                  </a:lnTo>
                  <a:cubicBezTo>
                    <a:pt x="956" y="1026"/>
                    <a:pt x="1040" y="1110"/>
                    <a:pt x="1137" y="1110"/>
                  </a:cubicBezTo>
                  <a:cubicBezTo>
                    <a:pt x="1248" y="1110"/>
                    <a:pt x="1331" y="1026"/>
                    <a:pt x="1331" y="929"/>
                  </a:cubicBezTo>
                  <a:lnTo>
                    <a:pt x="1331" y="749"/>
                  </a:lnTo>
                  <a:lnTo>
                    <a:pt x="6296" y="749"/>
                  </a:lnTo>
                  <a:cubicBezTo>
                    <a:pt x="6393" y="749"/>
                    <a:pt x="6476" y="666"/>
                    <a:pt x="6476" y="568"/>
                  </a:cubicBezTo>
                  <a:cubicBezTo>
                    <a:pt x="6476" y="457"/>
                    <a:pt x="6393" y="374"/>
                    <a:pt x="6296" y="374"/>
                  </a:cubicBezTo>
                  <a:lnTo>
                    <a:pt x="1331" y="374"/>
                  </a:lnTo>
                  <a:lnTo>
                    <a:pt x="1331" y="180"/>
                  </a:lnTo>
                  <a:cubicBezTo>
                    <a:pt x="1331" y="83"/>
                    <a:pt x="1248" y="0"/>
                    <a:pt x="1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2"/>
            <p:cNvSpPr/>
            <p:nvPr/>
          </p:nvSpPr>
          <p:spPr>
            <a:xfrm>
              <a:off x="4397912" y="1457242"/>
              <a:ext cx="20027" cy="17547"/>
            </a:xfrm>
            <a:custGeom>
              <a:avLst/>
              <a:gdLst/>
              <a:ahLst/>
              <a:cxnLst/>
              <a:rect l="l" t="t" r="r" b="b"/>
              <a:pathLst>
                <a:path w="420" h="368" extrusionOk="0">
                  <a:moveTo>
                    <a:pt x="221" y="0"/>
                  </a:moveTo>
                  <a:cubicBezTo>
                    <a:pt x="148" y="0"/>
                    <a:pt x="74" y="42"/>
                    <a:pt x="45" y="122"/>
                  </a:cubicBezTo>
                  <a:cubicBezTo>
                    <a:pt x="0" y="244"/>
                    <a:pt x="99" y="367"/>
                    <a:pt x="220" y="367"/>
                  </a:cubicBezTo>
                  <a:cubicBezTo>
                    <a:pt x="249" y="367"/>
                    <a:pt x="279" y="360"/>
                    <a:pt x="309" y="344"/>
                  </a:cubicBezTo>
                  <a:cubicBezTo>
                    <a:pt x="392" y="302"/>
                    <a:pt x="420" y="191"/>
                    <a:pt x="378" y="108"/>
                  </a:cubicBezTo>
                  <a:cubicBezTo>
                    <a:pt x="351" y="35"/>
                    <a:pt x="287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5" name="Google Shape;2275;p52"/>
          <p:cNvGrpSpPr/>
          <p:nvPr/>
        </p:nvGrpSpPr>
        <p:grpSpPr>
          <a:xfrm>
            <a:off x="3952313" y="1345678"/>
            <a:ext cx="402182" cy="347376"/>
            <a:chOff x="3247451" y="1251392"/>
            <a:chExt cx="451029" cy="389566"/>
          </a:xfrm>
        </p:grpSpPr>
        <p:sp>
          <p:nvSpPr>
            <p:cNvPr id="2276" name="Google Shape;2276;p52"/>
            <p:cNvSpPr/>
            <p:nvPr/>
          </p:nvSpPr>
          <p:spPr>
            <a:xfrm>
              <a:off x="3247451" y="1251440"/>
              <a:ext cx="451029" cy="389518"/>
            </a:xfrm>
            <a:custGeom>
              <a:avLst/>
              <a:gdLst/>
              <a:ahLst/>
              <a:cxnLst/>
              <a:rect l="l" t="t" r="r" b="b"/>
              <a:pathLst>
                <a:path w="9459" h="8169" extrusionOk="0">
                  <a:moveTo>
                    <a:pt x="4189" y="1138"/>
                  </a:moveTo>
                  <a:cubicBezTo>
                    <a:pt x="4285" y="1138"/>
                    <a:pt x="4369" y="1221"/>
                    <a:pt x="4369" y="1332"/>
                  </a:cubicBezTo>
                  <a:lnTo>
                    <a:pt x="4369" y="1692"/>
                  </a:lnTo>
                  <a:lnTo>
                    <a:pt x="2205" y="1692"/>
                  </a:lnTo>
                  <a:lnTo>
                    <a:pt x="2205" y="1332"/>
                  </a:lnTo>
                  <a:cubicBezTo>
                    <a:pt x="2205" y="1221"/>
                    <a:pt x="2288" y="1138"/>
                    <a:pt x="2386" y="1138"/>
                  </a:cubicBezTo>
                  <a:close/>
                  <a:moveTo>
                    <a:pt x="8640" y="2066"/>
                  </a:moveTo>
                  <a:cubicBezTo>
                    <a:pt x="8889" y="2066"/>
                    <a:pt x="9098" y="2260"/>
                    <a:pt x="9098" y="2510"/>
                  </a:cubicBezTo>
                  <a:lnTo>
                    <a:pt x="9098" y="5616"/>
                  </a:lnTo>
                  <a:cubicBezTo>
                    <a:pt x="9098" y="5866"/>
                    <a:pt x="8889" y="6060"/>
                    <a:pt x="8640" y="6060"/>
                  </a:cubicBezTo>
                  <a:lnTo>
                    <a:pt x="818" y="6060"/>
                  </a:lnTo>
                  <a:cubicBezTo>
                    <a:pt x="569" y="6060"/>
                    <a:pt x="361" y="5866"/>
                    <a:pt x="361" y="5616"/>
                  </a:cubicBezTo>
                  <a:lnTo>
                    <a:pt x="361" y="2510"/>
                  </a:lnTo>
                  <a:cubicBezTo>
                    <a:pt x="361" y="2260"/>
                    <a:pt x="569" y="2066"/>
                    <a:pt x="818" y="2066"/>
                  </a:cubicBezTo>
                  <a:close/>
                  <a:moveTo>
                    <a:pt x="4369" y="6435"/>
                  </a:moveTo>
                  <a:lnTo>
                    <a:pt x="4369" y="6809"/>
                  </a:lnTo>
                  <a:cubicBezTo>
                    <a:pt x="4369" y="6907"/>
                    <a:pt x="4285" y="6990"/>
                    <a:pt x="4189" y="6990"/>
                  </a:cubicBezTo>
                  <a:lnTo>
                    <a:pt x="2386" y="6990"/>
                  </a:lnTo>
                  <a:cubicBezTo>
                    <a:pt x="2288" y="6990"/>
                    <a:pt x="2205" y="6907"/>
                    <a:pt x="2205" y="6809"/>
                  </a:cubicBezTo>
                  <a:lnTo>
                    <a:pt x="2205" y="6435"/>
                  </a:lnTo>
                  <a:close/>
                  <a:moveTo>
                    <a:pt x="8057" y="6435"/>
                  </a:moveTo>
                  <a:lnTo>
                    <a:pt x="8057" y="7350"/>
                  </a:lnTo>
                  <a:cubicBezTo>
                    <a:pt x="8057" y="7600"/>
                    <a:pt x="7863" y="7794"/>
                    <a:pt x="7614" y="7794"/>
                  </a:cubicBezTo>
                  <a:lnTo>
                    <a:pt x="1845" y="7794"/>
                  </a:lnTo>
                  <a:cubicBezTo>
                    <a:pt x="1595" y="7794"/>
                    <a:pt x="1401" y="7600"/>
                    <a:pt x="1401" y="7350"/>
                  </a:cubicBezTo>
                  <a:lnTo>
                    <a:pt x="1401" y="6435"/>
                  </a:lnTo>
                  <a:lnTo>
                    <a:pt x="1831" y="6435"/>
                  </a:lnTo>
                  <a:lnTo>
                    <a:pt x="1831" y="6809"/>
                  </a:lnTo>
                  <a:cubicBezTo>
                    <a:pt x="1831" y="7114"/>
                    <a:pt x="2081" y="7364"/>
                    <a:pt x="2386" y="7364"/>
                  </a:cubicBezTo>
                  <a:lnTo>
                    <a:pt x="4189" y="7364"/>
                  </a:lnTo>
                  <a:cubicBezTo>
                    <a:pt x="4494" y="7364"/>
                    <a:pt x="4744" y="7114"/>
                    <a:pt x="4744" y="6809"/>
                  </a:cubicBezTo>
                  <a:lnTo>
                    <a:pt x="4744" y="6435"/>
                  </a:lnTo>
                  <a:close/>
                  <a:moveTo>
                    <a:pt x="1845" y="0"/>
                  </a:moveTo>
                  <a:cubicBezTo>
                    <a:pt x="1401" y="0"/>
                    <a:pt x="1027" y="361"/>
                    <a:pt x="1027" y="818"/>
                  </a:cubicBezTo>
                  <a:lnTo>
                    <a:pt x="1027" y="1692"/>
                  </a:lnTo>
                  <a:lnTo>
                    <a:pt x="818" y="1692"/>
                  </a:lnTo>
                  <a:cubicBezTo>
                    <a:pt x="361" y="1692"/>
                    <a:pt x="1" y="2053"/>
                    <a:pt x="1" y="2510"/>
                  </a:cubicBezTo>
                  <a:lnTo>
                    <a:pt x="1" y="5616"/>
                  </a:lnTo>
                  <a:cubicBezTo>
                    <a:pt x="1" y="6075"/>
                    <a:pt x="361" y="6435"/>
                    <a:pt x="818" y="6435"/>
                  </a:cubicBezTo>
                  <a:lnTo>
                    <a:pt x="1027" y="6435"/>
                  </a:lnTo>
                  <a:lnTo>
                    <a:pt x="1027" y="7350"/>
                  </a:lnTo>
                  <a:cubicBezTo>
                    <a:pt x="1027" y="7794"/>
                    <a:pt x="1401" y="8168"/>
                    <a:pt x="1845" y="8168"/>
                  </a:cubicBezTo>
                  <a:lnTo>
                    <a:pt x="7614" y="8168"/>
                  </a:lnTo>
                  <a:cubicBezTo>
                    <a:pt x="8057" y="8168"/>
                    <a:pt x="8432" y="7794"/>
                    <a:pt x="8432" y="7350"/>
                  </a:cubicBezTo>
                  <a:lnTo>
                    <a:pt x="8432" y="6435"/>
                  </a:lnTo>
                  <a:lnTo>
                    <a:pt x="8640" y="6435"/>
                  </a:lnTo>
                  <a:cubicBezTo>
                    <a:pt x="9098" y="6435"/>
                    <a:pt x="9459" y="6075"/>
                    <a:pt x="9459" y="5616"/>
                  </a:cubicBezTo>
                  <a:lnTo>
                    <a:pt x="9459" y="2510"/>
                  </a:lnTo>
                  <a:cubicBezTo>
                    <a:pt x="9459" y="2053"/>
                    <a:pt x="9098" y="1692"/>
                    <a:pt x="8640" y="1692"/>
                  </a:cubicBezTo>
                  <a:lnTo>
                    <a:pt x="8432" y="1692"/>
                  </a:lnTo>
                  <a:lnTo>
                    <a:pt x="8432" y="818"/>
                  </a:lnTo>
                  <a:cubicBezTo>
                    <a:pt x="8432" y="361"/>
                    <a:pt x="8057" y="0"/>
                    <a:pt x="7614" y="0"/>
                  </a:cubicBezTo>
                  <a:lnTo>
                    <a:pt x="7129" y="0"/>
                  </a:lnTo>
                  <a:cubicBezTo>
                    <a:pt x="7031" y="0"/>
                    <a:pt x="6948" y="84"/>
                    <a:pt x="6948" y="180"/>
                  </a:cubicBezTo>
                  <a:cubicBezTo>
                    <a:pt x="6948" y="291"/>
                    <a:pt x="7031" y="374"/>
                    <a:pt x="7129" y="374"/>
                  </a:cubicBezTo>
                  <a:lnTo>
                    <a:pt x="7614" y="374"/>
                  </a:lnTo>
                  <a:cubicBezTo>
                    <a:pt x="7863" y="374"/>
                    <a:pt x="8057" y="568"/>
                    <a:pt x="8057" y="818"/>
                  </a:cubicBezTo>
                  <a:lnTo>
                    <a:pt x="8057" y="1692"/>
                  </a:lnTo>
                  <a:lnTo>
                    <a:pt x="4744" y="1692"/>
                  </a:lnTo>
                  <a:lnTo>
                    <a:pt x="4744" y="1332"/>
                  </a:lnTo>
                  <a:cubicBezTo>
                    <a:pt x="4744" y="1012"/>
                    <a:pt x="4494" y="763"/>
                    <a:pt x="4189" y="763"/>
                  </a:cubicBezTo>
                  <a:lnTo>
                    <a:pt x="2386" y="763"/>
                  </a:lnTo>
                  <a:cubicBezTo>
                    <a:pt x="2081" y="763"/>
                    <a:pt x="1831" y="1012"/>
                    <a:pt x="1831" y="1332"/>
                  </a:cubicBezTo>
                  <a:lnTo>
                    <a:pt x="1831" y="1692"/>
                  </a:lnTo>
                  <a:lnTo>
                    <a:pt x="1401" y="1692"/>
                  </a:lnTo>
                  <a:lnTo>
                    <a:pt x="1401" y="818"/>
                  </a:lnTo>
                  <a:cubicBezTo>
                    <a:pt x="1401" y="568"/>
                    <a:pt x="1595" y="374"/>
                    <a:pt x="1845" y="374"/>
                  </a:cubicBezTo>
                  <a:lnTo>
                    <a:pt x="5506" y="374"/>
                  </a:lnTo>
                  <a:cubicBezTo>
                    <a:pt x="5603" y="374"/>
                    <a:pt x="5687" y="291"/>
                    <a:pt x="5687" y="180"/>
                  </a:cubicBezTo>
                  <a:cubicBezTo>
                    <a:pt x="5687" y="84"/>
                    <a:pt x="5603" y="0"/>
                    <a:pt x="5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2"/>
            <p:cNvSpPr/>
            <p:nvPr/>
          </p:nvSpPr>
          <p:spPr>
            <a:xfrm>
              <a:off x="3285836" y="1369123"/>
              <a:ext cx="187821" cy="148197"/>
            </a:xfrm>
            <a:custGeom>
              <a:avLst/>
              <a:gdLst/>
              <a:ahLst/>
              <a:cxnLst/>
              <a:rect l="l" t="t" r="r" b="b"/>
              <a:pathLst>
                <a:path w="3939" h="3108" extrusionOk="0">
                  <a:moveTo>
                    <a:pt x="1969" y="1110"/>
                  </a:moveTo>
                  <a:cubicBezTo>
                    <a:pt x="2136" y="1110"/>
                    <a:pt x="2274" y="1249"/>
                    <a:pt x="2274" y="1415"/>
                  </a:cubicBezTo>
                  <a:cubicBezTo>
                    <a:pt x="2274" y="1582"/>
                    <a:pt x="2136" y="1720"/>
                    <a:pt x="1969" y="1720"/>
                  </a:cubicBezTo>
                  <a:cubicBezTo>
                    <a:pt x="1803" y="1720"/>
                    <a:pt x="1664" y="1582"/>
                    <a:pt x="1664" y="1415"/>
                  </a:cubicBezTo>
                  <a:cubicBezTo>
                    <a:pt x="1664" y="1249"/>
                    <a:pt x="1803" y="1110"/>
                    <a:pt x="1969" y="1110"/>
                  </a:cubicBezTo>
                  <a:close/>
                  <a:moveTo>
                    <a:pt x="1969" y="2081"/>
                  </a:moveTo>
                  <a:cubicBezTo>
                    <a:pt x="2371" y="2094"/>
                    <a:pt x="2718" y="2358"/>
                    <a:pt x="2829" y="2732"/>
                  </a:cubicBezTo>
                  <a:lnTo>
                    <a:pt x="1109" y="2732"/>
                  </a:lnTo>
                  <a:cubicBezTo>
                    <a:pt x="1220" y="2358"/>
                    <a:pt x="1567" y="2094"/>
                    <a:pt x="1969" y="2081"/>
                  </a:cubicBezTo>
                  <a:close/>
                  <a:moveTo>
                    <a:pt x="3384" y="375"/>
                  </a:moveTo>
                  <a:cubicBezTo>
                    <a:pt x="3480" y="375"/>
                    <a:pt x="3564" y="458"/>
                    <a:pt x="3564" y="556"/>
                  </a:cubicBezTo>
                  <a:lnTo>
                    <a:pt x="3564" y="2553"/>
                  </a:lnTo>
                  <a:cubicBezTo>
                    <a:pt x="3564" y="2649"/>
                    <a:pt x="3480" y="2732"/>
                    <a:pt x="3384" y="2732"/>
                  </a:cubicBezTo>
                  <a:lnTo>
                    <a:pt x="3203" y="2732"/>
                  </a:lnTo>
                  <a:cubicBezTo>
                    <a:pt x="3120" y="2331"/>
                    <a:pt x="2857" y="1998"/>
                    <a:pt x="2496" y="1831"/>
                  </a:cubicBezTo>
                  <a:cubicBezTo>
                    <a:pt x="2579" y="1720"/>
                    <a:pt x="2635" y="1567"/>
                    <a:pt x="2635" y="1415"/>
                  </a:cubicBezTo>
                  <a:cubicBezTo>
                    <a:pt x="2635" y="1040"/>
                    <a:pt x="2343" y="735"/>
                    <a:pt x="1969" y="735"/>
                  </a:cubicBezTo>
                  <a:cubicBezTo>
                    <a:pt x="1594" y="735"/>
                    <a:pt x="1289" y="1040"/>
                    <a:pt x="1289" y="1415"/>
                  </a:cubicBezTo>
                  <a:cubicBezTo>
                    <a:pt x="1289" y="1567"/>
                    <a:pt x="1345" y="1720"/>
                    <a:pt x="1442" y="1831"/>
                  </a:cubicBezTo>
                  <a:cubicBezTo>
                    <a:pt x="1082" y="1998"/>
                    <a:pt x="804" y="2331"/>
                    <a:pt x="721" y="2732"/>
                  </a:cubicBezTo>
                  <a:lnTo>
                    <a:pt x="555" y="2732"/>
                  </a:lnTo>
                  <a:cubicBezTo>
                    <a:pt x="444" y="2732"/>
                    <a:pt x="361" y="2649"/>
                    <a:pt x="361" y="2553"/>
                  </a:cubicBezTo>
                  <a:lnTo>
                    <a:pt x="361" y="556"/>
                  </a:lnTo>
                  <a:cubicBezTo>
                    <a:pt x="361" y="458"/>
                    <a:pt x="444" y="375"/>
                    <a:pt x="555" y="375"/>
                  </a:cubicBezTo>
                  <a:close/>
                  <a:moveTo>
                    <a:pt x="555" y="1"/>
                  </a:moveTo>
                  <a:cubicBezTo>
                    <a:pt x="250" y="1"/>
                    <a:pt x="0" y="250"/>
                    <a:pt x="0" y="556"/>
                  </a:cubicBezTo>
                  <a:lnTo>
                    <a:pt x="0" y="2553"/>
                  </a:lnTo>
                  <a:cubicBezTo>
                    <a:pt x="0" y="2858"/>
                    <a:pt x="250" y="3107"/>
                    <a:pt x="555" y="3107"/>
                  </a:cubicBezTo>
                  <a:lnTo>
                    <a:pt x="3384" y="3107"/>
                  </a:lnTo>
                  <a:cubicBezTo>
                    <a:pt x="3689" y="3107"/>
                    <a:pt x="3939" y="2858"/>
                    <a:pt x="3939" y="2553"/>
                  </a:cubicBezTo>
                  <a:lnTo>
                    <a:pt x="3939" y="556"/>
                  </a:lnTo>
                  <a:cubicBezTo>
                    <a:pt x="3939" y="250"/>
                    <a:pt x="3689" y="1"/>
                    <a:pt x="3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2"/>
            <p:cNvSpPr/>
            <p:nvPr/>
          </p:nvSpPr>
          <p:spPr>
            <a:xfrm>
              <a:off x="3505991" y="1435880"/>
              <a:ext cx="29849" cy="17929"/>
            </a:xfrm>
            <a:custGeom>
              <a:avLst/>
              <a:gdLst/>
              <a:ahLst/>
              <a:cxnLst/>
              <a:rect l="l" t="t" r="r" b="b"/>
              <a:pathLst>
                <a:path w="626" h="376" extrusionOk="0">
                  <a:moveTo>
                    <a:pt x="181" y="1"/>
                  </a:moveTo>
                  <a:cubicBezTo>
                    <a:pt x="84" y="1"/>
                    <a:pt x="0" y="84"/>
                    <a:pt x="0" y="195"/>
                  </a:cubicBezTo>
                  <a:cubicBezTo>
                    <a:pt x="0" y="293"/>
                    <a:pt x="84" y="376"/>
                    <a:pt x="181" y="376"/>
                  </a:cubicBezTo>
                  <a:lnTo>
                    <a:pt x="431" y="376"/>
                  </a:lnTo>
                  <a:cubicBezTo>
                    <a:pt x="542" y="376"/>
                    <a:pt x="625" y="293"/>
                    <a:pt x="625" y="195"/>
                  </a:cubicBezTo>
                  <a:cubicBezTo>
                    <a:pt x="625" y="84"/>
                    <a:pt x="542" y="1"/>
                    <a:pt x="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2"/>
            <p:cNvSpPr/>
            <p:nvPr/>
          </p:nvSpPr>
          <p:spPr>
            <a:xfrm>
              <a:off x="3553579" y="1435880"/>
              <a:ext cx="95985" cy="17929"/>
            </a:xfrm>
            <a:custGeom>
              <a:avLst/>
              <a:gdLst/>
              <a:ahLst/>
              <a:cxnLst/>
              <a:rect l="l" t="t" r="r" b="b"/>
              <a:pathLst>
                <a:path w="2013" h="376" extrusionOk="0">
                  <a:moveTo>
                    <a:pt x="195" y="1"/>
                  </a:moveTo>
                  <a:cubicBezTo>
                    <a:pt x="84" y="1"/>
                    <a:pt x="1" y="84"/>
                    <a:pt x="1" y="195"/>
                  </a:cubicBezTo>
                  <a:cubicBezTo>
                    <a:pt x="1" y="293"/>
                    <a:pt x="84" y="376"/>
                    <a:pt x="195" y="376"/>
                  </a:cubicBezTo>
                  <a:lnTo>
                    <a:pt x="1832" y="376"/>
                  </a:lnTo>
                  <a:cubicBezTo>
                    <a:pt x="1929" y="376"/>
                    <a:pt x="2012" y="293"/>
                    <a:pt x="2012" y="195"/>
                  </a:cubicBezTo>
                  <a:cubicBezTo>
                    <a:pt x="2012" y="84"/>
                    <a:pt x="1929" y="1"/>
                    <a:pt x="1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2"/>
            <p:cNvSpPr/>
            <p:nvPr/>
          </p:nvSpPr>
          <p:spPr>
            <a:xfrm>
              <a:off x="3505991" y="1482181"/>
              <a:ext cx="29849" cy="17929"/>
            </a:xfrm>
            <a:custGeom>
              <a:avLst/>
              <a:gdLst/>
              <a:ahLst/>
              <a:cxnLst/>
              <a:rect l="l" t="t" r="r" b="b"/>
              <a:pathLst>
                <a:path w="626" h="376" extrusionOk="0">
                  <a:moveTo>
                    <a:pt x="181" y="1"/>
                  </a:moveTo>
                  <a:cubicBezTo>
                    <a:pt x="84" y="1"/>
                    <a:pt x="0" y="84"/>
                    <a:pt x="0" y="182"/>
                  </a:cubicBezTo>
                  <a:cubicBezTo>
                    <a:pt x="0" y="293"/>
                    <a:pt x="84" y="376"/>
                    <a:pt x="181" y="376"/>
                  </a:cubicBezTo>
                  <a:lnTo>
                    <a:pt x="431" y="376"/>
                  </a:lnTo>
                  <a:cubicBezTo>
                    <a:pt x="542" y="376"/>
                    <a:pt x="625" y="293"/>
                    <a:pt x="625" y="182"/>
                  </a:cubicBezTo>
                  <a:cubicBezTo>
                    <a:pt x="625" y="84"/>
                    <a:pt x="542" y="1"/>
                    <a:pt x="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2"/>
            <p:cNvSpPr/>
            <p:nvPr/>
          </p:nvSpPr>
          <p:spPr>
            <a:xfrm>
              <a:off x="3553579" y="1482181"/>
              <a:ext cx="95985" cy="17929"/>
            </a:xfrm>
            <a:custGeom>
              <a:avLst/>
              <a:gdLst/>
              <a:ahLst/>
              <a:cxnLst/>
              <a:rect l="l" t="t" r="r" b="b"/>
              <a:pathLst>
                <a:path w="2013" h="376" extrusionOk="0">
                  <a:moveTo>
                    <a:pt x="195" y="1"/>
                  </a:moveTo>
                  <a:cubicBezTo>
                    <a:pt x="84" y="1"/>
                    <a:pt x="1" y="84"/>
                    <a:pt x="1" y="182"/>
                  </a:cubicBezTo>
                  <a:cubicBezTo>
                    <a:pt x="1" y="293"/>
                    <a:pt x="84" y="376"/>
                    <a:pt x="195" y="376"/>
                  </a:cubicBezTo>
                  <a:lnTo>
                    <a:pt x="1832" y="376"/>
                  </a:lnTo>
                  <a:cubicBezTo>
                    <a:pt x="1929" y="376"/>
                    <a:pt x="2012" y="293"/>
                    <a:pt x="2012" y="182"/>
                  </a:cubicBezTo>
                  <a:cubicBezTo>
                    <a:pt x="2012" y="84"/>
                    <a:pt x="1929" y="1"/>
                    <a:pt x="1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2"/>
            <p:cNvSpPr/>
            <p:nvPr/>
          </p:nvSpPr>
          <p:spPr>
            <a:xfrm>
              <a:off x="3505991" y="1390294"/>
              <a:ext cx="29849" cy="17261"/>
            </a:xfrm>
            <a:custGeom>
              <a:avLst/>
              <a:gdLst/>
              <a:ahLst/>
              <a:cxnLst/>
              <a:rect l="l" t="t" r="r" b="b"/>
              <a:pathLst>
                <a:path w="626" h="362" extrusionOk="0">
                  <a:moveTo>
                    <a:pt x="181" y="1"/>
                  </a:moveTo>
                  <a:cubicBezTo>
                    <a:pt x="84" y="1"/>
                    <a:pt x="0" y="84"/>
                    <a:pt x="0" y="180"/>
                  </a:cubicBezTo>
                  <a:cubicBezTo>
                    <a:pt x="0" y="278"/>
                    <a:pt x="84" y="361"/>
                    <a:pt x="181" y="361"/>
                  </a:cubicBezTo>
                  <a:lnTo>
                    <a:pt x="431" y="361"/>
                  </a:lnTo>
                  <a:cubicBezTo>
                    <a:pt x="542" y="361"/>
                    <a:pt x="625" y="278"/>
                    <a:pt x="625" y="180"/>
                  </a:cubicBezTo>
                  <a:cubicBezTo>
                    <a:pt x="625" y="84"/>
                    <a:pt x="542" y="1"/>
                    <a:pt x="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2"/>
            <p:cNvSpPr/>
            <p:nvPr/>
          </p:nvSpPr>
          <p:spPr>
            <a:xfrm>
              <a:off x="3553579" y="1390294"/>
              <a:ext cx="95985" cy="17261"/>
            </a:xfrm>
            <a:custGeom>
              <a:avLst/>
              <a:gdLst/>
              <a:ahLst/>
              <a:cxnLst/>
              <a:rect l="l" t="t" r="r" b="b"/>
              <a:pathLst>
                <a:path w="2013" h="362" extrusionOk="0">
                  <a:moveTo>
                    <a:pt x="195" y="1"/>
                  </a:moveTo>
                  <a:cubicBezTo>
                    <a:pt x="84" y="1"/>
                    <a:pt x="1" y="84"/>
                    <a:pt x="1" y="180"/>
                  </a:cubicBezTo>
                  <a:cubicBezTo>
                    <a:pt x="1" y="278"/>
                    <a:pt x="84" y="361"/>
                    <a:pt x="195" y="361"/>
                  </a:cubicBezTo>
                  <a:lnTo>
                    <a:pt x="1832" y="361"/>
                  </a:lnTo>
                  <a:cubicBezTo>
                    <a:pt x="1929" y="361"/>
                    <a:pt x="2012" y="278"/>
                    <a:pt x="2012" y="180"/>
                  </a:cubicBezTo>
                  <a:cubicBezTo>
                    <a:pt x="2012" y="84"/>
                    <a:pt x="1929" y="1"/>
                    <a:pt x="1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2"/>
            <p:cNvSpPr/>
            <p:nvPr/>
          </p:nvSpPr>
          <p:spPr>
            <a:xfrm>
              <a:off x="3538416" y="1251392"/>
              <a:ext cx="20503" cy="17547"/>
            </a:xfrm>
            <a:custGeom>
              <a:avLst/>
              <a:gdLst/>
              <a:ahLst/>
              <a:cxnLst/>
              <a:rect l="l" t="t" r="r" b="b"/>
              <a:pathLst>
                <a:path w="430" h="368" extrusionOk="0">
                  <a:moveTo>
                    <a:pt x="211" y="0"/>
                  </a:moveTo>
                  <a:cubicBezTo>
                    <a:pt x="176" y="0"/>
                    <a:pt x="141" y="9"/>
                    <a:pt x="112" y="29"/>
                  </a:cubicBezTo>
                  <a:cubicBezTo>
                    <a:pt x="28" y="85"/>
                    <a:pt x="1" y="209"/>
                    <a:pt x="56" y="292"/>
                  </a:cubicBezTo>
                  <a:cubicBezTo>
                    <a:pt x="89" y="342"/>
                    <a:pt x="148" y="367"/>
                    <a:pt x="207" y="367"/>
                  </a:cubicBezTo>
                  <a:cubicBezTo>
                    <a:pt x="246" y="367"/>
                    <a:pt x="286" y="356"/>
                    <a:pt x="319" y="334"/>
                  </a:cubicBezTo>
                  <a:cubicBezTo>
                    <a:pt x="402" y="279"/>
                    <a:pt x="430" y="168"/>
                    <a:pt x="374" y="85"/>
                  </a:cubicBezTo>
                  <a:cubicBezTo>
                    <a:pt x="339" y="31"/>
                    <a:pt x="274" y="0"/>
                    <a:pt x="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9" name="Google Shape;2289;p53"/>
          <p:cNvGrpSpPr/>
          <p:nvPr/>
        </p:nvGrpSpPr>
        <p:grpSpPr>
          <a:xfrm>
            <a:off x="2749931" y="2400997"/>
            <a:ext cx="337762" cy="343500"/>
            <a:chOff x="1578785" y="2687550"/>
            <a:chExt cx="322939" cy="328425"/>
          </a:xfrm>
        </p:grpSpPr>
        <p:sp>
          <p:nvSpPr>
            <p:cNvPr id="2290" name="Google Shape;2290;p53"/>
            <p:cNvSpPr/>
            <p:nvPr/>
          </p:nvSpPr>
          <p:spPr>
            <a:xfrm>
              <a:off x="1578785" y="2722734"/>
              <a:ext cx="239596" cy="115049"/>
            </a:xfrm>
            <a:custGeom>
              <a:avLst/>
              <a:gdLst/>
              <a:ahLst/>
              <a:cxnLst/>
              <a:rect l="l" t="t" r="r" b="b"/>
              <a:pathLst>
                <a:path w="1791" h="860" extrusionOk="0">
                  <a:moveTo>
                    <a:pt x="750" y="0"/>
                  </a:moveTo>
                  <a:cubicBezTo>
                    <a:pt x="334" y="0"/>
                    <a:pt x="1" y="333"/>
                    <a:pt x="1" y="749"/>
                  </a:cubicBezTo>
                  <a:lnTo>
                    <a:pt x="1" y="860"/>
                  </a:lnTo>
                  <a:lnTo>
                    <a:pt x="182" y="860"/>
                  </a:lnTo>
                  <a:lnTo>
                    <a:pt x="182" y="749"/>
                  </a:lnTo>
                  <a:cubicBezTo>
                    <a:pt x="182" y="444"/>
                    <a:pt x="444" y="194"/>
                    <a:pt x="750" y="194"/>
                  </a:cubicBezTo>
                  <a:lnTo>
                    <a:pt x="1790" y="194"/>
                  </a:lnTo>
                  <a:lnTo>
                    <a:pt x="1790" y="0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3"/>
            <p:cNvSpPr/>
            <p:nvPr/>
          </p:nvSpPr>
          <p:spPr>
            <a:xfrm>
              <a:off x="1803398" y="2687550"/>
              <a:ext cx="85484" cy="96587"/>
            </a:xfrm>
            <a:custGeom>
              <a:avLst/>
              <a:gdLst/>
              <a:ahLst/>
              <a:cxnLst/>
              <a:rect l="l" t="t" r="r" b="b"/>
              <a:pathLst>
                <a:path w="639" h="722" extrusionOk="0">
                  <a:moveTo>
                    <a:pt x="0" y="0"/>
                  </a:moveTo>
                  <a:lnTo>
                    <a:pt x="0" y="721"/>
                  </a:lnTo>
                  <a:lnTo>
                    <a:pt x="638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3"/>
            <p:cNvSpPr/>
            <p:nvPr/>
          </p:nvSpPr>
          <p:spPr>
            <a:xfrm>
              <a:off x="1662396" y="2863736"/>
              <a:ext cx="239328" cy="115049"/>
            </a:xfrm>
            <a:custGeom>
              <a:avLst/>
              <a:gdLst/>
              <a:ahLst/>
              <a:cxnLst/>
              <a:rect l="l" t="t" r="r" b="b"/>
              <a:pathLst>
                <a:path w="1789" h="860" extrusionOk="0">
                  <a:moveTo>
                    <a:pt x="1595" y="0"/>
                  </a:moveTo>
                  <a:lnTo>
                    <a:pt x="1595" y="125"/>
                  </a:lnTo>
                  <a:cubicBezTo>
                    <a:pt x="1595" y="431"/>
                    <a:pt x="1345" y="680"/>
                    <a:pt x="1040" y="680"/>
                  </a:cubicBezTo>
                  <a:lnTo>
                    <a:pt x="0" y="680"/>
                  </a:lnTo>
                  <a:lnTo>
                    <a:pt x="0" y="860"/>
                  </a:lnTo>
                  <a:lnTo>
                    <a:pt x="1040" y="860"/>
                  </a:lnTo>
                  <a:cubicBezTo>
                    <a:pt x="1443" y="860"/>
                    <a:pt x="1789" y="527"/>
                    <a:pt x="1789" y="125"/>
                  </a:cubicBezTo>
                  <a:lnTo>
                    <a:pt x="1789" y="0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3"/>
            <p:cNvSpPr/>
            <p:nvPr/>
          </p:nvSpPr>
          <p:spPr>
            <a:xfrm>
              <a:off x="1591895" y="2917515"/>
              <a:ext cx="85484" cy="98460"/>
            </a:xfrm>
            <a:custGeom>
              <a:avLst/>
              <a:gdLst/>
              <a:ahLst/>
              <a:cxnLst/>
              <a:rect l="l" t="t" r="r" b="b"/>
              <a:pathLst>
                <a:path w="639" h="736" extrusionOk="0">
                  <a:moveTo>
                    <a:pt x="638" y="1"/>
                  </a:moveTo>
                  <a:lnTo>
                    <a:pt x="0" y="375"/>
                  </a:lnTo>
                  <a:lnTo>
                    <a:pt x="638" y="735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4" name="Google Shape;2294;p53"/>
          <p:cNvGrpSpPr/>
          <p:nvPr/>
        </p:nvGrpSpPr>
        <p:grpSpPr>
          <a:xfrm>
            <a:off x="3314246" y="2401006"/>
            <a:ext cx="392051" cy="343500"/>
            <a:chOff x="1578775" y="2134825"/>
            <a:chExt cx="374846" cy="328425"/>
          </a:xfrm>
        </p:grpSpPr>
        <p:sp>
          <p:nvSpPr>
            <p:cNvPr id="2295" name="Google Shape;2295;p53"/>
            <p:cNvSpPr/>
            <p:nvPr/>
          </p:nvSpPr>
          <p:spPr>
            <a:xfrm>
              <a:off x="1578775" y="2170009"/>
              <a:ext cx="304344" cy="256050"/>
            </a:xfrm>
            <a:custGeom>
              <a:avLst/>
              <a:gdLst/>
              <a:ahLst/>
              <a:cxnLst/>
              <a:rect l="l" t="t" r="r" b="b"/>
              <a:pathLst>
                <a:path w="2275" h="1914" extrusionOk="0">
                  <a:moveTo>
                    <a:pt x="0" y="0"/>
                  </a:moveTo>
                  <a:lnTo>
                    <a:pt x="0" y="194"/>
                  </a:lnTo>
                  <a:lnTo>
                    <a:pt x="444" y="194"/>
                  </a:lnTo>
                  <a:cubicBezTo>
                    <a:pt x="624" y="194"/>
                    <a:pt x="790" y="292"/>
                    <a:pt x="873" y="458"/>
                  </a:cubicBezTo>
                  <a:lnTo>
                    <a:pt x="1456" y="1553"/>
                  </a:lnTo>
                  <a:cubicBezTo>
                    <a:pt x="1567" y="1775"/>
                    <a:pt x="1788" y="1914"/>
                    <a:pt x="2052" y="1914"/>
                  </a:cubicBezTo>
                  <a:lnTo>
                    <a:pt x="2274" y="1914"/>
                  </a:lnTo>
                  <a:lnTo>
                    <a:pt x="2274" y="1734"/>
                  </a:lnTo>
                  <a:lnTo>
                    <a:pt x="2052" y="1734"/>
                  </a:lnTo>
                  <a:cubicBezTo>
                    <a:pt x="1858" y="1734"/>
                    <a:pt x="1692" y="1637"/>
                    <a:pt x="1609" y="1470"/>
                  </a:cubicBezTo>
                  <a:lnTo>
                    <a:pt x="1040" y="361"/>
                  </a:lnTo>
                  <a:cubicBezTo>
                    <a:pt x="929" y="139"/>
                    <a:pt x="693" y="0"/>
                    <a:pt x="444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3"/>
            <p:cNvSpPr/>
            <p:nvPr/>
          </p:nvSpPr>
          <p:spPr>
            <a:xfrm>
              <a:off x="1868137" y="2364790"/>
              <a:ext cx="85484" cy="98460"/>
            </a:xfrm>
            <a:custGeom>
              <a:avLst/>
              <a:gdLst/>
              <a:ahLst/>
              <a:cxnLst/>
              <a:rect l="l" t="t" r="r" b="b"/>
              <a:pathLst>
                <a:path w="639" h="736" extrusionOk="0">
                  <a:moveTo>
                    <a:pt x="0" y="1"/>
                  </a:moveTo>
                  <a:lnTo>
                    <a:pt x="0" y="735"/>
                  </a:lnTo>
                  <a:lnTo>
                    <a:pt x="638" y="3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3"/>
            <p:cNvSpPr/>
            <p:nvPr/>
          </p:nvSpPr>
          <p:spPr>
            <a:xfrm>
              <a:off x="1756834" y="2170009"/>
              <a:ext cx="126286" cy="91102"/>
            </a:xfrm>
            <a:custGeom>
              <a:avLst/>
              <a:gdLst/>
              <a:ahLst/>
              <a:cxnLst/>
              <a:rect l="l" t="t" r="r" b="b"/>
              <a:pathLst>
                <a:path w="944" h="681" extrusionOk="0">
                  <a:moveTo>
                    <a:pt x="721" y="0"/>
                  </a:moveTo>
                  <a:cubicBezTo>
                    <a:pt x="457" y="0"/>
                    <a:pt x="236" y="139"/>
                    <a:pt x="125" y="361"/>
                  </a:cubicBezTo>
                  <a:lnTo>
                    <a:pt x="0" y="597"/>
                  </a:lnTo>
                  <a:lnTo>
                    <a:pt x="167" y="680"/>
                  </a:lnTo>
                  <a:lnTo>
                    <a:pt x="278" y="458"/>
                  </a:lnTo>
                  <a:cubicBezTo>
                    <a:pt x="361" y="292"/>
                    <a:pt x="527" y="194"/>
                    <a:pt x="721" y="194"/>
                  </a:cubicBezTo>
                  <a:lnTo>
                    <a:pt x="943" y="194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3"/>
            <p:cNvSpPr/>
            <p:nvPr/>
          </p:nvSpPr>
          <p:spPr>
            <a:xfrm>
              <a:off x="1868137" y="2134825"/>
              <a:ext cx="85484" cy="96587"/>
            </a:xfrm>
            <a:custGeom>
              <a:avLst/>
              <a:gdLst/>
              <a:ahLst/>
              <a:cxnLst/>
              <a:rect l="l" t="t" r="r" b="b"/>
              <a:pathLst>
                <a:path w="639" h="722" extrusionOk="0">
                  <a:moveTo>
                    <a:pt x="0" y="0"/>
                  </a:moveTo>
                  <a:lnTo>
                    <a:pt x="0" y="721"/>
                  </a:lnTo>
                  <a:lnTo>
                    <a:pt x="638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3"/>
            <p:cNvSpPr/>
            <p:nvPr/>
          </p:nvSpPr>
          <p:spPr>
            <a:xfrm>
              <a:off x="1578775" y="2290677"/>
              <a:ext cx="176185" cy="135383"/>
            </a:xfrm>
            <a:custGeom>
              <a:avLst/>
              <a:gdLst/>
              <a:ahLst/>
              <a:cxnLst/>
              <a:rect l="l" t="t" r="r" b="b"/>
              <a:pathLst>
                <a:path w="1317" h="1012" extrusionOk="0">
                  <a:moveTo>
                    <a:pt x="1151" y="0"/>
                  </a:moveTo>
                  <a:lnTo>
                    <a:pt x="873" y="568"/>
                  </a:lnTo>
                  <a:cubicBezTo>
                    <a:pt x="790" y="735"/>
                    <a:pt x="624" y="832"/>
                    <a:pt x="444" y="832"/>
                  </a:cubicBezTo>
                  <a:lnTo>
                    <a:pt x="0" y="832"/>
                  </a:lnTo>
                  <a:lnTo>
                    <a:pt x="0" y="1012"/>
                  </a:lnTo>
                  <a:lnTo>
                    <a:pt x="444" y="1012"/>
                  </a:lnTo>
                  <a:cubicBezTo>
                    <a:pt x="693" y="1012"/>
                    <a:pt x="929" y="873"/>
                    <a:pt x="1040" y="651"/>
                  </a:cubicBezTo>
                  <a:lnTo>
                    <a:pt x="1317" y="69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0" name="Google Shape;2300;p53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grpSp>
        <p:nvGrpSpPr>
          <p:cNvPr id="2301" name="Google Shape;2301;p53"/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2302" name="Google Shape;2302;p53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3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3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3"/>
            <p:cNvSpPr/>
            <p:nvPr/>
          </p:nvSpPr>
          <p:spPr>
            <a:xfrm>
              <a:off x="1379968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3"/>
            <p:cNvSpPr/>
            <p:nvPr/>
          </p:nvSpPr>
          <p:spPr>
            <a:xfrm>
              <a:off x="1483960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307" name="Google Shape;2307;p53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3"/>
            <p:cNvSpPr/>
            <p:nvPr/>
          </p:nvSpPr>
          <p:spPr>
            <a:xfrm flipH="1">
              <a:off x="1790866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  <p:grpSp>
          <p:nvGrpSpPr>
            <p:cNvPr id="2309" name="Google Shape;2309;p53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2310" name="Google Shape;2310;p53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53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2" name="Google Shape;2312;p53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2313" name="Google Shape;2313;p53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53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53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6" name="Google Shape;2316;p53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2317" name="Google Shape;2317;p53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53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53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53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53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53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53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53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25" name="Google Shape;2325;p53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6" name="Google Shape;2326;p53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27" name="Google Shape;2327;p53"/>
          <p:cNvGrpSpPr/>
          <p:nvPr/>
        </p:nvGrpSpPr>
        <p:grpSpPr>
          <a:xfrm>
            <a:off x="5139107" y="2350348"/>
            <a:ext cx="3155118" cy="585189"/>
            <a:chOff x="2848700" y="2650450"/>
            <a:chExt cx="5026475" cy="932275"/>
          </a:xfrm>
        </p:grpSpPr>
        <p:sp>
          <p:nvSpPr>
            <p:cNvPr id="2328" name="Google Shape;2328;p53"/>
            <p:cNvSpPr/>
            <p:nvPr/>
          </p:nvSpPr>
          <p:spPr>
            <a:xfrm>
              <a:off x="3133625" y="3463525"/>
              <a:ext cx="116550" cy="60950"/>
            </a:xfrm>
            <a:custGeom>
              <a:avLst/>
              <a:gdLst/>
              <a:ahLst/>
              <a:cxnLst/>
              <a:rect l="l" t="t" r="r" b="b"/>
              <a:pathLst>
                <a:path w="4662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53"/>
            <p:cNvSpPr/>
            <p:nvPr/>
          </p:nvSpPr>
          <p:spPr>
            <a:xfrm>
              <a:off x="3289150" y="3463525"/>
              <a:ext cx="116050" cy="60950"/>
            </a:xfrm>
            <a:custGeom>
              <a:avLst/>
              <a:gdLst/>
              <a:ahLst/>
              <a:cxnLst/>
              <a:rect l="l" t="t" r="r" b="b"/>
              <a:pathLst>
                <a:path w="4642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2" y="2438"/>
                  </a:lnTo>
                  <a:lnTo>
                    <a:pt x="46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53"/>
            <p:cNvSpPr/>
            <p:nvPr/>
          </p:nvSpPr>
          <p:spPr>
            <a:xfrm>
              <a:off x="3289150" y="3347500"/>
              <a:ext cx="116050" cy="60450"/>
            </a:xfrm>
            <a:custGeom>
              <a:avLst/>
              <a:gdLst/>
              <a:ahLst/>
              <a:cxnLst/>
              <a:rect l="l" t="t" r="r" b="b"/>
              <a:pathLst>
                <a:path w="4642" h="2418" extrusionOk="0">
                  <a:moveTo>
                    <a:pt x="1" y="1"/>
                  </a:moveTo>
                  <a:lnTo>
                    <a:pt x="1" y="2418"/>
                  </a:lnTo>
                  <a:lnTo>
                    <a:pt x="4642" y="2418"/>
                  </a:lnTo>
                  <a:lnTo>
                    <a:pt x="46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53"/>
            <p:cNvSpPr/>
            <p:nvPr/>
          </p:nvSpPr>
          <p:spPr>
            <a:xfrm>
              <a:off x="3444175" y="3463525"/>
              <a:ext cx="116575" cy="60950"/>
            </a:xfrm>
            <a:custGeom>
              <a:avLst/>
              <a:gdLst/>
              <a:ahLst/>
              <a:cxnLst/>
              <a:rect l="l" t="t" r="r" b="b"/>
              <a:pathLst>
                <a:path w="4663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53"/>
            <p:cNvSpPr/>
            <p:nvPr/>
          </p:nvSpPr>
          <p:spPr>
            <a:xfrm>
              <a:off x="3444175" y="3347500"/>
              <a:ext cx="116575" cy="60450"/>
            </a:xfrm>
            <a:custGeom>
              <a:avLst/>
              <a:gdLst/>
              <a:ahLst/>
              <a:cxnLst/>
              <a:rect l="l" t="t" r="r" b="b"/>
              <a:pathLst>
                <a:path w="4663" h="2418" extrusionOk="0">
                  <a:moveTo>
                    <a:pt x="1" y="1"/>
                  </a:moveTo>
                  <a:lnTo>
                    <a:pt x="1" y="2418"/>
                  </a:lnTo>
                  <a:lnTo>
                    <a:pt x="4662" y="2418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53"/>
            <p:cNvSpPr/>
            <p:nvPr/>
          </p:nvSpPr>
          <p:spPr>
            <a:xfrm>
              <a:off x="3444175" y="3231525"/>
              <a:ext cx="116575" cy="60400"/>
            </a:xfrm>
            <a:custGeom>
              <a:avLst/>
              <a:gdLst/>
              <a:ahLst/>
              <a:cxnLst/>
              <a:rect l="l" t="t" r="r" b="b"/>
              <a:pathLst>
                <a:path w="4663" h="2416" extrusionOk="0">
                  <a:moveTo>
                    <a:pt x="1" y="0"/>
                  </a:moveTo>
                  <a:lnTo>
                    <a:pt x="1" y="2416"/>
                  </a:lnTo>
                  <a:lnTo>
                    <a:pt x="4662" y="2416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53"/>
            <p:cNvSpPr/>
            <p:nvPr/>
          </p:nvSpPr>
          <p:spPr>
            <a:xfrm>
              <a:off x="2970575" y="3463525"/>
              <a:ext cx="116550" cy="60950"/>
            </a:xfrm>
            <a:custGeom>
              <a:avLst/>
              <a:gdLst/>
              <a:ahLst/>
              <a:cxnLst/>
              <a:rect l="l" t="t" r="r" b="b"/>
              <a:pathLst>
                <a:path w="4662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61" y="2438"/>
                  </a:lnTo>
                  <a:lnTo>
                    <a:pt x="46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53"/>
            <p:cNvSpPr/>
            <p:nvPr/>
          </p:nvSpPr>
          <p:spPr>
            <a:xfrm>
              <a:off x="2970575" y="3347500"/>
              <a:ext cx="116550" cy="60450"/>
            </a:xfrm>
            <a:custGeom>
              <a:avLst/>
              <a:gdLst/>
              <a:ahLst/>
              <a:cxnLst/>
              <a:rect l="l" t="t" r="r" b="b"/>
              <a:pathLst>
                <a:path w="4662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4661" y="2418"/>
                  </a:lnTo>
                  <a:lnTo>
                    <a:pt x="4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53"/>
            <p:cNvSpPr/>
            <p:nvPr/>
          </p:nvSpPr>
          <p:spPr>
            <a:xfrm>
              <a:off x="2970575" y="3231525"/>
              <a:ext cx="116550" cy="60400"/>
            </a:xfrm>
            <a:custGeom>
              <a:avLst/>
              <a:gdLst/>
              <a:ahLst/>
              <a:cxnLst/>
              <a:rect l="l" t="t" r="r" b="b"/>
              <a:pathLst>
                <a:path w="4662" h="2416" extrusionOk="0">
                  <a:moveTo>
                    <a:pt x="0" y="0"/>
                  </a:moveTo>
                  <a:lnTo>
                    <a:pt x="0" y="2416"/>
                  </a:lnTo>
                  <a:lnTo>
                    <a:pt x="4661" y="2416"/>
                  </a:lnTo>
                  <a:lnTo>
                    <a:pt x="46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53"/>
            <p:cNvSpPr/>
            <p:nvPr/>
          </p:nvSpPr>
          <p:spPr>
            <a:xfrm>
              <a:off x="3599750" y="3463525"/>
              <a:ext cx="116025" cy="60950"/>
            </a:xfrm>
            <a:custGeom>
              <a:avLst/>
              <a:gdLst/>
              <a:ahLst/>
              <a:cxnLst/>
              <a:rect l="l" t="t" r="r" b="b"/>
              <a:pathLst>
                <a:path w="4641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0" y="2438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53"/>
            <p:cNvSpPr/>
            <p:nvPr/>
          </p:nvSpPr>
          <p:spPr>
            <a:xfrm>
              <a:off x="3599750" y="3347500"/>
              <a:ext cx="116025" cy="60450"/>
            </a:xfrm>
            <a:custGeom>
              <a:avLst/>
              <a:gdLst/>
              <a:ahLst/>
              <a:cxnLst/>
              <a:rect l="l" t="t" r="r" b="b"/>
              <a:pathLst>
                <a:path w="4641" h="2418" extrusionOk="0">
                  <a:moveTo>
                    <a:pt x="1" y="1"/>
                  </a:moveTo>
                  <a:lnTo>
                    <a:pt x="1" y="2418"/>
                  </a:lnTo>
                  <a:lnTo>
                    <a:pt x="4640" y="2418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53"/>
            <p:cNvSpPr/>
            <p:nvPr/>
          </p:nvSpPr>
          <p:spPr>
            <a:xfrm>
              <a:off x="3599750" y="3231525"/>
              <a:ext cx="116025" cy="60400"/>
            </a:xfrm>
            <a:custGeom>
              <a:avLst/>
              <a:gdLst/>
              <a:ahLst/>
              <a:cxnLst/>
              <a:rect l="l" t="t" r="r" b="b"/>
              <a:pathLst>
                <a:path w="4641" h="2416" extrusionOk="0">
                  <a:moveTo>
                    <a:pt x="1" y="0"/>
                  </a:moveTo>
                  <a:lnTo>
                    <a:pt x="1" y="2416"/>
                  </a:lnTo>
                  <a:lnTo>
                    <a:pt x="4640" y="241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53"/>
            <p:cNvSpPr/>
            <p:nvPr/>
          </p:nvSpPr>
          <p:spPr>
            <a:xfrm>
              <a:off x="3599750" y="3115000"/>
              <a:ext cx="116025" cy="60950"/>
            </a:xfrm>
            <a:custGeom>
              <a:avLst/>
              <a:gdLst/>
              <a:ahLst/>
              <a:cxnLst/>
              <a:rect l="l" t="t" r="r" b="b"/>
              <a:pathLst>
                <a:path w="4641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0" y="2438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53"/>
            <p:cNvSpPr/>
            <p:nvPr/>
          </p:nvSpPr>
          <p:spPr>
            <a:xfrm>
              <a:off x="3133625" y="3347500"/>
              <a:ext cx="116550" cy="60450"/>
            </a:xfrm>
            <a:custGeom>
              <a:avLst/>
              <a:gdLst/>
              <a:ahLst/>
              <a:cxnLst/>
              <a:rect l="l" t="t" r="r" b="b"/>
              <a:pathLst>
                <a:path w="4662" h="2418" extrusionOk="0">
                  <a:moveTo>
                    <a:pt x="1" y="1"/>
                  </a:moveTo>
                  <a:lnTo>
                    <a:pt x="1" y="2418"/>
                  </a:lnTo>
                  <a:lnTo>
                    <a:pt x="4662" y="2418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53"/>
            <p:cNvSpPr/>
            <p:nvPr/>
          </p:nvSpPr>
          <p:spPr>
            <a:xfrm>
              <a:off x="3133625" y="3231525"/>
              <a:ext cx="116550" cy="60400"/>
            </a:xfrm>
            <a:custGeom>
              <a:avLst/>
              <a:gdLst/>
              <a:ahLst/>
              <a:cxnLst/>
              <a:rect l="l" t="t" r="r" b="b"/>
              <a:pathLst>
                <a:path w="4662" h="2416" extrusionOk="0">
                  <a:moveTo>
                    <a:pt x="1" y="0"/>
                  </a:moveTo>
                  <a:lnTo>
                    <a:pt x="1" y="2416"/>
                  </a:lnTo>
                  <a:lnTo>
                    <a:pt x="4662" y="2416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53"/>
            <p:cNvSpPr/>
            <p:nvPr/>
          </p:nvSpPr>
          <p:spPr>
            <a:xfrm>
              <a:off x="3133625" y="3115000"/>
              <a:ext cx="116550" cy="60950"/>
            </a:xfrm>
            <a:custGeom>
              <a:avLst/>
              <a:gdLst/>
              <a:ahLst/>
              <a:cxnLst/>
              <a:rect l="l" t="t" r="r" b="b"/>
              <a:pathLst>
                <a:path w="4662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53"/>
            <p:cNvSpPr/>
            <p:nvPr/>
          </p:nvSpPr>
          <p:spPr>
            <a:xfrm>
              <a:off x="3754775" y="3463525"/>
              <a:ext cx="116575" cy="60950"/>
            </a:xfrm>
            <a:custGeom>
              <a:avLst/>
              <a:gdLst/>
              <a:ahLst/>
              <a:cxnLst/>
              <a:rect l="l" t="t" r="r" b="b"/>
              <a:pathLst>
                <a:path w="4663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53"/>
            <p:cNvSpPr/>
            <p:nvPr/>
          </p:nvSpPr>
          <p:spPr>
            <a:xfrm>
              <a:off x="3754775" y="3347500"/>
              <a:ext cx="116575" cy="60450"/>
            </a:xfrm>
            <a:custGeom>
              <a:avLst/>
              <a:gdLst/>
              <a:ahLst/>
              <a:cxnLst/>
              <a:rect l="l" t="t" r="r" b="b"/>
              <a:pathLst>
                <a:path w="4663" h="2418" extrusionOk="0">
                  <a:moveTo>
                    <a:pt x="1" y="1"/>
                  </a:moveTo>
                  <a:lnTo>
                    <a:pt x="1" y="2418"/>
                  </a:lnTo>
                  <a:lnTo>
                    <a:pt x="4662" y="2418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3"/>
            <p:cNvSpPr/>
            <p:nvPr/>
          </p:nvSpPr>
          <p:spPr>
            <a:xfrm>
              <a:off x="3754775" y="3231525"/>
              <a:ext cx="116575" cy="60400"/>
            </a:xfrm>
            <a:custGeom>
              <a:avLst/>
              <a:gdLst/>
              <a:ahLst/>
              <a:cxnLst/>
              <a:rect l="l" t="t" r="r" b="b"/>
              <a:pathLst>
                <a:path w="4663" h="2416" extrusionOk="0">
                  <a:moveTo>
                    <a:pt x="1" y="0"/>
                  </a:moveTo>
                  <a:lnTo>
                    <a:pt x="1" y="2416"/>
                  </a:lnTo>
                  <a:lnTo>
                    <a:pt x="4662" y="2416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53"/>
            <p:cNvSpPr/>
            <p:nvPr/>
          </p:nvSpPr>
          <p:spPr>
            <a:xfrm>
              <a:off x="3754775" y="3115000"/>
              <a:ext cx="116575" cy="60950"/>
            </a:xfrm>
            <a:custGeom>
              <a:avLst/>
              <a:gdLst/>
              <a:ahLst/>
              <a:cxnLst/>
              <a:rect l="l" t="t" r="r" b="b"/>
              <a:pathLst>
                <a:path w="4663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53"/>
            <p:cNvSpPr/>
            <p:nvPr/>
          </p:nvSpPr>
          <p:spPr>
            <a:xfrm>
              <a:off x="3754775" y="2998975"/>
              <a:ext cx="116575" cy="60450"/>
            </a:xfrm>
            <a:custGeom>
              <a:avLst/>
              <a:gdLst/>
              <a:ahLst/>
              <a:cxnLst/>
              <a:rect l="l" t="t" r="r" b="b"/>
              <a:pathLst>
                <a:path w="4663" h="2418" extrusionOk="0">
                  <a:moveTo>
                    <a:pt x="1" y="0"/>
                  </a:moveTo>
                  <a:lnTo>
                    <a:pt x="1" y="2417"/>
                  </a:lnTo>
                  <a:lnTo>
                    <a:pt x="4662" y="2417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53"/>
            <p:cNvSpPr/>
            <p:nvPr/>
          </p:nvSpPr>
          <p:spPr>
            <a:xfrm>
              <a:off x="3910325" y="3463525"/>
              <a:ext cx="116025" cy="60950"/>
            </a:xfrm>
            <a:custGeom>
              <a:avLst/>
              <a:gdLst/>
              <a:ahLst/>
              <a:cxnLst/>
              <a:rect l="l" t="t" r="r" b="b"/>
              <a:pathLst>
                <a:path w="4641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41" y="2438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53"/>
            <p:cNvSpPr/>
            <p:nvPr/>
          </p:nvSpPr>
          <p:spPr>
            <a:xfrm>
              <a:off x="3910325" y="3347500"/>
              <a:ext cx="116025" cy="60450"/>
            </a:xfrm>
            <a:custGeom>
              <a:avLst/>
              <a:gdLst/>
              <a:ahLst/>
              <a:cxnLst/>
              <a:rect l="l" t="t" r="r" b="b"/>
              <a:pathLst>
                <a:path w="4641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4641" y="2418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53"/>
            <p:cNvSpPr/>
            <p:nvPr/>
          </p:nvSpPr>
          <p:spPr>
            <a:xfrm>
              <a:off x="3910325" y="3231525"/>
              <a:ext cx="116025" cy="60400"/>
            </a:xfrm>
            <a:custGeom>
              <a:avLst/>
              <a:gdLst/>
              <a:ahLst/>
              <a:cxnLst/>
              <a:rect l="l" t="t" r="r" b="b"/>
              <a:pathLst>
                <a:path w="4641" h="2416" extrusionOk="0">
                  <a:moveTo>
                    <a:pt x="0" y="0"/>
                  </a:moveTo>
                  <a:lnTo>
                    <a:pt x="0" y="2416"/>
                  </a:lnTo>
                  <a:lnTo>
                    <a:pt x="4641" y="2416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53"/>
            <p:cNvSpPr/>
            <p:nvPr/>
          </p:nvSpPr>
          <p:spPr>
            <a:xfrm>
              <a:off x="3910325" y="3115000"/>
              <a:ext cx="116025" cy="60950"/>
            </a:xfrm>
            <a:custGeom>
              <a:avLst/>
              <a:gdLst/>
              <a:ahLst/>
              <a:cxnLst/>
              <a:rect l="l" t="t" r="r" b="b"/>
              <a:pathLst>
                <a:path w="4641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41" y="2438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53"/>
            <p:cNvSpPr/>
            <p:nvPr/>
          </p:nvSpPr>
          <p:spPr>
            <a:xfrm>
              <a:off x="3910325" y="2998975"/>
              <a:ext cx="116025" cy="60450"/>
            </a:xfrm>
            <a:custGeom>
              <a:avLst/>
              <a:gdLst/>
              <a:ahLst/>
              <a:cxnLst/>
              <a:rect l="l" t="t" r="r" b="b"/>
              <a:pathLst>
                <a:path w="4641" h="2418" extrusionOk="0">
                  <a:moveTo>
                    <a:pt x="0" y="0"/>
                  </a:moveTo>
                  <a:lnTo>
                    <a:pt x="0" y="2417"/>
                  </a:lnTo>
                  <a:lnTo>
                    <a:pt x="4641" y="2417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53"/>
            <p:cNvSpPr/>
            <p:nvPr/>
          </p:nvSpPr>
          <p:spPr>
            <a:xfrm>
              <a:off x="3910325" y="2882425"/>
              <a:ext cx="116025" cy="60975"/>
            </a:xfrm>
            <a:custGeom>
              <a:avLst/>
              <a:gdLst/>
              <a:ahLst/>
              <a:cxnLst/>
              <a:rect l="l" t="t" r="r" b="b"/>
              <a:pathLst>
                <a:path w="4641" h="2439" extrusionOk="0">
                  <a:moveTo>
                    <a:pt x="0" y="1"/>
                  </a:moveTo>
                  <a:lnTo>
                    <a:pt x="0" y="2439"/>
                  </a:lnTo>
                  <a:lnTo>
                    <a:pt x="4641" y="2439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53"/>
            <p:cNvSpPr/>
            <p:nvPr/>
          </p:nvSpPr>
          <p:spPr>
            <a:xfrm>
              <a:off x="4065350" y="3463525"/>
              <a:ext cx="116550" cy="60950"/>
            </a:xfrm>
            <a:custGeom>
              <a:avLst/>
              <a:gdLst/>
              <a:ahLst/>
              <a:cxnLst/>
              <a:rect l="l" t="t" r="r" b="b"/>
              <a:pathLst>
                <a:path w="4662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61" y="2438"/>
                  </a:lnTo>
                  <a:lnTo>
                    <a:pt x="46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53"/>
            <p:cNvSpPr/>
            <p:nvPr/>
          </p:nvSpPr>
          <p:spPr>
            <a:xfrm>
              <a:off x="4065350" y="3347500"/>
              <a:ext cx="116550" cy="60450"/>
            </a:xfrm>
            <a:custGeom>
              <a:avLst/>
              <a:gdLst/>
              <a:ahLst/>
              <a:cxnLst/>
              <a:rect l="l" t="t" r="r" b="b"/>
              <a:pathLst>
                <a:path w="4662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4661" y="2418"/>
                  </a:lnTo>
                  <a:lnTo>
                    <a:pt x="4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53"/>
            <p:cNvSpPr/>
            <p:nvPr/>
          </p:nvSpPr>
          <p:spPr>
            <a:xfrm>
              <a:off x="4065350" y="3231525"/>
              <a:ext cx="116550" cy="60400"/>
            </a:xfrm>
            <a:custGeom>
              <a:avLst/>
              <a:gdLst/>
              <a:ahLst/>
              <a:cxnLst/>
              <a:rect l="l" t="t" r="r" b="b"/>
              <a:pathLst>
                <a:path w="4662" h="2416" extrusionOk="0">
                  <a:moveTo>
                    <a:pt x="0" y="0"/>
                  </a:moveTo>
                  <a:lnTo>
                    <a:pt x="0" y="2416"/>
                  </a:lnTo>
                  <a:lnTo>
                    <a:pt x="4661" y="2416"/>
                  </a:lnTo>
                  <a:lnTo>
                    <a:pt x="46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53"/>
            <p:cNvSpPr/>
            <p:nvPr/>
          </p:nvSpPr>
          <p:spPr>
            <a:xfrm>
              <a:off x="4065350" y="3115000"/>
              <a:ext cx="116550" cy="60950"/>
            </a:xfrm>
            <a:custGeom>
              <a:avLst/>
              <a:gdLst/>
              <a:ahLst/>
              <a:cxnLst/>
              <a:rect l="l" t="t" r="r" b="b"/>
              <a:pathLst>
                <a:path w="4662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61" y="2438"/>
                  </a:lnTo>
                  <a:lnTo>
                    <a:pt x="46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53"/>
            <p:cNvSpPr/>
            <p:nvPr/>
          </p:nvSpPr>
          <p:spPr>
            <a:xfrm>
              <a:off x="4065350" y="2998975"/>
              <a:ext cx="116550" cy="60450"/>
            </a:xfrm>
            <a:custGeom>
              <a:avLst/>
              <a:gdLst/>
              <a:ahLst/>
              <a:cxnLst/>
              <a:rect l="l" t="t" r="r" b="b"/>
              <a:pathLst>
                <a:path w="4662" h="2418" extrusionOk="0">
                  <a:moveTo>
                    <a:pt x="0" y="0"/>
                  </a:moveTo>
                  <a:lnTo>
                    <a:pt x="0" y="2417"/>
                  </a:lnTo>
                  <a:lnTo>
                    <a:pt x="4661" y="2417"/>
                  </a:lnTo>
                  <a:lnTo>
                    <a:pt x="46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3"/>
            <p:cNvSpPr/>
            <p:nvPr/>
          </p:nvSpPr>
          <p:spPr>
            <a:xfrm>
              <a:off x="4065350" y="2882425"/>
              <a:ext cx="116550" cy="60975"/>
            </a:xfrm>
            <a:custGeom>
              <a:avLst/>
              <a:gdLst/>
              <a:ahLst/>
              <a:cxnLst/>
              <a:rect l="l" t="t" r="r" b="b"/>
              <a:pathLst>
                <a:path w="4662" h="2439" extrusionOk="0">
                  <a:moveTo>
                    <a:pt x="0" y="1"/>
                  </a:moveTo>
                  <a:lnTo>
                    <a:pt x="0" y="2439"/>
                  </a:lnTo>
                  <a:lnTo>
                    <a:pt x="4661" y="2439"/>
                  </a:lnTo>
                  <a:lnTo>
                    <a:pt x="4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53"/>
            <p:cNvSpPr/>
            <p:nvPr/>
          </p:nvSpPr>
          <p:spPr>
            <a:xfrm>
              <a:off x="4065350" y="2766450"/>
              <a:ext cx="116550" cy="60425"/>
            </a:xfrm>
            <a:custGeom>
              <a:avLst/>
              <a:gdLst/>
              <a:ahLst/>
              <a:cxnLst/>
              <a:rect l="l" t="t" r="r" b="b"/>
              <a:pathLst>
                <a:path w="4662" h="2417" extrusionOk="0">
                  <a:moveTo>
                    <a:pt x="0" y="1"/>
                  </a:moveTo>
                  <a:lnTo>
                    <a:pt x="0" y="2416"/>
                  </a:lnTo>
                  <a:lnTo>
                    <a:pt x="4661" y="2416"/>
                  </a:lnTo>
                  <a:lnTo>
                    <a:pt x="4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53"/>
            <p:cNvSpPr/>
            <p:nvPr/>
          </p:nvSpPr>
          <p:spPr>
            <a:xfrm>
              <a:off x="4220925" y="3463525"/>
              <a:ext cx="116000" cy="60950"/>
            </a:xfrm>
            <a:custGeom>
              <a:avLst/>
              <a:gdLst/>
              <a:ahLst/>
              <a:cxnLst/>
              <a:rect l="l" t="t" r="r" b="b"/>
              <a:pathLst>
                <a:path w="4640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39" y="2438"/>
                  </a:lnTo>
                  <a:lnTo>
                    <a:pt x="4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53"/>
            <p:cNvSpPr/>
            <p:nvPr/>
          </p:nvSpPr>
          <p:spPr>
            <a:xfrm>
              <a:off x="4220925" y="3347500"/>
              <a:ext cx="116000" cy="60450"/>
            </a:xfrm>
            <a:custGeom>
              <a:avLst/>
              <a:gdLst/>
              <a:ahLst/>
              <a:cxnLst/>
              <a:rect l="l" t="t" r="r" b="b"/>
              <a:pathLst>
                <a:path w="4640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4639" y="2418"/>
                  </a:lnTo>
                  <a:lnTo>
                    <a:pt x="4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53"/>
            <p:cNvSpPr/>
            <p:nvPr/>
          </p:nvSpPr>
          <p:spPr>
            <a:xfrm>
              <a:off x="4220925" y="3231525"/>
              <a:ext cx="116000" cy="60400"/>
            </a:xfrm>
            <a:custGeom>
              <a:avLst/>
              <a:gdLst/>
              <a:ahLst/>
              <a:cxnLst/>
              <a:rect l="l" t="t" r="r" b="b"/>
              <a:pathLst>
                <a:path w="4640" h="2416" extrusionOk="0">
                  <a:moveTo>
                    <a:pt x="0" y="0"/>
                  </a:moveTo>
                  <a:lnTo>
                    <a:pt x="0" y="2416"/>
                  </a:lnTo>
                  <a:lnTo>
                    <a:pt x="4639" y="2416"/>
                  </a:lnTo>
                  <a:lnTo>
                    <a:pt x="4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53"/>
            <p:cNvSpPr/>
            <p:nvPr/>
          </p:nvSpPr>
          <p:spPr>
            <a:xfrm>
              <a:off x="4220925" y="3115000"/>
              <a:ext cx="116000" cy="60950"/>
            </a:xfrm>
            <a:custGeom>
              <a:avLst/>
              <a:gdLst/>
              <a:ahLst/>
              <a:cxnLst/>
              <a:rect l="l" t="t" r="r" b="b"/>
              <a:pathLst>
                <a:path w="4640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39" y="2438"/>
                  </a:lnTo>
                  <a:lnTo>
                    <a:pt x="4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53"/>
            <p:cNvSpPr/>
            <p:nvPr/>
          </p:nvSpPr>
          <p:spPr>
            <a:xfrm>
              <a:off x="4220925" y="2998975"/>
              <a:ext cx="116000" cy="60450"/>
            </a:xfrm>
            <a:custGeom>
              <a:avLst/>
              <a:gdLst/>
              <a:ahLst/>
              <a:cxnLst/>
              <a:rect l="l" t="t" r="r" b="b"/>
              <a:pathLst>
                <a:path w="4640" h="2418" extrusionOk="0">
                  <a:moveTo>
                    <a:pt x="0" y="0"/>
                  </a:moveTo>
                  <a:lnTo>
                    <a:pt x="0" y="2417"/>
                  </a:lnTo>
                  <a:lnTo>
                    <a:pt x="4639" y="2417"/>
                  </a:lnTo>
                  <a:lnTo>
                    <a:pt x="4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53"/>
            <p:cNvSpPr/>
            <p:nvPr/>
          </p:nvSpPr>
          <p:spPr>
            <a:xfrm>
              <a:off x="4220925" y="2882425"/>
              <a:ext cx="116000" cy="60975"/>
            </a:xfrm>
            <a:custGeom>
              <a:avLst/>
              <a:gdLst/>
              <a:ahLst/>
              <a:cxnLst/>
              <a:rect l="l" t="t" r="r" b="b"/>
              <a:pathLst>
                <a:path w="4640" h="2439" extrusionOk="0">
                  <a:moveTo>
                    <a:pt x="0" y="1"/>
                  </a:moveTo>
                  <a:lnTo>
                    <a:pt x="0" y="2439"/>
                  </a:lnTo>
                  <a:lnTo>
                    <a:pt x="4639" y="2439"/>
                  </a:lnTo>
                  <a:lnTo>
                    <a:pt x="4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3"/>
            <p:cNvSpPr/>
            <p:nvPr/>
          </p:nvSpPr>
          <p:spPr>
            <a:xfrm>
              <a:off x="4220925" y="2766450"/>
              <a:ext cx="116000" cy="60425"/>
            </a:xfrm>
            <a:custGeom>
              <a:avLst/>
              <a:gdLst/>
              <a:ahLst/>
              <a:cxnLst/>
              <a:rect l="l" t="t" r="r" b="b"/>
              <a:pathLst>
                <a:path w="4640" h="2417" extrusionOk="0">
                  <a:moveTo>
                    <a:pt x="0" y="1"/>
                  </a:moveTo>
                  <a:lnTo>
                    <a:pt x="0" y="2416"/>
                  </a:lnTo>
                  <a:lnTo>
                    <a:pt x="4639" y="2416"/>
                  </a:lnTo>
                  <a:lnTo>
                    <a:pt x="4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53"/>
            <p:cNvSpPr/>
            <p:nvPr/>
          </p:nvSpPr>
          <p:spPr>
            <a:xfrm>
              <a:off x="4220925" y="2650450"/>
              <a:ext cx="116000" cy="60450"/>
            </a:xfrm>
            <a:custGeom>
              <a:avLst/>
              <a:gdLst/>
              <a:ahLst/>
              <a:cxnLst/>
              <a:rect l="l" t="t" r="r" b="b"/>
              <a:pathLst>
                <a:path w="4640" h="2418" extrusionOk="0">
                  <a:moveTo>
                    <a:pt x="0" y="0"/>
                  </a:moveTo>
                  <a:lnTo>
                    <a:pt x="0" y="2417"/>
                  </a:lnTo>
                  <a:lnTo>
                    <a:pt x="4639" y="2417"/>
                  </a:lnTo>
                  <a:lnTo>
                    <a:pt x="4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53"/>
            <p:cNvSpPr/>
            <p:nvPr/>
          </p:nvSpPr>
          <p:spPr>
            <a:xfrm>
              <a:off x="4375925" y="3463525"/>
              <a:ext cx="116575" cy="60950"/>
            </a:xfrm>
            <a:custGeom>
              <a:avLst/>
              <a:gdLst/>
              <a:ahLst/>
              <a:cxnLst/>
              <a:rect l="l" t="t" r="r" b="b"/>
              <a:pathLst>
                <a:path w="4663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3"/>
            <p:cNvSpPr/>
            <p:nvPr/>
          </p:nvSpPr>
          <p:spPr>
            <a:xfrm>
              <a:off x="4375925" y="3347500"/>
              <a:ext cx="116575" cy="60450"/>
            </a:xfrm>
            <a:custGeom>
              <a:avLst/>
              <a:gdLst/>
              <a:ahLst/>
              <a:cxnLst/>
              <a:rect l="l" t="t" r="r" b="b"/>
              <a:pathLst>
                <a:path w="4663" h="2418" extrusionOk="0">
                  <a:moveTo>
                    <a:pt x="1" y="1"/>
                  </a:moveTo>
                  <a:lnTo>
                    <a:pt x="1" y="2418"/>
                  </a:lnTo>
                  <a:lnTo>
                    <a:pt x="4662" y="2418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53"/>
            <p:cNvSpPr/>
            <p:nvPr/>
          </p:nvSpPr>
          <p:spPr>
            <a:xfrm>
              <a:off x="4375925" y="3231525"/>
              <a:ext cx="116575" cy="60400"/>
            </a:xfrm>
            <a:custGeom>
              <a:avLst/>
              <a:gdLst/>
              <a:ahLst/>
              <a:cxnLst/>
              <a:rect l="l" t="t" r="r" b="b"/>
              <a:pathLst>
                <a:path w="4663" h="2416" extrusionOk="0">
                  <a:moveTo>
                    <a:pt x="1" y="0"/>
                  </a:moveTo>
                  <a:lnTo>
                    <a:pt x="1" y="2416"/>
                  </a:lnTo>
                  <a:lnTo>
                    <a:pt x="4662" y="2416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53"/>
            <p:cNvSpPr/>
            <p:nvPr/>
          </p:nvSpPr>
          <p:spPr>
            <a:xfrm>
              <a:off x="4375925" y="3115000"/>
              <a:ext cx="116575" cy="60950"/>
            </a:xfrm>
            <a:custGeom>
              <a:avLst/>
              <a:gdLst/>
              <a:ahLst/>
              <a:cxnLst/>
              <a:rect l="l" t="t" r="r" b="b"/>
              <a:pathLst>
                <a:path w="4663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53"/>
            <p:cNvSpPr/>
            <p:nvPr/>
          </p:nvSpPr>
          <p:spPr>
            <a:xfrm>
              <a:off x="4375925" y="2998975"/>
              <a:ext cx="116575" cy="60450"/>
            </a:xfrm>
            <a:custGeom>
              <a:avLst/>
              <a:gdLst/>
              <a:ahLst/>
              <a:cxnLst/>
              <a:rect l="l" t="t" r="r" b="b"/>
              <a:pathLst>
                <a:path w="4663" h="2418" extrusionOk="0">
                  <a:moveTo>
                    <a:pt x="1" y="0"/>
                  </a:moveTo>
                  <a:lnTo>
                    <a:pt x="1" y="2417"/>
                  </a:lnTo>
                  <a:lnTo>
                    <a:pt x="4662" y="2417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53"/>
            <p:cNvSpPr/>
            <p:nvPr/>
          </p:nvSpPr>
          <p:spPr>
            <a:xfrm>
              <a:off x="4375925" y="2882425"/>
              <a:ext cx="116575" cy="60975"/>
            </a:xfrm>
            <a:custGeom>
              <a:avLst/>
              <a:gdLst/>
              <a:ahLst/>
              <a:cxnLst/>
              <a:rect l="l" t="t" r="r" b="b"/>
              <a:pathLst>
                <a:path w="4663" h="2439" extrusionOk="0">
                  <a:moveTo>
                    <a:pt x="1" y="1"/>
                  </a:moveTo>
                  <a:lnTo>
                    <a:pt x="1" y="2439"/>
                  </a:lnTo>
                  <a:lnTo>
                    <a:pt x="4662" y="2439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53"/>
            <p:cNvSpPr/>
            <p:nvPr/>
          </p:nvSpPr>
          <p:spPr>
            <a:xfrm>
              <a:off x="4375925" y="2766450"/>
              <a:ext cx="116575" cy="60425"/>
            </a:xfrm>
            <a:custGeom>
              <a:avLst/>
              <a:gdLst/>
              <a:ahLst/>
              <a:cxnLst/>
              <a:rect l="l" t="t" r="r" b="b"/>
              <a:pathLst>
                <a:path w="4663" h="2417" extrusionOk="0">
                  <a:moveTo>
                    <a:pt x="1" y="1"/>
                  </a:moveTo>
                  <a:lnTo>
                    <a:pt x="1" y="2416"/>
                  </a:lnTo>
                  <a:lnTo>
                    <a:pt x="4662" y="2416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53"/>
            <p:cNvSpPr/>
            <p:nvPr/>
          </p:nvSpPr>
          <p:spPr>
            <a:xfrm>
              <a:off x="4531475" y="3463525"/>
              <a:ext cx="116050" cy="60950"/>
            </a:xfrm>
            <a:custGeom>
              <a:avLst/>
              <a:gdLst/>
              <a:ahLst/>
              <a:cxnLst/>
              <a:rect l="l" t="t" r="r" b="b"/>
              <a:pathLst>
                <a:path w="4642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41" y="2438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53"/>
            <p:cNvSpPr/>
            <p:nvPr/>
          </p:nvSpPr>
          <p:spPr>
            <a:xfrm>
              <a:off x="4531475" y="3347500"/>
              <a:ext cx="116050" cy="60450"/>
            </a:xfrm>
            <a:custGeom>
              <a:avLst/>
              <a:gdLst/>
              <a:ahLst/>
              <a:cxnLst/>
              <a:rect l="l" t="t" r="r" b="b"/>
              <a:pathLst>
                <a:path w="4642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4641" y="2418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53"/>
            <p:cNvSpPr/>
            <p:nvPr/>
          </p:nvSpPr>
          <p:spPr>
            <a:xfrm>
              <a:off x="4531475" y="3231525"/>
              <a:ext cx="116050" cy="60400"/>
            </a:xfrm>
            <a:custGeom>
              <a:avLst/>
              <a:gdLst/>
              <a:ahLst/>
              <a:cxnLst/>
              <a:rect l="l" t="t" r="r" b="b"/>
              <a:pathLst>
                <a:path w="4642" h="2416" extrusionOk="0">
                  <a:moveTo>
                    <a:pt x="0" y="0"/>
                  </a:moveTo>
                  <a:lnTo>
                    <a:pt x="0" y="2416"/>
                  </a:lnTo>
                  <a:lnTo>
                    <a:pt x="4641" y="2416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53"/>
            <p:cNvSpPr/>
            <p:nvPr/>
          </p:nvSpPr>
          <p:spPr>
            <a:xfrm>
              <a:off x="4531475" y="3115000"/>
              <a:ext cx="116050" cy="60950"/>
            </a:xfrm>
            <a:custGeom>
              <a:avLst/>
              <a:gdLst/>
              <a:ahLst/>
              <a:cxnLst/>
              <a:rect l="l" t="t" r="r" b="b"/>
              <a:pathLst>
                <a:path w="4642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41" y="2438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53"/>
            <p:cNvSpPr/>
            <p:nvPr/>
          </p:nvSpPr>
          <p:spPr>
            <a:xfrm>
              <a:off x="4531475" y="2998975"/>
              <a:ext cx="116050" cy="60450"/>
            </a:xfrm>
            <a:custGeom>
              <a:avLst/>
              <a:gdLst/>
              <a:ahLst/>
              <a:cxnLst/>
              <a:rect l="l" t="t" r="r" b="b"/>
              <a:pathLst>
                <a:path w="4642" h="2418" extrusionOk="0">
                  <a:moveTo>
                    <a:pt x="0" y="0"/>
                  </a:moveTo>
                  <a:lnTo>
                    <a:pt x="0" y="2417"/>
                  </a:lnTo>
                  <a:lnTo>
                    <a:pt x="4641" y="2417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53"/>
            <p:cNvSpPr/>
            <p:nvPr/>
          </p:nvSpPr>
          <p:spPr>
            <a:xfrm>
              <a:off x="4531475" y="2882425"/>
              <a:ext cx="116050" cy="60975"/>
            </a:xfrm>
            <a:custGeom>
              <a:avLst/>
              <a:gdLst/>
              <a:ahLst/>
              <a:cxnLst/>
              <a:rect l="l" t="t" r="r" b="b"/>
              <a:pathLst>
                <a:path w="4642" h="2439" extrusionOk="0">
                  <a:moveTo>
                    <a:pt x="0" y="1"/>
                  </a:moveTo>
                  <a:lnTo>
                    <a:pt x="0" y="2439"/>
                  </a:lnTo>
                  <a:lnTo>
                    <a:pt x="4641" y="2439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53"/>
            <p:cNvSpPr/>
            <p:nvPr/>
          </p:nvSpPr>
          <p:spPr>
            <a:xfrm>
              <a:off x="4686500" y="3463525"/>
              <a:ext cx="116550" cy="60950"/>
            </a:xfrm>
            <a:custGeom>
              <a:avLst/>
              <a:gdLst/>
              <a:ahLst/>
              <a:cxnLst/>
              <a:rect l="l" t="t" r="r" b="b"/>
              <a:pathLst>
                <a:path w="4662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53"/>
            <p:cNvSpPr/>
            <p:nvPr/>
          </p:nvSpPr>
          <p:spPr>
            <a:xfrm>
              <a:off x="4686500" y="3347500"/>
              <a:ext cx="116550" cy="60450"/>
            </a:xfrm>
            <a:custGeom>
              <a:avLst/>
              <a:gdLst/>
              <a:ahLst/>
              <a:cxnLst/>
              <a:rect l="l" t="t" r="r" b="b"/>
              <a:pathLst>
                <a:path w="4662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4662" y="2418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53"/>
            <p:cNvSpPr/>
            <p:nvPr/>
          </p:nvSpPr>
          <p:spPr>
            <a:xfrm>
              <a:off x="4686500" y="3231525"/>
              <a:ext cx="116550" cy="60400"/>
            </a:xfrm>
            <a:custGeom>
              <a:avLst/>
              <a:gdLst/>
              <a:ahLst/>
              <a:cxnLst/>
              <a:rect l="l" t="t" r="r" b="b"/>
              <a:pathLst>
                <a:path w="4662" h="2416" extrusionOk="0">
                  <a:moveTo>
                    <a:pt x="0" y="0"/>
                  </a:moveTo>
                  <a:lnTo>
                    <a:pt x="0" y="2416"/>
                  </a:lnTo>
                  <a:lnTo>
                    <a:pt x="4662" y="2416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53"/>
            <p:cNvSpPr/>
            <p:nvPr/>
          </p:nvSpPr>
          <p:spPr>
            <a:xfrm>
              <a:off x="4686500" y="3115000"/>
              <a:ext cx="116550" cy="60950"/>
            </a:xfrm>
            <a:custGeom>
              <a:avLst/>
              <a:gdLst/>
              <a:ahLst/>
              <a:cxnLst/>
              <a:rect l="l" t="t" r="r" b="b"/>
              <a:pathLst>
                <a:path w="4662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53"/>
            <p:cNvSpPr/>
            <p:nvPr/>
          </p:nvSpPr>
          <p:spPr>
            <a:xfrm>
              <a:off x="4686500" y="2998975"/>
              <a:ext cx="116550" cy="60450"/>
            </a:xfrm>
            <a:custGeom>
              <a:avLst/>
              <a:gdLst/>
              <a:ahLst/>
              <a:cxnLst/>
              <a:rect l="l" t="t" r="r" b="b"/>
              <a:pathLst>
                <a:path w="4662" h="2418" extrusionOk="0">
                  <a:moveTo>
                    <a:pt x="0" y="0"/>
                  </a:moveTo>
                  <a:lnTo>
                    <a:pt x="0" y="2417"/>
                  </a:lnTo>
                  <a:lnTo>
                    <a:pt x="4662" y="2417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53"/>
            <p:cNvSpPr/>
            <p:nvPr/>
          </p:nvSpPr>
          <p:spPr>
            <a:xfrm>
              <a:off x="4842075" y="3463525"/>
              <a:ext cx="116000" cy="60950"/>
            </a:xfrm>
            <a:custGeom>
              <a:avLst/>
              <a:gdLst/>
              <a:ahLst/>
              <a:cxnLst/>
              <a:rect l="l" t="t" r="r" b="b"/>
              <a:pathLst>
                <a:path w="4640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39" y="2438"/>
                  </a:lnTo>
                  <a:lnTo>
                    <a:pt x="4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53"/>
            <p:cNvSpPr/>
            <p:nvPr/>
          </p:nvSpPr>
          <p:spPr>
            <a:xfrm>
              <a:off x="4842075" y="3347500"/>
              <a:ext cx="116000" cy="60450"/>
            </a:xfrm>
            <a:custGeom>
              <a:avLst/>
              <a:gdLst/>
              <a:ahLst/>
              <a:cxnLst/>
              <a:rect l="l" t="t" r="r" b="b"/>
              <a:pathLst>
                <a:path w="4640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4639" y="2418"/>
                  </a:lnTo>
                  <a:lnTo>
                    <a:pt x="4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53"/>
            <p:cNvSpPr/>
            <p:nvPr/>
          </p:nvSpPr>
          <p:spPr>
            <a:xfrm>
              <a:off x="4842075" y="3231525"/>
              <a:ext cx="116000" cy="60400"/>
            </a:xfrm>
            <a:custGeom>
              <a:avLst/>
              <a:gdLst/>
              <a:ahLst/>
              <a:cxnLst/>
              <a:rect l="l" t="t" r="r" b="b"/>
              <a:pathLst>
                <a:path w="4640" h="2416" extrusionOk="0">
                  <a:moveTo>
                    <a:pt x="0" y="0"/>
                  </a:moveTo>
                  <a:lnTo>
                    <a:pt x="0" y="2416"/>
                  </a:lnTo>
                  <a:lnTo>
                    <a:pt x="4639" y="2416"/>
                  </a:lnTo>
                  <a:lnTo>
                    <a:pt x="4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53"/>
            <p:cNvSpPr/>
            <p:nvPr/>
          </p:nvSpPr>
          <p:spPr>
            <a:xfrm>
              <a:off x="4842075" y="3115000"/>
              <a:ext cx="116000" cy="60950"/>
            </a:xfrm>
            <a:custGeom>
              <a:avLst/>
              <a:gdLst/>
              <a:ahLst/>
              <a:cxnLst/>
              <a:rect l="l" t="t" r="r" b="b"/>
              <a:pathLst>
                <a:path w="4640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39" y="2438"/>
                  </a:lnTo>
                  <a:lnTo>
                    <a:pt x="4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53"/>
            <p:cNvSpPr/>
            <p:nvPr/>
          </p:nvSpPr>
          <p:spPr>
            <a:xfrm>
              <a:off x="4842075" y="2998975"/>
              <a:ext cx="116000" cy="60450"/>
            </a:xfrm>
            <a:custGeom>
              <a:avLst/>
              <a:gdLst/>
              <a:ahLst/>
              <a:cxnLst/>
              <a:rect l="l" t="t" r="r" b="b"/>
              <a:pathLst>
                <a:path w="4640" h="2418" extrusionOk="0">
                  <a:moveTo>
                    <a:pt x="0" y="0"/>
                  </a:moveTo>
                  <a:lnTo>
                    <a:pt x="0" y="2417"/>
                  </a:lnTo>
                  <a:lnTo>
                    <a:pt x="4639" y="2417"/>
                  </a:lnTo>
                  <a:lnTo>
                    <a:pt x="4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53"/>
            <p:cNvSpPr/>
            <p:nvPr/>
          </p:nvSpPr>
          <p:spPr>
            <a:xfrm>
              <a:off x="4842075" y="2882425"/>
              <a:ext cx="116000" cy="60975"/>
            </a:xfrm>
            <a:custGeom>
              <a:avLst/>
              <a:gdLst/>
              <a:ahLst/>
              <a:cxnLst/>
              <a:rect l="l" t="t" r="r" b="b"/>
              <a:pathLst>
                <a:path w="4640" h="2439" extrusionOk="0">
                  <a:moveTo>
                    <a:pt x="0" y="1"/>
                  </a:moveTo>
                  <a:lnTo>
                    <a:pt x="0" y="2439"/>
                  </a:lnTo>
                  <a:lnTo>
                    <a:pt x="4639" y="2439"/>
                  </a:lnTo>
                  <a:lnTo>
                    <a:pt x="4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53"/>
            <p:cNvSpPr/>
            <p:nvPr/>
          </p:nvSpPr>
          <p:spPr>
            <a:xfrm>
              <a:off x="4997100" y="3463525"/>
              <a:ext cx="116550" cy="60950"/>
            </a:xfrm>
            <a:custGeom>
              <a:avLst/>
              <a:gdLst/>
              <a:ahLst/>
              <a:cxnLst/>
              <a:rect l="l" t="t" r="r" b="b"/>
              <a:pathLst>
                <a:path w="4662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53"/>
            <p:cNvSpPr/>
            <p:nvPr/>
          </p:nvSpPr>
          <p:spPr>
            <a:xfrm>
              <a:off x="4997100" y="3347500"/>
              <a:ext cx="116550" cy="60450"/>
            </a:xfrm>
            <a:custGeom>
              <a:avLst/>
              <a:gdLst/>
              <a:ahLst/>
              <a:cxnLst/>
              <a:rect l="l" t="t" r="r" b="b"/>
              <a:pathLst>
                <a:path w="4662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4662" y="2418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53"/>
            <p:cNvSpPr/>
            <p:nvPr/>
          </p:nvSpPr>
          <p:spPr>
            <a:xfrm>
              <a:off x="4997100" y="3231525"/>
              <a:ext cx="116550" cy="60400"/>
            </a:xfrm>
            <a:custGeom>
              <a:avLst/>
              <a:gdLst/>
              <a:ahLst/>
              <a:cxnLst/>
              <a:rect l="l" t="t" r="r" b="b"/>
              <a:pathLst>
                <a:path w="4662" h="2416" extrusionOk="0">
                  <a:moveTo>
                    <a:pt x="0" y="0"/>
                  </a:moveTo>
                  <a:lnTo>
                    <a:pt x="0" y="2416"/>
                  </a:lnTo>
                  <a:lnTo>
                    <a:pt x="4662" y="2416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53"/>
            <p:cNvSpPr/>
            <p:nvPr/>
          </p:nvSpPr>
          <p:spPr>
            <a:xfrm>
              <a:off x="4997100" y="3115000"/>
              <a:ext cx="116550" cy="60950"/>
            </a:xfrm>
            <a:custGeom>
              <a:avLst/>
              <a:gdLst/>
              <a:ahLst/>
              <a:cxnLst/>
              <a:rect l="l" t="t" r="r" b="b"/>
              <a:pathLst>
                <a:path w="4662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53"/>
            <p:cNvSpPr/>
            <p:nvPr/>
          </p:nvSpPr>
          <p:spPr>
            <a:xfrm>
              <a:off x="4997100" y="2998975"/>
              <a:ext cx="116550" cy="60450"/>
            </a:xfrm>
            <a:custGeom>
              <a:avLst/>
              <a:gdLst/>
              <a:ahLst/>
              <a:cxnLst/>
              <a:rect l="l" t="t" r="r" b="b"/>
              <a:pathLst>
                <a:path w="4662" h="2418" extrusionOk="0">
                  <a:moveTo>
                    <a:pt x="0" y="0"/>
                  </a:moveTo>
                  <a:lnTo>
                    <a:pt x="0" y="2417"/>
                  </a:lnTo>
                  <a:lnTo>
                    <a:pt x="4662" y="2417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3"/>
            <p:cNvSpPr/>
            <p:nvPr/>
          </p:nvSpPr>
          <p:spPr>
            <a:xfrm>
              <a:off x="4997100" y="2882425"/>
              <a:ext cx="116550" cy="60975"/>
            </a:xfrm>
            <a:custGeom>
              <a:avLst/>
              <a:gdLst/>
              <a:ahLst/>
              <a:cxnLst/>
              <a:rect l="l" t="t" r="r" b="b"/>
              <a:pathLst>
                <a:path w="4662" h="2439" extrusionOk="0">
                  <a:moveTo>
                    <a:pt x="0" y="1"/>
                  </a:moveTo>
                  <a:lnTo>
                    <a:pt x="0" y="2439"/>
                  </a:lnTo>
                  <a:lnTo>
                    <a:pt x="4662" y="2439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3"/>
            <p:cNvSpPr/>
            <p:nvPr/>
          </p:nvSpPr>
          <p:spPr>
            <a:xfrm>
              <a:off x="5152625" y="3463525"/>
              <a:ext cx="116050" cy="60950"/>
            </a:xfrm>
            <a:custGeom>
              <a:avLst/>
              <a:gdLst/>
              <a:ahLst/>
              <a:cxnLst/>
              <a:rect l="l" t="t" r="r" b="b"/>
              <a:pathLst>
                <a:path w="4642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1" y="2438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53"/>
            <p:cNvSpPr/>
            <p:nvPr/>
          </p:nvSpPr>
          <p:spPr>
            <a:xfrm>
              <a:off x="5152625" y="3347500"/>
              <a:ext cx="116050" cy="60450"/>
            </a:xfrm>
            <a:custGeom>
              <a:avLst/>
              <a:gdLst/>
              <a:ahLst/>
              <a:cxnLst/>
              <a:rect l="l" t="t" r="r" b="b"/>
              <a:pathLst>
                <a:path w="4642" h="2418" extrusionOk="0">
                  <a:moveTo>
                    <a:pt x="1" y="1"/>
                  </a:moveTo>
                  <a:lnTo>
                    <a:pt x="1" y="2418"/>
                  </a:lnTo>
                  <a:lnTo>
                    <a:pt x="4641" y="2418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53"/>
            <p:cNvSpPr/>
            <p:nvPr/>
          </p:nvSpPr>
          <p:spPr>
            <a:xfrm>
              <a:off x="5152625" y="3231525"/>
              <a:ext cx="116050" cy="60400"/>
            </a:xfrm>
            <a:custGeom>
              <a:avLst/>
              <a:gdLst/>
              <a:ahLst/>
              <a:cxnLst/>
              <a:rect l="l" t="t" r="r" b="b"/>
              <a:pathLst>
                <a:path w="4642" h="2416" extrusionOk="0">
                  <a:moveTo>
                    <a:pt x="1" y="0"/>
                  </a:moveTo>
                  <a:lnTo>
                    <a:pt x="1" y="2416"/>
                  </a:lnTo>
                  <a:lnTo>
                    <a:pt x="4641" y="2416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53"/>
            <p:cNvSpPr/>
            <p:nvPr/>
          </p:nvSpPr>
          <p:spPr>
            <a:xfrm>
              <a:off x="5152625" y="3115000"/>
              <a:ext cx="116050" cy="60950"/>
            </a:xfrm>
            <a:custGeom>
              <a:avLst/>
              <a:gdLst/>
              <a:ahLst/>
              <a:cxnLst/>
              <a:rect l="l" t="t" r="r" b="b"/>
              <a:pathLst>
                <a:path w="4642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1" y="2438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53"/>
            <p:cNvSpPr/>
            <p:nvPr/>
          </p:nvSpPr>
          <p:spPr>
            <a:xfrm>
              <a:off x="5152625" y="2998975"/>
              <a:ext cx="116050" cy="60450"/>
            </a:xfrm>
            <a:custGeom>
              <a:avLst/>
              <a:gdLst/>
              <a:ahLst/>
              <a:cxnLst/>
              <a:rect l="l" t="t" r="r" b="b"/>
              <a:pathLst>
                <a:path w="4642" h="2418" extrusionOk="0">
                  <a:moveTo>
                    <a:pt x="1" y="0"/>
                  </a:moveTo>
                  <a:lnTo>
                    <a:pt x="1" y="2417"/>
                  </a:lnTo>
                  <a:lnTo>
                    <a:pt x="4641" y="2417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53"/>
            <p:cNvSpPr/>
            <p:nvPr/>
          </p:nvSpPr>
          <p:spPr>
            <a:xfrm>
              <a:off x="5152625" y="2882425"/>
              <a:ext cx="116050" cy="60975"/>
            </a:xfrm>
            <a:custGeom>
              <a:avLst/>
              <a:gdLst/>
              <a:ahLst/>
              <a:cxnLst/>
              <a:rect l="l" t="t" r="r" b="b"/>
              <a:pathLst>
                <a:path w="4642" h="2439" extrusionOk="0">
                  <a:moveTo>
                    <a:pt x="1" y="1"/>
                  </a:moveTo>
                  <a:lnTo>
                    <a:pt x="1" y="2439"/>
                  </a:lnTo>
                  <a:lnTo>
                    <a:pt x="4641" y="2439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53"/>
            <p:cNvSpPr/>
            <p:nvPr/>
          </p:nvSpPr>
          <p:spPr>
            <a:xfrm>
              <a:off x="5152625" y="2766450"/>
              <a:ext cx="116050" cy="60425"/>
            </a:xfrm>
            <a:custGeom>
              <a:avLst/>
              <a:gdLst/>
              <a:ahLst/>
              <a:cxnLst/>
              <a:rect l="l" t="t" r="r" b="b"/>
              <a:pathLst>
                <a:path w="4642" h="2417" extrusionOk="0">
                  <a:moveTo>
                    <a:pt x="1" y="1"/>
                  </a:moveTo>
                  <a:lnTo>
                    <a:pt x="1" y="2416"/>
                  </a:lnTo>
                  <a:lnTo>
                    <a:pt x="4641" y="2416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53"/>
            <p:cNvSpPr/>
            <p:nvPr/>
          </p:nvSpPr>
          <p:spPr>
            <a:xfrm>
              <a:off x="5307650" y="3463525"/>
              <a:ext cx="116550" cy="60950"/>
            </a:xfrm>
            <a:custGeom>
              <a:avLst/>
              <a:gdLst/>
              <a:ahLst/>
              <a:cxnLst/>
              <a:rect l="l" t="t" r="r" b="b"/>
              <a:pathLst>
                <a:path w="4662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53"/>
            <p:cNvSpPr/>
            <p:nvPr/>
          </p:nvSpPr>
          <p:spPr>
            <a:xfrm>
              <a:off x="5307650" y="3347500"/>
              <a:ext cx="116550" cy="60450"/>
            </a:xfrm>
            <a:custGeom>
              <a:avLst/>
              <a:gdLst/>
              <a:ahLst/>
              <a:cxnLst/>
              <a:rect l="l" t="t" r="r" b="b"/>
              <a:pathLst>
                <a:path w="4662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4662" y="2418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53"/>
            <p:cNvSpPr/>
            <p:nvPr/>
          </p:nvSpPr>
          <p:spPr>
            <a:xfrm>
              <a:off x="5307650" y="3231525"/>
              <a:ext cx="116550" cy="60400"/>
            </a:xfrm>
            <a:custGeom>
              <a:avLst/>
              <a:gdLst/>
              <a:ahLst/>
              <a:cxnLst/>
              <a:rect l="l" t="t" r="r" b="b"/>
              <a:pathLst>
                <a:path w="4662" h="2416" extrusionOk="0">
                  <a:moveTo>
                    <a:pt x="0" y="0"/>
                  </a:moveTo>
                  <a:lnTo>
                    <a:pt x="0" y="2416"/>
                  </a:lnTo>
                  <a:lnTo>
                    <a:pt x="4662" y="2416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53"/>
            <p:cNvSpPr/>
            <p:nvPr/>
          </p:nvSpPr>
          <p:spPr>
            <a:xfrm>
              <a:off x="5307650" y="3115000"/>
              <a:ext cx="116550" cy="60950"/>
            </a:xfrm>
            <a:custGeom>
              <a:avLst/>
              <a:gdLst/>
              <a:ahLst/>
              <a:cxnLst/>
              <a:rect l="l" t="t" r="r" b="b"/>
              <a:pathLst>
                <a:path w="4662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53"/>
            <p:cNvSpPr/>
            <p:nvPr/>
          </p:nvSpPr>
          <p:spPr>
            <a:xfrm>
              <a:off x="5307650" y="2998975"/>
              <a:ext cx="116550" cy="60450"/>
            </a:xfrm>
            <a:custGeom>
              <a:avLst/>
              <a:gdLst/>
              <a:ahLst/>
              <a:cxnLst/>
              <a:rect l="l" t="t" r="r" b="b"/>
              <a:pathLst>
                <a:path w="4662" h="2418" extrusionOk="0">
                  <a:moveTo>
                    <a:pt x="0" y="0"/>
                  </a:moveTo>
                  <a:lnTo>
                    <a:pt x="0" y="2417"/>
                  </a:lnTo>
                  <a:lnTo>
                    <a:pt x="4662" y="2417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53"/>
            <p:cNvSpPr/>
            <p:nvPr/>
          </p:nvSpPr>
          <p:spPr>
            <a:xfrm>
              <a:off x="5307650" y="2882425"/>
              <a:ext cx="116550" cy="60975"/>
            </a:xfrm>
            <a:custGeom>
              <a:avLst/>
              <a:gdLst/>
              <a:ahLst/>
              <a:cxnLst/>
              <a:rect l="l" t="t" r="r" b="b"/>
              <a:pathLst>
                <a:path w="4662" h="2439" extrusionOk="0">
                  <a:moveTo>
                    <a:pt x="0" y="1"/>
                  </a:moveTo>
                  <a:lnTo>
                    <a:pt x="0" y="2439"/>
                  </a:lnTo>
                  <a:lnTo>
                    <a:pt x="4662" y="2439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53"/>
            <p:cNvSpPr/>
            <p:nvPr/>
          </p:nvSpPr>
          <p:spPr>
            <a:xfrm>
              <a:off x="5463225" y="3463525"/>
              <a:ext cx="116000" cy="60950"/>
            </a:xfrm>
            <a:custGeom>
              <a:avLst/>
              <a:gdLst/>
              <a:ahLst/>
              <a:cxnLst/>
              <a:rect l="l" t="t" r="r" b="b"/>
              <a:pathLst>
                <a:path w="4640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0" y="2438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53"/>
            <p:cNvSpPr/>
            <p:nvPr/>
          </p:nvSpPr>
          <p:spPr>
            <a:xfrm>
              <a:off x="5463225" y="3347500"/>
              <a:ext cx="116000" cy="60450"/>
            </a:xfrm>
            <a:custGeom>
              <a:avLst/>
              <a:gdLst/>
              <a:ahLst/>
              <a:cxnLst/>
              <a:rect l="l" t="t" r="r" b="b"/>
              <a:pathLst>
                <a:path w="4640" h="2418" extrusionOk="0">
                  <a:moveTo>
                    <a:pt x="1" y="1"/>
                  </a:moveTo>
                  <a:lnTo>
                    <a:pt x="1" y="2418"/>
                  </a:lnTo>
                  <a:lnTo>
                    <a:pt x="4640" y="2418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53"/>
            <p:cNvSpPr/>
            <p:nvPr/>
          </p:nvSpPr>
          <p:spPr>
            <a:xfrm>
              <a:off x="5463225" y="3231525"/>
              <a:ext cx="116000" cy="60400"/>
            </a:xfrm>
            <a:custGeom>
              <a:avLst/>
              <a:gdLst/>
              <a:ahLst/>
              <a:cxnLst/>
              <a:rect l="l" t="t" r="r" b="b"/>
              <a:pathLst>
                <a:path w="4640" h="2416" extrusionOk="0">
                  <a:moveTo>
                    <a:pt x="1" y="0"/>
                  </a:moveTo>
                  <a:lnTo>
                    <a:pt x="1" y="2416"/>
                  </a:lnTo>
                  <a:lnTo>
                    <a:pt x="4640" y="241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53"/>
            <p:cNvSpPr/>
            <p:nvPr/>
          </p:nvSpPr>
          <p:spPr>
            <a:xfrm>
              <a:off x="5463225" y="3115000"/>
              <a:ext cx="116000" cy="60950"/>
            </a:xfrm>
            <a:custGeom>
              <a:avLst/>
              <a:gdLst/>
              <a:ahLst/>
              <a:cxnLst/>
              <a:rect l="l" t="t" r="r" b="b"/>
              <a:pathLst>
                <a:path w="4640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0" y="2438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53"/>
            <p:cNvSpPr/>
            <p:nvPr/>
          </p:nvSpPr>
          <p:spPr>
            <a:xfrm>
              <a:off x="5463225" y="2998975"/>
              <a:ext cx="116000" cy="60450"/>
            </a:xfrm>
            <a:custGeom>
              <a:avLst/>
              <a:gdLst/>
              <a:ahLst/>
              <a:cxnLst/>
              <a:rect l="l" t="t" r="r" b="b"/>
              <a:pathLst>
                <a:path w="4640" h="2418" extrusionOk="0">
                  <a:moveTo>
                    <a:pt x="1" y="0"/>
                  </a:moveTo>
                  <a:lnTo>
                    <a:pt x="1" y="2417"/>
                  </a:lnTo>
                  <a:lnTo>
                    <a:pt x="4640" y="2417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53"/>
            <p:cNvSpPr/>
            <p:nvPr/>
          </p:nvSpPr>
          <p:spPr>
            <a:xfrm>
              <a:off x="5618250" y="3463525"/>
              <a:ext cx="116550" cy="60950"/>
            </a:xfrm>
            <a:custGeom>
              <a:avLst/>
              <a:gdLst/>
              <a:ahLst/>
              <a:cxnLst/>
              <a:rect l="l" t="t" r="r" b="b"/>
              <a:pathLst>
                <a:path w="4662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3"/>
            <p:cNvSpPr/>
            <p:nvPr/>
          </p:nvSpPr>
          <p:spPr>
            <a:xfrm>
              <a:off x="5618250" y="3347500"/>
              <a:ext cx="116550" cy="60450"/>
            </a:xfrm>
            <a:custGeom>
              <a:avLst/>
              <a:gdLst/>
              <a:ahLst/>
              <a:cxnLst/>
              <a:rect l="l" t="t" r="r" b="b"/>
              <a:pathLst>
                <a:path w="4662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4662" y="2418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3"/>
            <p:cNvSpPr/>
            <p:nvPr/>
          </p:nvSpPr>
          <p:spPr>
            <a:xfrm>
              <a:off x="5618250" y="3231525"/>
              <a:ext cx="116550" cy="60400"/>
            </a:xfrm>
            <a:custGeom>
              <a:avLst/>
              <a:gdLst/>
              <a:ahLst/>
              <a:cxnLst/>
              <a:rect l="l" t="t" r="r" b="b"/>
              <a:pathLst>
                <a:path w="4662" h="2416" extrusionOk="0">
                  <a:moveTo>
                    <a:pt x="0" y="0"/>
                  </a:moveTo>
                  <a:lnTo>
                    <a:pt x="0" y="2416"/>
                  </a:lnTo>
                  <a:lnTo>
                    <a:pt x="4662" y="2416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3"/>
            <p:cNvSpPr/>
            <p:nvPr/>
          </p:nvSpPr>
          <p:spPr>
            <a:xfrm>
              <a:off x="5618250" y="3115000"/>
              <a:ext cx="116550" cy="60950"/>
            </a:xfrm>
            <a:custGeom>
              <a:avLst/>
              <a:gdLst/>
              <a:ahLst/>
              <a:cxnLst/>
              <a:rect l="l" t="t" r="r" b="b"/>
              <a:pathLst>
                <a:path w="4662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3"/>
            <p:cNvSpPr/>
            <p:nvPr/>
          </p:nvSpPr>
          <p:spPr>
            <a:xfrm>
              <a:off x="5618250" y="2998975"/>
              <a:ext cx="116550" cy="60450"/>
            </a:xfrm>
            <a:custGeom>
              <a:avLst/>
              <a:gdLst/>
              <a:ahLst/>
              <a:cxnLst/>
              <a:rect l="l" t="t" r="r" b="b"/>
              <a:pathLst>
                <a:path w="4662" h="2418" extrusionOk="0">
                  <a:moveTo>
                    <a:pt x="0" y="0"/>
                  </a:moveTo>
                  <a:lnTo>
                    <a:pt x="0" y="2417"/>
                  </a:lnTo>
                  <a:lnTo>
                    <a:pt x="4662" y="2417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3"/>
            <p:cNvSpPr/>
            <p:nvPr/>
          </p:nvSpPr>
          <p:spPr>
            <a:xfrm>
              <a:off x="5618250" y="2882425"/>
              <a:ext cx="116550" cy="60975"/>
            </a:xfrm>
            <a:custGeom>
              <a:avLst/>
              <a:gdLst/>
              <a:ahLst/>
              <a:cxnLst/>
              <a:rect l="l" t="t" r="r" b="b"/>
              <a:pathLst>
                <a:path w="4662" h="2439" extrusionOk="0">
                  <a:moveTo>
                    <a:pt x="0" y="1"/>
                  </a:moveTo>
                  <a:lnTo>
                    <a:pt x="0" y="2439"/>
                  </a:lnTo>
                  <a:lnTo>
                    <a:pt x="4662" y="2439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53"/>
            <p:cNvSpPr/>
            <p:nvPr/>
          </p:nvSpPr>
          <p:spPr>
            <a:xfrm>
              <a:off x="5773775" y="3463525"/>
              <a:ext cx="116050" cy="60950"/>
            </a:xfrm>
            <a:custGeom>
              <a:avLst/>
              <a:gdLst/>
              <a:ahLst/>
              <a:cxnLst/>
              <a:rect l="l" t="t" r="r" b="b"/>
              <a:pathLst>
                <a:path w="4642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2" y="2438"/>
                  </a:lnTo>
                  <a:lnTo>
                    <a:pt x="46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3"/>
            <p:cNvSpPr/>
            <p:nvPr/>
          </p:nvSpPr>
          <p:spPr>
            <a:xfrm>
              <a:off x="5773775" y="3347500"/>
              <a:ext cx="116050" cy="60450"/>
            </a:xfrm>
            <a:custGeom>
              <a:avLst/>
              <a:gdLst/>
              <a:ahLst/>
              <a:cxnLst/>
              <a:rect l="l" t="t" r="r" b="b"/>
              <a:pathLst>
                <a:path w="4642" h="2418" extrusionOk="0">
                  <a:moveTo>
                    <a:pt x="1" y="1"/>
                  </a:moveTo>
                  <a:lnTo>
                    <a:pt x="1" y="2418"/>
                  </a:lnTo>
                  <a:lnTo>
                    <a:pt x="4642" y="2418"/>
                  </a:lnTo>
                  <a:lnTo>
                    <a:pt x="46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3"/>
            <p:cNvSpPr/>
            <p:nvPr/>
          </p:nvSpPr>
          <p:spPr>
            <a:xfrm>
              <a:off x="5773775" y="3231525"/>
              <a:ext cx="116050" cy="60400"/>
            </a:xfrm>
            <a:custGeom>
              <a:avLst/>
              <a:gdLst/>
              <a:ahLst/>
              <a:cxnLst/>
              <a:rect l="l" t="t" r="r" b="b"/>
              <a:pathLst>
                <a:path w="4642" h="2416" extrusionOk="0">
                  <a:moveTo>
                    <a:pt x="1" y="0"/>
                  </a:moveTo>
                  <a:lnTo>
                    <a:pt x="1" y="2416"/>
                  </a:lnTo>
                  <a:lnTo>
                    <a:pt x="4642" y="2416"/>
                  </a:lnTo>
                  <a:lnTo>
                    <a:pt x="46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3"/>
            <p:cNvSpPr/>
            <p:nvPr/>
          </p:nvSpPr>
          <p:spPr>
            <a:xfrm>
              <a:off x="5773775" y="3115000"/>
              <a:ext cx="116050" cy="60950"/>
            </a:xfrm>
            <a:custGeom>
              <a:avLst/>
              <a:gdLst/>
              <a:ahLst/>
              <a:cxnLst/>
              <a:rect l="l" t="t" r="r" b="b"/>
              <a:pathLst>
                <a:path w="4642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2" y="2438"/>
                  </a:lnTo>
                  <a:lnTo>
                    <a:pt x="46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3"/>
            <p:cNvSpPr/>
            <p:nvPr/>
          </p:nvSpPr>
          <p:spPr>
            <a:xfrm>
              <a:off x="5773775" y="2998975"/>
              <a:ext cx="116050" cy="60450"/>
            </a:xfrm>
            <a:custGeom>
              <a:avLst/>
              <a:gdLst/>
              <a:ahLst/>
              <a:cxnLst/>
              <a:rect l="l" t="t" r="r" b="b"/>
              <a:pathLst>
                <a:path w="4642" h="2418" extrusionOk="0">
                  <a:moveTo>
                    <a:pt x="1" y="0"/>
                  </a:moveTo>
                  <a:lnTo>
                    <a:pt x="1" y="2417"/>
                  </a:lnTo>
                  <a:lnTo>
                    <a:pt x="4642" y="2417"/>
                  </a:lnTo>
                  <a:lnTo>
                    <a:pt x="46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3"/>
            <p:cNvSpPr/>
            <p:nvPr/>
          </p:nvSpPr>
          <p:spPr>
            <a:xfrm>
              <a:off x="5773775" y="2882425"/>
              <a:ext cx="116050" cy="60975"/>
            </a:xfrm>
            <a:custGeom>
              <a:avLst/>
              <a:gdLst/>
              <a:ahLst/>
              <a:cxnLst/>
              <a:rect l="l" t="t" r="r" b="b"/>
              <a:pathLst>
                <a:path w="4642" h="2439" extrusionOk="0">
                  <a:moveTo>
                    <a:pt x="1" y="1"/>
                  </a:moveTo>
                  <a:lnTo>
                    <a:pt x="1" y="2439"/>
                  </a:lnTo>
                  <a:lnTo>
                    <a:pt x="4642" y="2439"/>
                  </a:lnTo>
                  <a:lnTo>
                    <a:pt x="46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3"/>
            <p:cNvSpPr/>
            <p:nvPr/>
          </p:nvSpPr>
          <p:spPr>
            <a:xfrm>
              <a:off x="5773775" y="2766450"/>
              <a:ext cx="116050" cy="60425"/>
            </a:xfrm>
            <a:custGeom>
              <a:avLst/>
              <a:gdLst/>
              <a:ahLst/>
              <a:cxnLst/>
              <a:rect l="l" t="t" r="r" b="b"/>
              <a:pathLst>
                <a:path w="4642" h="2417" extrusionOk="0">
                  <a:moveTo>
                    <a:pt x="1" y="1"/>
                  </a:moveTo>
                  <a:lnTo>
                    <a:pt x="1" y="2416"/>
                  </a:lnTo>
                  <a:lnTo>
                    <a:pt x="4642" y="2416"/>
                  </a:lnTo>
                  <a:lnTo>
                    <a:pt x="46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3"/>
            <p:cNvSpPr/>
            <p:nvPr/>
          </p:nvSpPr>
          <p:spPr>
            <a:xfrm>
              <a:off x="5928800" y="3463525"/>
              <a:ext cx="116550" cy="60950"/>
            </a:xfrm>
            <a:custGeom>
              <a:avLst/>
              <a:gdLst/>
              <a:ahLst/>
              <a:cxnLst/>
              <a:rect l="l" t="t" r="r" b="b"/>
              <a:pathLst>
                <a:path w="4662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3"/>
            <p:cNvSpPr/>
            <p:nvPr/>
          </p:nvSpPr>
          <p:spPr>
            <a:xfrm>
              <a:off x="5928800" y="3347500"/>
              <a:ext cx="116550" cy="60450"/>
            </a:xfrm>
            <a:custGeom>
              <a:avLst/>
              <a:gdLst/>
              <a:ahLst/>
              <a:cxnLst/>
              <a:rect l="l" t="t" r="r" b="b"/>
              <a:pathLst>
                <a:path w="4662" h="2418" extrusionOk="0">
                  <a:moveTo>
                    <a:pt x="1" y="1"/>
                  </a:moveTo>
                  <a:lnTo>
                    <a:pt x="1" y="2418"/>
                  </a:lnTo>
                  <a:lnTo>
                    <a:pt x="4662" y="2418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3"/>
            <p:cNvSpPr/>
            <p:nvPr/>
          </p:nvSpPr>
          <p:spPr>
            <a:xfrm>
              <a:off x="5928800" y="3231525"/>
              <a:ext cx="116550" cy="60400"/>
            </a:xfrm>
            <a:custGeom>
              <a:avLst/>
              <a:gdLst/>
              <a:ahLst/>
              <a:cxnLst/>
              <a:rect l="l" t="t" r="r" b="b"/>
              <a:pathLst>
                <a:path w="4662" h="2416" extrusionOk="0">
                  <a:moveTo>
                    <a:pt x="1" y="0"/>
                  </a:moveTo>
                  <a:lnTo>
                    <a:pt x="1" y="2416"/>
                  </a:lnTo>
                  <a:lnTo>
                    <a:pt x="4662" y="2416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3"/>
            <p:cNvSpPr/>
            <p:nvPr/>
          </p:nvSpPr>
          <p:spPr>
            <a:xfrm>
              <a:off x="5928800" y="3115000"/>
              <a:ext cx="116550" cy="60950"/>
            </a:xfrm>
            <a:custGeom>
              <a:avLst/>
              <a:gdLst/>
              <a:ahLst/>
              <a:cxnLst/>
              <a:rect l="l" t="t" r="r" b="b"/>
              <a:pathLst>
                <a:path w="4662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3"/>
            <p:cNvSpPr/>
            <p:nvPr/>
          </p:nvSpPr>
          <p:spPr>
            <a:xfrm>
              <a:off x="5928800" y="2998975"/>
              <a:ext cx="116550" cy="60450"/>
            </a:xfrm>
            <a:custGeom>
              <a:avLst/>
              <a:gdLst/>
              <a:ahLst/>
              <a:cxnLst/>
              <a:rect l="l" t="t" r="r" b="b"/>
              <a:pathLst>
                <a:path w="4662" h="2418" extrusionOk="0">
                  <a:moveTo>
                    <a:pt x="1" y="0"/>
                  </a:moveTo>
                  <a:lnTo>
                    <a:pt x="1" y="2417"/>
                  </a:lnTo>
                  <a:lnTo>
                    <a:pt x="4662" y="2417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3"/>
            <p:cNvSpPr/>
            <p:nvPr/>
          </p:nvSpPr>
          <p:spPr>
            <a:xfrm>
              <a:off x="5928800" y="2882425"/>
              <a:ext cx="116550" cy="60975"/>
            </a:xfrm>
            <a:custGeom>
              <a:avLst/>
              <a:gdLst/>
              <a:ahLst/>
              <a:cxnLst/>
              <a:rect l="l" t="t" r="r" b="b"/>
              <a:pathLst>
                <a:path w="4662" h="2439" extrusionOk="0">
                  <a:moveTo>
                    <a:pt x="1" y="1"/>
                  </a:moveTo>
                  <a:lnTo>
                    <a:pt x="1" y="2439"/>
                  </a:lnTo>
                  <a:lnTo>
                    <a:pt x="4662" y="2439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3"/>
            <p:cNvSpPr/>
            <p:nvPr/>
          </p:nvSpPr>
          <p:spPr>
            <a:xfrm>
              <a:off x="5928800" y="2766450"/>
              <a:ext cx="116550" cy="60425"/>
            </a:xfrm>
            <a:custGeom>
              <a:avLst/>
              <a:gdLst/>
              <a:ahLst/>
              <a:cxnLst/>
              <a:rect l="l" t="t" r="r" b="b"/>
              <a:pathLst>
                <a:path w="4662" h="2417" extrusionOk="0">
                  <a:moveTo>
                    <a:pt x="1" y="1"/>
                  </a:moveTo>
                  <a:lnTo>
                    <a:pt x="1" y="2416"/>
                  </a:lnTo>
                  <a:lnTo>
                    <a:pt x="4662" y="2416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3"/>
            <p:cNvSpPr/>
            <p:nvPr/>
          </p:nvSpPr>
          <p:spPr>
            <a:xfrm>
              <a:off x="5928800" y="2650450"/>
              <a:ext cx="116550" cy="60450"/>
            </a:xfrm>
            <a:custGeom>
              <a:avLst/>
              <a:gdLst/>
              <a:ahLst/>
              <a:cxnLst/>
              <a:rect l="l" t="t" r="r" b="b"/>
              <a:pathLst>
                <a:path w="4662" h="2418" extrusionOk="0">
                  <a:moveTo>
                    <a:pt x="1" y="0"/>
                  </a:moveTo>
                  <a:lnTo>
                    <a:pt x="1" y="2417"/>
                  </a:lnTo>
                  <a:lnTo>
                    <a:pt x="4662" y="2417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3"/>
            <p:cNvSpPr/>
            <p:nvPr/>
          </p:nvSpPr>
          <p:spPr>
            <a:xfrm>
              <a:off x="6084375" y="3463525"/>
              <a:ext cx="116000" cy="60950"/>
            </a:xfrm>
            <a:custGeom>
              <a:avLst/>
              <a:gdLst/>
              <a:ahLst/>
              <a:cxnLst/>
              <a:rect l="l" t="t" r="r" b="b"/>
              <a:pathLst>
                <a:path w="4640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0" y="2438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3"/>
            <p:cNvSpPr/>
            <p:nvPr/>
          </p:nvSpPr>
          <p:spPr>
            <a:xfrm>
              <a:off x="6084375" y="3347500"/>
              <a:ext cx="116000" cy="60450"/>
            </a:xfrm>
            <a:custGeom>
              <a:avLst/>
              <a:gdLst/>
              <a:ahLst/>
              <a:cxnLst/>
              <a:rect l="l" t="t" r="r" b="b"/>
              <a:pathLst>
                <a:path w="4640" h="2418" extrusionOk="0">
                  <a:moveTo>
                    <a:pt x="1" y="1"/>
                  </a:moveTo>
                  <a:lnTo>
                    <a:pt x="1" y="2418"/>
                  </a:lnTo>
                  <a:lnTo>
                    <a:pt x="4640" y="2418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3"/>
            <p:cNvSpPr/>
            <p:nvPr/>
          </p:nvSpPr>
          <p:spPr>
            <a:xfrm>
              <a:off x="6084375" y="3231525"/>
              <a:ext cx="116000" cy="60400"/>
            </a:xfrm>
            <a:custGeom>
              <a:avLst/>
              <a:gdLst/>
              <a:ahLst/>
              <a:cxnLst/>
              <a:rect l="l" t="t" r="r" b="b"/>
              <a:pathLst>
                <a:path w="4640" h="2416" extrusionOk="0">
                  <a:moveTo>
                    <a:pt x="1" y="0"/>
                  </a:moveTo>
                  <a:lnTo>
                    <a:pt x="1" y="2416"/>
                  </a:lnTo>
                  <a:lnTo>
                    <a:pt x="4640" y="241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3"/>
            <p:cNvSpPr/>
            <p:nvPr/>
          </p:nvSpPr>
          <p:spPr>
            <a:xfrm>
              <a:off x="6084375" y="3115000"/>
              <a:ext cx="116000" cy="60950"/>
            </a:xfrm>
            <a:custGeom>
              <a:avLst/>
              <a:gdLst/>
              <a:ahLst/>
              <a:cxnLst/>
              <a:rect l="l" t="t" r="r" b="b"/>
              <a:pathLst>
                <a:path w="4640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0" y="2438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3"/>
            <p:cNvSpPr/>
            <p:nvPr/>
          </p:nvSpPr>
          <p:spPr>
            <a:xfrm>
              <a:off x="6084375" y="2998975"/>
              <a:ext cx="116000" cy="60450"/>
            </a:xfrm>
            <a:custGeom>
              <a:avLst/>
              <a:gdLst/>
              <a:ahLst/>
              <a:cxnLst/>
              <a:rect l="l" t="t" r="r" b="b"/>
              <a:pathLst>
                <a:path w="4640" h="2418" extrusionOk="0">
                  <a:moveTo>
                    <a:pt x="1" y="0"/>
                  </a:moveTo>
                  <a:lnTo>
                    <a:pt x="1" y="2417"/>
                  </a:lnTo>
                  <a:lnTo>
                    <a:pt x="4640" y="2417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3"/>
            <p:cNvSpPr/>
            <p:nvPr/>
          </p:nvSpPr>
          <p:spPr>
            <a:xfrm>
              <a:off x="6239400" y="3463525"/>
              <a:ext cx="116550" cy="60950"/>
            </a:xfrm>
            <a:custGeom>
              <a:avLst/>
              <a:gdLst/>
              <a:ahLst/>
              <a:cxnLst/>
              <a:rect l="l" t="t" r="r" b="b"/>
              <a:pathLst>
                <a:path w="4662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62" y="243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3"/>
            <p:cNvSpPr/>
            <p:nvPr/>
          </p:nvSpPr>
          <p:spPr>
            <a:xfrm>
              <a:off x="6239400" y="3347500"/>
              <a:ext cx="116550" cy="60450"/>
            </a:xfrm>
            <a:custGeom>
              <a:avLst/>
              <a:gdLst/>
              <a:ahLst/>
              <a:cxnLst/>
              <a:rect l="l" t="t" r="r" b="b"/>
              <a:pathLst>
                <a:path w="4662" h="2418" extrusionOk="0">
                  <a:moveTo>
                    <a:pt x="1" y="1"/>
                  </a:moveTo>
                  <a:lnTo>
                    <a:pt x="1" y="2418"/>
                  </a:lnTo>
                  <a:lnTo>
                    <a:pt x="4662" y="2418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3"/>
            <p:cNvSpPr/>
            <p:nvPr/>
          </p:nvSpPr>
          <p:spPr>
            <a:xfrm>
              <a:off x="6239400" y="3231525"/>
              <a:ext cx="116550" cy="60400"/>
            </a:xfrm>
            <a:custGeom>
              <a:avLst/>
              <a:gdLst/>
              <a:ahLst/>
              <a:cxnLst/>
              <a:rect l="l" t="t" r="r" b="b"/>
              <a:pathLst>
                <a:path w="4662" h="2416" extrusionOk="0">
                  <a:moveTo>
                    <a:pt x="1" y="0"/>
                  </a:moveTo>
                  <a:lnTo>
                    <a:pt x="1" y="2416"/>
                  </a:lnTo>
                  <a:lnTo>
                    <a:pt x="4662" y="2416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3"/>
            <p:cNvSpPr/>
            <p:nvPr/>
          </p:nvSpPr>
          <p:spPr>
            <a:xfrm>
              <a:off x="6394925" y="3463525"/>
              <a:ext cx="116050" cy="60950"/>
            </a:xfrm>
            <a:custGeom>
              <a:avLst/>
              <a:gdLst/>
              <a:ahLst/>
              <a:cxnLst/>
              <a:rect l="l" t="t" r="r" b="b"/>
              <a:pathLst>
                <a:path w="4642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2" y="2438"/>
                  </a:lnTo>
                  <a:lnTo>
                    <a:pt x="46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3"/>
            <p:cNvSpPr/>
            <p:nvPr/>
          </p:nvSpPr>
          <p:spPr>
            <a:xfrm>
              <a:off x="6394925" y="3347500"/>
              <a:ext cx="116050" cy="60450"/>
            </a:xfrm>
            <a:custGeom>
              <a:avLst/>
              <a:gdLst/>
              <a:ahLst/>
              <a:cxnLst/>
              <a:rect l="l" t="t" r="r" b="b"/>
              <a:pathLst>
                <a:path w="4642" h="2418" extrusionOk="0">
                  <a:moveTo>
                    <a:pt x="1" y="1"/>
                  </a:moveTo>
                  <a:lnTo>
                    <a:pt x="1" y="2418"/>
                  </a:lnTo>
                  <a:lnTo>
                    <a:pt x="4642" y="2418"/>
                  </a:lnTo>
                  <a:lnTo>
                    <a:pt x="46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3"/>
            <p:cNvSpPr/>
            <p:nvPr/>
          </p:nvSpPr>
          <p:spPr>
            <a:xfrm>
              <a:off x="6394925" y="3231525"/>
              <a:ext cx="116050" cy="60400"/>
            </a:xfrm>
            <a:custGeom>
              <a:avLst/>
              <a:gdLst/>
              <a:ahLst/>
              <a:cxnLst/>
              <a:rect l="l" t="t" r="r" b="b"/>
              <a:pathLst>
                <a:path w="4642" h="2416" extrusionOk="0">
                  <a:moveTo>
                    <a:pt x="1" y="0"/>
                  </a:moveTo>
                  <a:lnTo>
                    <a:pt x="1" y="2416"/>
                  </a:lnTo>
                  <a:lnTo>
                    <a:pt x="4642" y="2416"/>
                  </a:lnTo>
                  <a:lnTo>
                    <a:pt x="46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3"/>
            <p:cNvSpPr/>
            <p:nvPr/>
          </p:nvSpPr>
          <p:spPr>
            <a:xfrm>
              <a:off x="6549950" y="3463525"/>
              <a:ext cx="116050" cy="60950"/>
            </a:xfrm>
            <a:custGeom>
              <a:avLst/>
              <a:gdLst/>
              <a:ahLst/>
              <a:cxnLst/>
              <a:rect l="l" t="t" r="r" b="b"/>
              <a:pathLst>
                <a:path w="4642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2" y="2438"/>
                  </a:lnTo>
                  <a:lnTo>
                    <a:pt x="46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3"/>
            <p:cNvSpPr/>
            <p:nvPr/>
          </p:nvSpPr>
          <p:spPr>
            <a:xfrm>
              <a:off x="6549950" y="3347500"/>
              <a:ext cx="116050" cy="60450"/>
            </a:xfrm>
            <a:custGeom>
              <a:avLst/>
              <a:gdLst/>
              <a:ahLst/>
              <a:cxnLst/>
              <a:rect l="l" t="t" r="r" b="b"/>
              <a:pathLst>
                <a:path w="4642" h="2418" extrusionOk="0">
                  <a:moveTo>
                    <a:pt x="1" y="1"/>
                  </a:moveTo>
                  <a:lnTo>
                    <a:pt x="1" y="2418"/>
                  </a:lnTo>
                  <a:lnTo>
                    <a:pt x="4642" y="2418"/>
                  </a:lnTo>
                  <a:lnTo>
                    <a:pt x="46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3"/>
            <p:cNvSpPr/>
            <p:nvPr/>
          </p:nvSpPr>
          <p:spPr>
            <a:xfrm>
              <a:off x="6549950" y="3231525"/>
              <a:ext cx="116050" cy="60400"/>
            </a:xfrm>
            <a:custGeom>
              <a:avLst/>
              <a:gdLst/>
              <a:ahLst/>
              <a:cxnLst/>
              <a:rect l="l" t="t" r="r" b="b"/>
              <a:pathLst>
                <a:path w="4642" h="2416" extrusionOk="0">
                  <a:moveTo>
                    <a:pt x="1" y="0"/>
                  </a:moveTo>
                  <a:lnTo>
                    <a:pt x="1" y="2416"/>
                  </a:lnTo>
                  <a:lnTo>
                    <a:pt x="4642" y="2416"/>
                  </a:lnTo>
                  <a:lnTo>
                    <a:pt x="46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3"/>
            <p:cNvSpPr/>
            <p:nvPr/>
          </p:nvSpPr>
          <p:spPr>
            <a:xfrm>
              <a:off x="6549950" y="3115000"/>
              <a:ext cx="116050" cy="60950"/>
            </a:xfrm>
            <a:custGeom>
              <a:avLst/>
              <a:gdLst/>
              <a:ahLst/>
              <a:cxnLst/>
              <a:rect l="l" t="t" r="r" b="b"/>
              <a:pathLst>
                <a:path w="4642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2" y="2438"/>
                  </a:lnTo>
                  <a:lnTo>
                    <a:pt x="46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3"/>
            <p:cNvSpPr/>
            <p:nvPr/>
          </p:nvSpPr>
          <p:spPr>
            <a:xfrm>
              <a:off x="6549950" y="2998975"/>
              <a:ext cx="116050" cy="60450"/>
            </a:xfrm>
            <a:custGeom>
              <a:avLst/>
              <a:gdLst/>
              <a:ahLst/>
              <a:cxnLst/>
              <a:rect l="l" t="t" r="r" b="b"/>
              <a:pathLst>
                <a:path w="4642" h="2418" extrusionOk="0">
                  <a:moveTo>
                    <a:pt x="1" y="0"/>
                  </a:moveTo>
                  <a:lnTo>
                    <a:pt x="1" y="2417"/>
                  </a:lnTo>
                  <a:lnTo>
                    <a:pt x="4642" y="2417"/>
                  </a:lnTo>
                  <a:lnTo>
                    <a:pt x="46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3"/>
            <p:cNvSpPr/>
            <p:nvPr/>
          </p:nvSpPr>
          <p:spPr>
            <a:xfrm>
              <a:off x="6705525" y="3463525"/>
              <a:ext cx="116025" cy="60950"/>
            </a:xfrm>
            <a:custGeom>
              <a:avLst/>
              <a:gdLst/>
              <a:ahLst/>
              <a:cxnLst/>
              <a:rect l="l" t="t" r="r" b="b"/>
              <a:pathLst>
                <a:path w="4641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0" y="2438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3"/>
            <p:cNvSpPr/>
            <p:nvPr/>
          </p:nvSpPr>
          <p:spPr>
            <a:xfrm>
              <a:off x="6705525" y="3347500"/>
              <a:ext cx="116025" cy="60450"/>
            </a:xfrm>
            <a:custGeom>
              <a:avLst/>
              <a:gdLst/>
              <a:ahLst/>
              <a:cxnLst/>
              <a:rect l="l" t="t" r="r" b="b"/>
              <a:pathLst>
                <a:path w="4641" h="2418" extrusionOk="0">
                  <a:moveTo>
                    <a:pt x="1" y="1"/>
                  </a:moveTo>
                  <a:lnTo>
                    <a:pt x="1" y="2418"/>
                  </a:lnTo>
                  <a:lnTo>
                    <a:pt x="4640" y="2418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3"/>
            <p:cNvSpPr/>
            <p:nvPr/>
          </p:nvSpPr>
          <p:spPr>
            <a:xfrm>
              <a:off x="6705525" y="3231525"/>
              <a:ext cx="116025" cy="60400"/>
            </a:xfrm>
            <a:custGeom>
              <a:avLst/>
              <a:gdLst/>
              <a:ahLst/>
              <a:cxnLst/>
              <a:rect l="l" t="t" r="r" b="b"/>
              <a:pathLst>
                <a:path w="4641" h="2416" extrusionOk="0">
                  <a:moveTo>
                    <a:pt x="1" y="0"/>
                  </a:moveTo>
                  <a:lnTo>
                    <a:pt x="1" y="2416"/>
                  </a:lnTo>
                  <a:lnTo>
                    <a:pt x="4640" y="241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3"/>
            <p:cNvSpPr/>
            <p:nvPr/>
          </p:nvSpPr>
          <p:spPr>
            <a:xfrm>
              <a:off x="6705525" y="3115000"/>
              <a:ext cx="116025" cy="60950"/>
            </a:xfrm>
            <a:custGeom>
              <a:avLst/>
              <a:gdLst/>
              <a:ahLst/>
              <a:cxnLst/>
              <a:rect l="l" t="t" r="r" b="b"/>
              <a:pathLst>
                <a:path w="4641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0" y="2438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3"/>
            <p:cNvSpPr/>
            <p:nvPr/>
          </p:nvSpPr>
          <p:spPr>
            <a:xfrm>
              <a:off x="6705525" y="2998975"/>
              <a:ext cx="116025" cy="60450"/>
            </a:xfrm>
            <a:custGeom>
              <a:avLst/>
              <a:gdLst/>
              <a:ahLst/>
              <a:cxnLst/>
              <a:rect l="l" t="t" r="r" b="b"/>
              <a:pathLst>
                <a:path w="4641" h="2418" extrusionOk="0">
                  <a:moveTo>
                    <a:pt x="1" y="0"/>
                  </a:moveTo>
                  <a:lnTo>
                    <a:pt x="1" y="2417"/>
                  </a:lnTo>
                  <a:lnTo>
                    <a:pt x="4640" y="2417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3"/>
            <p:cNvSpPr/>
            <p:nvPr/>
          </p:nvSpPr>
          <p:spPr>
            <a:xfrm>
              <a:off x="6705525" y="2882425"/>
              <a:ext cx="116025" cy="60975"/>
            </a:xfrm>
            <a:custGeom>
              <a:avLst/>
              <a:gdLst/>
              <a:ahLst/>
              <a:cxnLst/>
              <a:rect l="l" t="t" r="r" b="b"/>
              <a:pathLst>
                <a:path w="4641" h="2439" extrusionOk="0">
                  <a:moveTo>
                    <a:pt x="1" y="1"/>
                  </a:moveTo>
                  <a:lnTo>
                    <a:pt x="1" y="2439"/>
                  </a:lnTo>
                  <a:lnTo>
                    <a:pt x="4640" y="2439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3"/>
            <p:cNvSpPr/>
            <p:nvPr/>
          </p:nvSpPr>
          <p:spPr>
            <a:xfrm>
              <a:off x="6860550" y="3463525"/>
              <a:ext cx="116000" cy="60950"/>
            </a:xfrm>
            <a:custGeom>
              <a:avLst/>
              <a:gdLst/>
              <a:ahLst/>
              <a:cxnLst/>
              <a:rect l="l" t="t" r="r" b="b"/>
              <a:pathLst>
                <a:path w="4640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0" y="2438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3"/>
            <p:cNvSpPr/>
            <p:nvPr/>
          </p:nvSpPr>
          <p:spPr>
            <a:xfrm>
              <a:off x="6860550" y="3347500"/>
              <a:ext cx="116000" cy="60450"/>
            </a:xfrm>
            <a:custGeom>
              <a:avLst/>
              <a:gdLst/>
              <a:ahLst/>
              <a:cxnLst/>
              <a:rect l="l" t="t" r="r" b="b"/>
              <a:pathLst>
                <a:path w="4640" h="2418" extrusionOk="0">
                  <a:moveTo>
                    <a:pt x="1" y="1"/>
                  </a:moveTo>
                  <a:lnTo>
                    <a:pt x="1" y="2418"/>
                  </a:lnTo>
                  <a:lnTo>
                    <a:pt x="4640" y="2418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3"/>
            <p:cNvSpPr/>
            <p:nvPr/>
          </p:nvSpPr>
          <p:spPr>
            <a:xfrm>
              <a:off x="6860550" y="3231525"/>
              <a:ext cx="116000" cy="60400"/>
            </a:xfrm>
            <a:custGeom>
              <a:avLst/>
              <a:gdLst/>
              <a:ahLst/>
              <a:cxnLst/>
              <a:rect l="l" t="t" r="r" b="b"/>
              <a:pathLst>
                <a:path w="4640" h="2416" extrusionOk="0">
                  <a:moveTo>
                    <a:pt x="1" y="0"/>
                  </a:moveTo>
                  <a:lnTo>
                    <a:pt x="1" y="2416"/>
                  </a:lnTo>
                  <a:lnTo>
                    <a:pt x="4640" y="241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3"/>
            <p:cNvSpPr/>
            <p:nvPr/>
          </p:nvSpPr>
          <p:spPr>
            <a:xfrm>
              <a:off x="6860550" y="3115000"/>
              <a:ext cx="116000" cy="60950"/>
            </a:xfrm>
            <a:custGeom>
              <a:avLst/>
              <a:gdLst/>
              <a:ahLst/>
              <a:cxnLst/>
              <a:rect l="l" t="t" r="r" b="b"/>
              <a:pathLst>
                <a:path w="4640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0" y="2438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3"/>
            <p:cNvSpPr/>
            <p:nvPr/>
          </p:nvSpPr>
          <p:spPr>
            <a:xfrm>
              <a:off x="6860550" y="2998975"/>
              <a:ext cx="116000" cy="60450"/>
            </a:xfrm>
            <a:custGeom>
              <a:avLst/>
              <a:gdLst/>
              <a:ahLst/>
              <a:cxnLst/>
              <a:rect l="l" t="t" r="r" b="b"/>
              <a:pathLst>
                <a:path w="4640" h="2418" extrusionOk="0">
                  <a:moveTo>
                    <a:pt x="1" y="0"/>
                  </a:moveTo>
                  <a:lnTo>
                    <a:pt x="1" y="2417"/>
                  </a:lnTo>
                  <a:lnTo>
                    <a:pt x="4640" y="2417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53"/>
            <p:cNvSpPr/>
            <p:nvPr/>
          </p:nvSpPr>
          <p:spPr>
            <a:xfrm>
              <a:off x="6860550" y="2882425"/>
              <a:ext cx="116000" cy="60975"/>
            </a:xfrm>
            <a:custGeom>
              <a:avLst/>
              <a:gdLst/>
              <a:ahLst/>
              <a:cxnLst/>
              <a:rect l="l" t="t" r="r" b="b"/>
              <a:pathLst>
                <a:path w="4640" h="2439" extrusionOk="0">
                  <a:moveTo>
                    <a:pt x="1" y="1"/>
                  </a:moveTo>
                  <a:lnTo>
                    <a:pt x="1" y="2439"/>
                  </a:lnTo>
                  <a:lnTo>
                    <a:pt x="4640" y="2439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53"/>
            <p:cNvSpPr/>
            <p:nvPr/>
          </p:nvSpPr>
          <p:spPr>
            <a:xfrm>
              <a:off x="6860550" y="2766450"/>
              <a:ext cx="116000" cy="60425"/>
            </a:xfrm>
            <a:custGeom>
              <a:avLst/>
              <a:gdLst/>
              <a:ahLst/>
              <a:cxnLst/>
              <a:rect l="l" t="t" r="r" b="b"/>
              <a:pathLst>
                <a:path w="4640" h="2417" extrusionOk="0">
                  <a:moveTo>
                    <a:pt x="1" y="1"/>
                  </a:moveTo>
                  <a:lnTo>
                    <a:pt x="1" y="2416"/>
                  </a:lnTo>
                  <a:lnTo>
                    <a:pt x="4640" y="2416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3"/>
            <p:cNvSpPr/>
            <p:nvPr/>
          </p:nvSpPr>
          <p:spPr>
            <a:xfrm>
              <a:off x="6860550" y="2650450"/>
              <a:ext cx="116000" cy="60450"/>
            </a:xfrm>
            <a:custGeom>
              <a:avLst/>
              <a:gdLst/>
              <a:ahLst/>
              <a:cxnLst/>
              <a:rect l="l" t="t" r="r" b="b"/>
              <a:pathLst>
                <a:path w="4640" h="2418" extrusionOk="0">
                  <a:moveTo>
                    <a:pt x="1" y="0"/>
                  </a:moveTo>
                  <a:lnTo>
                    <a:pt x="1" y="2417"/>
                  </a:lnTo>
                  <a:lnTo>
                    <a:pt x="4640" y="2417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53"/>
            <p:cNvSpPr/>
            <p:nvPr/>
          </p:nvSpPr>
          <p:spPr>
            <a:xfrm>
              <a:off x="7016100" y="3463525"/>
              <a:ext cx="116025" cy="60950"/>
            </a:xfrm>
            <a:custGeom>
              <a:avLst/>
              <a:gdLst/>
              <a:ahLst/>
              <a:cxnLst/>
              <a:rect l="l" t="t" r="r" b="b"/>
              <a:pathLst>
                <a:path w="4641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41" y="2438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53"/>
            <p:cNvSpPr/>
            <p:nvPr/>
          </p:nvSpPr>
          <p:spPr>
            <a:xfrm>
              <a:off x="7016100" y="3347500"/>
              <a:ext cx="116025" cy="60450"/>
            </a:xfrm>
            <a:custGeom>
              <a:avLst/>
              <a:gdLst/>
              <a:ahLst/>
              <a:cxnLst/>
              <a:rect l="l" t="t" r="r" b="b"/>
              <a:pathLst>
                <a:path w="4641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4641" y="2418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53"/>
            <p:cNvSpPr/>
            <p:nvPr/>
          </p:nvSpPr>
          <p:spPr>
            <a:xfrm>
              <a:off x="7016100" y="3231525"/>
              <a:ext cx="116025" cy="60400"/>
            </a:xfrm>
            <a:custGeom>
              <a:avLst/>
              <a:gdLst/>
              <a:ahLst/>
              <a:cxnLst/>
              <a:rect l="l" t="t" r="r" b="b"/>
              <a:pathLst>
                <a:path w="4641" h="2416" extrusionOk="0">
                  <a:moveTo>
                    <a:pt x="0" y="0"/>
                  </a:moveTo>
                  <a:lnTo>
                    <a:pt x="0" y="2416"/>
                  </a:lnTo>
                  <a:lnTo>
                    <a:pt x="4641" y="2416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53"/>
            <p:cNvSpPr/>
            <p:nvPr/>
          </p:nvSpPr>
          <p:spPr>
            <a:xfrm>
              <a:off x="7016100" y="3115000"/>
              <a:ext cx="116025" cy="60950"/>
            </a:xfrm>
            <a:custGeom>
              <a:avLst/>
              <a:gdLst/>
              <a:ahLst/>
              <a:cxnLst/>
              <a:rect l="l" t="t" r="r" b="b"/>
              <a:pathLst>
                <a:path w="4641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41" y="2438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53"/>
            <p:cNvSpPr/>
            <p:nvPr/>
          </p:nvSpPr>
          <p:spPr>
            <a:xfrm>
              <a:off x="7016100" y="2998975"/>
              <a:ext cx="116025" cy="60450"/>
            </a:xfrm>
            <a:custGeom>
              <a:avLst/>
              <a:gdLst/>
              <a:ahLst/>
              <a:cxnLst/>
              <a:rect l="l" t="t" r="r" b="b"/>
              <a:pathLst>
                <a:path w="4641" h="2418" extrusionOk="0">
                  <a:moveTo>
                    <a:pt x="0" y="0"/>
                  </a:moveTo>
                  <a:lnTo>
                    <a:pt x="0" y="2417"/>
                  </a:lnTo>
                  <a:lnTo>
                    <a:pt x="4641" y="2417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53"/>
            <p:cNvSpPr/>
            <p:nvPr/>
          </p:nvSpPr>
          <p:spPr>
            <a:xfrm>
              <a:off x="7016100" y="2882425"/>
              <a:ext cx="116025" cy="60975"/>
            </a:xfrm>
            <a:custGeom>
              <a:avLst/>
              <a:gdLst/>
              <a:ahLst/>
              <a:cxnLst/>
              <a:rect l="l" t="t" r="r" b="b"/>
              <a:pathLst>
                <a:path w="4641" h="2439" extrusionOk="0">
                  <a:moveTo>
                    <a:pt x="0" y="1"/>
                  </a:moveTo>
                  <a:lnTo>
                    <a:pt x="0" y="2439"/>
                  </a:lnTo>
                  <a:lnTo>
                    <a:pt x="4641" y="2439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3"/>
            <p:cNvSpPr/>
            <p:nvPr/>
          </p:nvSpPr>
          <p:spPr>
            <a:xfrm>
              <a:off x="7016100" y="2766450"/>
              <a:ext cx="116025" cy="60425"/>
            </a:xfrm>
            <a:custGeom>
              <a:avLst/>
              <a:gdLst/>
              <a:ahLst/>
              <a:cxnLst/>
              <a:rect l="l" t="t" r="r" b="b"/>
              <a:pathLst>
                <a:path w="4641" h="2417" extrusionOk="0">
                  <a:moveTo>
                    <a:pt x="0" y="1"/>
                  </a:moveTo>
                  <a:lnTo>
                    <a:pt x="0" y="2416"/>
                  </a:lnTo>
                  <a:lnTo>
                    <a:pt x="4641" y="2416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53"/>
            <p:cNvSpPr/>
            <p:nvPr/>
          </p:nvSpPr>
          <p:spPr>
            <a:xfrm>
              <a:off x="7171125" y="3463525"/>
              <a:ext cx="116025" cy="60950"/>
            </a:xfrm>
            <a:custGeom>
              <a:avLst/>
              <a:gdLst/>
              <a:ahLst/>
              <a:cxnLst/>
              <a:rect l="l" t="t" r="r" b="b"/>
              <a:pathLst>
                <a:path w="4641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41" y="2438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53"/>
            <p:cNvSpPr/>
            <p:nvPr/>
          </p:nvSpPr>
          <p:spPr>
            <a:xfrm>
              <a:off x="7171125" y="3347500"/>
              <a:ext cx="116025" cy="60450"/>
            </a:xfrm>
            <a:custGeom>
              <a:avLst/>
              <a:gdLst/>
              <a:ahLst/>
              <a:cxnLst/>
              <a:rect l="l" t="t" r="r" b="b"/>
              <a:pathLst>
                <a:path w="4641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4641" y="2418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3"/>
            <p:cNvSpPr/>
            <p:nvPr/>
          </p:nvSpPr>
          <p:spPr>
            <a:xfrm>
              <a:off x="7171125" y="3231525"/>
              <a:ext cx="116025" cy="60400"/>
            </a:xfrm>
            <a:custGeom>
              <a:avLst/>
              <a:gdLst/>
              <a:ahLst/>
              <a:cxnLst/>
              <a:rect l="l" t="t" r="r" b="b"/>
              <a:pathLst>
                <a:path w="4641" h="2416" extrusionOk="0">
                  <a:moveTo>
                    <a:pt x="0" y="0"/>
                  </a:moveTo>
                  <a:lnTo>
                    <a:pt x="0" y="2416"/>
                  </a:lnTo>
                  <a:lnTo>
                    <a:pt x="4641" y="2416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3"/>
            <p:cNvSpPr/>
            <p:nvPr/>
          </p:nvSpPr>
          <p:spPr>
            <a:xfrm>
              <a:off x="7171125" y="3115000"/>
              <a:ext cx="116025" cy="60950"/>
            </a:xfrm>
            <a:custGeom>
              <a:avLst/>
              <a:gdLst/>
              <a:ahLst/>
              <a:cxnLst/>
              <a:rect l="l" t="t" r="r" b="b"/>
              <a:pathLst>
                <a:path w="4641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41" y="2438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3"/>
            <p:cNvSpPr/>
            <p:nvPr/>
          </p:nvSpPr>
          <p:spPr>
            <a:xfrm>
              <a:off x="7171125" y="2998975"/>
              <a:ext cx="116025" cy="60450"/>
            </a:xfrm>
            <a:custGeom>
              <a:avLst/>
              <a:gdLst/>
              <a:ahLst/>
              <a:cxnLst/>
              <a:rect l="l" t="t" r="r" b="b"/>
              <a:pathLst>
                <a:path w="4641" h="2418" extrusionOk="0">
                  <a:moveTo>
                    <a:pt x="0" y="0"/>
                  </a:moveTo>
                  <a:lnTo>
                    <a:pt x="0" y="2417"/>
                  </a:lnTo>
                  <a:lnTo>
                    <a:pt x="4641" y="2417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53"/>
            <p:cNvSpPr/>
            <p:nvPr/>
          </p:nvSpPr>
          <p:spPr>
            <a:xfrm>
              <a:off x="7171125" y="2882425"/>
              <a:ext cx="116025" cy="60975"/>
            </a:xfrm>
            <a:custGeom>
              <a:avLst/>
              <a:gdLst/>
              <a:ahLst/>
              <a:cxnLst/>
              <a:rect l="l" t="t" r="r" b="b"/>
              <a:pathLst>
                <a:path w="4641" h="2439" extrusionOk="0">
                  <a:moveTo>
                    <a:pt x="0" y="1"/>
                  </a:moveTo>
                  <a:lnTo>
                    <a:pt x="0" y="2439"/>
                  </a:lnTo>
                  <a:lnTo>
                    <a:pt x="4641" y="2439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53"/>
            <p:cNvSpPr/>
            <p:nvPr/>
          </p:nvSpPr>
          <p:spPr>
            <a:xfrm>
              <a:off x="7326700" y="3463525"/>
              <a:ext cx="116000" cy="60950"/>
            </a:xfrm>
            <a:custGeom>
              <a:avLst/>
              <a:gdLst/>
              <a:ahLst/>
              <a:cxnLst/>
              <a:rect l="l" t="t" r="r" b="b"/>
              <a:pathLst>
                <a:path w="4640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39" y="2438"/>
                  </a:lnTo>
                  <a:lnTo>
                    <a:pt x="4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3"/>
            <p:cNvSpPr/>
            <p:nvPr/>
          </p:nvSpPr>
          <p:spPr>
            <a:xfrm>
              <a:off x="7326700" y="3347500"/>
              <a:ext cx="116000" cy="60450"/>
            </a:xfrm>
            <a:custGeom>
              <a:avLst/>
              <a:gdLst/>
              <a:ahLst/>
              <a:cxnLst/>
              <a:rect l="l" t="t" r="r" b="b"/>
              <a:pathLst>
                <a:path w="4640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4639" y="2418"/>
                  </a:lnTo>
                  <a:lnTo>
                    <a:pt x="4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3"/>
            <p:cNvSpPr/>
            <p:nvPr/>
          </p:nvSpPr>
          <p:spPr>
            <a:xfrm>
              <a:off x="7326700" y="3231525"/>
              <a:ext cx="116000" cy="60400"/>
            </a:xfrm>
            <a:custGeom>
              <a:avLst/>
              <a:gdLst/>
              <a:ahLst/>
              <a:cxnLst/>
              <a:rect l="l" t="t" r="r" b="b"/>
              <a:pathLst>
                <a:path w="4640" h="2416" extrusionOk="0">
                  <a:moveTo>
                    <a:pt x="0" y="0"/>
                  </a:moveTo>
                  <a:lnTo>
                    <a:pt x="0" y="2416"/>
                  </a:lnTo>
                  <a:lnTo>
                    <a:pt x="4639" y="2416"/>
                  </a:lnTo>
                  <a:lnTo>
                    <a:pt x="4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3"/>
            <p:cNvSpPr/>
            <p:nvPr/>
          </p:nvSpPr>
          <p:spPr>
            <a:xfrm>
              <a:off x="7326700" y="3115000"/>
              <a:ext cx="116000" cy="60950"/>
            </a:xfrm>
            <a:custGeom>
              <a:avLst/>
              <a:gdLst/>
              <a:ahLst/>
              <a:cxnLst/>
              <a:rect l="l" t="t" r="r" b="b"/>
              <a:pathLst>
                <a:path w="4640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39" y="2438"/>
                  </a:lnTo>
                  <a:lnTo>
                    <a:pt x="4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53"/>
            <p:cNvSpPr/>
            <p:nvPr/>
          </p:nvSpPr>
          <p:spPr>
            <a:xfrm>
              <a:off x="7326700" y="2998975"/>
              <a:ext cx="116000" cy="60450"/>
            </a:xfrm>
            <a:custGeom>
              <a:avLst/>
              <a:gdLst/>
              <a:ahLst/>
              <a:cxnLst/>
              <a:rect l="l" t="t" r="r" b="b"/>
              <a:pathLst>
                <a:path w="4640" h="2418" extrusionOk="0">
                  <a:moveTo>
                    <a:pt x="0" y="0"/>
                  </a:moveTo>
                  <a:lnTo>
                    <a:pt x="0" y="2417"/>
                  </a:lnTo>
                  <a:lnTo>
                    <a:pt x="4639" y="2417"/>
                  </a:lnTo>
                  <a:lnTo>
                    <a:pt x="4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53"/>
            <p:cNvSpPr/>
            <p:nvPr/>
          </p:nvSpPr>
          <p:spPr>
            <a:xfrm>
              <a:off x="7326700" y="2882425"/>
              <a:ext cx="116000" cy="60975"/>
            </a:xfrm>
            <a:custGeom>
              <a:avLst/>
              <a:gdLst/>
              <a:ahLst/>
              <a:cxnLst/>
              <a:rect l="l" t="t" r="r" b="b"/>
              <a:pathLst>
                <a:path w="4640" h="2439" extrusionOk="0">
                  <a:moveTo>
                    <a:pt x="0" y="1"/>
                  </a:moveTo>
                  <a:lnTo>
                    <a:pt x="0" y="2439"/>
                  </a:lnTo>
                  <a:lnTo>
                    <a:pt x="4639" y="2439"/>
                  </a:lnTo>
                  <a:lnTo>
                    <a:pt x="4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3"/>
            <p:cNvSpPr/>
            <p:nvPr/>
          </p:nvSpPr>
          <p:spPr>
            <a:xfrm>
              <a:off x="7481700" y="3463525"/>
              <a:ext cx="116025" cy="60950"/>
            </a:xfrm>
            <a:custGeom>
              <a:avLst/>
              <a:gdLst/>
              <a:ahLst/>
              <a:cxnLst/>
              <a:rect l="l" t="t" r="r" b="b"/>
              <a:pathLst>
                <a:path w="4641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0" y="2438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3"/>
            <p:cNvSpPr/>
            <p:nvPr/>
          </p:nvSpPr>
          <p:spPr>
            <a:xfrm>
              <a:off x="7481700" y="3347500"/>
              <a:ext cx="116025" cy="60450"/>
            </a:xfrm>
            <a:custGeom>
              <a:avLst/>
              <a:gdLst/>
              <a:ahLst/>
              <a:cxnLst/>
              <a:rect l="l" t="t" r="r" b="b"/>
              <a:pathLst>
                <a:path w="4641" h="2418" extrusionOk="0">
                  <a:moveTo>
                    <a:pt x="1" y="1"/>
                  </a:moveTo>
                  <a:lnTo>
                    <a:pt x="1" y="2418"/>
                  </a:lnTo>
                  <a:lnTo>
                    <a:pt x="4640" y="2418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3"/>
            <p:cNvSpPr/>
            <p:nvPr/>
          </p:nvSpPr>
          <p:spPr>
            <a:xfrm>
              <a:off x="7481700" y="3231525"/>
              <a:ext cx="116025" cy="60400"/>
            </a:xfrm>
            <a:custGeom>
              <a:avLst/>
              <a:gdLst/>
              <a:ahLst/>
              <a:cxnLst/>
              <a:rect l="l" t="t" r="r" b="b"/>
              <a:pathLst>
                <a:path w="4641" h="2416" extrusionOk="0">
                  <a:moveTo>
                    <a:pt x="1" y="0"/>
                  </a:moveTo>
                  <a:lnTo>
                    <a:pt x="1" y="2416"/>
                  </a:lnTo>
                  <a:lnTo>
                    <a:pt x="4640" y="241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3"/>
            <p:cNvSpPr/>
            <p:nvPr/>
          </p:nvSpPr>
          <p:spPr>
            <a:xfrm>
              <a:off x="7481700" y="3115000"/>
              <a:ext cx="116025" cy="60950"/>
            </a:xfrm>
            <a:custGeom>
              <a:avLst/>
              <a:gdLst/>
              <a:ahLst/>
              <a:cxnLst/>
              <a:rect l="l" t="t" r="r" b="b"/>
              <a:pathLst>
                <a:path w="4641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4640" y="2438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3"/>
            <p:cNvSpPr/>
            <p:nvPr/>
          </p:nvSpPr>
          <p:spPr>
            <a:xfrm>
              <a:off x="7481700" y="2998975"/>
              <a:ext cx="116025" cy="60450"/>
            </a:xfrm>
            <a:custGeom>
              <a:avLst/>
              <a:gdLst/>
              <a:ahLst/>
              <a:cxnLst/>
              <a:rect l="l" t="t" r="r" b="b"/>
              <a:pathLst>
                <a:path w="4641" h="2418" extrusionOk="0">
                  <a:moveTo>
                    <a:pt x="1" y="0"/>
                  </a:moveTo>
                  <a:lnTo>
                    <a:pt x="1" y="2417"/>
                  </a:lnTo>
                  <a:lnTo>
                    <a:pt x="4640" y="2417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3"/>
            <p:cNvSpPr/>
            <p:nvPr/>
          </p:nvSpPr>
          <p:spPr>
            <a:xfrm>
              <a:off x="7481700" y="2882425"/>
              <a:ext cx="116025" cy="60975"/>
            </a:xfrm>
            <a:custGeom>
              <a:avLst/>
              <a:gdLst/>
              <a:ahLst/>
              <a:cxnLst/>
              <a:rect l="l" t="t" r="r" b="b"/>
              <a:pathLst>
                <a:path w="4641" h="2439" extrusionOk="0">
                  <a:moveTo>
                    <a:pt x="1" y="1"/>
                  </a:moveTo>
                  <a:lnTo>
                    <a:pt x="1" y="2439"/>
                  </a:lnTo>
                  <a:lnTo>
                    <a:pt x="4640" y="2439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3"/>
            <p:cNvSpPr/>
            <p:nvPr/>
          </p:nvSpPr>
          <p:spPr>
            <a:xfrm>
              <a:off x="7481700" y="2766450"/>
              <a:ext cx="116025" cy="60425"/>
            </a:xfrm>
            <a:custGeom>
              <a:avLst/>
              <a:gdLst/>
              <a:ahLst/>
              <a:cxnLst/>
              <a:rect l="l" t="t" r="r" b="b"/>
              <a:pathLst>
                <a:path w="4641" h="2417" extrusionOk="0">
                  <a:moveTo>
                    <a:pt x="1" y="1"/>
                  </a:moveTo>
                  <a:lnTo>
                    <a:pt x="1" y="2416"/>
                  </a:lnTo>
                  <a:lnTo>
                    <a:pt x="4640" y="2416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3"/>
            <p:cNvSpPr/>
            <p:nvPr/>
          </p:nvSpPr>
          <p:spPr>
            <a:xfrm>
              <a:off x="7637250" y="3463525"/>
              <a:ext cx="116050" cy="60950"/>
            </a:xfrm>
            <a:custGeom>
              <a:avLst/>
              <a:gdLst/>
              <a:ahLst/>
              <a:cxnLst/>
              <a:rect l="l" t="t" r="r" b="b"/>
              <a:pathLst>
                <a:path w="4642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41" y="2438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3"/>
            <p:cNvSpPr/>
            <p:nvPr/>
          </p:nvSpPr>
          <p:spPr>
            <a:xfrm>
              <a:off x="7637250" y="3347500"/>
              <a:ext cx="116050" cy="60450"/>
            </a:xfrm>
            <a:custGeom>
              <a:avLst/>
              <a:gdLst/>
              <a:ahLst/>
              <a:cxnLst/>
              <a:rect l="l" t="t" r="r" b="b"/>
              <a:pathLst>
                <a:path w="4642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4641" y="2418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3"/>
            <p:cNvSpPr/>
            <p:nvPr/>
          </p:nvSpPr>
          <p:spPr>
            <a:xfrm>
              <a:off x="7637250" y="3231525"/>
              <a:ext cx="116050" cy="60400"/>
            </a:xfrm>
            <a:custGeom>
              <a:avLst/>
              <a:gdLst/>
              <a:ahLst/>
              <a:cxnLst/>
              <a:rect l="l" t="t" r="r" b="b"/>
              <a:pathLst>
                <a:path w="4642" h="2416" extrusionOk="0">
                  <a:moveTo>
                    <a:pt x="0" y="0"/>
                  </a:moveTo>
                  <a:lnTo>
                    <a:pt x="0" y="2416"/>
                  </a:lnTo>
                  <a:lnTo>
                    <a:pt x="4641" y="2416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3"/>
            <p:cNvSpPr/>
            <p:nvPr/>
          </p:nvSpPr>
          <p:spPr>
            <a:xfrm>
              <a:off x="7637250" y="3115000"/>
              <a:ext cx="116050" cy="60950"/>
            </a:xfrm>
            <a:custGeom>
              <a:avLst/>
              <a:gdLst/>
              <a:ahLst/>
              <a:cxnLst/>
              <a:rect l="l" t="t" r="r" b="b"/>
              <a:pathLst>
                <a:path w="4642" h="2438" extrusionOk="0">
                  <a:moveTo>
                    <a:pt x="0" y="0"/>
                  </a:moveTo>
                  <a:lnTo>
                    <a:pt x="0" y="2438"/>
                  </a:lnTo>
                  <a:lnTo>
                    <a:pt x="4641" y="2438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3"/>
            <p:cNvSpPr/>
            <p:nvPr/>
          </p:nvSpPr>
          <p:spPr>
            <a:xfrm>
              <a:off x="2848700" y="3569375"/>
              <a:ext cx="5026475" cy="25"/>
            </a:xfrm>
            <a:custGeom>
              <a:avLst/>
              <a:gdLst/>
              <a:ahLst/>
              <a:cxnLst/>
              <a:rect l="l" t="t" r="r" b="b"/>
              <a:pathLst>
                <a:path w="201059" h="1" extrusionOk="0">
                  <a:moveTo>
                    <a:pt x="0" y="0"/>
                  </a:moveTo>
                  <a:lnTo>
                    <a:pt x="2010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3"/>
            <p:cNvSpPr/>
            <p:nvPr/>
          </p:nvSpPr>
          <p:spPr>
            <a:xfrm>
              <a:off x="2848700" y="3555975"/>
              <a:ext cx="5026475" cy="26750"/>
            </a:xfrm>
            <a:custGeom>
              <a:avLst/>
              <a:gdLst/>
              <a:ahLst/>
              <a:cxnLst/>
              <a:rect l="l" t="t" r="r" b="b"/>
              <a:pathLst>
                <a:path w="201059" h="1070" extrusionOk="0">
                  <a:moveTo>
                    <a:pt x="0" y="1"/>
                  </a:moveTo>
                  <a:lnTo>
                    <a:pt x="0" y="1070"/>
                  </a:lnTo>
                  <a:lnTo>
                    <a:pt x="201058" y="1070"/>
                  </a:lnTo>
                  <a:lnTo>
                    <a:pt x="2010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1" name="Google Shape;2501;p53"/>
          <p:cNvGrpSpPr/>
          <p:nvPr/>
        </p:nvGrpSpPr>
        <p:grpSpPr>
          <a:xfrm>
            <a:off x="5139107" y="3118393"/>
            <a:ext cx="3155118" cy="461720"/>
            <a:chOff x="2848700" y="3743075"/>
            <a:chExt cx="5026475" cy="735575"/>
          </a:xfrm>
        </p:grpSpPr>
        <p:sp>
          <p:nvSpPr>
            <p:cNvPr id="2502" name="Google Shape;2502;p53"/>
            <p:cNvSpPr/>
            <p:nvPr/>
          </p:nvSpPr>
          <p:spPr>
            <a:xfrm>
              <a:off x="3009050" y="4157900"/>
              <a:ext cx="25" cy="320750"/>
            </a:xfrm>
            <a:custGeom>
              <a:avLst/>
              <a:gdLst/>
              <a:ahLst/>
              <a:cxnLst/>
              <a:rect l="l" t="t" r="r" b="b"/>
              <a:pathLst>
                <a:path w="1" h="12830" extrusionOk="0">
                  <a:moveTo>
                    <a:pt x="1" y="0"/>
                  </a:moveTo>
                  <a:lnTo>
                    <a:pt x="1" y="1282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53"/>
            <p:cNvSpPr/>
            <p:nvPr/>
          </p:nvSpPr>
          <p:spPr>
            <a:xfrm>
              <a:off x="2954525" y="4157900"/>
              <a:ext cx="102675" cy="320750"/>
            </a:xfrm>
            <a:custGeom>
              <a:avLst/>
              <a:gdLst/>
              <a:ahLst/>
              <a:cxnLst/>
              <a:rect l="l" t="t" r="r" b="b"/>
              <a:pathLst>
                <a:path w="4107" h="12830" extrusionOk="0">
                  <a:moveTo>
                    <a:pt x="1391" y="0"/>
                  </a:moveTo>
                  <a:lnTo>
                    <a:pt x="1" y="12829"/>
                  </a:lnTo>
                  <a:lnTo>
                    <a:pt x="4106" y="12829"/>
                  </a:lnTo>
                  <a:lnTo>
                    <a:pt x="27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53"/>
            <p:cNvSpPr/>
            <p:nvPr/>
          </p:nvSpPr>
          <p:spPr>
            <a:xfrm>
              <a:off x="3142700" y="4023725"/>
              <a:ext cx="25" cy="454925"/>
            </a:xfrm>
            <a:custGeom>
              <a:avLst/>
              <a:gdLst/>
              <a:ahLst/>
              <a:cxnLst/>
              <a:rect l="l" t="t" r="r" b="b"/>
              <a:pathLst>
                <a:path w="1" h="18197" extrusionOk="0">
                  <a:moveTo>
                    <a:pt x="0" y="1"/>
                  </a:moveTo>
                  <a:lnTo>
                    <a:pt x="0" y="181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53"/>
            <p:cNvSpPr/>
            <p:nvPr/>
          </p:nvSpPr>
          <p:spPr>
            <a:xfrm>
              <a:off x="3096200" y="4023725"/>
              <a:ext cx="103175" cy="454925"/>
            </a:xfrm>
            <a:custGeom>
              <a:avLst/>
              <a:gdLst/>
              <a:ahLst/>
              <a:cxnLst/>
              <a:rect l="l" t="t" r="r" b="b"/>
              <a:pathLst>
                <a:path w="4127" h="18197" extrusionOk="0">
                  <a:moveTo>
                    <a:pt x="1412" y="1"/>
                  </a:moveTo>
                  <a:lnTo>
                    <a:pt x="1" y="18196"/>
                  </a:lnTo>
                  <a:lnTo>
                    <a:pt x="4127" y="18196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53"/>
            <p:cNvSpPr/>
            <p:nvPr/>
          </p:nvSpPr>
          <p:spPr>
            <a:xfrm>
              <a:off x="3289725" y="3876725"/>
              <a:ext cx="25" cy="601925"/>
            </a:xfrm>
            <a:custGeom>
              <a:avLst/>
              <a:gdLst/>
              <a:ahLst/>
              <a:cxnLst/>
              <a:rect l="l" t="t" r="r" b="b"/>
              <a:pathLst>
                <a:path w="1" h="24077" extrusionOk="0">
                  <a:moveTo>
                    <a:pt x="0" y="0"/>
                  </a:moveTo>
                  <a:lnTo>
                    <a:pt x="0" y="2407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53"/>
            <p:cNvSpPr/>
            <p:nvPr/>
          </p:nvSpPr>
          <p:spPr>
            <a:xfrm>
              <a:off x="3238400" y="3876725"/>
              <a:ext cx="102650" cy="601925"/>
            </a:xfrm>
            <a:custGeom>
              <a:avLst/>
              <a:gdLst/>
              <a:ahLst/>
              <a:cxnLst/>
              <a:rect l="l" t="t" r="r" b="b"/>
              <a:pathLst>
                <a:path w="4106" h="24077" extrusionOk="0">
                  <a:moveTo>
                    <a:pt x="1390" y="0"/>
                  </a:moveTo>
                  <a:lnTo>
                    <a:pt x="1" y="24076"/>
                  </a:lnTo>
                  <a:lnTo>
                    <a:pt x="4106" y="24076"/>
                  </a:lnTo>
                  <a:lnTo>
                    <a:pt x="27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53"/>
            <p:cNvSpPr/>
            <p:nvPr/>
          </p:nvSpPr>
          <p:spPr>
            <a:xfrm>
              <a:off x="3437250" y="4023725"/>
              <a:ext cx="25" cy="454925"/>
            </a:xfrm>
            <a:custGeom>
              <a:avLst/>
              <a:gdLst/>
              <a:ahLst/>
              <a:cxnLst/>
              <a:rect l="l" t="t" r="r" b="b"/>
              <a:pathLst>
                <a:path w="1" h="18197" extrusionOk="0">
                  <a:moveTo>
                    <a:pt x="1" y="1"/>
                  </a:moveTo>
                  <a:lnTo>
                    <a:pt x="1" y="181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3"/>
            <p:cNvSpPr/>
            <p:nvPr/>
          </p:nvSpPr>
          <p:spPr>
            <a:xfrm>
              <a:off x="3380600" y="4023725"/>
              <a:ext cx="102650" cy="454925"/>
            </a:xfrm>
            <a:custGeom>
              <a:avLst/>
              <a:gdLst/>
              <a:ahLst/>
              <a:cxnLst/>
              <a:rect l="l" t="t" r="r" b="b"/>
              <a:pathLst>
                <a:path w="4106" h="18197" extrusionOk="0">
                  <a:moveTo>
                    <a:pt x="1389" y="1"/>
                  </a:moveTo>
                  <a:lnTo>
                    <a:pt x="0" y="18196"/>
                  </a:lnTo>
                  <a:lnTo>
                    <a:pt x="4106" y="18196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53"/>
            <p:cNvSpPr/>
            <p:nvPr/>
          </p:nvSpPr>
          <p:spPr>
            <a:xfrm>
              <a:off x="3570900" y="4157900"/>
              <a:ext cx="25" cy="320750"/>
            </a:xfrm>
            <a:custGeom>
              <a:avLst/>
              <a:gdLst/>
              <a:ahLst/>
              <a:cxnLst/>
              <a:rect l="l" t="t" r="r" b="b"/>
              <a:pathLst>
                <a:path w="1" h="12830" extrusionOk="0">
                  <a:moveTo>
                    <a:pt x="0" y="0"/>
                  </a:moveTo>
                  <a:lnTo>
                    <a:pt x="0" y="1282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53"/>
            <p:cNvSpPr/>
            <p:nvPr/>
          </p:nvSpPr>
          <p:spPr>
            <a:xfrm>
              <a:off x="3522225" y="4157900"/>
              <a:ext cx="103225" cy="320750"/>
            </a:xfrm>
            <a:custGeom>
              <a:avLst/>
              <a:gdLst/>
              <a:ahLst/>
              <a:cxnLst/>
              <a:rect l="l" t="t" r="r" b="b"/>
              <a:pathLst>
                <a:path w="4129" h="12830" extrusionOk="0">
                  <a:moveTo>
                    <a:pt x="1412" y="0"/>
                  </a:moveTo>
                  <a:lnTo>
                    <a:pt x="1" y="12829"/>
                  </a:lnTo>
                  <a:lnTo>
                    <a:pt x="4128" y="12829"/>
                  </a:lnTo>
                  <a:lnTo>
                    <a:pt x="27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3"/>
            <p:cNvSpPr/>
            <p:nvPr/>
          </p:nvSpPr>
          <p:spPr>
            <a:xfrm>
              <a:off x="3717875" y="3743075"/>
              <a:ext cx="25" cy="735575"/>
            </a:xfrm>
            <a:custGeom>
              <a:avLst/>
              <a:gdLst/>
              <a:ahLst/>
              <a:cxnLst/>
              <a:rect l="l" t="t" r="r" b="b"/>
              <a:pathLst>
                <a:path w="1" h="29423" extrusionOk="0">
                  <a:moveTo>
                    <a:pt x="1" y="0"/>
                  </a:moveTo>
                  <a:lnTo>
                    <a:pt x="1" y="294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3"/>
            <p:cNvSpPr/>
            <p:nvPr/>
          </p:nvSpPr>
          <p:spPr>
            <a:xfrm>
              <a:off x="3664425" y="3743075"/>
              <a:ext cx="102650" cy="735575"/>
            </a:xfrm>
            <a:custGeom>
              <a:avLst/>
              <a:gdLst/>
              <a:ahLst/>
              <a:cxnLst/>
              <a:rect l="l" t="t" r="r" b="b"/>
              <a:pathLst>
                <a:path w="4106" h="29423" extrusionOk="0">
                  <a:moveTo>
                    <a:pt x="1391" y="0"/>
                  </a:moveTo>
                  <a:lnTo>
                    <a:pt x="0" y="29422"/>
                  </a:lnTo>
                  <a:lnTo>
                    <a:pt x="4106" y="29422"/>
                  </a:lnTo>
                  <a:lnTo>
                    <a:pt x="27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3"/>
            <p:cNvSpPr/>
            <p:nvPr/>
          </p:nvSpPr>
          <p:spPr>
            <a:xfrm>
              <a:off x="3851525" y="4304925"/>
              <a:ext cx="25" cy="173725"/>
            </a:xfrm>
            <a:custGeom>
              <a:avLst/>
              <a:gdLst/>
              <a:ahLst/>
              <a:cxnLst/>
              <a:rect l="l" t="t" r="r" b="b"/>
              <a:pathLst>
                <a:path w="1" h="6949" extrusionOk="0">
                  <a:moveTo>
                    <a:pt x="0" y="0"/>
                  </a:moveTo>
                  <a:lnTo>
                    <a:pt x="0" y="694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3"/>
            <p:cNvSpPr/>
            <p:nvPr/>
          </p:nvSpPr>
          <p:spPr>
            <a:xfrm>
              <a:off x="3806625" y="4304925"/>
              <a:ext cx="102650" cy="173725"/>
            </a:xfrm>
            <a:custGeom>
              <a:avLst/>
              <a:gdLst/>
              <a:ahLst/>
              <a:cxnLst/>
              <a:rect l="l" t="t" r="r" b="b"/>
              <a:pathLst>
                <a:path w="4106" h="6949" extrusionOk="0">
                  <a:moveTo>
                    <a:pt x="1391" y="0"/>
                  </a:moveTo>
                  <a:lnTo>
                    <a:pt x="0" y="6948"/>
                  </a:lnTo>
                  <a:lnTo>
                    <a:pt x="4105" y="6948"/>
                  </a:lnTo>
                  <a:lnTo>
                    <a:pt x="27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3"/>
            <p:cNvSpPr/>
            <p:nvPr/>
          </p:nvSpPr>
          <p:spPr>
            <a:xfrm>
              <a:off x="3998550" y="4157900"/>
              <a:ext cx="25" cy="320750"/>
            </a:xfrm>
            <a:custGeom>
              <a:avLst/>
              <a:gdLst/>
              <a:ahLst/>
              <a:cxnLst/>
              <a:rect l="l" t="t" r="r" b="b"/>
              <a:pathLst>
                <a:path w="1" h="12830" extrusionOk="0">
                  <a:moveTo>
                    <a:pt x="0" y="0"/>
                  </a:moveTo>
                  <a:lnTo>
                    <a:pt x="0" y="1282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3"/>
            <p:cNvSpPr/>
            <p:nvPr/>
          </p:nvSpPr>
          <p:spPr>
            <a:xfrm>
              <a:off x="3948300" y="4157900"/>
              <a:ext cx="103175" cy="320750"/>
            </a:xfrm>
            <a:custGeom>
              <a:avLst/>
              <a:gdLst/>
              <a:ahLst/>
              <a:cxnLst/>
              <a:rect l="l" t="t" r="r" b="b"/>
              <a:pathLst>
                <a:path w="4127" h="12830" extrusionOk="0">
                  <a:moveTo>
                    <a:pt x="1411" y="0"/>
                  </a:moveTo>
                  <a:lnTo>
                    <a:pt x="0" y="12829"/>
                  </a:lnTo>
                  <a:lnTo>
                    <a:pt x="4126" y="12829"/>
                  </a:lnTo>
                  <a:lnTo>
                    <a:pt x="27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3"/>
            <p:cNvSpPr/>
            <p:nvPr/>
          </p:nvSpPr>
          <p:spPr>
            <a:xfrm>
              <a:off x="4145525" y="4023725"/>
              <a:ext cx="25" cy="454925"/>
            </a:xfrm>
            <a:custGeom>
              <a:avLst/>
              <a:gdLst/>
              <a:ahLst/>
              <a:cxnLst/>
              <a:rect l="l" t="t" r="r" b="b"/>
              <a:pathLst>
                <a:path w="1" h="18197" extrusionOk="0">
                  <a:moveTo>
                    <a:pt x="0" y="1"/>
                  </a:moveTo>
                  <a:lnTo>
                    <a:pt x="0" y="181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3"/>
            <p:cNvSpPr/>
            <p:nvPr/>
          </p:nvSpPr>
          <p:spPr>
            <a:xfrm>
              <a:off x="4090475" y="4023725"/>
              <a:ext cx="102675" cy="454925"/>
            </a:xfrm>
            <a:custGeom>
              <a:avLst/>
              <a:gdLst/>
              <a:ahLst/>
              <a:cxnLst/>
              <a:rect l="l" t="t" r="r" b="b"/>
              <a:pathLst>
                <a:path w="4107" h="18197" extrusionOk="0">
                  <a:moveTo>
                    <a:pt x="1390" y="1"/>
                  </a:moveTo>
                  <a:lnTo>
                    <a:pt x="1" y="18196"/>
                  </a:lnTo>
                  <a:lnTo>
                    <a:pt x="4106" y="18196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3"/>
            <p:cNvSpPr/>
            <p:nvPr/>
          </p:nvSpPr>
          <p:spPr>
            <a:xfrm>
              <a:off x="4279150" y="3743075"/>
              <a:ext cx="25" cy="735575"/>
            </a:xfrm>
            <a:custGeom>
              <a:avLst/>
              <a:gdLst/>
              <a:ahLst/>
              <a:cxnLst/>
              <a:rect l="l" t="t" r="r" b="b"/>
              <a:pathLst>
                <a:path w="1" h="29423" extrusionOk="0">
                  <a:moveTo>
                    <a:pt x="1" y="0"/>
                  </a:moveTo>
                  <a:lnTo>
                    <a:pt x="1" y="294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3"/>
            <p:cNvSpPr/>
            <p:nvPr/>
          </p:nvSpPr>
          <p:spPr>
            <a:xfrm>
              <a:off x="4232675" y="3743075"/>
              <a:ext cx="102650" cy="735575"/>
            </a:xfrm>
            <a:custGeom>
              <a:avLst/>
              <a:gdLst/>
              <a:ahLst/>
              <a:cxnLst/>
              <a:rect l="l" t="t" r="r" b="b"/>
              <a:pathLst>
                <a:path w="4106" h="29423" extrusionOk="0">
                  <a:moveTo>
                    <a:pt x="1390" y="0"/>
                  </a:moveTo>
                  <a:lnTo>
                    <a:pt x="1" y="29422"/>
                  </a:lnTo>
                  <a:lnTo>
                    <a:pt x="4106" y="29422"/>
                  </a:lnTo>
                  <a:lnTo>
                    <a:pt x="27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3"/>
            <p:cNvSpPr/>
            <p:nvPr/>
          </p:nvSpPr>
          <p:spPr>
            <a:xfrm>
              <a:off x="4426175" y="4023725"/>
              <a:ext cx="25" cy="454925"/>
            </a:xfrm>
            <a:custGeom>
              <a:avLst/>
              <a:gdLst/>
              <a:ahLst/>
              <a:cxnLst/>
              <a:rect l="l" t="t" r="r" b="b"/>
              <a:pathLst>
                <a:path w="1" h="18197" extrusionOk="0">
                  <a:moveTo>
                    <a:pt x="1" y="1"/>
                  </a:moveTo>
                  <a:lnTo>
                    <a:pt x="1" y="181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3"/>
            <p:cNvSpPr/>
            <p:nvPr/>
          </p:nvSpPr>
          <p:spPr>
            <a:xfrm>
              <a:off x="4374300" y="4023725"/>
              <a:ext cx="103225" cy="454925"/>
            </a:xfrm>
            <a:custGeom>
              <a:avLst/>
              <a:gdLst/>
              <a:ahLst/>
              <a:cxnLst/>
              <a:rect l="l" t="t" r="r" b="b"/>
              <a:pathLst>
                <a:path w="4129" h="18197" extrusionOk="0">
                  <a:moveTo>
                    <a:pt x="1412" y="1"/>
                  </a:moveTo>
                  <a:lnTo>
                    <a:pt x="1" y="18196"/>
                  </a:lnTo>
                  <a:lnTo>
                    <a:pt x="4129" y="18196"/>
                  </a:lnTo>
                  <a:lnTo>
                    <a:pt x="27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3"/>
            <p:cNvSpPr/>
            <p:nvPr/>
          </p:nvSpPr>
          <p:spPr>
            <a:xfrm>
              <a:off x="4573175" y="3876725"/>
              <a:ext cx="25" cy="601925"/>
            </a:xfrm>
            <a:custGeom>
              <a:avLst/>
              <a:gdLst/>
              <a:ahLst/>
              <a:cxnLst/>
              <a:rect l="l" t="t" r="r" b="b"/>
              <a:pathLst>
                <a:path w="1" h="24077" extrusionOk="0">
                  <a:moveTo>
                    <a:pt x="0" y="0"/>
                  </a:moveTo>
                  <a:lnTo>
                    <a:pt x="0" y="2407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3"/>
            <p:cNvSpPr/>
            <p:nvPr/>
          </p:nvSpPr>
          <p:spPr>
            <a:xfrm>
              <a:off x="4516500" y="3876725"/>
              <a:ext cx="102675" cy="601925"/>
            </a:xfrm>
            <a:custGeom>
              <a:avLst/>
              <a:gdLst/>
              <a:ahLst/>
              <a:cxnLst/>
              <a:rect l="l" t="t" r="r" b="b"/>
              <a:pathLst>
                <a:path w="4107" h="24077" extrusionOk="0">
                  <a:moveTo>
                    <a:pt x="1391" y="0"/>
                  </a:moveTo>
                  <a:lnTo>
                    <a:pt x="1" y="24076"/>
                  </a:lnTo>
                  <a:lnTo>
                    <a:pt x="4106" y="24076"/>
                  </a:lnTo>
                  <a:lnTo>
                    <a:pt x="27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3"/>
            <p:cNvSpPr/>
            <p:nvPr/>
          </p:nvSpPr>
          <p:spPr>
            <a:xfrm>
              <a:off x="4706800" y="4157900"/>
              <a:ext cx="25" cy="320750"/>
            </a:xfrm>
            <a:custGeom>
              <a:avLst/>
              <a:gdLst/>
              <a:ahLst/>
              <a:cxnLst/>
              <a:rect l="l" t="t" r="r" b="b"/>
              <a:pathLst>
                <a:path w="1" h="12830" extrusionOk="0">
                  <a:moveTo>
                    <a:pt x="1" y="0"/>
                  </a:moveTo>
                  <a:lnTo>
                    <a:pt x="1" y="1282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3"/>
            <p:cNvSpPr/>
            <p:nvPr/>
          </p:nvSpPr>
          <p:spPr>
            <a:xfrm>
              <a:off x="4658700" y="4157900"/>
              <a:ext cx="102650" cy="320750"/>
            </a:xfrm>
            <a:custGeom>
              <a:avLst/>
              <a:gdLst/>
              <a:ahLst/>
              <a:cxnLst/>
              <a:rect l="l" t="t" r="r" b="b"/>
              <a:pathLst>
                <a:path w="4106" h="12830" extrusionOk="0">
                  <a:moveTo>
                    <a:pt x="1391" y="0"/>
                  </a:moveTo>
                  <a:lnTo>
                    <a:pt x="0" y="12829"/>
                  </a:lnTo>
                  <a:lnTo>
                    <a:pt x="4106" y="12829"/>
                  </a:lnTo>
                  <a:lnTo>
                    <a:pt x="27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3"/>
            <p:cNvSpPr/>
            <p:nvPr/>
          </p:nvSpPr>
          <p:spPr>
            <a:xfrm>
              <a:off x="4853825" y="4023725"/>
              <a:ext cx="25" cy="454925"/>
            </a:xfrm>
            <a:custGeom>
              <a:avLst/>
              <a:gdLst/>
              <a:ahLst/>
              <a:cxnLst/>
              <a:rect l="l" t="t" r="r" b="b"/>
              <a:pathLst>
                <a:path w="1" h="18197" extrusionOk="0">
                  <a:moveTo>
                    <a:pt x="1" y="1"/>
                  </a:moveTo>
                  <a:lnTo>
                    <a:pt x="1" y="181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3"/>
            <p:cNvSpPr/>
            <p:nvPr/>
          </p:nvSpPr>
          <p:spPr>
            <a:xfrm>
              <a:off x="4800375" y="4023725"/>
              <a:ext cx="103175" cy="454925"/>
            </a:xfrm>
            <a:custGeom>
              <a:avLst/>
              <a:gdLst/>
              <a:ahLst/>
              <a:cxnLst/>
              <a:rect l="l" t="t" r="r" b="b"/>
              <a:pathLst>
                <a:path w="4127" h="18197" extrusionOk="0">
                  <a:moveTo>
                    <a:pt x="1412" y="1"/>
                  </a:moveTo>
                  <a:lnTo>
                    <a:pt x="1" y="18196"/>
                  </a:lnTo>
                  <a:lnTo>
                    <a:pt x="4126" y="18196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3"/>
            <p:cNvSpPr/>
            <p:nvPr/>
          </p:nvSpPr>
          <p:spPr>
            <a:xfrm>
              <a:off x="4987475" y="3876725"/>
              <a:ext cx="25" cy="601925"/>
            </a:xfrm>
            <a:custGeom>
              <a:avLst/>
              <a:gdLst/>
              <a:ahLst/>
              <a:cxnLst/>
              <a:rect l="l" t="t" r="r" b="b"/>
              <a:pathLst>
                <a:path w="1" h="24077" extrusionOk="0">
                  <a:moveTo>
                    <a:pt x="0" y="0"/>
                  </a:moveTo>
                  <a:lnTo>
                    <a:pt x="0" y="2407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3"/>
            <p:cNvSpPr/>
            <p:nvPr/>
          </p:nvSpPr>
          <p:spPr>
            <a:xfrm>
              <a:off x="4942575" y="3876725"/>
              <a:ext cx="103175" cy="601925"/>
            </a:xfrm>
            <a:custGeom>
              <a:avLst/>
              <a:gdLst/>
              <a:ahLst/>
              <a:cxnLst/>
              <a:rect l="l" t="t" r="r" b="b"/>
              <a:pathLst>
                <a:path w="4127" h="24077" extrusionOk="0">
                  <a:moveTo>
                    <a:pt x="1411" y="0"/>
                  </a:moveTo>
                  <a:lnTo>
                    <a:pt x="0" y="24076"/>
                  </a:lnTo>
                  <a:lnTo>
                    <a:pt x="4126" y="24076"/>
                  </a:lnTo>
                  <a:lnTo>
                    <a:pt x="27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3"/>
            <p:cNvSpPr/>
            <p:nvPr/>
          </p:nvSpPr>
          <p:spPr>
            <a:xfrm>
              <a:off x="5135000" y="4023725"/>
              <a:ext cx="25" cy="454925"/>
            </a:xfrm>
            <a:custGeom>
              <a:avLst/>
              <a:gdLst/>
              <a:ahLst/>
              <a:cxnLst/>
              <a:rect l="l" t="t" r="r" b="b"/>
              <a:pathLst>
                <a:path w="1" h="18197" extrusionOk="0">
                  <a:moveTo>
                    <a:pt x="1" y="1"/>
                  </a:moveTo>
                  <a:lnTo>
                    <a:pt x="1" y="181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3"/>
            <p:cNvSpPr/>
            <p:nvPr/>
          </p:nvSpPr>
          <p:spPr>
            <a:xfrm>
              <a:off x="5084750" y="4023725"/>
              <a:ext cx="102675" cy="454925"/>
            </a:xfrm>
            <a:custGeom>
              <a:avLst/>
              <a:gdLst/>
              <a:ahLst/>
              <a:cxnLst/>
              <a:rect l="l" t="t" r="r" b="b"/>
              <a:pathLst>
                <a:path w="4107" h="18197" extrusionOk="0">
                  <a:moveTo>
                    <a:pt x="1390" y="1"/>
                  </a:moveTo>
                  <a:lnTo>
                    <a:pt x="1" y="18196"/>
                  </a:lnTo>
                  <a:lnTo>
                    <a:pt x="4106" y="18196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3"/>
            <p:cNvSpPr/>
            <p:nvPr/>
          </p:nvSpPr>
          <p:spPr>
            <a:xfrm>
              <a:off x="5282000" y="4157900"/>
              <a:ext cx="25" cy="320750"/>
            </a:xfrm>
            <a:custGeom>
              <a:avLst/>
              <a:gdLst/>
              <a:ahLst/>
              <a:cxnLst/>
              <a:rect l="l" t="t" r="r" b="b"/>
              <a:pathLst>
                <a:path w="1" h="12830" extrusionOk="0">
                  <a:moveTo>
                    <a:pt x="0" y="0"/>
                  </a:moveTo>
                  <a:lnTo>
                    <a:pt x="0" y="1282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3"/>
            <p:cNvSpPr/>
            <p:nvPr/>
          </p:nvSpPr>
          <p:spPr>
            <a:xfrm>
              <a:off x="5226400" y="4157900"/>
              <a:ext cx="103200" cy="320750"/>
            </a:xfrm>
            <a:custGeom>
              <a:avLst/>
              <a:gdLst/>
              <a:ahLst/>
              <a:cxnLst/>
              <a:rect l="l" t="t" r="r" b="b"/>
              <a:pathLst>
                <a:path w="4128" h="12830" extrusionOk="0">
                  <a:moveTo>
                    <a:pt x="1412" y="0"/>
                  </a:moveTo>
                  <a:lnTo>
                    <a:pt x="0" y="12829"/>
                  </a:lnTo>
                  <a:lnTo>
                    <a:pt x="4128" y="12829"/>
                  </a:lnTo>
                  <a:lnTo>
                    <a:pt x="27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3"/>
            <p:cNvSpPr/>
            <p:nvPr/>
          </p:nvSpPr>
          <p:spPr>
            <a:xfrm>
              <a:off x="5415625" y="4304925"/>
              <a:ext cx="25" cy="173725"/>
            </a:xfrm>
            <a:custGeom>
              <a:avLst/>
              <a:gdLst/>
              <a:ahLst/>
              <a:cxnLst/>
              <a:rect l="l" t="t" r="r" b="b"/>
              <a:pathLst>
                <a:path w="1" h="6949" extrusionOk="0">
                  <a:moveTo>
                    <a:pt x="1" y="0"/>
                  </a:moveTo>
                  <a:lnTo>
                    <a:pt x="1" y="694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3"/>
            <p:cNvSpPr/>
            <p:nvPr/>
          </p:nvSpPr>
          <p:spPr>
            <a:xfrm>
              <a:off x="5368600" y="4304925"/>
              <a:ext cx="103200" cy="173725"/>
            </a:xfrm>
            <a:custGeom>
              <a:avLst/>
              <a:gdLst/>
              <a:ahLst/>
              <a:cxnLst/>
              <a:rect l="l" t="t" r="r" b="b"/>
              <a:pathLst>
                <a:path w="4128" h="6949" extrusionOk="0">
                  <a:moveTo>
                    <a:pt x="1411" y="0"/>
                  </a:moveTo>
                  <a:lnTo>
                    <a:pt x="0" y="6948"/>
                  </a:lnTo>
                  <a:lnTo>
                    <a:pt x="4128" y="6948"/>
                  </a:lnTo>
                  <a:lnTo>
                    <a:pt x="27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3"/>
            <p:cNvSpPr/>
            <p:nvPr/>
          </p:nvSpPr>
          <p:spPr>
            <a:xfrm>
              <a:off x="5562650" y="4157900"/>
              <a:ext cx="25" cy="320750"/>
            </a:xfrm>
            <a:custGeom>
              <a:avLst/>
              <a:gdLst/>
              <a:ahLst/>
              <a:cxnLst/>
              <a:rect l="l" t="t" r="r" b="b"/>
              <a:pathLst>
                <a:path w="1" h="12830" extrusionOk="0">
                  <a:moveTo>
                    <a:pt x="1" y="0"/>
                  </a:moveTo>
                  <a:lnTo>
                    <a:pt x="1" y="1282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3"/>
            <p:cNvSpPr/>
            <p:nvPr/>
          </p:nvSpPr>
          <p:spPr>
            <a:xfrm>
              <a:off x="5510775" y="4157900"/>
              <a:ext cx="102675" cy="320750"/>
            </a:xfrm>
            <a:custGeom>
              <a:avLst/>
              <a:gdLst/>
              <a:ahLst/>
              <a:cxnLst/>
              <a:rect l="l" t="t" r="r" b="b"/>
              <a:pathLst>
                <a:path w="4107" h="12830" extrusionOk="0">
                  <a:moveTo>
                    <a:pt x="1391" y="0"/>
                  </a:moveTo>
                  <a:lnTo>
                    <a:pt x="1" y="12829"/>
                  </a:lnTo>
                  <a:lnTo>
                    <a:pt x="4106" y="12829"/>
                  </a:lnTo>
                  <a:lnTo>
                    <a:pt x="27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3"/>
            <p:cNvSpPr/>
            <p:nvPr/>
          </p:nvSpPr>
          <p:spPr>
            <a:xfrm>
              <a:off x="5709625" y="4023725"/>
              <a:ext cx="25" cy="454925"/>
            </a:xfrm>
            <a:custGeom>
              <a:avLst/>
              <a:gdLst/>
              <a:ahLst/>
              <a:cxnLst/>
              <a:rect l="l" t="t" r="r" b="b"/>
              <a:pathLst>
                <a:path w="1" h="18197" extrusionOk="0">
                  <a:moveTo>
                    <a:pt x="1" y="1"/>
                  </a:moveTo>
                  <a:lnTo>
                    <a:pt x="1" y="181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3"/>
            <p:cNvSpPr/>
            <p:nvPr/>
          </p:nvSpPr>
          <p:spPr>
            <a:xfrm>
              <a:off x="5652450" y="4023725"/>
              <a:ext cx="103175" cy="454925"/>
            </a:xfrm>
            <a:custGeom>
              <a:avLst/>
              <a:gdLst/>
              <a:ahLst/>
              <a:cxnLst/>
              <a:rect l="l" t="t" r="r" b="b"/>
              <a:pathLst>
                <a:path w="4127" h="18197" extrusionOk="0">
                  <a:moveTo>
                    <a:pt x="1412" y="1"/>
                  </a:moveTo>
                  <a:lnTo>
                    <a:pt x="1" y="18196"/>
                  </a:lnTo>
                  <a:lnTo>
                    <a:pt x="4127" y="18196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3"/>
            <p:cNvSpPr/>
            <p:nvPr/>
          </p:nvSpPr>
          <p:spPr>
            <a:xfrm>
              <a:off x="5843275" y="3876725"/>
              <a:ext cx="25" cy="601925"/>
            </a:xfrm>
            <a:custGeom>
              <a:avLst/>
              <a:gdLst/>
              <a:ahLst/>
              <a:cxnLst/>
              <a:rect l="l" t="t" r="r" b="b"/>
              <a:pathLst>
                <a:path w="1" h="24077" extrusionOk="0">
                  <a:moveTo>
                    <a:pt x="0" y="0"/>
                  </a:moveTo>
                  <a:lnTo>
                    <a:pt x="0" y="2407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3"/>
            <p:cNvSpPr/>
            <p:nvPr/>
          </p:nvSpPr>
          <p:spPr>
            <a:xfrm>
              <a:off x="5794650" y="3876725"/>
              <a:ext cx="103175" cy="601925"/>
            </a:xfrm>
            <a:custGeom>
              <a:avLst/>
              <a:gdLst/>
              <a:ahLst/>
              <a:cxnLst/>
              <a:rect l="l" t="t" r="r" b="b"/>
              <a:pathLst>
                <a:path w="4127" h="24077" extrusionOk="0">
                  <a:moveTo>
                    <a:pt x="1412" y="0"/>
                  </a:moveTo>
                  <a:lnTo>
                    <a:pt x="1" y="24076"/>
                  </a:lnTo>
                  <a:lnTo>
                    <a:pt x="4126" y="24076"/>
                  </a:lnTo>
                  <a:lnTo>
                    <a:pt x="27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3"/>
            <p:cNvSpPr/>
            <p:nvPr/>
          </p:nvSpPr>
          <p:spPr>
            <a:xfrm>
              <a:off x="5990300" y="4023725"/>
              <a:ext cx="25" cy="454925"/>
            </a:xfrm>
            <a:custGeom>
              <a:avLst/>
              <a:gdLst/>
              <a:ahLst/>
              <a:cxnLst/>
              <a:rect l="l" t="t" r="r" b="b"/>
              <a:pathLst>
                <a:path w="1" h="18197" extrusionOk="0">
                  <a:moveTo>
                    <a:pt x="0" y="1"/>
                  </a:moveTo>
                  <a:lnTo>
                    <a:pt x="0" y="181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3"/>
            <p:cNvSpPr/>
            <p:nvPr/>
          </p:nvSpPr>
          <p:spPr>
            <a:xfrm>
              <a:off x="5936850" y="4023725"/>
              <a:ext cx="102650" cy="454925"/>
            </a:xfrm>
            <a:custGeom>
              <a:avLst/>
              <a:gdLst/>
              <a:ahLst/>
              <a:cxnLst/>
              <a:rect l="l" t="t" r="r" b="b"/>
              <a:pathLst>
                <a:path w="4106" h="18197" extrusionOk="0">
                  <a:moveTo>
                    <a:pt x="1389" y="1"/>
                  </a:moveTo>
                  <a:lnTo>
                    <a:pt x="0" y="18196"/>
                  </a:lnTo>
                  <a:lnTo>
                    <a:pt x="4106" y="18196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3"/>
            <p:cNvSpPr/>
            <p:nvPr/>
          </p:nvSpPr>
          <p:spPr>
            <a:xfrm>
              <a:off x="6123950" y="4023725"/>
              <a:ext cx="0" cy="454925"/>
            </a:xfrm>
            <a:custGeom>
              <a:avLst/>
              <a:gdLst/>
              <a:ahLst/>
              <a:cxnLst/>
              <a:rect l="l" t="t" r="r" b="b"/>
              <a:pathLst>
                <a:path h="18197" extrusionOk="0">
                  <a:moveTo>
                    <a:pt x="0" y="1"/>
                  </a:moveTo>
                  <a:lnTo>
                    <a:pt x="0" y="181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3"/>
            <p:cNvSpPr/>
            <p:nvPr/>
          </p:nvSpPr>
          <p:spPr>
            <a:xfrm>
              <a:off x="6079025" y="4023725"/>
              <a:ext cx="102675" cy="454925"/>
            </a:xfrm>
            <a:custGeom>
              <a:avLst/>
              <a:gdLst/>
              <a:ahLst/>
              <a:cxnLst/>
              <a:rect l="l" t="t" r="r" b="b"/>
              <a:pathLst>
                <a:path w="4107" h="18197" extrusionOk="0">
                  <a:moveTo>
                    <a:pt x="1390" y="1"/>
                  </a:moveTo>
                  <a:lnTo>
                    <a:pt x="1" y="18196"/>
                  </a:lnTo>
                  <a:lnTo>
                    <a:pt x="4106" y="18196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3"/>
            <p:cNvSpPr/>
            <p:nvPr/>
          </p:nvSpPr>
          <p:spPr>
            <a:xfrm>
              <a:off x="6270925" y="4157900"/>
              <a:ext cx="25" cy="320750"/>
            </a:xfrm>
            <a:custGeom>
              <a:avLst/>
              <a:gdLst/>
              <a:ahLst/>
              <a:cxnLst/>
              <a:rect l="l" t="t" r="r" b="b"/>
              <a:pathLst>
                <a:path w="1" h="12830" extrusionOk="0">
                  <a:moveTo>
                    <a:pt x="0" y="0"/>
                  </a:moveTo>
                  <a:lnTo>
                    <a:pt x="0" y="1282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3"/>
            <p:cNvSpPr/>
            <p:nvPr/>
          </p:nvSpPr>
          <p:spPr>
            <a:xfrm>
              <a:off x="6220675" y="4157900"/>
              <a:ext cx="103200" cy="320750"/>
            </a:xfrm>
            <a:custGeom>
              <a:avLst/>
              <a:gdLst/>
              <a:ahLst/>
              <a:cxnLst/>
              <a:rect l="l" t="t" r="r" b="b"/>
              <a:pathLst>
                <a:path w="4128" h="12830" extrusionOk="0">
                  <a:moveTo>
                    <a:pt x="1412" y="0"/>
                  </a:moveTo>
                  <a:lnTo>
                    <a:pt x="0" y="12829"/>
                  </a:lnTo>
                  <a:lnTo>
                    <a:pt x="4128" y="12829"/>
                  </a:lnTo>
                  <a:lnTo>
                    <a:pt x="27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3"/>
            <p:cNvSpPr/>
            <p:nvPr/>
          </p:nvSpPr>
          <p:spPr>
            <a:xfrm>
              <a:off x="6417950" y="4023725"/>
              <a:ext cx="25" cy="454925"/>
            </a:xfrm>
            <a:custGeom>
              <a:avLst/>
              <a:gdLst/>
              <a:ahLst/>
              <a:cxnLst/>
              <a:rect l="l" t="t" r="r" b="b"/>
              <a:pathLst>
                <a:path w="1" h="18197" extrusionOk="0">
                  <a:moveTo>
                    <a:pt x="0" y="1"/>
                  </a:moveTo>
                  <a:lnTo>
                    <a:pt x="0" y="181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3"/>
            <p:cNvSpPr/>
            <p:nvPr/>
          </p:nvSpPr>
          <p:spPr>
            <a:xfrm>
              <a:off x="6362875" y="4023725"/>
              <a:ext cx="102650" cy="454925"/>
            </a:xfrm>
            <a:custGeom>
              <a:avLst/>
              <a:gdLst/>
              <a:ahLst/>
              <a:cxnLst/>
              <a:rect l="l" t="t" r="r" b="b"/>
              <a:pathLst>
                <a:path w="4106" h="18197" extrusionOk="0">
                  <a:moveTo>
                    <a:pt x="1391" y="1"/>
                  </a:moveTo>
                  <a:lnTo>
                    <a:pt x="0" y="18196"/>
                  </a:lnTo>
                  <a:lnTo>
                    <a:pt x="4105" y="18196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3"/>
            <p:cNvSpPr/>
            <p:nvPr/>
          </p:nvSpPr>
          <p:spPr>
            <a:xfrm>
              <a:off x="6551575" y="3876725"/>
              <a:ext cx="25" cy="601925"/>
            </a:xfrm>
            <a:custGeom>
              <a:avLst/>
              <a:gdLst/>
              <a:ahLst/>
              <a:cxnLst/>
              <a:rect l="l" t="t" r="r" b="b"/>
              <a:pathLst>
                <a:path w="1" h="24077" extrusionOk="0">
                  <a:moveTo>
                    <a:pt x="1" y="0"/>
                  </a:moveTo>
                  <a:lnTo>
                    <a:pt x="1" y="2407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3"/>
            <p:cNvSpPr/>
            <p:nvPr/>
          </p:nvSpPr>
          <p:spPr>
            <a:xfrm>
              <a:off x="6505050" y="3876725"/>
              <a:ext cx="102675" cy="601925"/>
            </a:xfrm>
            <a:custGeom>
              <a:avLst/>
              <a:gdLst/>
              <a:ahLst/>
              <a:cxnLst/>
              <a:rect l="l" t="t" r="r" b="b"/>
              <a:pathLst>
                <a:path w="4107" h="24077" extrusionOk="0">
                  <a:moveTo>
                    <a:pt x="1391" y="0"/>
                  </a:moveTo>
                  <a:lnTo>
                    <a:pt x="1" y="24076"/>
                  </a:lnTo>
                  <a:lnTo>
                    <a:pt x="4106" y="24076"/>
                  </a:lnTo>
                  <a:lnTo>
                    <a:pt x="27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3"/>
            <p:cNvSpPr/>
            <p:nvPr/>
          </p:nvSpPr>
          <p:spPr>
            <a:xfrm>
              <a:off x="6698575" y="4157900"/>
              <a:ext cx="25" cy="320750"/>
            </a:xfrm>
            <a:custGeom>
              <a:avLst/>
              <a:gdLst/>
              <a:ahLst/>
              <a:cxnLst/>
              <a:rect l="l" t="t" r="r" b="b"/>
              <a:pathLst>
                <a:path w="1" h="12830" extrusionOk="0">
                  <a:moveTo>
                    <a:pt x="0" y="0"/>
                  </a:moveTo>
                  <a:lnTo>
                    <a:pt x="0" y="1282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3"/>
            <p:cNvSpPr/>
            <p:nvPr/>
          </p:nvSpPr>
          <p:spPr>
            <a:xfrm>
              <a:off x="6646725" y="4157900"/>
              <a:ext cx="103175" cy="320750"/>
            </a:xfrm>
            <a:custGeom>
              <a:avLst/>
              <a:gdLst/>
              <a:ahLst/>
              <a:cxnLst/>
              <a:rect l="l" t="t" r="r" b="b"/>
              <a:pathLst>
                <a:path w="4127" h="12830" extrusionOk="0">
                  <a:moveTo>
                    <a:pt x="1412" y="0"/>
                  </a:moveTo>
                  <a:lnTo>
                    <a:pt x="1" y="12829"/>
                  </a:lnTo>
                  <a:lnTo>
                    <a:pt x="4127" y="12829"/>
                  </a:lnTo>
                  <a:lnTo>
                    <a:pt x="27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3"/>
            <p:cNvSpPr/>
            <p:nvPr/>
          </p:nvSpPr>
          <p:spPr>
            <a:xfrm>
              <a:off x="6846100" y="4157900"/>
              <a:ext cx="25" cy="320750"/>
            </a:xfrm>
            <a:custGeom>
              <a:avLst/>
              <a:gdLst/>
              <a:ahLst/>
              <a:cxnLst/>
              <a:rect l="l" t="t" r="r" b="b"/>
              <a:pathLst>
                <a:path w="1" h="12830" extrusionOk="0">
                  <a:moveTo>
                    <a:pt x="1" y="0"/>
                  </a:moveTo>
                  <a:lnTo>
                    <a:pt x="1" y="1282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3"/>
            <p:cNvSpPr/>
            <p:nvPr/>
          </p:nvSpPr>
          <p:spPr>
            <a:xfrm>
              <a:off x="6788925" y="4157900"/>
              <a:ext cx="102650" cy="320750"/>
            </a:xfrm>
            <a:custGeom>
              <a:avLst/>
              <a:gdLst/>
              <a:ahLst/>
              <a:cxnLst/>
              <a:rect l="l" t="t" r="r" b="b"/>
              <a:pathLst>
                <a:path w="4106" h="12830" extrusionOk="0">
                  <a:moveTo>
                    <a:pt x="1390" y="0"/>
                  </a:moveTo>
                  <a:lnTo>
                    <a:pt x="1" y="12829"/>
                  </a:lnTo>
                  <a:lnTo>
                    <a:pt x="4106" y="12829"/>
                  </a:lnTo>
                  <a:lnTo>
                    <a:pt x="27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3"/>
            <p:cNvSpPr/>
            <p:nvPr/>
          </p:nvSpPr>
          <p:spPr>
            <a:xfrm>
              <a:off x="6979750" y="4023725"/>
              <a:ext cx="25" cy="454925"/>
            </a:xfrm>
            <a:custGeom>
              <a:avLst/>
              <a:gdLst/>
              <a:ahLst/>
              <a:cxnLst/>
              <a:rect l="l" t="t" r="r" b="b"/>
              <a:pathLst>
                <a:path w="1" h="18197" extrusionOk="0">
                  <a:moveTo>
                    <a:pt x="0" y="1"/>
                  </a:moveTo>
                  <a:lnTo>
                    <a:pt x="0" y="181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53"/>
            <p:cNvSpPr/>
            <p:nvPr/>
          </p:nvSpPr>
          <p:spPr>
            <a:xfrm>
              <a:off x="6931125" y="4023725"/>
              <a:ext cx="102650" cy="454925"/>
            </a:xfrm>
            <a:custGeom>
              <a:avLst/>
              <a:gdLst/>
              <a:ahLst/>
              <a:cxnLst/>
              <a:rect l="l" t="t" r="r" b="b"/>
              <a:pathLst>
                <a:path w="4106" h="18197" extrusionOk="0">
                  <a:moveTo>
                    <a:pt x="1389" y="1"/>
                  </a:moveTo>
                  <a:lnTo>
                    <a:pt x="0" y="18196"/>
                  </a:lnTo>
                  <a:lnTo>
                    <a:pt x="4106" y="18196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53"/>
            <p:cNvSpPr/>
            <p:nvPr/>
          </p:nvSpPr>
          <p:spPr>
            <a:xfrm>
              <a:off x="7126775" y="3876725"/>
              <a:ext cx="25" cy="601925"/>
            </a:xfrm>
            <a:custGeom>
              <a:avLst/>
              <a:gdLst/>
              <a:ahLst/>
              <a:cxnLst/>
              <a:rect l="l" t="t" r="r" b="b"/>
              <a:pathLst>
                <a:path w="1" h="24077" extrusionOk="0">
                  <a:moveTo>
                    <a:pt x="0" y="0"/>
                  </a:moveTo>
                  <a:lnTo>
                    <a:pt x="0" y="2407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3"/>
            <p:cNvSpPr/>
            <p:nvPr/>
          </p:nvSpPr>
          <p:spPr>
            <a:xfrm>
              <a:off x="7072750" y="3876725"/>
              <a:ext cx="103225" cy="601925"/>
            </a:xfrm>
            <a:custGeom>
              <a:avLst/>
              <a:gdLst/>
              <a:ahLst/>
              <a:cxnLst/>
              <a:rect l="l" t="t" r="r" b="b"/>
              <a:pathLst>
                <a:path w="4129" h="24077" extrusionOk="0">
                  <a:moveTo>
                    <a:pt x="1412" y="0"/>
                  </a:moveTo>
                  <a:lnTo>
                    <a:pt x="1" y="24076"/>
                  </a:lnTo>
                  <a:lnTo>
                    <a:pt x="4128" y="24076"/>
                  </a:lnTo>
                  <a:lnTo>
                    <a:pt x="27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3"/>
            <p:cNvSpPr/>
            <p:nvPr/>
          </p:nvSpPr>
          <p:spPr>
            <a:xfrm>
              <a:off x="7260400" y="4023725"/>
              <a:ext cx="25" cy="454925"/>
            </a:xfrm>
            <a:custGeom>
              <a:avLst/>
              <a:gdLst/>
              <a:ahLst/>
              <a:cxnLst/>
              <a:rect l="l" t="t" r="r" b="b"/>
              <a:pathLst>
                <a:path w="1" h="18197" extrusionOk="0">
                  <a:moveTo>
                    <a:pt x="1" y="1"/>
                  </a:moveTo>
                  <a:lnTo>
                    <a:pt x="1" y="181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3"/>
            <p:cNvSpPr/>
            <p:nvPr/>
          </p:nvSpPr>
          <p:spPr>
            <a:xfrm>
              <a:off x="7214950" y="4023725"/>
              <a:ext cx="102650" cy="454925"/>
            </a:xfrm>
            <a:custGeom>
              <a:avLst/>
              <a:gdLst/>
              <a:ahLst/>
              <a:cxnLst/>
              <a:rect l="l" t="t" r="r" b="b"/>
              <a:pathLst>
                <a:path w="4106" h="18197" extrusionOk="0">
                  <a:moveTo>
                    <a:pt x="1391" y="1"/>
                  </a:moveTo>
                  <a:lnTo>
                    <a:pt x="0" y="18196"/>
                  </a:lnTo>
                  <a:lnTo>
                    <a:pt x="4106" y="18196"/>
                  </a:lnTo>
                  <a:lnTo>
                    <a:pt x="27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3"/>
            <p:cNvSpPr/>
            <p:nvPr/>
          </p:nvSpPr>
          <p:spPr>
            <a:xfrm>
              <a:off x="7407375" y="4157900"/>
              <a:ext cx="25" cy="320750"/>
            </a:xfrm>
            <a:custGeom>
              <a:avLst/>
              <a:gdLst/>
              <a:ahLst/>
              <a:cxnLst/>
              <a:rect l="l" t="t" r="r" b="b"/>
              <a:pathLst>
                <a:path w="1" h="12830" extrusionOk="0">
                  <a:moveTo>
                    <a:pt x="1" y="0"/>
                  </a:moveTo>
                  <a:lnTo>
                    <a:pt x="1" y="1282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3"/>
            <p:cNvSpPr/>
            <p:nvPr/>
          </p:nvSpPr>
          <p:spPr>
            <a:xfrm>
              <a:off x="7357150" y="4157900"/>
              <a:ext cx="102650" cy="320750"/>
            </a:xfrm>
            <a:custGeom>
              <a:avLst/>
              <a:gdLst/>
              <a:ahLst/>
              <a:cxnLst/>
              <a:rect l="l" t="t" r="r" b="b"/>
              <a:pathLst>
                <a:path w="4106" h="12830" extrusionOk="0">
                  <a:moveTo>
                    <a:pt x="1391" y="0"/>
                  </a:moveTo>
                  <a:lnTo>
                    <a:pt x="0" y="12829"/>
                  </a:lnTo>
                  <a:lnTo>
                    <a:pt x="4105" y="12829"/>
                  </a:lnTo>
                  <a:lnTo>
                    <a:pt x="27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3"/>
            <p:cNvSpPr/>
            <p:nvPr/>
          </p:nvSpPr>
          <p:spPr>
            <a:xfrm>
              <a:off x="7554400" y="4157900"/>
              <a:ext cx="25" cy="320750"/>
            </a:xfrm>
            <a:custGeom>
              <a:avLst/>
              <a:gdLst/>
              <a:ahLst/>
              <a:cxnLst/>
              <a:rect l="l" t="t" r="r" b="b"/>
              <a:pathLst>
                <a:path w="1" h="12830" extrusionOk="0">
                  <a:moveTo>
                    <a:pt x="1" y="0"/>
                  </a:moveTo>
                  <a:lnTo>
                    <a:pt x="1" y="1282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3"/>
            <p:cNvSpPr/>
            <p:nvPr/>
          </p:nvSpPr>
          <p:spPr>
            <a:xfrm>
              <a:off x="7498825" y="4157900"/>
              <a:ext cx="103175" cy="320750"/>
            </a:xfrm>
            <a:custGeom>
              <a:avLst/>
              <a:gdLst/>
              <a:ahLst/>
              <a:cxnLst/>
              <a:rect l="l" t="t" r="r" b="b"/>
              <a:pathLst>
                <a:path w="4127" h="12830" extrusionOk="0">
                  <a:moveTo>
                    <a:pt x="1411" y="0"/>
                  </a:moveTo>
                  <a:lnTo>
                    <a:pt x="0" y="12829"/>
                  </a:lnTo>
                  <a:lnTo>
                    <a:pt x="4126" y="12829"/>
                  </a:lnTo>
                  <a:lnTo>
                    <a:pt x="27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3"/>
            <p:cNvSpPr/>
            <p:nvPr/>
          </p:nvSpPr>
          <p:spPr>
            <a:xfrm>
              <a:off x="7688050" y="4304925"/>
              <a:ext cx="25" cy="173725"/>
            </a:xfrm>
            <a:custGeom>
              <a:avLst/>
              <a:gdLst/>
              <a:ahLst/>
              <a:cxnLst/>
              <a:rect l="l" t="t" r="r" b="b"/>
              <a:pathLst>
                <a:path w="1" h="6949" extrusionOk="0">
                  <a:moveTo>
                    <a:pt x="1" y="0"/>
                  </a:moveTo>
                  <a:lnTo>
                    <a:pt x="1" y="694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3"/>
            <p:cNvSpPr/>
            <p:nvPr/>
          </p:nvSpPr>
          <p:spPr>
            <a:xfrm>
              <a:off x="7641000" y="4304925"/>
              <a:ext cx="102675" cy="173725"/>
            </a:xfrm>
            <a:custGeom>
              <a:avLst/>
              <a:gdLst/>
              <a:ahLst/>
              <a:cxnLst/>
              <a:rect l="l" t="t" r="r" b="b"/>
              <a:pathLst>
                <a:path w="4107" h="6949" extrusionOk="0">
                  <a:moveTo>
                    <a:pt x="1390" y="0"/>
                  </a:moveTo>
                  <a:lnTo>
                    <a:pt x="1" y="6948"/>
                  </a:lnTo>
                  <a:lnTo>
                    <a:pt x="4106" y="6948"/>
                  </a:lnTo>
                  <a:lnTo>
                    <a:pt x="27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3"/>
            <p:cNvSpPr/>
            <p:nvPr/>
          </p:nvSpPr>
          <p:spPr>
            <a:xfrm>
              <a:off x="2848700" y="4465275"/>
              <a:ext cx="5026475" cy="25"/>
            </a:xfrm>
            <a:custGeom>
              <a:avLst/>
              <a:gdLst/>
              <a:ahLst/>
              <a:cxnLst/>
              <a:rect l="l" t="t" r="r" b="b"/>
              <a:pathLst>
                <a:path w="201059" h="1" extrusionOk="0">
                  <a:moveTo>
                    <a:pt x="0" y="1"/>
                  </a:moveTo>
                  <a:lnTo>
                    <a:pt x="2010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3"/>
            <p:cNvSpPr/>
            <p:nvPr/>
          </p:nvSpPr>
          <p:spPr>
            <a:xfrm>
              <a:off x="2848700" y="4451900"/>
              <a:ext cx="5026475" cy="26750"/>
            </a:xfrm>
            <a:custGeom>
              <a:avLst/>
              <a:gdLst/>
              <a:ahLst/>
              <a:cxnLst/>
              <a:rect l="l" t="t" r="r" b="b"/>
              <a:pathLst>
                <a:path w="201059" h="1070" extrusionOk="0">
                  <a:moveTo>
                    <a:pt x="0" y="0"/>
                  </a:moveTo>
                  <a:lnTo>
                    <a:pt x="0" y="1069"/>
                  </a:lnTo>
                  <a:lnTo>
                    <a:pt x="201058" y="1069"/>
                  </a:lnTo>
                  <a:lnTo>
                    <a:pt x="2010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2" name="Google Shape;2572;p53"/>
          <p:cNvGrpSpPr/>
          <p:nvPr/>
        </p:nvGrpSpPr>
        <p:grpSpPr>
          <a:xfrm>
            <a:off x="1650552" y="3064733"/>
            <a:ext cx="3155118" cy="569057"/>
            <a:chOff x="2848700" y="5897400"/>
            <a:chExt cx="5026475" cy="906575"/>
          </a:xfrm>
        </p:grpSpPr>
        <p:sp>
          <p:nvSpPr>
            <p:cNvPr id="2573" name="Google Shape;2573;p53"/>
            <p:cNvSpPr/>
            <p:nvPr/>
          </p:nvSpPr>
          <p:spPr>
            <a:xfrm>
              <a:off x="2980200" y="5897400"/>
              <a:ext cx="4721775" cy="906575"/>
            </a:xfrm>
            <a:custGeom>
              <a:avLst/>
              <a:gdLst/>
              <a:ahLst/>
              <a:cxnLst/>
              <a:rect l="l" t="t" r="r" b="b"/>
              <a:pathLst>
                <a:path w="188871" h="36263" extrusionOk="0">
                  <a:moveTo>
                    <a:pt x="26084" y="0"/>
                  </a:moveTo>
                  <a:cubicBezTo>
                    <a:pt x="25966" y="0"/>
                    <a:pt x="25846" y="7"/>
                    <a:pt x="25724" y="20"/>
                  </a:cubicBezTo>
                  <a:cubicBezTo>
                    <a:pt x="22665" y="340"/>
                    <a:pt x="22109" y="7718"/>
                    <a:pt x="21468" y="16249"/>
                  </a:cubicBezTo>
                  <a:cubicBezTo>
                    <a:pt x="20891" y="24140"/>
                    <a:pt x="20164" y="33933"/>
                    <a:pt x="17000" y="33933"/>
                  </a:cubicBezTo>
                  <a:lnTo>
                    <a:pt x="16957" y="33933"/>
                  </a:lnTo>
                  <a:cubicBezTo>
                    <a:pt x="13621" y="33804"/>
                    <a:pt x="13856" y="25614"/>
                    <a:pt x="14049" y="19008"/>
                  </a:cubicBezTo>
                  <a:cubicBezTo>
                    <a:pt x="14220" y="13705"/>
                    <a:pt x="14348" y="9129"/>
                    <a:pt x="12937" y="7675"/>
                  </a:cubicBezTo>
                  <a:cubicBezTo>
                    <a:pt x="12595" y="7333"/>
                    <a:pt x="12188" y="7162"/>
                    <a:pt x="11740" y="7162"/>
                  </a:cubicBezTo>
                  <a:cubicBezTo>
                    <a:pt x="9473" y="7162"/>
                    <a:pt x="9174" y="9685"/>
                    <a:pt x="8832" y="12357"/>
                  </a:cubicBezTo>
                  <a:cubicBezTo>
                    <a:pt x="8296" y="16762"/>
                    <a:pt x="7612" y="22236"/>
                    <a:pt x="0" y="22942"/>
                  </a:cubicBezTo>
                  <a:lnTo>
                    <a:pt x="108" y="24011"/>
                  </a:lnTo>
                  <a:cubicBezTo>
                    <a:pt x="8575" y="23219"/>
                    <a:pt x="9365" y="16762"/>
                    <a:pt x="9901" y="12485"/>
                  </a:cubicBezTo>
                  <a:cubicBezTo>
                    <a:pt x="10221" y="9771"/>
                    <a:pt x="10477" y="8231"/>
                    <a:pt x="11740" y="8231"/>
                  </a:cubicBezTo>
                  <a:cubicBezTo>
                    <a:pt x="11911" y="8231"/>
                    <a:pt x="12039" y="8274"/>
                    <a:pt x="12167" y="8423"/>
                  </a:cubicBezTo>
                  <a:cubicBezTo>
                    <a:pt x="13257" y="9557"/>
                    <a:pt x="13129" y="14347"/>
                    <a:pt x="12980" y="18986"/>
                  </a:cubicBezTo>
                  <a:cubicBezTo>
                    <a:pt x="12744" y="26791"/>
                    <a:pt x="12510" y="34851"/>
                    <a:pt x="16914" y="35002"/>
                  </a:cubicBezTo>
                  <a:lnTo>
                    <a:pt x="17000" y="35002"/>
                  </a:lnTo>
                  <a:cubicBezTo>
                    <a:pt x="21148" y="35002"/>
                    <a:pt x="21832" y="25936"/>
                    <a:pt x="22537" y="16334"/>
                  </a:cubicBezTo>
                  <a:cubicBezTo>
                    <a:pt x="23050" y="9642"/>
                    <a:pt x="23649" y="1303"/>
                    <a:pt x="25830" y="1067"/>
                  </a:cubicBezTo>
                  <a:cubicBezTo>
                    <a:pt x="25910" y="1060"/>
                    <a:pt x="25987" y="1057"/>
                    <a:pt x="26061" y="1057"/>
                  </a:cubicBezTo>
                  <a:cubicBezTo>
                    <a:pt x="26445" y="1057"/>
                    <a:pt x="26752" y="1152"/>
                    <a:pt x="26984" y="1367"/>
                  </a:cubicBezTo>
                  <a:cubicBezTo>
                    <a:pt x="27925" y="2222"/>
                    <a:pt x="27925" y="4788"/>
                    <a:pt x="27925" y="7248"/>
                  </a:cubicBezTo>
                  <a:cubicBezTo>
                    <a:pt x="27925" y="10262"/>
                    <a:pt x="27905" y="13383"/>
                    <a:pt x="29444" y="14923"/>
                  </a:cubicBezTo>
                  <a:cubicBezTo>
                    <a:pt x="30064" y="15544"/>
                    <a:pt x="30856" y="15843"/>
                    <a:pt x="31839" y="15843"/>
                  </a:cubicBezTo>
                  <a:cubicBezTo>
                    <a:pt x="35965" y="15843"/>
                    <a:pt x="36629" y="13406"/>
                    <a:pt x="37120" y="11610"/>
                  </a:cubicBezTo>
                  <a:cubicBezTo>
                    <a:pt x="37505" y="10133"/>
                    <a:pt x="37761" y="9429"/>
                    <a:pt x="38981" y="9429"/>
                  </a:cubicBezTo>
                  <a:cubicBezTo>
                    <a:pt x="40221" y="9429"/>
                    <a:pt x="40284" y="14218"/>
                    <a:pt x="40327" y="17725"/>
                  </a:cubicBezTo>
                  <a:cubicBezTo>
                    <a:pt x="40392" y="23413"/>
                    <a:pt x="40455" y="29292"/>
                    <a:pt x="43791" y="29292"/>
                  </a:cubicBezTo>
                  <a:cubicBezTo>
                    <a:pt x="44754" y="29292"/>
                    <a:pt x="45438" y="29058"/>
                    <a:pt x="45909" y="28544"/>
                  </a:cubicBezTo>
                  <a:cubicBezTo>
                    <a:pt x="46656" y="27732"/>
                    <a:pt x="46571" y="26469"/>
                    <a:pt x="46485" y="25229"/>
                  </a:cubicBezTo>
                  <a:cubicBezTo>
                    <a:pt x="46400" y="24075"/>
                    <a:pt x="46314" y="22877"/>
                    <a:pt x="46956" y="22193"/>
                  </a:cubicBezTo>
                  <a:cubicBezTo>
                    <a:pt x="47383" y="21723"/>
                    <a:pt x="48196" y="21488"/>
                    <a:pt x="49373" y="21488"/>
                  </a:cubicBezTo>
                  <a:cubicBezTo>
                    <a:pt x="53969" y="21488"/>
                    <a:pt x="54547" y="14518"/>
                    <a:pt x="55017" y="8915"/>
                  </a:cubicBezTo>
                  <a:cubicBezTo>
                    <a:pt x="55252" y="6221"/>
                    <a:pt x="55551" y="2521"/>
                    <a:pt x="56386" y="2521"/>
                  </a:cubicBezTo>
                  <a:cubicBezTo>
                    <a:pt x="57347" y="2521"/>
                    <a:pt x="57647" y="5643"/>
                    <a:pt x="57903" y="8146"/>
                  </a:cubicBezTo>
                  <a:cubicBezTo>
                    <a:pt x="58310" y="12422"/>
                    <a:pt x="58781" y="17275"/>
                    <a:pt x="62159" y="17275"/>
                  </a:cubicBezTo>
                  <a:cubicBezTo>
                    <a:pt x="64426" y="17275"/>
                    <a:pt x="64853" y="22492"/>
                    <a:pt x="65216" y="27090"/>
                  </a:cubicBezTo>
                  <a:cubicBezTo>
                    <a:pt x="65623" y="32008"/>
                    <a:pt x="65986" y="36263"/>
                    <a:pt x="68423" y="36263"/>
                  </a:cubicBezTo>
                  <a:cubicBezTo>
                    <a:pt x="70861" y="36263"/>
                    <a:pt x="71696" y="33269"/>
                    <a:pt x="72508" y="30361"/>
                  </a:cubicBezTo>
                  <a:cubicBezTo>
                    <a:pt x="73235" y="27710"/>
                    <a:pt x="73983" y="24973"/>
                    <a:pt x="75844" y="24973"/>
                  </a:cubicBezTo>
                  <a:cubicBezTo>
                    <a:pt x="78473" y="24973"/>
                    <a:pt x="78837" y="21745"/>
                    <a:pt x="79179" y="18643"/>
                  </a:cubicBezTo>
                  <a:cubicBezTo>
                    <a:pt x="79564" y="15159"/>
                    <a:pt x="79970" y="12870"/>
                    <a:pt x="81809" y="12850"/>
                  </a:cubicBezTo>
                  <a:cubicBezTo>
                    <a:pt x="84631" y="12807"/>
                    <a:pt x="85315" y="11866"/>
                    <a:pt x="85851" y="11117"/>
                  </a:cubicBezTo>
                  <a:cubicBezTo>
                    <a:pt x="86278" y="10540"/>
                    <a:pt x="86578" y="10113"/>
                    <a:pt x="88074" y="10091"/>
                  </a:cubicBezTo>
                  <a:cubicBezTo>
                    <a:pt x="89592" y="10091"/>
                    <a:pt x="90170" y="15886"/>
                    <a:pt x="90555" y="19735"/>
                  </a:cubicBezTo>
                  <a:cubicBezTo>
                    <a:pt x="91111" y="25358"/>
                    <a:pt x="91516" y="28565"/>
                    <a:pt x="93227" y="28630"/>
                  </a:cubicBezTo>
                  <a:cubicBezTo>
                    <a:pt x="93252" y="28631"/>
                    <a:pt x="93276" y="28631"/>
                    <a:pt x="93301" y="28631"/>
                  </a:cubicBezTo>
                  <a:cubicBezTo>
                    <a:pt x="95019" y="28631"/>
                    <a:pt x="95610" y="26458"/>
                    <a:pt x="96220" y="24117"/>
                  </a:cubicBezTo>
                  <a:cubicBezTo>
                    <a:pt x="96862" y="21745"/>
                    <a:pt x="97525" y="19264"/>
                    <a:pt x="99236" y="19264"/>
                  </a:cubicBezTo>
                  <a:cubicBezTo>
                    <a:pt x="101588" y="19264"/>
                    <a:pt x="104388" y="18344"/>
                    <a:pt x="104388" y="13939"/>
                  </a:cubicBezTo>
                  <a:cubicBezTo>
                    <a:pt x="104388" y="13426"/>
                    <a:pt x="104496" y="13255"/>
                    <a:pt x="104602" y="13170"/>
                  </a:cubicBezTo>
                  <a:cubicBezTo>
                    <a:pt x="104883" y="12889"/>
                    <a:pt x="105563" y="12823"/>
                    <a:pt x="106520" y="12823"/>
                  </a:cubicBezTo>
                  <a:cubicBezTo>
                    <a:pt x="106948" y="12823"/>
                    <a:pt x="107432" y="12837"/>
                    <a:pt x="107960" y="12850"/>
                  </a:cubicBezTo>
                  <a:cubicBezTo>
                    <a:pt x="108665" y="12870"/>
                    <a:pt x="109477" y="12913"/>
                    <a:pt x="110398" y="12913"/>
                  </a:cubicBezTo>
                  <a:cubicBezTo>
                    <a:pt x="112000" y="12913"/>
                    <a:pt x="112365" y="17104"/>
                    <a:pt x="112707" y="20782"/>
                  </a:cubicBezTo>
                  <a:cubicBezTo>
                    <a:pt x="113177" y="26127"/>
                    <a:pt x="113668" y="31623"/>
                    <a:pt x="117346" y="31623"/>
                  </a:cubicBezTo>
                  <a:lnTo>
                    <a:pt x="117431" y="31623"/>
                  </a:lnTo>
                  <a:cubicBezTo>
                    <a:pt x="121152" y="31558"/>
                    <a:pt x="121366" y="24588"/>
                    <a:pt x="121580" y="17831"/>
                  </a:cubicBezTo>
                  <a:cubicBezTo>
                    <a:pt x="121730" y="13127"/>
                    <a:pt x="121922" y="7268"/>
                    <a:pt x="123675" y="7268"/>
                  </a:cubicBezTo>
                  <a:cubicBezTo>
                    <a:pt x="125557" y="7268"/>
                    <a:pt x="125921" y="15159"/>
                    <a:pt x="126178" y="20932"/>
                  </a:cubicBezTo>
                  <a:cubicBezTo>
                    <a:pt x="126540" y="28929"/>
                    <a:pt x="126862" y="35835"/>
                    <a:pt x="129813" y="36006"/>
                  </a:cubicBezTo>
                  <a:cubicBezTo>
                    <a:pt x="129866" y="36010"/>
                    <a:pt x="129919" y="36012"/>
                    <a:pt x="129971" y="36012"/>
                  </a:cubicBezTo>
                  <a:cubicBezTo>
                    <a:pt x="130444" y="36012"/>
                    <a:pt x="130880" y="35839"/>
                    <a:pt x="131244" y="35493"/>
                  </a:cubicBezTo>
                  <a:cubicBezTo>
                    <a:pt x="133041" y="33910"/>
                    <a:pt x="133319" y="28844"/>
                    <a:pt x="133639" y="23455"/>
                  </a:cubicBezTo>
                  <a:cubicBezTo>
                    <a:pt x="133896" y="19114"/>
                    <a:pt x="134238" y="13170"/>
                    <a:pt x="135714" y="13149"/>
                  </a:cubicBezTo>
                  <a:cubicBezTo>
                    <a:pt x="137254" y="13149"/>
                    <a:pt x="137596" y="19199"/>
                    <a:pt x="137830" y="23626"/>
                  </a:cubicBezTo>
                  <a:cubicBezTo>
                    <a:pt x="138172" y="29933"/>
                    <a:pt x="138472" y="35364"/>
                    <a:pt x="141060" y="35601"/>
                  </a:cubicBezTo>
                  <a:cubicBezTo>
                    <a:pt x="141126" y="35606"/>
                    <a:pt x="141191" y="35609"/>
                    <a:pt x="141255" y="35609"/>
                  </a:cubicBezTo>
                  <a:cubicBezTo>
                    <a:pt x="143791" y="35609"/>
                    <a:pt x="144521" y="31119"/>
                    <a:pt x="145293" y="26363"/>
                  </a:cubicBezTo>
                  <a:cubicBezTo>
                    <a:pt x="145849" y="22985"/>
                    <a:pt x="146534" y="18794"/>
                    <a:pt x="147837" y="18794"/>
                  </a:cubicBezTo>
                  <a:cubicBezTo>
                    <a:pt x="148949" y="18794"/>
                    <a:pt x="149248" y="19649"/>
                    <a:pt x="149655" y="21616"/>
                  </a:cubicBezTo>
                  <a:cubicBezTo>
                    <a:pt x="150083" y="23669"/>
                    <a:pt x="150596" y="26235"/>
                    <a:pt x="153804" y="26235"/>
                  </a:cubicBezTo>
                  <a:cubicBezTo>
                    <a:pt x="156818" y="26235"/>
                    <a:pt x="156883" y="21274"/>
                    <a:pt x="156946" y="16014"/>
                  </a:cubicBezTo>
                  <a:cubicBezTo>
                    <a:pt x="156989" y="11416"/>
                    <a:pt x="157054" y="6178"/>
                    <a:pt x="159383" y="6178"/>
                  </a:cubicBezTo>
                  <a:cubicBezTo>
                    <a:pt x="161843" y="6178"/>
                    <a:pt x="162143" y="11502"/>
                    <a:pt x="162420" y="16185"/>
                  </a:cubicBezTo>
                  <a:cubicBezTo>
                    <a:pt x="162699" y="21189"/>
                    <a:pt x="162955" y="25508"/>
                    <a:pt x="165542" y="25508"/>
                  </a:cubicBezTo>
                  <a:cubicBezTo>
                    <a:pt x="168107" y="25508"/>
                    <a:pt x="169156" y="20761"/>
                    <a:pt x="170374" y="15265"/>
                  </a:cubicBezTo>
                  <a:cubicBezTo>
                    <a:pt x="171486" y="10327"/>
                    <a:pt x="172705" y="4745"/>
                    <a:pt x="174929" y="4745"/>
                  </a:cubicBezTo>
                  <a:cubicBezTo>
                    <a:pt x="176982" y="4745"/>
                    <a:pt x="178137" y="13448"/>
                    <a:pt x="178970" y="19798"/>
                  </a:cubicBezTo>
                  <a:cubicBezTo>
                    <a:pt x="180104" y="28565"/>
                    <a:pt x="181108" y="36134"/>
                    <a:pt x="184230" y="36134"/>
                  </a:cubicBezTo>
                  <a:cubicBezTo>
                    <a:pt x="186048" y="36134"/>
                    <a:pt x="186390" y="34916"/>
                    <a:pt x="187351" y="30298"/>
                  </a:cubicBezTo>
                  <a:cubicBezTo>
                    <a:pt x="188292" y="25765"/>
                    <a:pt x="188870" y="23669"/>
                    <a:pt x="188870" y="23647"/>
                  </a:cubicBezTo>
                  <a:lnTo>
                    <a:pt x="187844" y="23370"/>
                  </a:lnTo>
                  <a:cubicBezTo>
                    <a:pt x="187822" y="23390"/>
                    <a:pt x="187245" y="25508"/>
                    <a:pt x="186305" y="30084"/>
                  </a:cubicBezTo>
                  <a:cubicBezTo>
                    <a:pt x="185342" y="34660"/>
                    <a:pt x="185085" y="35065"/>
                    <a:pt x="184230" y="35065"/>
                  </a:cubicBezTo>
                  <a:cubicBezTo>
                    <a:pt x="182049" y="35065"/>
                    <a:pt x="180874" y="26170"/>
                    <a:pt x="180018" y="19670"/>
                  </a:cubicBezTo>
                  <a:cubicBezTo>
                    <a:pt x="178906" y="11074"/>
                    <a:pt x="177923" y="3676"/>
                    <a:pt x="174929" y="3676"/>
                  </a:cubicBezTo>
                  <a:cubicBezTo>
                    <a:pt x="171850" y="3676"/>
                    <a:pt x="170631" y="9193"/>
                    <a:pt x="169348" y="15031"/>
                  </a:cubicBezTo>
                  <a:cubicBezTo>
                    <a:pt x="168364" y="19435"/>
                    <a:pt x="167252" y="24439"/>
                    <a:pt x="165542" y="24439"/>
                  </a:cubicBezTo>
                  <a:cubicBezTo>
                    <a:pt x="163959" y="24439"/>
                    <a:pt x="163703" y="20012"/>
                    <a:pt x="163489" y="16120"/>
                  </a:cubicBezTo>
                  <a:cubicBezTo>
                    <a:pt x="163169" y="10712"/>
                    <a:pt x="162847" y="5109"/>
                    <a:pt x="159383" y="5109"/>
                  </a:cubicBezTo>
                  <a:cubicBezTo>
                    <a:pt x="156005" y="5109"/>
                    <a:pt x="155942" y="10647"/>
                    <a:pt x="155877" y="16014"/>
                  </a:cubicBezTo>
                  <a:cubicBezTo>
                    <a:pt x="155834" y="20291"/>
                    <a:pt x="155771" y="25166"/>
                    <a:pt x="153804" y="25166"/>
                  </a:cubicBezTo>
                  <a:cubicBezTo>
                    <a:pt x="151643" y="25166"/>
                    <a:pt x="151195" y="23732"/>
                    <a:pt x="150702" y="21403"/>
                  </a:cubicBezTo>
                  <a:cubicBezTo>
                    <a:pt x="150360" y="19670"/>
                    <a:pt x="149955" y="17725"/>
                    <a:pt x="147837" y="17725"/>
                  </a:cubicBezTo>
                  <a:cubicBezTo>
                    <a:pt x="145636" y="17725"/>
                    <a:pt x="144972" y="21637"/>
                    <a:pt x="144245" y="26192"/>
                  </a:cubicBezTo>
                  <a:cubicBezTo>
                    <a:pt x="143626" y="29913"/>
                    <a:pt x="142876" y="34531"/>
                    <a:pt x="141231" y="34531"/>
                  </a:cubicBezTo>
                  <a:lnTo>
                    <a:pt x="141145" y="34531"/>
                  </a:lnTo>
                  <a:cubicBezTo>
                    <a:pt x="139477" y="34381"/>
                    <a:pt x="139135" y="28137"/>
                    <a:pt x="138899" y="23584"/>
                  </a:cubicBezTo>
                  <a:cubicBezTo>
                    <a:pt x="138557" y="17403"/>
                    <a:pt x="138280" y="12080"/>
                    <a:pt x="135735" y="12080"/>
                  </a:cubicBezTo>
                  <a:lnTo>
                    <a:pt x="135692" y="12080"/>
                  </a:lnTo>
                  <a:cubicBezTo>
                    <a:pt x="133234" y="12101"/>
                    <a:pt x="132912" y="17340"/>
                    <a:pt x="132570" y="23390"/>
                  </a:cubicBezTo>
                  <a:cubicBezTo>
                    <a:pt x="132293" y="28094"/>
                    <a:pt x="131994" y="33420"/>
                    <a:pt x="130540" y="34702"/>
                  </a:cubicBezTo>
                  <a:cubicBezTo>
                    <a:pt x="130348" y="34856"/>
                    <a:pt x="130157" y="34940"/>
                    <a:pt x="129949" y="34940"/>
                  </a:cubicBezTo>
                  <a:cubicBezTo>
                    <a:pt x="129925" y="34940"/>
                    <a:pt x="129901" y="34939"/>
                    <a:pt x="129876" y="34937"/>
                  </a:cubicBezTo>
                  <a:cubicBezTo>
                    <a:pt x="127888" y="34831"/>
                    <a:pt x="127524" y="26769"/>
                    <a:pt x="127247" y="20867"/>
                  </a:cubicBezTo>
                  <a:cubicBezTo>
                    <a:pt x="126882" y="12999"/>
                    <a:pt x="126583" y="6199"/>
                    <a:pt x="123675" y="6199"/>
                  </a:cubicBezTo>
                  <a:cubicBezTo>
                    <a:pt x="120895" y="6199"/>
                    <a:pt x="120724" y="11567"/>
                    <a:pt x="120511" y="17810"/>
                  </a:cubicBezTo>
                  <a:cubicBezTo>
                    <a:pt x="120339" y="23455"/>
                    <a:pt x="120105" y="30512"/>
                    <a:pt x="117411" y="30554"/>
                  </a:cubicBezTo>
                  <a:lnTo>
                    <a:pt x="117368" y="30554"/>
                  </a:lnTo>
                  <a:cubicBezTo>
                    <a:pt x="114652" y="30554"/>
                    <a:pt x="114181" y="25315"/>
                    <a:pt x="113776" y="20696"/>
                  </a:cubicBezTo>
                  <a:cubicBezTo>
                    <a:pt x="113348" y="15949"/>
                    <a:pt x="112984" y="11844"/>
                    <a:pt x="110398" y="11844"/>
                  </a:cubicBezTo>
                  <a:cubicBezTo>
                    <a:pt x="109499" y="11844"/>
                    <a:pt x="108687" y="11801"/>
                    <a:pt x="107980" y="11781"/>
                  </a:cubicBezTo>
                  <a:cubicBezTo>
                    <a:pt x="107450" y="11764"/>
                    <a:pt x="106973" y="11751"/>
                    <a:pt x="106543" y="11751"/>
                  </a:cubicBezTo>
                  <a:cubicBezTo>
                    <a:pt x="105257" y="11751"/>
                    <a:pt x="104399" y="11872"/>
                    <a:pt x="103855" y="12400"/>
                  </a:cubicBezTo>
                  <a:cubicBezTo>
                    <a:pt x="103490" y="12742"/>
                    <a:pt x="103319" y="13255"/>
                    <a:pt x="103319" y="13939"/>
                  </a:cubicBezTo>
                  <a:cubicBezTo>
                    <a:pt x="103319" y="16847"/>
                    <a:pt x="102016" y="18195"/>
                    <a:pt x="99236" y="18195"/>
                  </a:cubicBezTo>
                  <a:cubicBezTo>
                    <a:pt x="96691" y="18195"/>
                    <a:pt x="95900" y="21209"/>
                    <a:pt x="95194" y="23861"/>
                  </a:cubicBezTo>
                  <a:cubicBezTo>
                    <a:pt x="94703" y="25679"/>
                    <a:pt x="94190" y="27561"/>
                    <a:pt x="93312" y="27561"/>
                  </a:cubicBezTo>
                  <a:lnTo>
                    <a:pt x="93269" y="27561"/>
                  </a:lnTo>
                  <a:cubicBezTo>
                    <a:pt x="92394" y="27518"/>
                    <a:pt x="91901" y="22578"/>
                    <a:pt x="91602" y="19627"/>
                  </a:cubicBezTo>
                  <a:cubicBezTo>
                    <a:pt x="91068" y="14175"/>
                    <a:pt x="90555" y="9021"/>
                    <a:pt x="88074" y="9021"/>
                  </a:cubicBezTo>
                  <a:lnTo>
                    <a:pt x="88052" y="9021"/>
                  </a:lnTo>
                  <a:cubicBezTo>
                    <a:pt x="86022" y="9044"/>
                    <a:pt x="85466" y="9813"/>
                    <a:pt x="84995" y="10498"/>
                  </a:cubicBezTo>
                  <a:cubicBezTo>
                    <a:pt x="84525" y="11139"/>
                    <a:pt x="84075" y="11738"/>
                    <a:pt x="81788" y="11781"/>
                  </a:cubicBezTo>
                  <a:cubicBezTo>
                    <a:pt x="78858" y="11801"/>
                    <a:pt x="78473" y="15373"/>
                    <a:pt x="78131" y="18515"/>
                  </a:cubicBezTo>
                  <a:cubicBezTo>
                    <a:pt x="77768" y="21765"/>
                    <a:pt x="77404" y="23904"/>
                    <a:pt x="75844" y="23904"/>
                  </a:cubicBezTo>
                  <a:cubicBezTo>
                    <a:pt x="73170" y="23904"/>
                    <a:pt x="72315" y="27048"/>
                    <a:pt x="71460" y="30084"/>
                  </a:cubicBezTo>
                  <a:cubicBezTo>
                    <a:pt x="70733" y="32713"/>
                    <a:pt x="70048" y="35193"/>
                    <a:pt x="68423" y="35193"/>
                  </a:cubicBezTo>
                  <a:cubicBezTo>
                    <a:pt x="66969" y="35193"/>
                    <a:pt x="66584" y="30640"/>
                    <a:pt x="66285" y="27005"/>
                  </a:cubicBezTo>
                  <a:cubicBezTo>
                    <a:pt x="65857" y="21702"/>
                    <a:pt x="65409" y="16206"/>
                    <a:pt x="62159" y="16206"/>
                  </a:cubicBezTo>
                  <a:cubicBezTo>
                    <a:pt x="59764" y="16206"/>
                    <a:pt x="59337" y="11866"/>
                    <a:pt x="58972" y="8038"/>
                  </a:cubicBezTo>
                  <a:cubicBezTo>
                    <a:pt x="58630" y="4511"/>
                    <a:pt x="58331" y="1452"/>
                    <a:pt x="56386" y="1452"/>
                  </a:cubicBezTo>
                  <a:cubicBezTo>
                    <a:pt x="54568" y="1452"/>
                    <a:pt x="54311" y="4531"/>
                    <a:pt x="53948" y="8808"/>
                  </a:cubicBezTo>
                  <a:cubicBezTo>
                    <a:pt x="53521" y="13982"/>
                    <a:pt x="52985" y="20419"/>
                    <a:pt x="49373" y="20419"/>
                  </a:cubicBezTo>
                  <a:cubicBezTo>
                    <a:pt x="47876" y="20419"/>
                    <a:pt x="46827" y="20761"/>
                    <a:pt x="46165" y="21466"/>
                  </a:cubicBezTo>
                  <a:cubicBezTo>
                    <a:pt x="45224" y="22472"/>
                    <a:pt x="45330" y="23989"/>
                    <a:pt x="45416" y="25315"/>
                  </a:cubicBezTo>
                  <a:cubicBezTo>
                    <a:pt x="45502" y="26363"/>
                    <a:pt x="45567" y="27347"/>
                    <a:pt x="45117" y="27817"/>
                  </a:cubicBezTo>
                  <a:cubicBezTo>
                    <a:pt x="44860" y="28094"/>
                    <a:pt x="44432" y="28223"/>
                    <a:pt x="43791" y="28223"/>
                  </a:cubicBezTo>
                  <a:cubicBezTo>
                    <a:pt x="41524" y="28223"/>
                    <a:pt x="41439" y="22386"/>
                    <a:pt x="41396" y="17703"/>
                  </a:cubicBezTo>
                  <a:cubicBezTo>
                    <a:pt x="41333" y="12485"/>
                    <a:pt x="41290" y="8359"/>
                    <a:pt x="38981" y="8359"/>
                  </a:cubicBezTo>
                  <a:cubicBezTo>
                    <a:pt x="36885" y="8359"/>
                    <a:pt x="36458" y="9942"/>
                    <a:pt x="36073" y="11331"/>
                  </a:cubicBezTo>
                  <a:cubicBezTo>
                    <a:pt x="35602" y="13106"/>
                    <a:pt x="35152" y="14774"/>
                    <a:pt x="31839" y="14774"/>
                  </a:cubicBezTo>
                  <a:cubicBezTo>
                    <a:pt x="31155" y="14774"/>
                    <a:pt x="30619" y="14581"/>
                    <a:pt x="30192" y="14175"/>
                  </a:cubicBezTo>
                  <a:cubicBezTo>
                    <a:pt x="28974" y="12956"/>
                    <a:pt x="28994" y="9920"/>
                    <a:pt x="28994" y="7248"/>
                  </a:cubicBezTo>
                  <a:cubicBezTo>
                    <a:pt x="28994" y="4425"/>
                    <a:pt x="28994" y="1751"/>
                    <a:pt x="27691" y="576"/>
                  </a:cubicBezTo>
                  <a:cubicBezTo>
                    <a:pt x="27275" y="196"/>
                    <a:pt x="26722" y="0"/>
                    <a:pt x="26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3"/>
            <p:cNvSpPr/>
            <p:nvPr/>
          </p:nvSpPr>
          <p:spPr>
            <a:xfrm>
              <a:off x="2848700" y="6483775"/>
              <a:ext cx="5026475" cy="25"/>
            </a:xfrm>
            <a:custGeom>
              <a:avLst/>
              <a:gdLst/>
              <a:ahLst/>
              <a:cxnLst/>
              <a:rect l="l" t="t" r="r" b="b"/>
              <a:pathLst>
                <a:path w="201059" h="1" extrusionOk="0">
                  <a:moveTo>
                    <a:pt x="0" y="0"/>
                  </a:moveTo>
                  <a:lnTo>
                    <a:pt x="2010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3"/>
            <p:cNvSpPr/>
            <p:nvPr/>
          </p:nvSpPr>
          <p:spPr>
            <a:xfrm>
              <a:off x="2848700" y="6470375"/>
              <a:ext cx="5026475" cy="26775"/>
            </a:xfrm>
            <a:custGeom>
              <a:avLst/>
              <a:gdLst/>
              <a:ahLst/>
              <a:cxnLst/>
              <a:rect l="l" t="t" r="r" b="b"/>
              <a:pathLst>
                <a:path w="20105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1058" y="1070"/>
                  </a:lnTo>
                  <a:lnTo>
                    <a:pt x="2010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6" name="Google Shape;2576;p53"/>
          <p:cNvGrpSpPr/>
          <p:nvPr/>
        </p:nvGrpSpPr>
        <p:grpSpPr>
          <a:xfrm>
            <a:off x="1650552" y="3792869"/>
            <a:ext cx="3155118" cy="562388"/>
            <a:chOff x="2848700" y="6991600"/>
            <a:chExt cx="5026475" cy="895950"/>
          </a:xfrm>
        </p:grpSpPr>
        <p:sp>
          <p:nvSpPr>
            <p:cNvPr id="2577" name="Google Shape;2577;p53"/>
            <p:cNvSpPr/>
            <p:nvPr/>
          </p:nvSpPr>
          <p:spPr>
            <a:xfrm>
              <a:off x="2968975" y="7312325"/>
              <a:ext cx="26750" cy="267325"/>
            </a:xfrm>
            <a:custGeom>
              <a:avLst/>
              <a:gdLst/>
              <a:ahLst/>
              <a:cxnLst/>
              <a:rect l="l" t="t" r="r" b="b"/>
              <a:pathLst>
                <a:path w="1070" h="10693" extrusionOk="0">
                  <a:moveTo>
                    <a:pt x="1" y="1"/>
                  </a:moveTo>
                  <a:lnTo>
                    <a:pt x="1" y="10692"/>
                  </a:lnTo>
                  <a:lnTo>
                    <a:pt x="1070" y="10692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53"/>
            <p:cNvSpPr/>
            <p:nvPr/>
          </p:nvSpPr>
          <p:spPr>
            <a:xfrm>
              <a:off x="3022450" y="7258875"/>
              <a:ext cx="26750" cy="374725"/>
            </a:xfrm>
            <a:custGeom>
              <a:avLst/>
              <a:gdLst/>
              <a:ahLst/>
              <a:cxnLst/>
              <a:rect l="l" t="t" r="r" b="b"/>
              <a:pathLst>
                <a:path w="1070" h="14989" extrusionOk="0">
                  <a:moveTo>
                    <a:pt x="0" y="1"/>
                  </a:moveTo>
                  <a:lnTo>
                    <a:pt x="0" y="14989"/>
                  </a:lnTo>
                  <a:lnTo>
                    <a:pt x="1069" y="14989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53"/>
            <p:cNvSpPr/>
            <p:nvPr/>
          </p:nvSpPr>
          <p:spPr>
            <a:xfrm>
              <a:off x="3089250" y="7178700"/>
              <a:ext cx="26750" cy="535100"/>
            </a:xfrm>
            <a:custGeom>
              <a:avLst/>
              <a:gdLst/>
              <a:ahLst/>
              <a:cxnLst/>
              <a:rect l="l" t="t" r="r" b="b"/>
              <a:pathLst>
                <a:path w="1070" h="21404" extrusionOk="0">
                  <a:moveTo>
                    <a:pt x="0" y="0"/>
                  </a:moveTo>
                  <a:lnTo>
                    <a:pt x="0" y="21403"/>
                  </a:lnTo>
                  <a:lnTo>
                    <a:pt x="1069" y="21403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53"/>
            <p:cNvSpPr/>
            <p:nvPr/>
          </p:nvSpPr>
          <p:spPr>
            <a:xfrm>
              <a:off x="3142700" y="7138575"/>
              <a:ext cx="26750" cy="601950"/>
            </a:xfrm>
            <a:custGeom>
              <a:avLst/>
              <a:gdLst/>
              <a:ahLst/>
              <a:cxnLst/>
              <a:rect l="l" t="t" r="r" b="b"/>
              <a:pathLst>
                <a:path w="1070" h="24078" extrusionOk="0">
                  <a:moveTo>
                    <a:pt x="0" y="1"/>
                  </a:moveTo>
                  <a:lnTo>
                    <a:pt x="0" y="24077"/>
                  </a:lnTo>
                  <a:lnTo>
                    <a:pt x="1069" y="24077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53"/>
            <p:cNvSpPr/>
            <p:nvPr/>
          </p:nvSpPr>
          <p:spPr>
            <a:xfrm>
              <a:off x="3196150" y="7018325"/>
              <a:ext cx="26750" cy="842500"/>
            </a:xfrm>
            <a:custGeom>
              <a:avLst/>
              <a:gdLst/>
              <a:ahLst/>
              <a:cxnLst/>
              <a:rect l="l" t="t" r="r" b="b"/>
              <a:pathLst>
                <a:path w="1070" h="33700" extrusionOk="0">
                  <a:moveTo>
                    <a:pt x="0" y="1"/>
                  </a:moveTo>
                  <a:lnTo>
                    <a:pt x="0" y="33699"/>
                  </a:lnTo>
                  <a:lnTo>
                    <a:pt x="1070" y="33699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53"/>
            <p:cNvSpPr/>
            <p:nvPr/>
          </p:nvSpPr>
          <p:spPr>
            <a:xfrm>
              <a:off x="3263000" y="7085125"/>
              <a:ext cx="26750" cy="708850"/>
            </a:xfrm>
            <a:custGeom>
              <a:avLst/>
              <a:gdLst/>
              <a:ahLst/>
              <a:cxnLst/>
              <a:rect l="l" t="t" r="r" b="b"/>
              <a:pathLst>
                <a:path w="1070" h="28354" extrusionOk="0">
                  <a:moveTo>
                    <a:pt x="0" y="1"/>
                  </a:moveTo>
                  <a:lnTo>
                    <a:pt x="0" y="28354"/>
                  </a:lnTo>
                  <a:lnTo>
                    <a:pt x="1069" y="28354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3"/>
            <p:cNvSpPr/>
            <p:nvPr/>
          </p:nvSpPr>
          <p:spPr>
            <a:xfrm>
              <a:off x="3316950" y="7178700"/>
              <a:ext cx="26750" cy="535100"/>
            </a:xfrm>
            <a:custGeom>
              <a:avLst/>
              <a:gdLst/>
              <a:ahLst/>
              <a:cxnLst/>
              <a:rect l="l" t="t" r="r" b="b"/>
              <a:pathLst>
                <a:path w="1070" h="21404" extrusionOk="0">
                  <a:moveTo>
                    <a:pt x="1" y="0"/>
                  </a:moveTo>
                  <a:lnTo>
                    <a:pt x="1" y="21403"/>
                  </a:lnTo>
                  <a:lnTo>
                    <a:pt x="1070" y="21403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3"/>
            <p:cNvSpPr/>
            <p:nvPr/>
          </p:nvSpPr>
          <p:spPr>
            <a:xfrm>
              <a:off x="3370425" y="7245500"/>
              <a:ext cx="26750" cy="401500"/>
            </a:xfrm>
            <a:custGeom>
              <a:avLst/>
              <a:gdLst/>
              <a:ahLst/>
              <a:cxnLst/>
              <a:rect l="l" t="t" r="r" b="b"/>
              <a:pathLst>
                <a:path w="1070" h="16060" extrusionOk="0">
                  <a:moveTo>
                    <a:pt x="0" y="0"/>
                  </a:moveTo>
                  <a:lnTo>
                    <a:pt x="0" y="16059"/>
                  </a:lnTo>
                  <a:lnTo>
                    <a:pt x="1069" y="16059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53"/>
            <p:cNvSpPr/>
            <p:nvPr/>
          </p:nvSpPr>
          <p:spPr>
            <a:xfrm>
              <a:off x="3437250" y="7018325"/>
              <a:ext cx="26750" cy="842500"/>
            </a:xfrm>
            <a:custGeom>
              <a:avLst/>
              <a:gdLst/>
              <a:ahLst/>
              <a:cxnLst/>
              <a:rect l="l" t="t" r="r" b="b"/>
              <a:pathLst>
                <a:path w="1070" h="33700" extrusionOk="0">
                  <a:moveTo>
                    <a:pt x="1" y="1"/>
                  </a:moveTo>
                  <a:lnTo>
                    <a:pt x="1" y="33699"/>
                  </a:lnTo>
                  <a:lnTo>
                    <a:pt x="1070" y="33699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53"/>
            <p:cNvSpPr/>
            <p:nvPr/>
          </p:nvSpPr>
          <p:spPr>
            <a:xfrm>
              <a:off x="3490700" y="7125250"/>
              <a:ext cx="26775" cy="628650"/>
            </a:xfrm>
            <a:custGeom>
              <a:avLst/>
              <a:gdLst/>
              <a:ahLst/>
              <a:cxnLst/>
              <a:rect l="l" t="t" r="r" b="b"/>
              <a:pathLst>
                <a:path w="1071" h="25146" extrusionOk="0">
                  <a:moveTo>
                    <a:pt x="1" y="0"/>
                  </a:moveTo>
                  <a:lnTo>
                    <a:pt x="1" y="25146"/>
                  </a:lnTo>
                  <a:lnTo>
                    <a:pt x="1070" y="25146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53"/>
            <p:cNvSpPr/>
            <p:nvPr/>
          </p:nvSpPr>
          <p:spPr>
            <a:xfrm>
              <a:off x="3544175" y="7205425"/>
              <a:ext cx="26750" cy="481650"/>
            </a:xfrm>
            <a:custGeom>
              <a:avLst/>
              <a:gdLst/>
              <a:ahLst/>
              <a:cxnLst/>
              <a:rect l="l" t="t" r="r" b="b"/>
              <a:pathLst>
                <a:path w="1070" h="19266" extrusionOk="0">
                  <a:moveTo>
                    <a:pt x="0" y="0"/>
                  </a:moveTo>
                  <a:lnTo>
                    <a:pt x="0" y="19265"/>
                  </a:lnTo>
                  <a:lnTo>
                    <a:pt x="1069" y="19265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53"/>
            <p:cNvSpPr/>
            <p:nvPr/>
          </p:nvSpPr>
          <p:spPr>
            <a:xfrm>
              <a:off x="3610975" y="7218775"/>
              <a:ext cx="26750" cy="454950"/>
            </a:xfrm>
            <a:custGeom>
              <a:avLst/>
              <a:gdLst/>
              <a:ahLst/>
              <a:cxnLst/>
              <a:rect l="l" t="t" r="r" b="b"/>
              <a:pathLst>
                <a:path w="1070" h="18198" extrusionOk="0">
                  <a:moveTo>
                    <a:pt x="0" y="0"/>
                  </a:moveTo>
                  <a:lnTo>
                    <a:pt x="0" y="18197"/>
                  </a:lnTo>
                  <a:lnTo>
                    <a:pt x="1069" y="18197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53"/>
            <p:cNvSpPr/>
            <p:nvPr/>
          </p:nvSpPr>
          <p:spPr>
            <a:xfrm>
              <a:off x="3664425" y="7272225"/>
              <a:ext cx="26750" cy="348050"/>
            </a:xfrm>
            <a:custGeom>
              <a:avLst/>
              <a:gdLst/>
              <a:ahLst/>
              <a:cxnLst/>
              <a:rect l="l" t="t" r="r" b="b"/>
              <a:pathLst>
                <a:path w="1070" h="13922" extrusionOk="0">
                  <a:moveTo>
                    <a:pt x="0" y="0"/>
                  </a:moveTo>
                  <a:lnTo>
                    <a:pt x="0" y="13921"/>
                  </a:lnTo>
                  <a:lnTo>
                    <a:pt x="1069" y="13921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53"/>
            <p:cNvSpPr/>
            <p:nvPr/>
          </p:nvSpPr>
          <p:spPr>
            <a:xfrm>
              <a:off x="3717875" y="7232150"/>
              <a:ext cx="26750" cy="428175"/>
            </a:xfrm>
            <a:custGeom>
              <a:avLst/>
              <a:gdLst/>
              <a:ahLst/>
              <a:cxnLst/>
              <a:rect l="l" t="t" r="r" b="b"/>
              <a:pathLst>
                <a:path w="1070" h="17127" extrusionOk="0">
                  <a:moveTo>
                    <a:pt x="1" y="1"/>
                  </a:moveTo>
                  <a:lnTo>
                    <a:pt x="1" y="17127"/>
                  </a:lnTo>
                  <a:lnTo>
                    <a:pt x="1070" y="17127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53"/>
            <p:cNvSpPr/>
            <p:nvPr/>
          </p:nvSpPr>
          <p:spPr>
            <a:xfrm>
              <a:off x="3784725" y="7258875"/>
              <a:ext cx="26750" cy="374725"/>
            </a:xfrm>
            <a:custGeom>
              <a:avLst/>
              <a:gdLst/>
              <a:ahLst/>
              <a:cxnLst/>
              <a:rect l="l" t="t" r="r" b="b"/>
              <a:pathLst>
                <a:path w="1070" h="14989" extrusionOk="0">
                  <a:moveTo>
                    <a:pt x="0" y="1"/>
                  </a:moveTo>
                  <a:lnTo>
                    <a:pt x="0" y="14989"/>
                  </a:lnTo>
                  <a:lnTo>
                    <a:pt x="1069" y="14989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53"/>
            <p:cNvSpPr/>
            <p:nvPr/>
          </p:nvSpPr>
          <p:spPr>
            <a:xfrm>
              <a:off x="3838175" y="7258875"/>
              <a:ext cx="26750" cy="374725"/>
            </a:xfrm>
            <a:custGeom>
              <a:avLst/>
              <a:gdLst/>
              <a:ahLst/>
              <a:cxnLst/>
              <a:rect l="l" t="t" r="r" b="b"/>
              <a:pathLst>
                <a:path w="1070" h="14989" extrusionOk="0">
                  <a:moveTo>
                    <a:pt x="0" y="1"/>
                  </a:moveTo>
                  <a:lnTo>
                    <a:pt x="0" y="14989"/>
                  </a:lnTo>
                  <a:lnTo>
                    <a:pt x="1070" y="14989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53"/>
            <p:cNvSpPr/>
            <p:nvPr/>
          </p:nvSpPr>
          <p:spPr>
            <a:xfrm>
              <a:off x="3891625" y="7151975"/>
              <a:ext cx="26750" cy="575200"/>
            </a:xfrm>
            <a:custGeom>
              <a:avLst/>
              <a:gdLst/>
              <a:ahLst/>
              <a:cxnLst/>
              <a:rect l="l" t="t" r="r" b="b"/>
              <a:pathLst>
                <a:path w="1070" h="23008" extrusionOk="0">
                  <a:moveTo>
                    <a:pt x="1" y="0"/>
                  </a:moveTo>
                  <a:lnTo>
                    <a:pt x="1" y="23008"/>
                  </a:lnTo>
                  <a:lnTo>
                    <a:pt x="1070" y="23008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53"/>
            <p:cNvSpPr/>
            <p:nvPr/>
          </p:nvSpPr>
          <p:spPr>
            <a:xfrm>
              <a:off x="3958425" y="7192050"/>
              <a:ext cx="26750" cy="508400"/>
            </a:xfrm>
            <a:custGeom>
              <a:avLst/>
              <a:gdLst/>
              <a:ahLst/>
              <a:cxnLst/>
              <a:rect l="l" t="t" r="r" b="b"/>
              <a:pathLst>
                <a:path w="1070" h="20336" extrusionOk="0">
                  <a:moveTo>
                    <a:pt x="1" y="0"/>
                  </a:moveTo>
                  <a:lnTo>
                    <a:pt x="1" y="20335"/>
                  </a:lnTo>
                  <a:lnTo>
                    <a:pt x="1070" y="20335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53"/>
            <p:cNvSpPr/>
            <p:nvPr/>
          </p:nvSpPr>
          <p:spPr>
            <a:xfrm>
              <a:off x="4011875" y="7071775"/>
              <a:ext cx="26750" cy="735575"/>
            </a:xfrm>
            <a:custGeom>
              <a:avLst/>
              <a:gdLst/>
              <a:ahLst/>
              <a:cxnLst/>
              <a:rect l="l" t="t" r="r" b="b"/>
              <a:pathLst>
                <a:path w="1070" h="29423" extrusionOk="0">
                  <a:moveTo>
                    <a:pt x="1" y="1"/>
                  </a:moveTo>
                  <a:lnTo>
                    <a:pt x="1" y="29423"/>
                  </a:lnTo>
                  <a:lnTo>
                    <a:pt x="1070" y="29423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53"/>
            <p:cNvSpPr/>
            <p:nvPr/>
          </p:nvSpPr>
          <p:spPr>
            <a:xfrm>
              <a:off x="4065350" y="7004950"/>
              <a:ext cx="26750" cy="869200"/>
            </a:xfrm>
            <a:custGeom>
              <a:avLst/>
              <a:gdLst/>
              <a:ahLst/>
              <a:cxnLst/>
              <a:rect l="l" t="t" r="r" b="b"/>
              <a:pathLst>
                <a:path w="1070" h="34768" extrusionOk="0">
                  <a:moveTo>
                    <a:pt x="0" y="0"/>
                  </a:moveTo>
                  <a:lnTo>
                    <a:pt x="0" y="34768"/>
                  </a:lnTo>
                  <a:lnTo>
                    <a:pt x="1069" y="34768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53"/>
            <p:cNvSpPr/>
            <p:nvPr/>
          </p:nvSpPr>
          <p:spPr>
            <a:xfrm>
              <a:off x="4132175" y="7085125"/>
              <a:ext cx="26750" cy="708850"/>
            </a:xfrm>
            <a:custGeom>
              <a:avLst/>
              <a:gdLst/>
              <a:ahLst/>
              <a:cxnLst/>
              <a:rect l="l" t="t" r="r" b="b"/>
              <a:pathLst>
                <a:path w="1070" h="28354" extrusionOk="0">
                  <a:moveTo>
                    <a:pt x="1" y="1"/>
                  </a:moveTo>
                  <a:lnTo>
                    <a:pt x="1" y="28354"/>
                  </a:lnTo>
                  <a:lnTo>
                    <a:pt x="1070" y="28354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53"/>
            <p:cNvSpPr/>
            <p:nvPr/>
          </p:nvSpPr>
          <p:spPr>
            <a:xfrm>
              <a:off x="4185625" y="7018325"/>
              <a:ext cx="26775" cy="842500"/>
            </a:xfrm>
            <a:custGeom>
              <a:avLst/>
              <a:gdLst/>
              <a:ahLst/>
              <a:cxnLst/>
              <a:rect l="l" t="t" r="r" b="b"/>
              <a:pathLst>
                <a:path w="1071" h="33700" extrusionOk="0">
                  <a:moveTo>
                    <a:pt x="1" y="1"/>
                  </a:moveTo>
                  <a:lnTo>
                    <a:pt x="1" y="33699"/>
                  </a:lnTo>
                  <a:lnTo>
                    <a:pt x="1070" y="33699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53"/>
            <p:cNvSpPr/>
            <p:nvPr/>
          </p:nvSpPr>
          <p:spPr>
            <a:xfrm>
              <a:off x="4252425" y="7205425"/>
              <a:ext cx="26750" cy="481650"/>
            </a:xfrm>
            <a:custGeom>
              <a:avLst/>
              <a:gdLst/>
              <a:ahLst/>
              <a:cxnLst/>
              <a:rect l="l" t="t" r="r" b="b"/>
              <a:pathLst>
                <a:path w="1070" h="19266" extrusionOk="0">
                  <a:moveTo>
                    <a:pt x="1" y="0"/>
                  </a:moveTo>
                  <a:lnTo>
                    <a:pt x="1" y="19265"/>
                  </a:lnTo>
                  <a:lnTo>
                    <a:pt x="1070" y="19265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3"/>
            <p:cNvSpPr/>
            <p:nvPr/>
          </p:nvSpPr>
          <p:spPr>
            <a:xfrm>
              <a:off x="4305900" y="7285600"/>
              <a:ext cx="26750" cy="321275"/>
            </a:xfrm>
            <a:custGeom>
              <a:avLst/>
              <a:gdLst/>
              <a:ahLst/>
              <a:cxnLst/>
              <a:rect l="l" t="t" r="r" b="b"/>
              <a:pathLst>
                <a:path w="1070" h="12851" extrusionOk="0">
                  <a:moveTo>
                    <a:pt x="0" y="1"/>
                  </a:moveTo>
                  <a:lnTo>
                    <a:pt x="0" y="12851"/>
                  </a:lnTo>
                  <a:lnTo>
                    <a:pt x="1069" y="12851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53"/>
            <p:cNvSpPr/>
            <p:nvPr/>
          </p:nvSpPr>
          <p:spPr>
            <a:xfrm>
              <a:off x="4359350" y="7232150"/>
              <a:ext cx="26750" cy="428175"/>
            </a:xfrm>
            <a:custGeom>
              <a:avLst/>
              <a:gdLst/>
              <a:ahLst/>
              <a:cxnLst/>
              <a:rect l="l" t="t" r="r" b="b"/>
              <a:pathLst>
                <a:path w="1070" h="17127" extrusionOk="0">
                  <a:moveTo>
                    <a:pt x="0" y="1"/>
                  </a:moveTo>
                  <a:lnTo>
                    <a:pt x="0" y="17127"/>
                  </a:lnTo>
                  <a:lnTo>
                    <a:pt x="1069" y="17127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53"/>
            <p:cNvSpPr/>
            <p:nvPr/>
          </p:nvSpPr>
          <p:spPr>
            <a:xfrm>
              <a:off x="4426175" y="7125250"/>
              <a:ext cx="26775" cy="628650"/>
            </a:xfrm>
            <a:custGeom>
              <a:avLst/>
              <a:gdLst/>
              <a:ahLst/>
              <a:cxnLst/>
              <a:rect l="l" t="t" r="r" b="b"/>
              <a:pathLst>
                <a:path w="1071" h="25146" extrusionOk="0">
                  <a:moveTo>
                    <a:pt x="1" y="0"/>
                  </a:moveTo>
                  <a:lnTo>
                    <a:pt x="1" y="25146"/>
                  </a:lnTo>
                  <a:lnTo>
                    <a:pt x="1070" y="25146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3"/>
            <p:cNvSpPr/>
            <p:nvPr/>
          </p:nvSpPr>
          <p:spPr>
            <a:xfrm>
              <a:off x="4479650" y="6991600"/>
              <a:ext cx="26750" cy="895950"/>
            </a:xfrm>
            <a:custGeom>
              <a:avLst/>
              <a:gdLst/>
              <a:ahLst/>
              <a:cxnLst/>
              <a:rect l="l" t="t" r="r" b="b"/>
              <a:pathLst>
                <a:path w="1070" h="35838" extrusionOk="0">
                  <a:moveTo>
                    <a:pt x="0" y="1"/>
                  </a:moveTo>
                  <a:lnTo>
                    <a:pt x="0" y="35837"/>
                  </a:lnTo>
                  <a:lnTo>
                    <a:pt x="1069" y="35837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3"/>
            <p:cNvSpPr/>
            <p:nvPr/>
          </p:nvSpPr>
          <p:spPr>
            <a:xfrm>
              <a:off x="4533100" y="6991600"/>
              <a:ext cx="26750" cy="895950"/>
            </a:xfrm>
            <a:custGeom>
              <a:avLst/>
              <a:gdLst/>
              <a:ahLst/>
              <a:cxnLst/>
              <a:rect l="l" t="t" r="r" b="b"/>
              <a:pathLst>
                <a:path w="1070" h="35838" extrusionOk="0">
                  <a:moveTo>
                    <a:pt x="0" y="1"/>
                  </a:moveTo>
                  <a:lnTo>
                    <a:pt x="0" y="35837"/>
                  </a:lnTo>
                  <a:lnTo>
                    <a:pt x="1069" y="35837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3"/>
            <p:cNvSpPr/>
            <p:nvPr/>
          </p:nvSpPr>
          <p:spPr>
            <a:xfrm>
              <a:off x="4599900" y="7085125"/>
              <a:ext cx="26750" cy="708850"/>
            </a:xfrm>
            <a:custGeom>
              <a:avLst/>
              <a:gdLst/>
              <a:ahLst/>
              <a:cxnLst/>
              <a:rect l="l" t="t" r="r" b="b"/>
              <a:pathLst>
                <a:path w="1070" h="28354" extrusionOk="0">
                  <a:moveTo>
                    <a:pt x="0" y="1"/>
                  </a:moveTo>
                  <a:lnTo>
                    <a:pt x="0" y="28354"/>
                  </a:lnTo>
                  <a:lnTo>
                    <a:pt x="1069" y="28354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3"/>
            <p:cNvSpPr/>
            <p:nvPr/>
          </p:nvSpPr>
          <p:spPr>
            <a:xfrm>
              <a:off x="4653350" y="7178700"/>
              <a:ext cx="26750" cy="535100"/>
            </a:xfrm>
            <a:custGeom>
              <a:avLst/>
              <a:gdLst/>
              <a:ahLst/>
              <a:cxnLst/>
              <a:rect l="l" t="t" r="r" b="b"/>
              <a:pathLst>
                <a:path w="1070" h="21404" extrusionOk="0">
                  <a:moveTo>
                    <a:pt x="1" y="0"/>
                  </a:moveTo>
                  <a:lnTo>
                    <a:pt x="1" y="21403"/>
                  </a:lnTo>
                  <a:lnTo>
                    <a:pt x="1070" y="21403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3"/>
            <p:cNvSpPr/>
            <p:nvPr/>
          </p:nvSpPr>
          <p:spPr>
            <a:xfrm>
              <a:off x="4706800" y="7298950"/>
              <a:ext cx="26750" cy="294025"/>
            </a:xfrm>
            <a:custGeom>
              <a:avLst/>
              <a:gdLst/>
              <a:ahLst/>
              <a:cxnLst/>
              <a:rect l="l" t="t" r="r" b="b"/>
              <a:pathLst>
                <a:path w="1070" h="11761" extrusionOk="0">
                  <a:moveTo>
                    <a:pt x="1" y="1"/>
                  </a:moveTo>
                  <a:lnTo>
                    <a:pt x="1" y="11761"/>
                  </a:lnTo>
                  <a:lnTo>
                    <a:pt x="1070" y="11761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53"/>
            <p:cNvSpPr/>
            <p:nvPr/>
          </p:nvSpPr>
          <p:spPr>
            <a:xfrm>
              <a:off x="4773650" y="7312325"/>
              <a:ext cx="26750" cy="267325"/>
            </a:xfrm>
            <a:custGeom>
              <a:avLst/>
              <a:gdLst/>
              <a:ahLst/>
              <a:cxnLst/>
              <a:rect l="l" t="t" r="r" b="b"/>
              <a:pathLst>
                <a:path w="1070" h="10693" extrusionOk="0">
                  <a:moveTo>
                    <a:pt x="0" y="1"/>
                  </a:moveTo>
                  <a:lnTo>
                    <a:pt x="0" y="10692"/>
                  </a:lnTo>
                  <a:lnTo>
                    <a:pt x="1070" y="10692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3"/>
            <p:cNvSpPr/>
            <p:nvPr/>
          </p:nvSpPr>
          <p:spPr>
            <a:xfrm>
              <a:off x="4827100" y="7258875"/>
              <a:ext cx="26750" cy="374725"/>
            </a:xfrm>
            <a:custGeom>
              <a:avLst/>
              <a:gdLst/>
              <a:ahLst/>
              <a:cxnLst/>
              <a:rect l="l" t="t" r="r" b="b"/>
              <a:pathLst>
                <a:path w="1070" h="14989" extrusionOk="0">
                  <a:moveTo>
                    <a:pt x="1" y="1"/>
                  </a:moveTo>
                  <a:lnTo>
                    <a:pt x="1" y="14989"/>
                  </a:lnTo>
                  <a:lnTo>
                    <a:pt x="1070" y="14989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53"/>
            <p:cNvSpPr/>
            <p:nvPr/>
          </p:nvSpPr>
          <p:spPr>
            <a:xfrm>
              <a:off x="4880550" y="7178700"/>
              <a:ext cx="26750" cy="535100"/>
            </a:xfrm>
            <a:custGeom>
              <a:avLst/>
              <a:gdLst/>
              <a:ahLst/>
              <a:cxnLst/>
              <a:rect l="l" t="t" r="r" b="b"/>
              <a:pathLst>
                <a:path w="1070" h="21404" extrusionOk="0">
                  <a:moveTo>
                    <a:pt x="1" y="0"/>
                  </a:moveTo>
                  <a:lnTo>
                    <a:pt x="1" y="21403"/>
                  </a:lnTo>
                  <a:lnTo>
                    <a:pt x="1070" y="21403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3"/>
            <p:cNvSpPr/>
            <p:nvPr/>
          </p:nvSpPr>
          <p:spPr>
            <a:xfrm>
              <a:off x="4947350" y="7138575"/>
              <a:ext cx="26750" cy="601950"/>
            </a:xfrm>
            <a:custGeom>
              <a:avLst/>
              <a:gdLst/>
              <a:ahLst/>
              <a:cxnLst/>
              <a:rect l="l" t="t" r="r" b="b"/>
              <a:pathLst>
                <a:path w="1070" h="24078" extrusionOk="0">
                  <a:moveTo>
                    <a:pt x="1" y="1"/>
                  </a:moveTo>
                  <a:lnTo>
                    <a:pt x="1" y="24077"/>
                  </a:lnTo>
                  <a:lnTo>
                    <a:pt x="1070" y="24077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53"/>
            <p:cNvSpPr/>
            <p:nvPr/>
          </p:nvSpPr>
          <p:spPr>
            <a:xfrm>
              <a:off x="5000825" y="7018325"/>
              <a:ext cx="26750" cy="842500"/>
            </a:xfrm>
            <a:custGeom>
              <a:avLst/>
              <a:gdLst/>
              <a:ahLst/>
              <a:cxnLst/>
              <a:rect l="l" t="t" r="r" b="b"/>
              <a:pathLst>
                <a:path w="1070" h="33700" extrusionOk="0">
                  <a:moveTo>
                    <a:pt x="0" y="1"/>
                  </a:moveTo>
                  <a:lnTo>
                    <a:pt x="0" y="33699"/>
                  </a:lnTo>
                  <a:lnTo>
                    <a:pt x="1069" y="33699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53"/>
            <p:cNvSpPr/>
            <p:nvPr/>
          </p:nvSpPr>
          <p:spPr>
            <a:xfrm>
              <a:off x="5054275" y="7085125"/>
              <a:ext cx="27300" cy="708850"/>
            </a:xfrm>
            <a:custGeom>
              <a:avLst/>
              <a:gdLst/>
              <a:ahLst/>
              <a:cxnLst/>
              <a:rect l="l" t="t" r="r" b="b"/>
              <a:pathLst>
                <a:path w="1092" h="28354" extrusionOk="0">
                  <a:moveTo>
                    <a:pt x="0" y="1"/>
                  </a:moveTo>
                  <a:lnTo>
                    <a:pt x="0" y="28354"/>
                  </a:lnTo>
                  <a:lnTo>
                    <a:pt x="1092" y="28354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53"/>
            <p:cNvSpPr/>
            <p:nvPr/>
          </p:nvSpPr>
          <p:spPr>
            <a:xfrm>
              <a:off x="5121625" y="7178700"/>
              <a:ext cx="26750" cy="535100"/>
            </a:xfrm>
            <a:custGeom>
              <a:avLst/>
              <a:gdLst/>
              <a:ahLst/>
              <a:cxnLst/>
              <a:rect l="l" t="t" r="r" b="b"/>
              <a:pathLst>
                <a:path w="1070" h="21404" extrusionOk="0">
                  <a:moveTo>
                    <a:pt x="0" y="0"/>
                  </a:moveTo>
                  <a:lnTo>
                    <a:pt x="0" y="21403"/>
                  </a:lnTo>
                  <a:lnTo>
                    <a:pt x="1070" y="21403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3"/>
            <p:cNvSpPr/>
            <p:nvPr/>
          </p:nvSpPr>
          <p:spPr>
            <a:xfrm>
              <a:off x="5175075" y="7245500"/>
              <a:ext cx="26750" cy="401500"/>
            </a:xfrm>
            <a:custGeom>
              <a:avLst/>
              <a:gdLst/>
              <a:ahLst/>
              <a:cxnLst/>
              <a:rect l="l" t="t" r="r" b="b"/>
              <a:pathLst>
                <a:path w="1070" h="16060" extrusionOk="0">
                  <a:moveTo>
                    <a:pt x="1" y="0"/>
                  </a:moveTo>
                  <a:lnTo>
                    <a:pt x="1" y="16059"/>
                  </a:lnTo>
                  <a:lnTo>
                    <a:pt x="1070" y="16059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53"/>
            <p:cNvSpPr/>
            <p:nvPr/>
          </p:nvSpPr>
          <p:spPr>
            <a:xfrm>
              <a:off x="5228525" y="7018325"/>
              <a:ext cx="26750" cy="842500"/>
            </a:xfrm>
            <a:custGeom>
              <a:avLst/>
              <a:gdLst/>
              <a:ahLst/>
              <a:cxnLst/>
              <a:rect l="l" t="t" r="r" b="b"/>
              <a:pathLst>
                <a:path w="1070" h="33700" extrusionOk="0">
                  <a:moveTo>
                    <a:pt x="1" y="1"/>
                  </a:moveTo>
                  <a:lnTo>
                    <a:pt x="1" y="33699"/>
                  </a:lnTo>
                  <a:lnTo>
                    <a:pt x="1070" y="33699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53"/>
            <p:cNvSpPr/>
            <p:nvPr/>
          </p:nvSpPr>
          <p:spPr>
            <a:xfrm>
              <a:off x="5295375" y="7125250"/>
              <a:ext cx="26750" cy="628650"/>
            </a:xfrm>
            <a:custGeom>
              <a:avLst/>
              <a:gdLst/>
              <a:ahLst/>
              <a:cxnLst/>
              <a:rect l="l" t="t" r="r" b="b"/>
              <a:pathLst>
                <a:path w="1070" h="25146" extrusionOk="0">
                  <a:moveTo>
                    <a:pt x="1" y="0"/>
                  </a:moveTo>
                  <a:lnTo>
                    <a:pt x="1" y="25146"/>
                  </a:lnTo>
                  <a:lnTo>
                    <a:pt x="1070" y="25146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53"/>
            <p:cNvSpPr/>
            <p:nvPr/>
          </p:nvSpPr>
          <p:spPr>
            <a:xfrm>
              <a:off x="5348825" y="7205425"/>
              <a:ext cx="26750" cy="481650"/>
            </a:xfrm>
            <a:custGeom>
              <a:avLst/>
              <a:gdLst/>
              <a:ahLst/>
              <a:cxnLst/>
              <a:rect l="l" t="t" r="r" b="b"/>
              <a:pathLst>
                <a:path w="1070" h="19266" extrusionOk="0">
                  <a:moveTo>
                    <a:pt x="1" y="0"/>
                  </a:moveTo>
                  <a:lnTo>
                    <a:pt x="1" y="19265"/>
                  </a:lnTo>
                  <a:lnTo>
                    <a:pt x="1070" y="19265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53"/>
            <p:cNvSpPr/>
            <p:nvPr/>
          </p:nvSpPr>
          <p:spPr>
            <a:xfrm>
              <a:off x="5402275" y="7218775"/>
              <a:ext cx="26775" cy="454950"/>
            </a:xfrm>
            <a:custGeom>
              <a:avLst/>
              <a:gdLst/>
              <a:ahLst/>
              <a:cxnLst/>
              <a:rect l="l" t="t" r="r" b="b"/>
              <a:pathLst>
                <a:path w="1071" h="18198" extrusionOk="0">
                  <a:moveTo>
                    <a:pt x="1" y="0"/>
                  </a:moveTo>
                  <a:lnTo>
                    <a:pt x="1" y="18197"/>
                  </a:lnTo>
                  <a:lnTo>
                    <a:pt x="1070" y="18197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53"/>
            <p:cNvSpPr/>
            <p:nvPr/>
          </p:nvSpPr>
          <p:spPr>
            <a:xfrm>
              <a:off x="5469075" y="7272225"/>
              <a:ext cx="26750" cy="348050"/>
            </a:xfrm>
            <a:custGeom>
              <a:avLst/>
              <a:gdLst/>
              <a:ahLst/>
              <a:cxnLst/>
              <a:rect l="l" t="t" r="r" b="b"/>
              <a:pathLst>
                <a:path w="1070" h="13922" extrusionOk="0">
                  <a:moveTo>
                    <a:pt x="1" y="0"/>
                  </a:moveTo>
                  <a:lnTo>
                    <a:pt x="1" y="13921"/>
                  </a:lnTo>
                  <a:lnTo>
                    <a:pt x="1070" y="13921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53"/>
            <p:cNvSpPr/>
            <p:nvPr/>
          </p:nvSpPr>
          <p:spPr>
            <a:xfrm>
              <a:off x="5522550" y="7232150"/>
              <a:ext cx="26750" cy="428175"/>
            </a:xfrm>
            <a:custGeom>
              <a:avLst/>
              <a:gdLst/>
              <a:ahLst/>
              <a:cxnLst/>
              <a:rect l="l" t="t" r="r" b="b"/>
              <a:pathLst>
                <a:path w="1070" h="17127" extrusionOk="0">
                  <a:moveTo>
                    <a:pt x="0" y="1"/>
                  </a:moveTo>
                  <a:lnTo>
                    <a:pt x="0" y="17127"/>
                  </a:lnTo>
                  <a:lnTo>
                    <a:pt x="1069" y="17127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53"/>
            <p:cNvSpPr/>
            <p:nvPr/>
          </p:nvSpPr>
          <p:spPr>
            <a:xfrm>
              <a:off x="5576000" y="7258875"/>
              <a:ext cx="26750" cy="374725"/>
            </a:xfrm>
            <a:custGeom>
              <a:avLst/>
              <a:gdLst/>
              <a:ahLst/>
              <a:cxnLst/>
              <a:rect l="l" t="t" r="r" b="b"/>
              <a:pathLst>
                <a:path w="1070" h="14989" extrusionOk="0">
                  <a:moveTo>
                    <a:pt x="0" y="1"/>
                  </a:moveTo>
                  <a:lnTo>
                    <a:pt x="0" y="14989"/>
                  </a:lnTo>
                  <a:lnTo>
                    <a:pt x="1069" y="14989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53"/>
            <p:cNvSpPr/>
            <p:nvPr/>
          </p:nvSpPr>
          <p:spPr>
            <a:xfrm>
              <a:off x="5642825" y="7258875"/>
              <a:ext cx="26775" cy="374725"/>
            </a:xfrm>
            <a:custGeom>
              <a:avLst/>
              <a:gdLst/>
              <a:ahLst/>
              <a:cxnLst/>
              <a:rect l="l" t="t" r="r" b="b"/>
              <a:pathLst>
                <a:path w="1071" h="14989" extrusionOk="0">
                  <a:moveTo>
                    <a:pt x="1" y="1"/>
                  </a:moveTo>
                  <a:lnTo>
                    <a:pt x="1" y="14989"/>
                  </a:lnTo>
                  <a:lnTo>
                    <a:pt x="1070" y="14989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53"/>
            <p:cNvSpPr/>
            <p:nvPr/>
          </p:nvSpPr>
          <p:spPr>
            <a:xfrm>
              <a:off x="5696300" y="7151975"/>
              <a:ext cx="26750" cy="575200"/>
            </a:xfrm>
            <a:custGeom>
              <a:avLst/>
              <a:gdLst/>
              <a:ahLst/>
              <a:cxnLst/>
              <a:rect l="l" t="t" r="r" b="b"/>
              <a:pathLst>
                <a:path w="1070" h="23008" extrusionOk="0">
                  <a:moveTo>
                    <a:pt x="0" y="0"/>
                  </a:moveTo>
                  <a:lnTo>
                    <a:pt x="0" y="23008"/>
                  </a:lnTo>
                  <a:lnTo>
                    <a:pt x="1069" y="23008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53"/>
            <p:cNvSpPr/>
            <p:nvPr/>
          </p:nvSpPr>
          <p:spPr>
            <a:xfrm>
              <a:off x="5749750" y="7192050"/>
              <a:ext cx="26750" cy="508400"/>
            </a:xfrm>
            <a:custGeom>
              <a:avLst/>
              <a:gdLst/>
              <a:ahLst/>
              <a:cxnLst/>
              <a:rect l="l" t="t" r="r" b="b"/>
              <a:pathLst>
                <a:path w="1070" h="20336" extrusionOk="0">
                  <a:moveTo>
                    <a:pt x="0" y="0"/>
                  </a:moveTo>
                  <a:lnTo>
                    <a:pt x="0" y="20335"/>
                  </a:lnTo>
                  <a:lnTo>
                    <a:pt x="1070" y="20335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53"/>
            <p:cNvSpPr/>
            <p:nvPr/>
          </p:nvSpPr>
          <p:spPr>
            <a:xfrm>
              <a:off x="5816550" y="7071775"/>
              <a:ext cx="26750" cy="735575"/>
            </a:xfrm>
            <a:custGeom>
              <a:avLst/>
              <a:gdLst/>
              <a:ahLst/>
              <a:cxnLst/>
              <a:rect l="l" t="t" r="r" b="b"/>
              <a:pathLst>
                <a:path w="1070" h="29423" extrusionOk="0">
                  <a:moveTo>
                    <a:pt x="0" y="1"/>
                  </a:moveTo>
                  <a:lnTo>
                    <a:pt x="0" y="29423"/>
                  </a:lnTo>
                  <a:lnTo>
                    <a:pt x="1069" y="29423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53"/>
            <p:cNvSpPr/>
            <p:nvPr/>
          </p:nvSpPr>
          <p:spPr>
            <a:xfrm>
              <a:off x="5870000" y="7004950"/>
              <a:ext cx="26750" cy="869200"/>
            </a:xfrm>
            <a:custGeom>
              <a:avLst/>
              <a:gdLst/>
              <a:ahLst/>
              <a:cxnLst/>
              <a:rect l="l" t="t" r="r" b="b"/>
              <a:pathLst>
                <a:path w="1070" h="34768" extrusionOk="0">
                  <a:moveTo>
                    <a:pt x="1" y="0"/>
                  </a:moveTo>
                  <a:lnTo>
                    <a:pt x="1" y="34768"/>
                  </a:lnTo>
                  <a:lnTo>
                    <a:pt x="1070" y="34768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53"/>
            <p:cNvSpPr/>
            <p:nvPr/>
          </p:nvSpPr>
          <p:spPr>
            <a:xfrm>
              <a:off x="5923450" y="7085125"/>
              <a:ext cx="26750" cy="708850"/>
            </a:xfrm>
            <a:custGeom>
              <a:avLst/>
              <a:gdLst/>
              <a:ahLst/>
              <a:cxnLst/>
              <a:rect l="l" t="t" r="r" b="b"/>
              <a:pathLst>
                <a:path w="1070" h="28354" extrusionOk="0">
                  <a:moveTo>
                    <a:pt x="1" y="1"/>
                  </a:moveTo>
                  <a:lnTo>
                    <a:pt x="1" y="28354"/>
                  </a:lnTo>
                  <a:lnTo>
                    <a:pt x="1070" y="28354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53"/>
            <p:cNvSpPr/>
            <p:nvPr/>
          </p:nvSpPr>
          <p:spPr>
            <a:xfrm>
              <a:off x="5990300" y="7018325"/>
              <a:ext cx="26750" cy="842500"/>
            </a:xfrm>
            <a:custGeom>
              <a:avLst/>
              <a:gdLst/>
              <a:ahLst/>
              <a:cxnLst/>
              <a:rect l="l" t="t" r="r" b="b"/>
              <a:pathLst>
                <a:path w="1070" h="33700" extrusionOk="0">
                  <a:moveTo>
                    <a:pt x="0" y="1"/>
                  </a:moveTo>
                  <a:lnTo>
                    <a:pt x="0" y="33699"/>
                  </a:lnTo>
                  <a:lnTo>
                    <a:pt x="1070" y="33699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53"/>
            <p:cNvSpPr/>
            <p:nvPr/>
          </p:nvSpPr>
          <p:spPr>
            <a:xfrm>
              <a:off x="6043750" y="7205425"/>
              <a:ext cx="26750" cy="481650"/>
            </a:xfrm>
            <a:custGeom>
              <a:avLst/>
              <a:gdLst/>
              <a:ahLst/>
              <a:cxnLst/>
              <a:rect l="l" t="t" r="r" b="b"/>
              <a:pathLst>
                <a:path w="1070" h="19266" extrusionOk="0">
                  <a:moveTo>
                    <a:pt x="1" y="0"/>
                  </a:moveTo>
                  <a:lnTo>
                    <a:pt x="1" y="19265"/>
                  </a:lnTo>
                  <a:lnTo>
                    <a:pt x="1070" y="19265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53"/>
            <p:cNvSpPr/>
            <p:nvPr/>
          </p:nvSpPr>
          <p:spPr>
            <a:xfrm>
              <a:off x="6097200" y="7285600"/>
              <a:ext cx="26750" cy="321275"/>
            </a:xfrm>
            <a:custGeom>
              <a:avLst/>
              <a:gdLst/>
              <a:ahLst/>
              <a:cxnLst/>
              <a:rect l="l" t="t" r="r" b="b"/>
              <a:pathLst>
                <a:path w="1070" h="12851" extrusionOk="0">
                  <a:moveTo>
                    <a:pt x="1" y="1"/>
                  </a:moveTo>
                  <a:lnTo>
                    <a:pt x="1" y="12851"/>
                  </a:lnTo>
                  <a:lnTo>
                    <a:pt x="1070" y="12851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53"/>
            <p:cNvSpPr/>
            <p:nvPr/>
          </p:nvSpPr>
          <p:spPr>
            <a:xfrm>
              <a:off x="6164000" y="7232150"/>
              <a:ext cx="26750" cy="428175"/>
            </a:xfrm>
            <a:custGeom>
              <a:avLst/>
              <a:gdLst/>
              <a:ahLst/>
              <a:cxnLst/>
              <a:rect l="l" t="t" r="r" b="b"/>
              <a:pathLst>
                <a:path w="1070" h="17127" extrusionOk="0">
                  <a:moveTo>
                    <a:pt x="1" y="1"/>
                  </a:moveTo>
                  <a:lnTo>
                    <a:pt x="1" y="17127"/>
                  </a:lnTo>
                  <a:lnTo>
                    <a:pt x="1070" y="17127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53"/>
            <p:cNvSpPr/>
            <p:nvPr/>
          </p:nvSpPr>
          <p:spPr>
            <a:xfrm>
              <a:off x="6217475" y="7125250"/>
              <a:ext cx="26750" cy="628650"/>
            </a:xfrm>
            <a:custGeom>
              <a:avLst/>
              <a:gdLst/>
              <a:ahLst/>
              <a:cxnLst/>
              <a:rect l="l" t="t" r="r" b="b"/>
              <a:pathLst>
                <a:path w="1070" h="25146" extrusionOk="0">
                  <a:moveTo>
                    <a:pt x="0" y="0"/>
                  </a:moveTo>
                  <a:lnTo>
                    <a:pt x="0" y="25146"/>
                  </a:lnTo>
                  <a:lnTo>
                    <a:pt x="1069" y="25146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53"/>
            <p:cNvSpPr/>
            <p:nvPr/>
          </p:nvSpPr>
          <p:spPr>
            <a:xfrm>
              <a:off x="6270925" y="6991600"/>
              <a:ext cx="26750" cy="895950"/>
            </a:xfrm>
            <a:custGeom>
              <a:avLst/>
              <a:gdLst/>
              <a:ahLst/>
              <a:cxnLst/>
              <a:rect l="l" t="t" r="r" b="b"/>
              <a:pathLst>
                <a:path w="1070" h="35838" extrusionOk="0">
                  <a:moveTo>
                    <a:pt x="0" y="1"/>
                  </a:moveTo>
                  <a:lnTo>
                    <a:pt x="0" y="35837"/>
                  </a:lnTo>
                  <a:lnTo>
                    <a:pt x="1069" y="35837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53"/>
            <p:cNvSpPr/>
            <p:nvPr/>
          </p:nvSpPr>
          <p:spPr>
            <a:xfrm>
              <a:off x="6337750" y="6991600"/>
              <a:ext cx="26775" cy="895950"/>
            </a:xfrm>
            <a:custGeom>
              <a:avLst/>
              <a:gdLst/>
              <a:ahLst/>
              <a:cxnLst/>
              <a:rect l="l" t="t" r="r" b="b"/>
              <a:pathLst>
                <a:path w="1071" h="35838" extrusionOk="0">
                  <a:moveTo>
                    <a:pt x="1" y="1"/>
                  </a:moveTo>
                  <a:lnTo>
                    <a:pt x="1" y="35837"/>
                  </a:lnTo>
                  <a:lnTo>
                    <a:pt x="1070" y="35837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53"/>
            <p:cNvSpPr/>
            <p:nvPr/>
          </p:nvSpPr>
          <p:spPr>
            <a:xfrm>
              <a:off x="6391225" y="7085125"/>
              <a:ext cx="26750" cy="708850"/>
            </a:xfrm>
            <a:custGeom>
              <a:avLst/>
              <a:gdLst/>
              <a:ahLst/>
              <a:cxnLst/>
              <a:rect l="l" t="t" r="r" b="b"/>
              <a:pathLst>
                <a:path w="1070" h="28354" extrusionOk="0">
                  <a:moveTo>
                    <a:pt x="0" y="1"/>
                  </a:moveTo>
                  <a:lnTo>
                    <a:pt x="0" y="28354"/>
                  </a:lnTo>
                  <a:lnTo>
                    <a:pt x="1069" y="28354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53"/>
            <p:cNvSpPr/>
            <p:nvPr/>
          </p:nvSpPr>
          <p:spPr>
            <a:xfrm>
              <a:off x="6444675" y="7178700"/>
              <a:ext cx="26750" cy="535100"/>
            </a:xfrm>
            <a:custGeom>
              <a:avLst/>
              <a:gdLst/>
              <a:ahLst/>
              <a:cxnLst/>
              <a:rect l="l" t="t" r="r" b="b"/>
              <a:pathLst>
                <a:path w="1070" h="21404" extrusionOk="0">
                  <a:moveTo>
                    <a:pt x="0" y="0"/>
                  </a:moveTo>
                  <a:lnTo>
                    <a:pt x="0" y="21403"/>
                  </a:lnTo>
                  <a:lnTo>
                    <a:pt x="1069" y="21403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3"/>
            <p:cNvSpPr/>
            <p:nvPr/>
          </p:nvSpPr>
          <p:spPr>
            <a:xfrm>
              <a:off x="6511475" y="7298950"/>
              <a:ext cx="26750" cy="294025"/>
            </a:xfrm>
            <a:custGeom>
              <a:avLst/>
              <a:gdLst/>
              <a:ahLst/>
              <a:cxnLst/>
              <a:rect l="l" t="t" r="r" b="b"/>
              <a:pathLst>
                <a:path w="1070" h="11761" extrusionOk="0">
                  <a:moveTo>
                    <a:pt x="0" y="1"/>
                  </a:moveTo>
                  <a:lnTo>
                    <a:pt x="0" y="11761"/>
                  </a:lnTo>
                  <a:lnTo>
                    <a:pt x="1069" y="11761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53"/>
            <p:cNvSpPr/>
            <p:nvPr/>
          </p:nvSpPr>
          <p:spPr>
            <a:xfrm>
              <a:off x="6564925" y="7312325"/>
              <a:ext cx="26750" cy="267325"/>
            </a:xfrm>
            <a:custGeom>
              <a:avLst/>
              <a:gdLst/>
              <a:ahLst/>
              <a:cxnLst/>
              <a:rect l="l" t="t" r="r" b="b"/>
              <a:pathLst>
                <a:path w="1070" h="10693" extrusionOk="0">
                  <a:moveTo>
                    <a:pt x="1" y="1"/>
                  </a:moveTo>
                  <a:lnTo>
                    <a:pt x="1" y="10692"/>
                  </a:lnTo>
                  <a:lnTo>
                    <a:pt x="1070" y="10692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53"/>
            <p:cNvSpPr/>
            <p:nvPr/>
          </p:nvSpPr>
          <p:spPr>
            <a:xfrm>
              <a:off x="6631775" y="7258875"/>
              <a:ext cx="26750" cy="374725"/>
            </a:xfrm>
            <a:custGeom>
              <a:avLst/>
              <a:gdLst/>
              <a:ahLst/>
              <a:cxnLst/>
              <a:rect l="l" t="t" r="r" b="b"/>
              <a:pathLst>
                <a:path w="1070" h="14989" extrusionOk="0">
                  <a:moveTo>
                    <a:pt x="0" y="1"/>
                  </a:moveTo>
                  <a:lnTo>
                    <a:pt x="0" y="14989"/>
                  </a:lnTo>
                  <a:lnTo>
                    <a:pt x="1069" y="14989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53"/>
            <p:cNvSpPr/>
            <p:nvPr/>
          </p:nvSpPr>
          <p:spPr>
            <a:xfrm>
              <a:off x="6685225" y="7178700"/>
              <a:ext cx="26750" cy="535100"/>
            </a:xfrm>
            <a:custGeom>
              <a:avLst/>
              <a:gdLst/>
              <a:ahLst/>
              <a:cxnLst/>
              <a:rect l="l" t="t" r="r" b="b"/>
              <a:pathLst>
                <a:path w="1070" h="21404" extrusionOk="0">
                  <a:moveTo>
                    <a:pt x="0" y="0"/>
                  </a:moveTo>
                  <a:lnTo>
                    <a:pt x="0" y="21403"/>
                  </a:lnTo>
                  <a:lnTo>
                    <a:pt x="1070" y="21403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53"/>
            <p:cNvSpPr/>
            <p:nvPr/>
          </p:nvSpPr>
          <p:spPr>
            <a:xfrm>
              <a:off x="6738675" y="7138575"/>
              <a:ext cx="26750" cy="601950"/>
            </a:xfrm>
            <a:custGeom>
              <a:avLst/>
              <a:gdLst/>
              <a:ahLst/>
              <a:cxnLst/>
              <a:rect l="l" t="t" r="r" b="b"/>
              <a:pathLst>
                <a:path w="1070" h="24078" extrusionOk="0">
                  <a:moveTo>
                    <a:pt x="1" y="1"/>
                  </a:moveTo>
                  <a:lnTo>
                    <a:pt x="1" y="24077"/>
                  </a:lnTo>
                  <a:lnTo>
                    <a:pt x="1070" y="24077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53"/>
            <p:cNvSpPr/>
            <p:nvPr/>
          </p:nvSpPr>
          <p:spPr>
            <a:xfrm>
              <a:off x="6805475" y="7018325"/>
              <a:ext cx="27300" cy="842500"/>
            </a:xfrm>
            <a:custGeom>
              <a:avLst/>
              <a:gdLst/>
              <a:ahLst/>
              <a:cxnLst/>
              <a:rect l="l" t="t" r="r" b="b"/>
              <a:pathLst>
                <a:path w="1092" h="33700" extrusionOk="0">
                  <a:moveTo>
                    <a:pt x="1" y="1"/>
                  </a:moveTo>
                  <a:lnTo>
                    <a:pt x="1" y="33699"/>
                  </a:lnTo>
                  <a:lnTo>
                    <a:pt x="1092" y="33699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53"/>
            <p:cNvSpPr/>
            <p:nvPr/>
          </p:nvSpPr>
          <p:spPr>
            <a:xfrm>
              <a:off x="6859500" y="7085125"/>
              <a:ext cx="26750" cy="708850"/>
            </a:xfrm>
            <a:custGeom>
              <a:avLst/>
              <a:gdLst/>
              <a:ahLst/>
              <a:cxnLst/>
              <a:rect l="l" t="t" r="r" b="b"/>
              <a:pathLst>
                <a:path w="1070" h="28354" extrusionOk="0">
                  <a:moveTo>
                    <a:pt x="0" y="1"/>
                  </a:moveTo>
                  <a:lnTo>
                    <a:pt x="0" y="28354"/>
                  </a:lnTo>
                  <a:lnTo>
                    <a:pt x="1069" y="28354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53"/>
            <p:cNvSpPr/>
            <p:nvPr/>
          </p:nvSpPr>
          <p:spPr>
            <a:xfrm>
              <a:off x="6912950" y="7178700"/>
              <a:ext cx="26750" cy="535100"/>
            </a:xfrm>
            <a:custGeom>
              <a:avLst/>
              <a:gdLst/>
              <a:ahLst/>
              <a:cxnLst/>
              <a:rect l="l" t="t" r="r" b="b"/>
              <a:pathLst>
                <a:path w="1070" h="21404" extrusionOk="0">
                  <a:moveTo>
                    <a:pt x="0" y="0"/>
                  </a:moveTo>
                  <a:lnTo>
                    <a:pt x="0" y="21403"/>
                  </a:lnTo>
                  <a:lnTo>
                    <a:pt x="1069" y="21403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53"/>
            <p:cNvSpPr/>
            <p:nvPr/>
          </p:nvSpPr>
          <p:spPr>
            <a:xfrm>
              <a:off x="6979750" y="7245500"/>
              <a:ext cx="26750" cy="401500"/>
            </a:xfrm>
            <a:custGeom>
              <a:avLst/>
              <a:gdLst/>
              <a:ahLst/>
              <a:cxnLst/>
              <a:rect l="l" t="t" r="r" b="b"/>
              <a:pathLst>
                <a:path w="1070" h="16060" extrusionOk="0">
                  <a:moveTo>
                    <a:pt x="0" y="0"/>
                  </a:moveTo>
                  <a:lnTo>
                    <a:pt x="0" y="16059"/>
                  </a:lnTo>
                  <a:lnTo>
                    <a:pt x="1069" y="16059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53"/>
            <p:cNvSpPr/>
            <p:nvPr/>
          </p:nvSpPr>
          <p:spPr>
            <a:xfrm>
              <a:off x="7033200" y="7018325"/>
              <a:ext cx="26750" cy="842500"/>
            </a:xfrm>
            <a:custGeom>
              <a:avLst/>
              <a:gdLst/>
              <a:ahLst/>
              <a:cxnLst/>
              <a:rect l="l" t="t" r="r" b="b"/>
              <a:pathLst>
                <a:path w="1070" h="33700" extrusionOk="0">
                  <a:moveTo>
                    <a:pt x="0" y="1"/>
                  </a:moveTo>
                  <a:lnTo>
                    <a:pt x="0" y="33699"/>
                  </a:lnTo>
                  <a:lnTo>
                    <a:pt x="1070" y="33699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53"/>
            <p:cNvSpPr/>
            <p:nvPr/>
          </p:nvSpPr>
          <p:spPr>
            <a:xfrm>
              <a:off x="7086650" y="7125250"/>
              <a:ext cx="26750" cy="628650"/>
            </a:xfrm>
            <a:custGeom>
              <a:avLst/>
              <a:gdLst/>
              <a:ahLst/>
              <a:cxnLst/>
              <a:rect l="l" t="t" r="r" b="b"/>
              <a:pathLst>
                <a:path w="1070" h="25146" extrusionOk="0">
                  <a:moveTo>
                    <a:pt x="1" y="0"/>
                  </a:moveTo>
                  <a:lnTo>
                    <a:pt x="1" y="25146"/>
                  </a:lnTo>
                  <a:lnTo>
                    <a:pt x="1070" y="25146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53"/>
            <p:cNvSpPr/>
            <p:nvPr/>
          </p:nvSpPr>
          <p:spPr>
            <a:xfrm>
              <a:off x="7153500" y="7205425"/>
              <a:ext cx="26750" cy="481650"/>
            </a:xfrm>
            <a:custGeom>
              <a:avLst/>
              <a:gdLst/>
              <a:ahLst/>
              <a:cxnLst/>
              <a:rect l="l" t="t" r="r" b="b"/>
              <a:pathLst>
                <a:path w="1070" h="19266" extrusionOk="0">
                  <a:moveTo>
                    <a:pt x="0" y="0"/>
                  </a:moveTo>
                  <a:lnTo>
                    <a:pt x="0" y="19265"/>
                  </a:lnTo>
                  <a:lnTo>
                    <a:pt x="1069" y="19265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53"/>
            <p:cNvSpPr/>
            <p:nvPr/>
          </p:nvSpPr>
          <p:spPr>
            <a:xfrm>
              <a:off x="7206950" y="7218775"/>
              <a:ext cx="26750" cy="454950"/>
            </a:xfrm>
            <a:custGeom>
              <a:avLst/>
              <a:gdLst/>
              <a:ahLst/>
              <a:cxnLst/>
              <a:rect l="l" t="t" r="r" b="b"/>
              <a:pathLst>
                <a:path w="1070" h="18198" extrusionOk="0">
                  <a:moveTo>
                    <a:pt x="0" y="0"/>
                  </a:moveTo>
                  <a:lnTo>
                    <a:pt x="0" y="18197"/>
                  </a:lnTo>
                  <a:lnTo>
                    <a:pt x="1070" y="18197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53"/>
            <p:cNvSpPr/>
            <p:nvPr/>
          </p:nvSpPr>
          <p:spPr>
            <a:xfrm>
              <a:off x="7260400" y="7272225"/>
              <a:ext cx="26750" cy="348050"/>
            </a:xfrm>
            <a:custGeom>
              <a:avLst/>
              <a:gdLst/>
              <a:ahLst/>
              <a:cxnLst/>
              <a:rect l="l" t="t" r="r" b="b"/>
              <a:pathLst>
                <a:path w="1070" h="13922" extrusionOk="0">
                  <a:moveTo>
                    <a:pt x="1" y="0"/>
                  </a:moveTo>
                  <a:lnTo>
                    <a:pt x="1" y="13921"/>
                  </a:lnTo>
                  <a:lnTo>
                    <a:pt x="1070" y="13921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53"/>
            <p:cNvSpPr/>
            <p:nvPr/>
          </p:nvSpPr>
          <p:spPr>
            <a:xfrm>
              <a:off x="7327200" y="7232150"/>
              <a:ext cx="26750" cy="428175"/>
            </a:xfrm>
            <a:custGeom>
              <a:avLst/>
              <a:gdLst/>
              <a:ahLst/>
              <a:cxnLst/>
              <a:rect l="l" t="t" r="r" b="b"/>
              <a:pathLst>
                <a:path w="1070" h="17127" extrusionOk="0">
                  <a:moveTo>
                    <a:pt x="1" y="1"/>
                  </a:moveTo>
                  <a:lnTo>
                    <a:pt x="1" y="17127"/>
                  </a:lnTo>
                  <a:lnTo>
                    <a:pt x="1070" y="17127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53"/>
            <p:cNvSpPr/>
            <p:nvPr/>
          </p:nvSpPr>
          <p:spPr>
            <a:xfrm>
              <a:off x="7380650" y="7258875"/>
              <a:ext cx="26750" cy="374725"/>
            </a:xfrm>
            <a:custGeom>
              <a:avLst/>
              <a:gdLst/>
              <a:ahLst/>
              <a:cxnLst/>
              <a:rect l="l" t="t" r="r" b="b"/>
              <a:pathLst>
                <a:path w="1070" h="14989" extrusionOk="0">
                  <a:moveTo>
                    <a:pt x="1" y="1"/>
                  </a:moveTo>
                  <a:lnTo>
                    <a:pt x="1" y="14989"/>
                  </a:lnTo>
                  <a:lnTo>
                    <a:pt x="1070" y="14989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53"/>
            <p:cNvSpPr/>
            <p:nvPr/>
          </p:nvSpPr>
          <p:spPr>
            <a:xfrm>
              <a:off x="7434125" y="7258875"/>
              <a:ext cx="26750" cy="374725"/>
            </a:xfrm>
            <a:custGeom>
              <a:avLst/>
              <a:gdLst/>
              <a:ahLst/>
              <a:cxnLst/>
              <a:rect l="l" t="t" r="r" b="b"/>
              <a:pathLst>
                <a:path w="1070" h="14989" extrusionOk="0">
                  <a:moveTo>
                    <a:pt x="0" y="1"/>
                  </a:moveTo>
                  <a:lnTo>
                    <a:pt x="0" y="14989"/>
                  </a:lnTo>
                  <a:lnTo>
                    <a:pt x="1069" y="14989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53"/>
            <p:cNvSpPr/>
            <p:nvPr/>
          </p:nvSpPr>
          <p:spPr>
            <a:xfrm>
              <a:off x="7500950" y="7151975"/>
              <a:ext cx="26750" cy="575200"/>
            </a:xfrm>
            <a:custGeom>
              <a:avLst/>
              <a:gdLst/>
              <a:ahLst/>
              <a:cxnLst/>
              <a:rect l="l" t="t" r="r" b="b"/>
              <a:pathLst>
                <a:path w="1070" h="23008" extrusionOk="0">
                  <a:moveTo>
                    <a:pt x="1" y="0"/>
                  </a:moveTo>
                  <a:lnTo>
                    <a:pt x="1" y="23008"/>
                  </a:lnTo>
                  <a:lnTo>
                    <a:pt x="1070" y="23008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53"/>
            <p:cNvSpPr/>
            <p:nvPr/>
          </p:nvSpPr>
          <p:spPr>
            <a:xfrm>
              <a:off x="7554400" y="7058400"/>
              <a:ext cx="26775" cy="762300"/>
            </a:xfrm>
            <a:custGeom>
              <a:avLst/>
              <a:gdLst/>
              <a:ahLst/>
              <a:cxnLst/>
              <a:rect l="l" t="t" r="r" b="b"/>
              <a:pathLst>
                <a:path w="1071" h="30492" extrusionOk="0">
                  <a:moveTo>
                    <a:pt x="1" y="0"/>
                  </a:moveTo>
                  <a:lnTo>
                    <a:pt x="1" y="30492"/>
                  </a:lnTo>
                  <a:lnTo>
                    <a:pt x="1070" y="30492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53"/>
            <p:cNvSpPr/>
            <p:nvPr/>
          </p:nvSpPr>
          <p:spPr>
            <a:xfrm>
              <a:off x="7607875" y="7071775"/>
              <a:ext cx="26750" cy="735575"/>
            </a:xfrm>
            <a:custGeom>
              <a:avLst/>
              <a:gdLst/>
              <a:ahLst/>
              <a:cxnLst/>
              <a:rect l="l" t="t" r="r" b="b"/>
              <a:pathLst>
                <a:path w="1070" h="29423" extrusionOk="0">
                  <a:moveTo>
                    <a:pt x="0" y="1"/>
                  </a:moveTo>
                  <a:lnTo>
                    <a:pt x="0" y="29423"/>
                  </a:lnTo>
                  <a:lnTo>
                    <a:pt x="1069" y="29423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53"/>
            <p:cNvSpPr/>
            <p:nvPr/>
          </p:nvSpPr>
          <p:spPr>
            <a:xfrm>
              <a:off x="7674675" y="7151975"/>
              <a:ext cx="26750" cy="575200"/>
            </a:xfrm>
            <a:custGeom>
              <a:avLst/>
              <a:gdLst/>
              <a:ahLst/>
              <a:cxnLst/>
              <a:rect l="l" t="t" r="r" b="b"/>
              <a:pathLst>
                <a:path w="1070" h="23008" extrusionOk="0">
                  <a:moveTo>
                    <a:pt x="0" y="0"/>
                  </a:moveTo>
                  <a:lnTo>
                    <a:pt x="0" y="23008"/>
                  </a:lnTo>
                  <a:lnTo>
                    <a:pt x="1069" y="23008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53"/>
            <p:cNvSpPr/>
            <p:nvPr/>
          </p:nvSpPr>
          <p:spPr>
            <a:xfrm>
              <a:off x="7728125" y="7325675"/>
              <a:ext cx="26750" cy="240575"/>
            </a:xfrm>
            <a:custGeom>
              <a:avLst/>
              <a:gdLst/>
              <a:ahLst/>
              <a:cxnLst/>
              <a:rect l="l" t="t" r="r" b="b"/>
              <a:pathLst>
                <a:path w="1070" h="9623" extrusionOk="0">
                  <a:moveTo>
                    <a:pt x="0" y="1"/>
                  </a:moveTo>
                  <a:lnTo>
                    <a:pt x="0" y="9623"/>
                  </a:lnTo>
                  <a:lnTo>
                    <a:pt x="1069" y="9623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53"/>
            <p:cNvSpPr/>
            <p:nvPr/>
          </p:nvSpPr>
          <p:spPr>
            <a:xfrm>
              <a:off x="2848700" y="7445975"/>
              <a:ext cx="5026475" cy="25"/>
            </a:xfrm>
            <a:custGeom>
              <a:avLst/>
              <a:gdLst/>
              <a:ahLst/>
              <a:cxnLst/>
              <a:rect l="l" t="t" r="r" b="b"/>
              <a:pathLst>
                <a:path w="201059" h="1" extrusionOk="0">
                  <a:moveTo>
                    <a:pt x="0" y="1"/>
                  </a:moveTo>
                  <a:lnTo>
                    <a:pt x="2010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53"/>
            <p:cNvSpPr/>
            <p:nvPr/>
          </p:nvSpPr>
          <p:spPr>
            <a:xfrm>
              <a:off x="2848700" y="7432600"/>
              <a:ext cx="5026475" cy="26750"/>
            </a:xfrm>
            <a:custGeom>
              <a:avLst/>
              <a:gdLst/>
              <a:ahLst/>
              <a:cxnLst/>
              <a:rect l="l" t="t" r="r" b="b"/>
              <a:pathLst>
                <a:path w="201059" h="1070" extrusionOk="0">
                  <a:moveTo>
                    <a:pt x="0" y="0"/>
                  </a:moveTo>
                  <a:lnTo>
                    <a:pt x="0" y="1069"/>
                  </a:lnTo>
                  <a:lnTo>
                    <a:pt x="201058" y="1069"/>
                  </a:lnTo>
                  <a:lnTo>
                    <a:pt x="2010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2" name="Google Shape;2662;p53"/>
          <p:cNvGrpSpPr/>
          <p:nvPr/>
        </p:nvGrpSpPr>
        <p:grpSpPr>
          <a:xfrm>
            <a:off x="5139107" y="3839169"/>
            <a:ext cx="3155118" cy="469786"/>
            <a:chOff x="2848700" y="4826075"/>
            <a:chExt cx="5026475" cy="748425"/>
          </a:xfrm>
        </p:grpSpPr>
        <p:sp>
          <p:nvSpPr>
            <p:cNvPr id="2663" name="Google Shape;2663;p53"/>
            <p:cNvSpPr/>
            <p:nvPr/>
          </p:nvSpPr>
          <p:spPr>
            <a:xfrm>
              <a:off x="2995700" y="5253725"/>
              <a:ext cx="25" cy="307425"/>
            </a:xfrm>
            <a:custGeom>
              <a:avLst/>
              <a:gdLst/>
              <a:ahLst/>
              <a:cxnLst/>
              <a:rect l="l" t="t" r="r" b="b"/>
              <a:pathLst>
                <a:path w="1" h="12297" extrusionOk="0">
                  <a:moveTo>
                    <a:pt x="1" y="1"/>
                  </a:moveTo>
                  <a:lnTo>
                    <a:pt x="1" y="122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53"/>
            <p:cNvSpPr/>
            <p:nvPr/>
          </p:nvSpPr>
          <p:spPr>
            <a:xfrm>
              <a:off x="2931575" y="5253725"/>
              <a:ext cx="148625" cy="307425"/>
            </a:xfrm>
            <a:custGeom>
              <a:avLst/>
              <a:gdLst/>
              <a:ahLst/>
              <a:cxnLst/>
              <a:rect l="l" t="t" r="r" b="b"/>
              <a:pathLst>
                <a:path w="5945" h="12297" extrusionOk="0">
                  <a:moveTo>
                    <a:pt x="2971" y="1"/>
                  </a:moveTo>
                  <a:cubicBezTo>
                    <a:pt x="2415" y="1"/>
                    <a:pt x="1860" y="707"/>
                    <a:pt x="1711" y="1583"/>
                  </a:cubicBezTo>
                  <a:lnTo>
                    <a:pt x="149" y="10714"/>
                  </a:lnTo>
                  <a:cubicBezTo>
                    <a:pt x="0" y="11590"/>
                    <a:pt x="599" y="12297"/>
                    <a:pt x="1475" y="12297"/>
                  </a:cubicBezTo>
                  <a:lnTo>
                    <a:pt x="4468" y="12297"/>
                  </a:lnTo>
                  <a:cubicBezTo>
                    <a:pt x="5346" y="12297"/>
                    <a:pt x="5944" y="11590"/>
                    <a:pt x="5794" y="10714"/>
                  </a:cubicBezTo>
                  <a:lnTo>
                    <a:pt x="4234" y="1583"/>
                  </a:lnTo>
                  <a:cubicBezTo>
                    <a:pt x="4083" y="707"/>
                    <a:pt x="3507" y="1"/>
                    <a:pt x="29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53"/>
            <p:cNvSpPr/>
            <p:nvPr/>
          </p:nvSpPr>
          <p:spPr>
            <a:xfrm>
              <a:off x="3142700" y="5013175"/>
              <a:ext cx="25" cy="547975"/>
            </a:xfrm>
            <a:custGeom>
              <a:avLst/>
              <a:gdLst/>
              <a:ahLst/>
              <a:cxnLst/>
              <a:rect l="l" t="t" r="r" b="b"/>
              <a:pathLst>
                <a:path w="1" h="21919" extrusionOk="0">
                  <a:moveTo>
                    <a:pt x="0" y="1"/>
                  </a:moveTo>
                  <a:lnTo>
                    <a:pt x="0" y="219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53"/>
            <p:cNvSpPr/>
            <p:nvPr/>
          </p:nvSpPr>
          <p:spPr>
            <a:xfrm>
              <a:off x="3072125" y="5013175"/>
              <a:ext cx="151325" cy="547975"/>
            </a:xfrm>
            <a:custGeom>
              <a:avLst/>
              <a:gdLst/>
              <a:ahLst/>
              <a:cxnLst/>
              <a:rect l="l" t="t" r="r" b="b"/>
              <a:pathLst>
                <a:path w="6053" h="21919" extrusionOk="0">
                  <a:moveTo>
                    <a:pt x="3017" y="1"/>
                  </a:moveTo>
                  <a:cubicBezTo>
                    <a:pt x="2481" y="1"/>
                    <a:pt x="1968" y="728"/>
                    <a:pt x="1882" y="1605"/>
                  </a:cubicBezTo>
                  <a:lnTo>
                    <a:pt x="86" y="20336"/>
                  </a:lnTo>
                  <a:cubicBezTo>
                    <a:pt x="1" y="21212"/>
                    <a:pt x="642" y="21919"/>
                    <a:pt x="1540" y="21919"/>
                  </a:cubicBezTo>
                  <a:lnTo>
                    <a:pt x="4513" y="21919"/>
                  </a:lnTo>
                  <a:cubicBezTo>
                    <a:pt x="5411" y="21919"/>
                    <a:pt x="6053" y="21212"/>
                    <a:pt x="5967" y="20336"/>
                  </a:cubicBezTo>
                  <a:lnTo>
                    <a:pt x="4171" y="1605"/>
                  </a:lnTo>
                  <a:cubicBezTo>
                    <a:pt x="4086" y="728"/>
                    <a:pt x="3572" y="1"/>
                    <a:pt x="30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53"/>
            <p:cNvSpPr/>
            <p:nvPr/>
          </p:nvSpPr>
          <p:spPr>
            <a:xfrm>
              <a:off x="3289725" y="4906275"/>
              <a:ext cx="25" cy="654875"/>
            </a:xfrm>
            <a:custGeom>
              <a:avLst/>
              <a:gdLst/>
              <a:ahLst/>
              <a:cxnLst/>
              <a:rect l="l" t="t" r="r" b="b"/>
              <a:pathLst>
                <a:path w="1" h="26195" extrusionOk="0">
                  <a:moveTo>
                    <a:pt x="0" y="0"/>
                  </a:moveTo>
                  <a:lnTo>
                    <a:pt x="0" y="261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53"/>
            <p:cNvSpPr/>
            <p:nvPr/>
          </p:nvSpPr>
          <p:spPr>
            <a:xfrm>
              <a:off x="3213800" y="4906275"/>
              <a:ext cx="151850" cy="654875"/>
            </a:xfrm>
            <a:custGeom>
              <a:avLst/>
              <a:gdLst/>
              <a:ahLst/>
              <a:cxnLst/>
              <a:rect l="l" t="t" r="r" b="b"/>
              <a:pathLst>
                <a:path w="6074" h="26195" extrusionOk="0">
                  <a:moveTo>
                    <a:pt x="3037" y="0"/>
                  </a:moveTo>
                  <a:cubicBezTo>
                    <a:pt x="2502" y="0"/>
                    <a:pt x="1989" y="727"/>
                    <a:pt x="1925" y="1605"/>
                  </a:cubicBezTo>
                  <a:lnTo>
                    <a:pt x="64" y="24612"/>
                  </a:lnTo>
                  <a:cubicBezTo>
                    <a:pt x="1" y="25488"/>
                    <a:pt x="663" y="26195"/>
                    <a:pt x="1540" y="26195"/>
                  </a:cubicBezTo>
                  <a:lnTo>
                    <a:pt x="4534" y="26195"/>
                  </a:lnTo>
                  <a:cubicBezTo>
                    <a:pt x="5410" y="26195"/>
                    <a:pt x="6074" y="25488"/>
                    <a:pt x="6009" y="24612"/>
                  </a:cubicBezTo>
                  <a:lnTo>
                    <a:pt x="4170" y="1605"/>
                  </a:lnTo>
                  <a:cubicBezTo>
                    <a:pt x="4084" y="727"/>
                    <a:pt x="3593" y="0"/>
                    <a:pt x="30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53"/>
            <p:cNvSpPr/>
            <p:nvPr/>
          </p:nvSpPr>
          <p:spPr>
            <a:xfrm>
              <a:off x="3423875" y="4973100"/>
              <a:ext cx="25" cy="588050"/>
            </a:xfrm>
            <a:custGeom>
              <a:avLst/>
              <a:gdLst/>
              <a:ahLst/>
              <a:cxnLst/>
              <a:rect l="l" t="t" r="r" b="b"/>
              <a:pathLst>
                <a:path w="1" h="23522" extrusionOk="0">
                  <a:moveTo>
                    <a:pt x="0" y="1"/>
                  </a:moveTo>
                  <a:lnTo>
                    <a:pt x="0" y="2352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53"/>
            <p:cNvSpPr/>
            <p:nvPr/>
          </p:nvSpPr>
          <p:spPr>
            <a:xfrm>
              <a:off x="3356000" y="4973100"/>
              <a:ext cx="151850" cy="588050"/>
            </a:xfrm>
            <a:custGeom>
              <a:avLst/>
              <a:gdLst/>
              <a:ahLst/>
              <a:cxnLst/>
              <a:rect l="l" t="t" r="r" b="b"/>
              <a:pathLst>
                <a:path w="6074" h="23522" extrusionOk="0">
                  <a:moveTo>
                    <a:pt x="3037" y="1"/>
                  </a:moveTo>
                  <a:cubicBezTo>
                    <a:pt x="2481" y="1"/>
                    <a:pt x="1968" y="728"/>
                    <a:pt x="1903" y="1604"/>
                  </a:cubicBezTo>
                  <a:lnTo>
                    <a:pt x="86" y="21939"/>
                  </a:lnTo>
                  <a:cubicBezTo>
                    <a:pt x="1" y="22815"/>
                    <a:pt x="663" y="23522"/>
                    <a:pt x="1540" y="23522"/>
                  </a:cubicBezTo>
                  <a:lnTo>
                    <a:pt x="4534" y="23522"/>
                  </a:lnTo>
                  <a:cubicBezTo>
                    <a:pt x="5409" y="23522"/>
                    <a:pt x="6073" y="22815"/>
                    <a:pt x="5988" y="21939"/>
                  </a:cubicBezTo>
                  <a:lnTo>
                    <a:pt x="4169" y="1604"/>
                  </a:lnTo>
                  <a:cubicBezTo>
                    <a:pt x="4084" y="728"/>
                    <a:pt x="3571" y="1"/>
                    <a:pt x="30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53"/>
            <p:cNvSpPr/>
            <p:nvPr/>
          </p:nvSpPr>
          <p:spPr>
            <a:xfrm>
              <a:off x="3570900" y="5253725"/>
              <a:ext cx="25" cy="307425"/>
            </a:xfrm>
            <a:custGeom>
              <a:avLst/>
              <a:gdLst/>
              <a:ahLst/>
              <a:cxnLst/>
              <a:rect l="l" t="t" r="r" b="b"/>
              <a:pathLst>
                <a:path w="1" h="12297" extrusionOk="0">
                  <a:moveTo>
                    <a:pt x="0" y="1"/>
                  </a:moveTo>
                  <a:lnTo>
                    <a:pt x="0" y="122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53"/>
            <p:cNvSpPr/>
            <p:nvPr/>
          </p:nvSpPr>
          <p:spPr>
            <a:xfrm>
              <a:off x="3499275" y="5253725"/>
              <a:ext cx="149125" cy="307425"/>
            </a:xfrm>
            <a:custGeom>
              <a:avLst/>
              <a:gdLst/>
              <a:ahLst/>
              <a:cxnLst/>
              <a:rect l="l" t="t" r="r" b="b"/>
              <a:pathLst>
                <a:path w="5965" h="12297" extrusionOk="0">
                  <a:moveTo>
                    <a:pt x="2994" y="1"/>
                  </a:moveTo>
                  <a:cubicBezTo>
                    <a:pt x="2438" y="1"/>
                    <a:pt x="1859" y="707"/>
                    <a:pt x="1711" y="1583"/>
                  </a:cubicBezTo>
                  <a:lnTo>
                    <a:pt x="149" y="10714"/>
                  </a:lnTo>
                  <a:cubicBezTo>
                    <a:pt x="0" y="11590"/>
                    <a:pt x="599" y="12297"/>
                    <a:pt x="1497" y="12297"/>
                  </a:cubicBezTo>
                  <a:lnTo>
                    <a:pt x="4468" y="12297"/>
                  </a:lnTo>
                  <a:cubicBezTo>
                    <a:pt x="5366" y="12297"/>
                    <a:pt x="5965" y="11590"/>
                    <a:pt x="5816" y="10714"/>
                  </a:cubicBezTo>
                  <a:lnTo>
                    <a:pt x="4254" y="1583"/>
                  </a:lnTo>
                  <a:cubicBezTo>
                    <a:pt x="4105" y="707"/>
                    <a:pt x="3527" y="1"/>
                    <a:pt x="29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53"/>
            <p:cNvSpPr/>
            <p:nvPr/>
          </p:nvSpPr>
          <p:spPr>
            <a:xfrm>
              <a:off x="3704525" y="5053300"/>
              <a:ext cx="25" cy="507850"/>
            </a:xfrm>
            <a:custGeom>
              <a:avLst/>
              <a:gdLst/>
              <a:ahLst/>
              <a:cxnLst/>
              <a:rect l="l" t="t" r="r" b="b"/>
              <a:pathLst>
                <a:path w="1" h="20314" extrusionOk="0">
                  <a:moveTo>
                    <a:pt x="1" y="0"/>
                  </a:moveTo>
                  <a:lnTo>
                    <a:pt x="1" y="2031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53"/>
            <p:cNvSpPr/>
            <p:nvPr/>
          </p:nvSpPr>
          <p:spPr>
            <a:xfrm>
              <a:off x="3640375" y="5053300"/>
              <a:ext cx="151300" cy="507850"/>
            </a:xfrm>
            <a:custGeom>
              <a:avLst/>
              <a:gdLst/>
              <a:ahLst/>
              <a:cxnLst/>
              <a:rect l="l" t="t" r="r" b="b"/>
              <a:pathLst>
                <a:path w="6052" h="20314" extrusionOk="0">
                  <a:moveTo>
                    <a:pt x="3015" y="0"/>
                  </a:moveTo>
                  <a:cubicBezTo>
                    <a:pt x="2481" y="0"/>
                    <a:pt x="1946" y="727"/>
                    <a:pt x="1860" y="1603"/>
                  </a:cubicBezTo>
                  <a:lnTo>
                    <a:pt x="87" y="18731"/>
                  </a:lnTo>
                  <a:cubicBezTo>
                    <a:pt x="1" y="19607"/>
                    <a:pt x="642" y="20314"/>
                    <a:pt x="1518" y="20314"/>
                  </a:cubicBezTo>
                  <a:lnTo>
                    <a:pt x="4512" y="20314"/>
                  </a:lnTo>
                  <a:cubicBezTo>
                    <a:pt x="5389" y="20314"/>
                    <a:pt x="6051" y="19607"/>
                    <a:pt x="5945" y="18731"/>
                  </a:cubicBezTo>
                  <a:lnTo>
                    <a:pt x="4170" y="1603"/>
                  </a:lnTo>
                  <a:cubicBezTo>
                    <a:pt x="4084" y="727"/>
                    <a:pt x="3571" y="0"/>
                    <a:pt x="30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53"/>
            <p:cNvSpPr/>
            <p:nvPr/>
          </p:nvSpPr>
          <p:spPr>
            <a:xfrm>
              <a:off x="3851525" y="4973100"/>
              <a:ext cx="25" cy="588050"/>
            </a:xfrm>
            <a:custGeom>
              <a:avLst/>
              <a:gdLst/>
              <a:ahLst/>
              <a:cxnLst/>
              <a:rect l="l" t="t" r="r" b="b"/>
              <a:pathLst>
                <a:path w="1" h="23522" extrusionOk="0">
                  <a:moveTo>
                    <a:pt x="0" y="1"/>
                  </a:moveTo>
                  <a:lnTo>
                    <a:pt x="0" y="2352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53"/>
            <p:cNvSpPr/>
            <p:nvPr/>
          </p:nvSpPr>
          <p:spPr>
            <a:xfrm>
              <a:off x="3782025" y="4973100"/>
              <a:ext cx="151825" cy="588050"/>
            </a:xfrm>
            <a:custGeom>
              <a:avLst/>
              <a:gdLst/>
              <a:ahLst/>
              <a:cxnLst/>
              <a:rect l="l" t="t" r="r" b="b"/>
              <a:pathLst>
                <a:path w="6073" h="23522" extrusionOk="0">
                  <a:moveTo>
                    <a:pt x="3037" y="1"/>
                  </a:moveTo>
                  <a:cubicBezTo>
                    <a:pt x="2481" y="1"/>
                    <a:pt x="1990" y="728"/>
                    <a:pt x="1904" y="1604"/>
                  </a:cubicBezTo>
                  <a:lnTo>
                    <a:pt x="86" y="21939"/>
                  </a:lnTo>
                  <a:cubicBezTo>
                    <a:pt x="0" y="22815"/>
                    <a:pt x="664" y="23522"/>
                    <a:pt x="1540" y="23522"/>
                  </a:cubicBezTo>
                  <a:lnTo>
                    <a:pt x="4533" y="23522"/>
                  </a:lnTo>
                  <a:cubicBezTo>
                    <a:pt x="5411" y="23522"/>
                    <a:pt x="6073" y="22815"/>
                    <a:pt x="5987" y="21939"/>
                  </a:cubicBezTo>
                  <a:lnTo>
                    <a:pt x="4171" y="1604"/>
                  </a:lnTo>
                  <a:cubicBezTo>
                    <a:pt x="4085" y="728"/>
                    <a:pt x="3572" y="1"/>
                    <a:pt x="30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53"/>
            <p:cNvSpPr/>
            <p:nvPr/>
          </p:nvSpPr>
          <p:spPr>
            <a:xfrm>
              <a:off x="3998550" y="4826075"/>
              <a:ext cx="25" cy="735075"/>
            </a:xfrm>
            <a:custGeom>
              <a:avLst/>
              <a:gdLst/>
              <a:ahLst/>
              <a:cxnLst/>
              <a:rect l="l" t="t" r="r" b="b"/>
              <a:pathLst>
                <a:path w="1" h="29403" extrusionOk="0">
                  <a:moveTo>
                    <a:pt x="0" y="1"/>
                  </a:moveTo>
                  <a:lnTo>
                    <a:pt x="0" y="294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53"/>
            <p:cNvSpPr/>
            <p:nvPr/>
          </p:nvSpPr>
          <p:spPr>
            <a:xfrm>
              <a:off x="3923700" y="4826075"/>
              <a:ext cx="152350" cy="735075"/>
            </a:xfrm>
            <a:custGeom>
              <a:avLst/>
              <a:gdLst/>
              <a:ahLst/>
              <a:cxnLst/>
              <a:rect l="l" t="t" r="r" b="b"/>
              <a:pathLst>
                <a:path w="6094" h="29403" extrusionOk="0">
                  <a:moveTo>
                    <a:pt x="3057" y="1"/>
                  </a:moveTo>
                  <a:cubicBezTo>
                    <a:pt x="2501" y="1"/>
                    <a:pt x="2011" y="728"/>
                    <a:pt x="1946" y="1606"/>
                  </a:cubicBezTo>
                  <a:lnTo>
                    <a:pt x="64" y="27820"/>
                  </a:lnTo>
                  <a:cubicBezTo>
                    <a:pt x="1" y="28696"/>
                    <a:pt x="663" y="29403"/>
                    <a:pt x="1561" y="29403"/>
                  </a:cubicBezTo>
                  <a:lnTo>
                    <a:pt x="4534" y="29403"/>
                  </a:lnTo>
                  <a:cubicBezTo>
                    <a:pt x="5432" y="29403"/>
                    <a:pt x="6094" y="28696"/>
                    <a:pt x="6030" y="27820"/>
                  </a:cubicBezTo>
                  <a:lnTo>
                    <a:pt x="4149" y="1606"/>
                  </a:lnTo>
                  <a:cubicBezTo>
                    <a:pt x="4084" y="728"/>
                    <a:pt x="3593" y="1"/>
                    <a:pt x="30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53"/>
            <p:cNvSpPr/>
            <p:nvPr/>
          </p:nvSpPr>
          <p:spPr>
            <a:xfrm>
              <a:off x="4132175" y="5106750"/>
              <a:ext cx="25" cy="454400"/>
            </a:xfrm>
            <a:custGeom>
              <a:avLst/>
              <a:gdLst/>
              <a:ahLst/>
              <a:cxnLst/>
              <a:rect l="l" t="t" r="r" b="b"/>
              <a:pathLst>
                <a:path w="1" h="18176" extrusionOk="0">
                  <a:moveTo>
                    <a:pt x="1" y="1"/>
                  </a:moveTo>
                  <a:lnTo>
                    <a:pt x="1" y="1817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53"/>
            <p:cNvSpPr/>
            <p:nvPr/>
          </p:nvSpPr>
          <p:spPr>
            <a:xfrm>
              <a:off x="4066400" y="5106750"/>
              <a:ext cx="150775" cy="454400"/>
            </a:xfrm>
            <a:custGeom>
              <a:avLst/>
              <a:gdLst/>
              <a:ahLst/>
              <a:cxnLst/>
              <a:rect l="l" t="t" r="r" b="b"/>
              <a:pathLst>
                <a:path w="6031" h="18176" extrusionOk="0">
                  <a:moveTo>
                    <a:pt x="3017" y="1"/>
                  </a:moveTo>
                  <a:cubicBezTo>
                    <a:pt x="2481" y="1"/>
                    <a:pt x="1947" y="728"/>
                    <a:pt x="1840" y="1603"/>
                  </a:cubicBezTo>
                  <a:lnTo>
                    <a:pt x="109" y="16593"/>
                  </a:lnTo>
                  <a:cubicBezTo>
                    <a:pt x="1" y="17469"/>
                    <a:pt x="642" y="18176"/>
                    <a:pt x="1520" y="18176"/>
                  </a:cubicBezTo>
                  <a:lnTo>
                    <a:pt x="4513" y="18176"/>
                  </a:lnTo>
                  <a:cubicBezTo>
                    <a:pt x="5389" y="18176"/>
                    <a:pt x="6031" y="17469"/>
                    <a:pt x="5945" y="16593"/>
                  </a:cubicBezTo>
                  <a:lnTo>
                    <a:pt x="4192" y="1603"/>
                  </a:lnTo>
                  <a:cubicBezTo>
                    <a:pt x="4086" y="728"/>
                    <a:pt x="3573" y="1"/>
                    <a:pt x="30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53"/>
            <p:cNvSpPr/>
            <p:nvPr/>
          </p:nvSpPr>
          <p:spPr>
            <a:xfrm>
              <a:off x="4279150" y="5026575"/>
              <a:ext cx="25" cy="534575"/>
            </a:xfrm>
            <a:custGeom>
              <a:avLst/>
              <a:gdLst/>
              <a:ahLst/>
              <a:cxnLst/>
              <a:rect l="l" t="t" r="r" b="b"/>
              <a:pathLst>
                <a:path w="1" h="21383" extrusionOk="0">
                  <a:moveTo>
                    <a:pt x="1" y="0"/>
                  </a:moveTo>
                  <a:lnTo>
                    <a:pt x="1" y="2138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53"/>
            <p:cNvSpPr/>
            <p:nvPr/>
          </p:nvSpPr>
          <p:spPr>
            <a:xfrm>
              <a:off x="4208075" y="5026575"/>
              <a:ext cx="151850" cy="534575"/>
            </a:xfrm>
            <a:custGeom>
              <a:avLst/>
              <a:gdLst/>
              <a:ahLst/>
              <a:cxnLst/>
              <a:rect l="l" t="t" r="r" b="b"/>
              <a:pathLst>
                <a:path w="6074" h="21383" extrusionOk="0">
                  <a:moveTo>
                    <a:pt x="3037" y="0"/>
                  </a:moveTo>
                  <a:cubicBezTo>
                    <a:pt x="2481" y="0"/>
                    <a:pt x="1968" y="727"/>
                    <a:pt x="1883" y="1603"/>
                  </a:cubicBezTo>
                  <a:lnTo>
                    <a:pt x="86" y="19800"/>
                  </a:lnTo>
                  <a:cubicBezTo>
                    <a:pt x="1" y="20676"/>
                    <a:pt x="663" y="21383"/>
                    <a:pt x="1540" y="21383"/>
                  </a:cubicBezTo>
                  <a:lnTo>
                    <a:pt x="4534" y="21383"/>
                  </a:lnTo>
                  <a:cubicBezTo>
                    <a:pt x="5410" y="21383"/>
                    <a:pt x="6074" y="20676"/>
                    <a:pt x="5966" y="19800"/>
                  </a:cubicBezTo>
                  <a:lnTo>
                    <a:pt x="4192" y="1603"/>
                  </a:lnTo>
                  <a:cubicBezTo>
                    <a:pt x="4106" y="727"/>
                    <a:pt x="3571" y="0"/>
                    <a:pt x="30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53"/>
            <p:cNvSpPr/>
            <p:nvPr/>
          </p:nvSpPr>
          <p:spPr>
            <a:xfrm>
              <a:off x="4412800" y="5307200"/>
              <a:ext cx="25" cy="253950"/>
            </a:xfrm>
            <a:custGeom>
              <a:avLst/>
              <a:gdLst/>
              <a:ahLst/>
              <a:cxnLst/>
              <a:rect l="l" t="t" r="r" b="b"/>
              <a:pathLst>
                <a:path w="1" h="10158" extrusionOk="0">
                  <a:moveTo>
                    <a:pt x="1" y="0"/>
                  </a:moveTo>
                  <a:lnTo>
                    <a:pt x="1" y="1015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53"/>
            <p:cNvSpPr/>
            <p:nvPr/>
          </p:nvSpPr>
          <p:spPr>
            <a:xfrm>
              <a:off x="4352425" y="5307200"/>
              <a:ext cx="147550" cy="253950"/>
            </a:xfrm>
            <a:custGeom>
              <a:avLst/>
              <a:gdLst/>
              <a:ahLst/>
              <a:cxnLst/>
              <a:rect l="l" t="t" r="r" b="b"/>
              <a:pathLst>
                <a:path w="5902" h="10158" extrusionOk="0">
                  <a:moveTo>
                    <a:pt x="2951" y="0"/>
                  </a:moveTo>
                  <a:cubicBezTo>
                    <a:pt x="2395" y="0"/>
                    <a:pt x="1796" y="707"/>
                    <a:pt x="1625" y="1582"/>
                  </a:cubicBezTo>
                  <a:lnTo>
                    <a:pt x="171" y="8596"/>
                  </a:lnTo>
                  <a:cubicBezTo>
                    <a:pt x="0" y="9451"/>
                    <a:pt x="556" y="10158"/>
                    <a:pt x="1454" y="10158"/>
                  </a:cubicBezTo>
                  <a:lnTo>
                    <a:pt x="4425" y="10158"/>
                  </a:lnTo>
                  <a:cubicBezTo>
                    <a:pt x="5324" y="10158"/>
                    <a:pt x="5902" y="9451"/>
                    <a:pt x="5708" y="8596"/>
                  </a:cubicBezTo>
                  <a:lnTo>
                    <a:pt x="4254" y="1582"/>
                  </a:lnTo>
                  <a:cubicBezTo>
                    <a:pt x="4083" y="707"/>
                    <a:pt x="3485" y="0"/>
                    <a:pt x="29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53"/>
            <p:cNvSpPr/>
            <p:nvPr/>
          </p:nvSpPr>
          <p:spPr>
            <a:xfrm>
              <a:off x="4559825" y="5200275"/>
              <a:ext cx="25" cy="360875"/>
            </a:xfrm>
            <a:custGeom>
              <a:avLst/>
              <a:gdLst/>
              <a:ahLst/>
              <a:cxnLst/>
              <a:rect l="l" t="t" r="r" b="b"/>
              <a:pathLst>
                <a:path w="1" h="14435" extrusionOk="0">
                  <a:moveTo>
                    <a:pt x="0" y="1"/>
                  </a:moveTo>
                  <a:lnTo>
                    <a:pt x="0" y="144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53"/>
            <p:cNvSpPr/>
            <p:nvPr/>
          </p:nvSpPr>
          <p:spPr>
            <a:xfrm>
              <a:off x="4492975" y="5200275"/>
              <a:ext cx="149700" cy="360875"/>
            </a:xfrm>
            <a:custGeom>
              <a:avLst/>
              <a:gdLst/>
              <a:ahLst/>
              <a:cxnLst/>
              <a:rect l="l" t="t" r="r" b="b"/>
              <a:pathLst>
                <a:path w="5988" h="14435" extrusionOk="0">
                  <a:moveTo>
                    <a:pt x="2994" y="1"/>
                  </a:moveTo>
                  <a:cubicBezTo>
                    <a:pt x="2461" y="1"/>
                    <a:pt x="1905" y="728"/>
                    <a:pt x="1776" y="1583"/>
                  </a:cubicBezTo>
                  <a:lnTo>
                    <a:pt x="129" y="12852"/>
                  </a:lnTo>
                  <a:cubicBezTo>
                    <a:pt x="1" y="13728"/>
                    <a:pt x="622" y="14435"/>
                    <a:pt x="1498" y="14435"/>
                  </a:cubicBezTo>
                  <a:lnTo>
                    <a:pt x="4491" y="14435"/>
                  </a:lnTo>
                  <a:cubicBezTo>
                    <a:pt x="5369" y="14435"/>
                    <a:pt x="5988" y="13728"/>
                    <a:pt x="5860" y="12852"/>
                  </a:cubicBezTo>
                  <a:lnTo>
                    <a:pt x="4214" y="1583"/>
                  </a:lnTo>
                  <a:cubicBezTo>
                    <a:pt x="4106" y="728"/>
                    <a:pt x="3550" y="1"/>
                    <a:pt x="29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53"/>
            <p:cNvSpPr/>
            <p:nvPr/>
          </p:nvSpPr>
          <p:spPr>
            <a:xfrm>
              <a:off x="4706800" y="5253725"/>
              <a:ext cx="25" cy="307425"/>
            </a:xfrm>
            <a:custGeom>
              <a:avLst/>
              <a:gdLst/>
              <a:ahLst/>
              <a:cxnLst/>
              <a:rect l="l" t="t" r="r" b="b"/>
              <a:pathLst>
                <a:path w="1" h="12297" extrusionOk="0">
                  <a:moveTo>
                    <a:pt x="1" y="1"/>
                  </a:moveTo>
                  <a:lnTo>
                    <a:pt x="1" y="122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53"/>
            <p:cNvSpPr/>
            <p:nvPr/>
          </p:nvSpPr>
          <p:spPr>
            <a:xfrm>
              <a:off x="4635725" y="5253725"/>
              <a:ext cx="148650" cy="307425"/>
            </a:xfrm>
            <a:custGeom>
              <a:avLst/>
              <a:gdLst/>
              <a:ahLst/>
              <a:cxnLst/>
              <a:rect l="l" t="t" r="r" b="b"/>
              <a:pathLst>
                <a:path w="5946" h="12297" extrusionOk="0">
                  <a:moveTo>
                    <a:pt x="2972" y="1"/>
                  </a:moveTo>
                  <a:cubicBezTo>
                    <a:pt x="2416" y="1"/>
                    <a:pt x="1860" y="707"/>
                    <a:pt x="1711" y="1583"/>
                  </a:cubicBezTo>
                  <a:lnTo>
                    <a:pt x="150" y="10714"/>
                  </a:lnTo>
                  <a:cubicBezTo>
                    <a:pt x="1" y="11590"/>
                    <a:pt x="599" y="12297"/>
                    <a:pt x="1475" y="12297"/>
                  </a:cubicBezTo>
                  <a:lnTo>
                    <a:pt x="4469" y="12297"/>
                  </a:lnTo>
                  <a:cubicBezTo>
                    <a:pt x="5346" y="12297"/>
                    <a:pt x="5945" y="11590"/>
                    <a:pt x="5795" y="10714"/>
                  </a:cubicBezTo>
                  <a:lnTo>
                    <a:pt x="4234" y="1583"/>
                  </a:lnTo>
                  <a:cubicBezTo>
                    <a:pt x="4084" y="707"/>
                    <a:pt x="3507" y="1"/>
                    <a:pt x="29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3"/>
            <p:cNvSpPr/>
            <p:nvPr/>
          </p:nvSpPr>
          <p:spPr>
            <a:xfrm>
              <a:off x="4840450" y="5106750"/>
              <a:ext cx="25" cy="454400"/>
            </a:xfrm>
            <a:custGeom>
              <a:avLst/>
              <a:gdLst/>
              <a:ahLst/>
              <a:cxnLst/>
              <a:rect l="l" t="t" r="r" b="b"/>
              <a:pathLst>
                <a:path w="1" h="18176" extrusionOk="0">
                  <a:moveTo>
                    <a:pt x="0" y="1"/>
                  </a:moveTo>
                  <a:lnTo>
                    <a:pt x="0" y="1817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3"/>
            <p:cNvSpPr/>
            <p:nvPr/>
          </p:nvSpPr>
          <p:spPr>
            <a:xfrm>
              <a:off x="4776850" y="5106750"/>
              <a:ext cx="150775" cy="454400"/>
            </a:xfrm>
            <a:custGeom>
              <a:avLst/>
              <a:gdLst/>
              <a:ahLst/>
              <a:cxnLst/>
              <a:rect l="l" t="t" r="r" b="b"/>
              <a:pathLst>
                <a:path w="6031" h="18176" extrusionOk="0">
                  <a:moveTo>
                    <a:pt x="3015" y="1"/>
                  </a:moveTo>
                  <a:cubicBezTo>
                    <a:pt x="2459" y="1"/>
                    <a:pt x="1925" y="728"/>
                    <a:pt x="1840" y="1603"/>
                  </a:cubicBezTo>
                  <a:lnTo>
                    <a:pt x="86" y="16593"/>
                  </a:lnTo>
                  <a:cubicBezTo>
                    <a:pt x="1" y="17469"/>
                    <a:pt x="620" y="18176"/>
                    <a:pt x="1518" y="18176"/>
                  </a:cubicBezTo>
                  <a:lnTo>
                    <a:pt x="4512" y="18176"/>
                  </a:lnTo>
                  <a:cubicBezTo>
                    <a:pt x="5389" y="18176"/>
                    <a:pt x="6031" y="17469"/>
                    <a:pt x="5923" y="16593"/>
                  </a:cubicBezTo>
                  <a:lnTo>
                    <a:pt x="4192" y="1603"/>
                  </a:lnTo>
                  <a:cubicBezTo>
                    <a:pt x="4084" y="728"/>
                    <a:pt x="3550" y="1"/>
                    <a:pt x="30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3"/>
            <p:cNvSpPr/>
            <p:nvPr/>
          </p:nvSpPr>
          <p:spPr>
            <a:xfrm>
              <a:off x="4987475" y="4946375"/>
              <a:ext cx="25" cy="614775"/>
            </a:xfrm>
            <a:custGeom>
              <a:avLst/>
              <a:gdLst/>
              <a:ahLst/>
              <a:cxnLst/>
              <a:rect l="l" t="t" r="r" b="b"/>
              <a:pathLst>
                <a:path w="1" h="24591" extrusionOk="0">
                  <a:moveTo>
                    <a:pt x="0" y="1"/>
                  </a:moveTo>
                  <a:lnTo>
                    <a:pt x="0" y="2459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53"/>
            <p:cNvSpPr/>
            <p:nvPr/>
          </p:nvSpPr>
          <p:spPr>
            <a:xfrm>
              <a:off x="4917975" y="4946375"/>
              <a:ext cx="151850" cy="614775"/>
            </a:xfrm>
            <a:custGeom>
              <a:avLst/>
              <a:gdLst/>
              <a:ahLst/>
              <a:cxnLst/>
              <a:rect l="l" t="t" r="r" b="b"/>
              <a:pathLst>
                <a:path w="6074" h="24591" extrusionOk="0">
                  <a:moveTo>
                    <a:pt x="3037" y="1"/>
                  </a:moveTo>
                  <a:cubicBezTo>
                    <a:pt x="2501" y="1"/>
                    <a:pt x="1988" y="728"/>
                    <a:pt x="1925" y="1604"/>
                  </a:cubicBezTo>
                  <a:lnTo>
                    <a:pt x="86" y="23008"/>
                  </a:lnTo>
                  <a:cubicBezTo>
                    <a:pt x="1" y="23884"/>
                    <a:pt x="663" y="24591"/>
                    <a:pt x="1540" y="24591"/>
                  </a:cubicBezTo>
                  <a:lnTo>
                    <a:pt x="4534" y="24591"/>
                  </a:lnTo>
                  <a:cubicBezTo>
                    <a:pt x="5409" y="24591"/>
                    <a:pt x="6073" y="23884"/>
                    <a:pt x="6008" y="23008"/>
                  </a:cubicBezTo>
                  <a:lnTo>
                    <a:pt x="4169" y="1604"/>
                  </a:lnTo>
                  <a:cubicBezTo>
                    <a:pt x="4106" y="728"/>
                    <a:pt x="3593" y="1"/>
                    <a:pt x="30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53"/>
            <p:cNvSpPr/>
            <p:nvPr/>
          </p:nvSpPr>
          <p:spPr>
            <a:xfrm>
              <a:off x="5135000" y="5186925"/>
              <a:ext cx="25" cy="374225"/>
            </a:xfrm>
            <a:custGeom>
              <a:avLst/>
              <a:gdLst/>
              <a:ahLst/>
              <a:cxnLst/>
              <a:rect l="l" t="t" r="r" b="b"/>
              <a:pathLst>
                <a:path w="1" h="14969" extrusionOk="0">
                  <a:moveTo>
                    <a:pt x="1" y="1"/>
                  </a:moveTo>
                  <a:lnTo>
                    <a:pt x="1" y="1496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3"/>
            <p:cNvSpPr/>
            <p:nvPr/>
          </p:nvSpPr>
          <p:spPr>
            <a:xfrm>
              <a:off x="5061250" y="5186925"/>
              <a:ext cx="149700" cy="374225"/>
            </a:xfrm>
            <a:custGeom>
              <a:avLst/>
              <a:gdLst/>
              <a:ahLst/>
              <a:cxnLst/>
              <a:rect l="l" t="t" r="r" b="b"/>
              <a:pathLst>
                <a:path w="5988" h="14969" extrusionOk="0">
                  <a:moveTo>
                    <a:pt x="2994" y="1"/>
                  </a:moveTo>
                  <a:cubicBezTo>
                    <a:pt x="2438" y="1"/>
                    <a:pt x="1902" y="728"/>
                    <a:pt x="1774" y="1583"/>
                  </a:cubicBezTo>
                  <a:lnTo>
                    <a:pt x="128" y="13386"/>
                  </a:lnTo>
                  <a:cubicBezTo>
                    <a:pt x="0" y="14262"/>
                    <a:pt x="619" y="14969"/>
                    <a:pt x="1497" y="14969"/>
                  </a:cubicBezTo>
                  <a:lnTo>
                    <a:pt x="4490" y="14969"/>
                  </a:lnTo>
                  <a:cubicBezTo>
                    <a:pt x="5366" y="14969"/>
                    <a:pt x="5987" y="14262"/>
                    <a:pt x="5859" y="13386"/>
                  </a:cubicBezTo>
                  <a:lnTo>
                    <a:pt x="4212" y="1583"/>
                  </a:lnTo>
                  <a:cubicBezTo>
                    <a:pt x="4083" y="728"/>
                    <a:pt x="3550" y="1"/>
                    <a:pt x="29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3"/>
            <p:cNvSpPr/>
            <p:nvPr/>
          </p:nvSpPr>
          <p:spPr>
            <a:xfrm>
              <a:off x="5268650" y="4973100"/>
              <a:ext cx="25" cy="588050"/>
            </a:xfrm>
            <a:custGeom>
              <a:avLst/>
              <a:gdLst/>
              <a:ahLst/>
              <a:cxnLst/>
              <a:rect l="l" t="t" r="r" b="b"/>
              <a:pathLst>
                <a:path w="1" h="23522" extrusionOk="0">
                  <a:moveTo>
                    <a:pt x="0" y="1"/>
                  </a:moveTo>
                  <a:lnTo>
                    <a:pt x="0" y="2352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53"/>
            <p:cNvSpPr/>
            <p:nvPr/>
          </p:nvSpPr>
          <p:spPr>
            <a:xfrm>
              <a:off x="5202350" y="4973100"/>
              <a:ext cx="151850" cy="588050"/>
            </a:xfrm>
            <a:custGeom>
              <a:avLst/>
              <a:gdLst/>
              <a:ahLst/>
              <a:cxnLst/>
              <a:rect l="l" t="t" r="r" b="b"/>
              <a:pathLst>
                <a:path w="6074" h="23522" extrusionOk="0">
                  <a:moveTo>
                    <a:pt x="3037" y="1"/>
                  </a:moveTo>
                  <a:cubicBezTo>
                    <a:pt x="2481" y="1"/>
                    <a:pt x="1968" y="728"/>
                    <a:pt x="1903" y="1604"/>
                  </a:cubicBezTo>
                  <a:lnTo>
                    <a:pt x="64" y="21939"/>
                  </a:lnTo>
                  <a:cubicBezTo>
                    <a:pt x="1" y="22815"/>
                    <a:pt x="663" y="23522"/>
                    <a:pt x="1541" y="23522"/>
                  </a:cubicBezTo>
                  <a:lnTo>
                    <a:pt x="4534" y="23522"/>
                  </a:lnTo>
                  <a:cubicBezTo>
                    <a:pt x="5410" y="23522"/>
                    <a:pt x="6074" y="22815"/>
                    <a:pt x="5988" y="21939"/>
                  </a:cubicBezTo>
                  <a:lnTo>
                    <a:pt x="4170" y="1604"/>
                  </a:lnTo>
                  <a:cubicBezTo>
                    <a:pt x="4084" y="728"/>
                    <a:pt x="3571" y="1"/>
                    <a:pt x="30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3"/>
            <p:cNvSpPr/>
            <p:nvPr/>
          </p:nvSpPr>
          <p:spPr>
            <a:xfrm>
              <a:off x="5415625" y="5400750"/>
              <a:ext cx="25" cy="160400"/>
            </a:xfrm>
            <a:custGeom>
              <a:avLst/>
              <a:gdLst/>
              <a:ahLst/>
              <a:cxnLst/>
              <a:rect l="l" t="t" r="r" b="b"/>
              <a:pathLst>
                <a:path w="1" h="6416" extrusionOk="0">
                  <a:moveTo>
                    <a:pt x="1" y="1"/>
                  </a:moveTo>
                  <a:lnTo>
                    <a:pt x="1" y="64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3"/>
            <p:cNvSpPr/>
            <p:nvPr/>
          </p:nvSpPr>
          <p:spPr>
            <a:xfrm>
              <a:off x="5348275" y="5400750"/>
              <a:ext cx="143850" cy="160400"/>
            </a:xfrm>
            <a:custGeom>
              <a:avLst/>
              <a:gdLst/>
              <a:ahLst/>
              <a:cxnLst/>
              <a:rect l="l" t="t" r="r" b="b"/>
              <a:pathLst>
                <a:path w="5754" h="6416" extrusionOk="0">
                  <a:moveTo>
                    <a:pt x="2866" y="1"/>
                  </a:moveTo>
                  <a:cubicBezTo>
                    <a:pt x="2332" y="1"/>
                    <a:pt x="1648" y="685"/>
                    <a:pt x="1391" y="1540"/>
                  </a:cubicBezTo>
                  <a:lnTo>
                    <a:pt x="279" y="4897"/>
                  </a:lnTo>
                  <a:cubicBezTo>
                    <a:pt x="0" y="5731"/>
                    <a:pt x="493" y="6416"/>
                    <a:pt x="1369" y="6416"/>
                  </a:cubicBezTo>
                  <a:lnTo>
                    <a:pt x="4362" y="6416"/>
                  </a:lnTo>
                  <a:cubicBezTo>
                    <a:pt x="5261" y="6416"/>
                    <a:pt x="5753" y="5731"/>
                    <a:pt x="5474" y="4897"/>
                  </a:cubicBezTo>
                  <a:lnTo>
                    <a:pt x="4362" y="1540"/>
                  </a:lnTo>
                  <a:cubicBezTo>
                    <a:pt x="4085" y="685"/>
                    <a:pt x="3422" y="1"/>
                    <a:pt x="28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3"/>
            <p:cNvSpPr/>
            <p:nvPr/>
          </p:nvSpPr>
          <p:spPr>
            <a:xfrm>
              <a:off x="5549275" y="5066650"/>
              <a:ext cx="25" cy="494500"/>
            </a:xfrm>
            <a:custGeom>
              <a:avLst/>
              <a:gdLst/>
              <a:ahLst/>
              <a:cxnLst/>
              <a:rect l="l" t="t" r="r" b="b"/>
              <a:pathLst>
                <a:path w="1" h="19780" extrusionOk="0">
                  <a:moveTo>
                    <a:pt x="0" y="0"/>
                  </a:moveTo>
                  <a:lnTo>
                    <a:pt x="0" y="1978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3"/>
            <p:cNvSpPr/>
            <p:nvPr/>
          </p:nvSpPr>
          <p:spPr>
            <a:xfrm>
              <a:off x="5486750" y="5066650"/>
              <a:ext cx="150775" cy="494500"/>
            </a:xfrm>
            <a:custGeom>
              <a:avLst/>
              <a:gdLst/>
              <a:ahLst/>
              <a:cxnLst/>
              <a:rect l="l" t="t" r="r" b="b"/>
              <a:pathLst>
                <a:path w="6031" h="19780" extrusionOk="0">
                  <a:moveTo>
                    <a:pt x="3014" y="0"/>
                  </a:moveTo>
                  <a:cubicBezTo>
                    <a:pt x="2481" y="0"/>
                    <a:pt x="1945" y="727"/>
                    <a:pt x="1860" y="1605"/>
                  </a:cubicBezTo>
                  <a:lnTo>
                    <a:pt x="86" y="18197"/>
                  </a:lnTo>
                  <a:cubicBezTo>
                    <a:pt x="0" y="19073"/>
                    <a:pt x="642" y="19780"/>
                    <a:pt x="1518" y="19780"/>
                  </a:cubicBezTo>
                  <a:lnTo>
                    <a:pt x="4511" y="19780"/>
                  </a:lnTo>
                  <a:cubicBezTo>
                    <a:pt x="5389" y="19780"/>
                    <a:pt x="6030" y="19073"/>
                    <a:pt x="5945" y="18197"/>
                  </a:cubicBezTo>
                  <a:lnTo>
                    <a:pt x="4169" y="1605"/>
                  </a:lnTo>
                  <a:cubicBezTo>
                    <a:pt x="4084" y="727"/>
                    <a:pt x="3570" y="0"/>
                    <a:pt x="30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3"/>
            <p:cNvSpPr/>
            <p:nvPr/>
          </p:nvSpPr>
          <p:spPr>
            <a:xfrm>
              <a:off x="5696300" y="4959725"/>
              <a:ext cx="25" cy="601425"/>
            </a:xfrm>
            <a:custGeom>
              <a:avLst/>
              <a:gdLst/>
              <a:ahLst/>
              <a:cxnLst/>
              <a:rect l="l" t="t" r="r" b="b"/>
              <a:pathLst>
                <a:path w="1" h="24057" extrusionOk="0">
                  <a:moveTo>
                    <a:pt x="0" y="1"/>
                  </a:moveTo>
                  <a:lnTo>
                    <a:pt x="0" y="240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3"/>
            <p:cNvSpPr/>
            <p:nvPr/>
          </p:nvSpPr>
          <p:spPr>
            <a:xfrm>
              <a:off x="5628375" y="4959725"/>
              <a:ext cx="151850" cy="601425"/>
            </a:xfrm>
            <a:custGeom>
              <a:avLst/>
              <a:gdLst/>
              <a:ahLst/>
              <a:cxnLst/>
              <a:rect l="l" t="t" r="r" b="b"/>
              <a:pathLst>
                <a:path w="6074" h="24057" extrusionOk="0">
                  <a:moveTo>
                    <a:pt x="3037" y="1"/>
                  </a:moveTo>
                  <a:cubicBezTo>
                    <a:pt x="2481" y="1"/>
                    <a:pt x="1968" y="728"/>
                    <a:pt x="1905" y="1605"/>
                  </a:cubicBezTo>
                  <a:lnTo>
                    <a:pt x="66" y="22474"/>
                  </a:lnTo>
                  <a:cubicBezTo>
                    <a:pt x="1" y="23350"/>
                    <a:pt x="665" y="24057"/>
                    <a:pt x="1540" y="24057"/>
                  </a:cubicBezTo>
                  <a:lnTo>
                    <a:pt x="4534" y="24057"/>
                  </a:lnTo>
                  <a:cubicBezTo>
                    <a:pt x="5411" y="24057"/>
                    <a:pt x="6073" y="23350"/>
                    <a:pt x="5988" y="22474"/>
                  </a:cubicBezTo>
                  <a:lnTo>
                    <a:pt x="4171" y="1605"/>
                  </a:lnTo>
                  <a:cubicBezTo>
                    <a:pt x="4086" y="728"/>
                    <a:pt x="3572" y="1"/>
                    <a:pt x="30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3"/>
            <p:cNvSpPr/>
            <p:nvPr/>
          </p:nvSpPr>
          <p:spPr>
            <a:xfrm>
              <a:off x="5843275" y="5093375"/>
              <a:ext cx="25" cy="467775"/>
            </a:xfrm>
            <a:custGeom>
              <a:avLst/>
              <a:gdLst/>
              <a:ahLst/>
              <a:cxnLst/>
              <a:rect l="l" t="t" r="r" b="b"/>
              <a:pathLst>
                <a:path w="1" h="18711" extrusionOk="0">
                  <a:moveTo>
                    <a:pt x="0" y="0"/>
                  </a:moveTo>
                  <a:lnTo>
                    <a:pt x="0" y="1871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53"/>
            <p:cNvSpPr/>
            <p:nvPr/>
          </p:nvSpPr>
          <p:spPr>
            <a:xfrm>
              <a:off x="5770575" y="5093375"/>
              <a:ext cx="151325" cy="467775"/>
            </a:xfrm>
            <a:custGeom>
              <a:avLst/>
              <a:gdLst/>
              <a:ahLst/>
              <a:cxnLst/>
              <a:rect l="l" t="t" r="r" b="b"/>
              <a:pathLst>
                <a:path w="6053" h="18711" extrusionOk="0">
                  <a:moveTo>
                    <a:pt x="3016" y="0"/>
                  </a:moveTo>
                  <a:cubicBezTo>
                    <a:pt x="2481" y="0"/>
                    <a:pt x="1947" y="727"/>
                    <a:pt x="1862" y="1605"/>
                  </a:cubicBezTo>
                  <a:lnTo>
                    <a:pt x="108" y="17128"/>
                  </a:lnTo>
                  <a:cubicBezTo>
                    <a:pt x="0" y="18004"/>
                    <a:pt x="642" y="18711"/>
                    <a:pt x="1519" y="18711"/>
                  </a:cubicBezTo>
                  <a:lnTo>
                    <a:pt x="4513" y="18711"/>
                  </a:lnTo>
                  <a:cubicBezTo>
                    <a:pt x="5411" y="18711"/>
                    <a:pt x="6053" y="18004"/>
                    <a:pt x="5945" y="17128"/>
                  </a:cubicBezTo>
                  <a:lnTo>
                    <a:pt x="4191" y="1605"/>
                  </a:lnTo>
                  <a:cubicBezTo>
                    <a:pt x="4106" y="727"/>
                    <a:pt x="3572" y="0"/>
                    <a:pt x="3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53"/>
            <p:cNvSpPr/>
            <p:nvPr/>
          </p:nvSpPr>
          <p:spPr>
            <a:xfrm>
              <a:off x="5976925" y="5213675"/>
              <a:ext cx="25" cy="347475"/>
            </a:xfrm>
            <a:custGeom>
              <a:avLst/>
              <a:gdLst/>
              <a:ahLst/>
              <a:cxnLst/>
              <a:rect l="l" t="t" r="r" b="b"/>
              <a:pathLst>
                <a:path w="1" h="13899" extrusionOk="0">
                  <a:moveTo>
                    <a:pt x="0" y="0"/>
                  </a:moveTo>
                  <a:lnTo>
                    <a:pt x="0" y="1389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53"/>
            <p:cNvSpPr/>
            <p:nvPr/>
          </p:nvSpPr>
          <p:spPr>
            <a:xfrm>
              <a:off x="5913325" y="5213675"/>
              <a:ext cx="149700" cy="347475"/>
            </a:xfrm>
            <a:custGeom>
              <a:avLst/>
              <a:gdLst/>
              <a:ahLst/>
              <a:cxnLst/>
              <a:rect l="l" t="t" r="r" b="b"/>
              <a:pathLst>
                <a:path w="5988" h="13899" extrusionOk="0">
                  <a:moveTo>
                    <a:pt x="2994" y="0"/>
                  </a:moveTo>
                  <a:cubicBezTo>
                    <a:pt x="2459" y="0"/>
                    <a:pt x="1903" y="727"/>
                    <a:pt x="1754" y="1582"/>
                  </a:cubicBezTo>
                  <a:lnTo>
                    <a:pt x="129" y="12316"/>
                  </a:lnTo>
                  <a:cubicBezTo>
                    <a:pt x="0" y="13192"/>
                    <a:pt x="620" y="13899"/>
                    <a:pt x="1497" y="13899"/>
                  </a:cubicBezTo>
                  <a:lnTo>
                    <a:pt x="4491" y="13899"/>
                  </a:lnTo>
                  <a:cubicBezTo>
                    <a:pt x="5366" y="13899"/>
                    <a:pt x="5987" y="13192"/>
                    <a:pt x="5859" y="12316"/>
                  </a:cubicBezTo>
                  <a:lnTo>
                    <a:pt x="4234" y="1582"/>
                  </a:lnTo>
                  <a:cubicBezTo>
                    <a:pt x="4084" y="727"/>
                    <a:pt x="3550" y="0"/>
                    <a:pt x="29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3"/>
            <p:cNvSpPr/>
            <p:nvPr/>
          </p:nvSpPr>
          <p:spPr>
            <a:xfrm>
              <a:off x="6123950" y="5320575"/>
              <a:ext cx="0" cy="240575"/>
            </a:xfrm>
            <a:custGeom>
              <a:avLst/>
              <a:gdLst/>
              <a:ahLst/>
              <a:cxnLst/>
              <a:rect l="l" t="t" r="r" b="b"/>
              <a:pathLst>
                <a:path h="9623" extrusionOk="0">
                  <a:moveTo>
                    <a:pt x="0" y="0"/>
                  </a:moveTo>
                  <a:lnTo>
                    <a:pt x="0" y="962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3"/>
            <p:cNvSpPr/>
            <p:nvPr/>
          </p:nvSpPr>
          <p:spPr>
            <a:xfrm>
              <a:off x="6056575" y="5320575"/>
              <a:ext cx="147025" cy="240575"/>
            </a:xfrm>
            <a:custGeom>
              <a:avLst/>
              <a:gdLst/>
              <a:ahLst/>
              <a:cxnLst/>
              <a:rect l="l" t="t" r="r" b="b"/>
              <a:pathLst>
                <a:path w="5881" h="9623" extrusionOk="0">
                  <a:moveTo>
                    <a:pt x="2952" y="0"/>
                  </a:moveTo>
                  <a:cubicBezTo>
                    <a:pt x="2396" y="0"/>
                    <a:pt x="1797" y="705"/>
                    <a:pt x="1604" y="1561"/>
                  </a:cubicBezTo>
                  <a:lnTo>
                    <a:pt x="192" y="8061"/>
                  </a:lnTo>
                  <a:cubicBezTo>
                    <a:pt x="1" y="8916"/>
                    <a:pt x="577" y="9623"/>
                    <a:pt x="1455" y="9623"/>
                  </a:cubicBezTo>
                  <a:lnTo>
                    <a:pt x="4448" y="9623"/>
                  </a:lnTo>
                  <a:cubicBezTo>
                    <a:pt x="5324" y="9623"/>
                    <a:pt x="5880" y="8916"/>
                    <a:pt x="5709" y="8061"/>
                  </a:cubicBezTo>
                  <a:lnTo>
                    <a:pt x="4277" y="1561"/>
                  </a:lnTo>
                  <a:cubicBezTo>
                    <a:pt x="4084" y="705"/>
                    <a:pt x="3485" y="0"/>
                    <a:pt x="29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3"/>
            <p:cNvSpPr/>
            <p:nvPr/>
          </p:nvSpPr>
          <p:spPr>
            <a:xfrm>
              <a:off x="6270925" y="5253725"/>
              <a:ext cx="25" cy="307425"/>
            </a:xfrm>
            <a:custGeom>
              <a:avLst/>
              <a:gdLst/>
              <a:ahLst/>
              <a:cxnLst/>
              <a:rect l="l" t="t" r="r" b="b"/>
              <a:pathLst>
                <a:path w="1" h="12297" extrusionOk="0">
                  <a:moveTo>
                    <a:pt x="0" y="1"/>
                  </a:moveTo>
                  <a:lnTo>
                    <a:pt x="0" y="122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3"/>
            <p:cNvSpPr/>
            <p:nvPr/>
          </p:nvSpPr>
          <p:spPr>
            <a:xfrm>
              <a:off x="6197700" y="5253725"/>
              <a:ext cx="149150" cy="307425"/>
            </a:xfrm>
            <a:custGeom>
              <a:avLst/>
              <a:gdLst/>
              <a:ahLst/>
              <a:cxnLst/>
              <a:rect l="l" t="t" r="r" b="b"/>
              <a:pathLst>
                <a:path w="5966" h="12297" extrusionOk="0">
                  <a:moveTo>
                    <a:pt x="2972" y="1"/>
                  </a:moveTo>
                  <a:cubicBezTo>
                    <a:pt x="2438" y="1"/>
                    <a:pt x="1860" y="707"/>
                    <a:pt x="1711" y="1583"/>
                  </a:cubicBezTo>
                  <a:lnTo>
                    <a:pt x="150" y="10714"/>
                  </a:lnTo>
                  <a:cubicBezTo>
                    <a:pt x="1" y="11590"/>
                    <a:pt x="599" y="12297"/>
                    <a:pt x="1498" y="12297"/>
                  </a:cubicBezTo>
                  <a:lnTo>
                    <a:pt x="4469" y="12297"/>
                  </a:lnTo>
                  <a:cubicBezTo>
                    <a:pt x="5367" y="12297"/>
                    <a:pt x="5966" y="11590"/>
                    <a:pt x="5817" y="10714"/>
                  </a:cubicBezTo>
                  <a:lnTo>
                    <a:pt x="4234" y="1583"/>
                  </a:lnTo>
                  <a:cubicBezTo>
                    <a:pt x="4084" y="707"/>
                    <a:pt x="3528" y="1"/>
                    <a:pt x="29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3"/>
            <p:cNvSpPr/>
            <p:nvPr/>
          </p:nvSpPr>
          <p:spPr>
            <a:xfrm>
              <a:off x="6404550" y="5106750"/>
              <a:ext cx="25" cy="454400"/>
            </a:xfrm>
            <a:custGeom>
              <a:avLst/>
              <a:gdLst/>
              <a:ahLst/>
              <a:cxnLst/>
              <a:rect l="l" t="t" r="r" b="b"/>
              <a:pathLst>
                <a:path w="1" h="18176" extrusionOk="0">
                  <a:moveTo>
                    <a:pt x="1" y="1"/>
                  </a:moveTo>
                  <a:lnTo>
                    <a:pt x="1" y="1817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3"/>
            <p:cNvSpPr/>
            <p:nvPr/>
          </p:nvSpPr>
          <p:spPr>
            <a:xfrm>
              <a:off x="6338825" y="5106750"/>
              <a:ext cx="150775" cy="454400"/>
            </a:xfrm>
            <a:custGeom>
              <a:avLst/>
              <a:gdLst/>
              <a:ahLst/>
              <a:cxnLst/>
              <a:rect l="l" t="t" r="r" b="b"/>
              <a:pathLst>
                <a:path w="6031" h="18176" extrusionOk="0">
                  <a:moveTo>
                    <a:pt x="3015" y="1"/>
                  </a:moveTo>
                  <a:cubicBezTo>
                    <a:pt x="2481" y="1"/>
                    <a:pt x="1946" y="728"/>
                    <a:pt x="1840" y="1603"/>
                  </a:cubicBezTo>
                  <a:lnTo>
                    <a:pt x="107" y="16593"/>
                  </a:lnTo>
                  <a:cubicBezTo>
                    <a:pt x="1" y="17469"/>
                    <a:pt x="642" y="18176"/>
                    <a:pt x="1518" y="18176"/>
                  </a:cubicBezTo>
                  <a:lnTo>
                    <a:pt x="4511" y="18176"/>
                  </a:lnTo>
                  <a:cubicBezTo>
                    <a:pt x="5389" y="18176"/>
                    <a:pt x="6030" y="17469"/>
                    <a:pt x="5923" y="16593"/>
                  </a:cubicBezTo>
                  <a:lnTo>
                    <a:pt x="4192" y="1603"/>
                  </a:lnTo>
                  <a:cubicBezTo>
                    <a:pt x="4084" y="728"/>
                    <a:pt x="3571" y="1"/>
                    <a:pt x="30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3"/>
            <p:cNvSpPr/>
            <p:nvPr/>
          </p:nvSpPr>
          <p:spPr>
            <a:xfrm>
              <a:off x="6551575" y="4973100"/>
              <a:ext cx="25" cy="588050"/>
            </a:xfrm>
            <a:custGeom>
              <a:avLst/>
              <a:gdLst/>
              <a:ahLst/>
              <a:cxnLst/>
              <a:rect l="l" t="t" r="r" b="b"/>
              <a:pathLst>
                <a:path w="1" h="23522" extrusionOk="0">
                  <a:moveTo>
                    <a:pt x="1" y="1"/>
                  </a:moveTo>
                  <a:lnTo>
                    <a:pt x="1" y="2352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3"/>
            <p:cNvSpPr/>
            <p:nvPr/>
          </p:nvSpPr>
          <p:spPr>
            <a:xfrm>
              <a:off x="6480475" y="4973100"/>
              <a:ext cx="151825" cy="588050"/>
            </a:xfrm>
            <a:custGeom>
              <a:avLst/>
              <a:gdLst/>
              <a:ahLst/>
              <a:cxnLst/>
              <a:rect l="l" t="t" r="r" b="b"/>
              <a:pathLst>
                <a:path w="6073" h="23522" extrusionOk="0">
                  <a:moveTo>
                    <a:pt x="3036" y="1"/>
                  </a:moveTo>
                  <a:cubicBezTo>
                    <a:pt x="2480" y="1"/>
                    <a:pt x="1967" y="728"/>
                    <a:pt x="1904" y="1604"/>
                  </a:cubicBezTo>
                  <a:lnTo>
                    <a:pt x="86" y="21939"/>
                  </a:lnTo>
                  <a:cubicBezTo>
                    <a:pt x="0" y="22815"/>
                    <a:pt x="664" y="23522"/>
                    <a:pt x="1540" y="23522"/>
                  </a:cubicBezTo>
                  <a:lnTo>
                    <a:pt x="4533" y="23522"/>
                  </a:lnTo>
                  <a:cubicBezTo>
                    <a:pt x="5411" y="23522"/>
                    <a:pt x="6073" y="22815"/>
                    <a:pt x="5987" y="21939"/>
                  </a:cubicBezTo>
                  <a:lnTo>
                    <a:pt x="4171" y="1604"/>
                  </a:lnTo>
                  <a:cubicBezTo>
                    <a:pt x="4085" y="728"/>
                    <a:pt x="3572" y="1"/>
                    <a:pt x="3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3"/>
            <p:cNvSpPr/>
            <p:nvPr/>
          </p:nvSpPr>
          <p:spPr>
            <a:xfrm>
              <a:off x="6685225" y="5053300"/>
              <a:ext cx="25" cy="507850"/>
            </a:xfrm>
            <a:custGeom>
              <a:avLst/>
              <a:gdLst/>
              <a:ahLst/>
              <a:cxnLst/>
              <a:rect l="l" t="t" r="r" b="b"/>
              <a:pathLst>
                <a:path w="1" h="20314" extrusionOk="0">
                  <a:moveTo>
                    <a:pt x="0" y="0"/>
                  </a:moveTo>
                  <a:lnTo>
                    <a:pt x="0" y="2031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3"/>
            <p:cNvSpPr/>
            <p:nvPr/>
          </p:nvSpPr>
          <p:spPr>
            <a:xfrm>
              <a:off x="6622650" y="5053300"/>
              <a:ext cx="151325" cy="507850"/>
            </a:xfrm>
            <a:custGeom>
              <a:avLst/>
              <a:gdLst/>
              <a:ahLst/>
              <a:cxnLst/>
              <a:rect l="l" t="t" r="r" b="b"/>
              <a:pathLst>
                <a:path w="6053" h="20314" extrusionOk="0">
                  <a:moveTo>
                    <a:pt x="3017" y="0"/>
                  </a:moveTo>
                  <a:cubicBezTo>
                    <a:pt x="2481" y="0"/>
                    <a:pt x="1968" y="727"/>
                    <a:pt x="1862" y="1603"/>
                  </a:cubicBezTo>
                  <a:lnTo>
                    <a:pt x="86" y="18731"/>
                  </a:lnTo>
                  <a:cubicBezTo>
                    <a:pt x="1" y="19607"/>
                    <a:pt x="642" y="20314"/>
                    <a:pt x="1540" y="20314"/>
                  </a:cubicBezTo>
                  <a:lnTo>
                    <a:pt x="4513" y="20314"/>
                  </a:lnTo>
                  <a:cubicBezTo>
                    <a:pt x="5411" y="20314"/>
                    <a:pt x="6053" y="19607"/>
                    <a:pt x="5967" y="18731"/>
                  </a:cubicBezTo>
                  <a:lnTo>
                    <a:pt x="4192" y="1603"/>
                  </a:lnTo>
                  <a:cubicBezTo>
                    <a:pt x="4086" y="727"/>
                    <a:pt x="3573" y="0"/>
                    <a:pt x="30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3"/>
            <p:cNvSpPr/>
            <p:nvPr/>
          </p:nvSpPr>
          <p:spPr>
            <a:xfrm>
              <a:off x="6832750" y="5173550"/>
              <a:ext cx="25" cy="387600"/>
            </a:xfrm>
            <a:custGeom>
              <a:avLst/>
              <a:gdLst/>
              <a:ahLst/>
              <a:cxnLst/>
              <a:rect l="l" t="t" r="r" b="b"/>
              <a:pathLst>
                <a:path w="1" h="15504" extrusionOk="0">
                  <a:moveTo>
                    <a:pt x="1" y="0"/>
                  </a:moveTo>
                  <a:lnTo>
                    <a:pt x="1" y="155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3"/>
            <p:cNvSpPr/>
            <p:nvPr/>
          </p:nvSpPr>
          <p:spPr>
            <a:xfrm>
              <a:off x="6765400" y="5173550"/>
              <a:ext cx="150225" cy="387600"/>
            </a:xfrm>
            <a:custGeom>
              <a:avLst/>
              <a:gdLst/>
              <a:ahLst/>
              <a:cxnLst/>
              <a:rect l="l" t="t" r="r" b="b"/>
              <a:pathLst>
                <a:path w="6009" h="15504" extrusionOk="0">
                  <a:moveTo>
                    <a:pt x="2994" y="0"/>
                  </a:moveTo>
                  <a:cubicBezTo>
                    <a:pt x="2459" y="0"/>
                    <a:pt x="1903" y="727"/>
                    <a:pt x="1797" y="1583"/>
                  </a:cubicBezTo>
                  <a:lnTo>
                    <a:pt x="107" y="13921"/>
                  </a:lnTo>
                  <a:cubicBezTo>
                    <a:pt x="1" y="14797"/>
                    <a:pt x="620" y="15504"/>
                    <a:pt x="1497" y="15504"/>
                  </a:cubicBezTo>
                  <a:lnTo>
                    <a:pt x="4491" y="15504"/>
                  </a:lnTo>
                  <a:cubicBezTo>
                    <a:pt x="5367" y="15504"/>
                    <a:pt x="6008" y="14797"/>
                    <a:pt x="5880" y="13921"/>
                  </a:cubicBezTo>
                  <a:lnTo>
                    <a:pt x="4212" y="1583"/>
                  </a:lnTo>
                  <a:cubicBezTo>
                    <a:pt x="4084" y="727"/>
                    <a:pt x="3550" y="0"/>
                    <a:pt x="29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3"/>
            <p:cNvSpPr/>
            <p:nvPr/>
          </p:nvSpPr>
          <p:spPr>
            <a:xfrm>
              <a:off x="6979750" y="4919650"/>
              <a:ext cx="25" cy="641500"/>
            </a:xfrm>
            <a:custGeom>
              <a:avLst/>
              <a:gdLst/>
              <a:ahLst/>
              <a:cxnLst/>
              <a:rect l="l" t="t" r="r" b="b"/>
              <a:pathLst>
                <a:path w="1" h="25660" extrusionOk="0">
                  <a:moveTo>
                    <a:pt x="0" y="1"/>
                  </a:moveTo>
                  <a:lnTo>
                    <a:pt x="0" y="2566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3"/>
            <p:cNvSpPr/>
            <p:nvPr/>
          </p:nvSpPr>
          <p:spPr>
            <a:xfrm>
              <a:off x="6906525" y="4919650"/>
              <a:ext cx="151850" cy="641500"/>
            </a:xfrm>
            <a:custGeom>
              <a:avLst/>
              <a:gdLst/>
              <a:ahLst/>
              <a:cxnLst/>
              <a:rect l="l" t="t" r="r" b="b"/>
              <a:pathLst>
                <a:path w="6074" h="25660" extrusionOk="0">
                  <a:moveTo>
                    <a:pt x="3037" y="1"/>
                  </a:moveTo>
                  <a:cubicBezTo>
                    <a:pt x="2481" y="1"/>
                    <a:pt x="1988" y="728"/>
                    <a:pt x="1903" y="1604"/>
                  </a:cubicBezTo>
                  <a:lnTo>
                    <a:pt x="64" y="24077"/>
                  </a:lnTo>
                  <a:cubicBezTo>
                    <a:pt x="1" y="24953"/>
                    <a:pt x="663" y="25660"/>
                    <a:pt x="1540" y="25660"/>
                  </a:cubicBezTo>
                  <a:lnTo>
                    <a:pt x="4534" y="25660"/>
                  </a:lnTo>
                  <a:cubicBezTo>
                    <a:pt x="5410" y="25660"/>
                    <a:pt x="6073" y="24953"/>
                    <a:pt x="6008" y="24077"/>
                  </a:cubicBezTo>
                  <a:lnTo>
                    <a:pt x="4149" y="1604"/>
                  </a:lnTo>
                  <a:cubicBezTo>
                    <a:pt x="4084" y="728"/>
                    <a:pt x="3571" y="1"/>
                    <a:pt x="30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3"/>
            <p:cNvSpPr/>
            <p:nvPr/>
          </p:nvSpPr>
          <p:spPr>
            <a:xfrm>
              <a:off x="7113375" y="5186925"/>
              <a:ext cx="25" cy="374225"/>
            </a:xfrm>
            <a:custGeom>
              <a:avLst/>
              <a:gdLst/>
              <a:ahLst/>
              <a:cxnLst/>
              <a:rect l="l" t="t" r="r" b="b"/>
              <a:pathLst>
                <a:path w="1" h="14969" extrusionOk="0">
                  <a:moveTo>
                    <a:pt x="1" y="1"/>
                  </a:moveTo>
                  <a:lnTo>
                    <a:pt x="1" y="1496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3"/>
            <p:cNvSpPr/>
            <p:nvPr/>
          </p:nvSpPr>
          <p:spPr>
            <a:xfrm>
              <a:off x="7049225" y="5186925"/>
              <a:ext cx="150275" cy="374225"/>
            </a:xfrm>
            <a:custGeom>
              <a:avLst/>
              <a:gdLst/>
              <a:ahLst/>
              <a:cxnLst/>
              <a:rect l="l" t="t" r="r" b="b"/>
              <a:pathLst>
                <a:path w="6011" h="14969" extrusionOk="0">
                  <a:moveTo>
                    <a:pt x="3017" y="1"/>
                  </a:moveTo>
                  <a:cubicBezTo>
                    <a:pt x="2461" y="1"/>
                    <a:pt x="1905" y="728"/>
                    <a:pt x="1797" y="1583"/>
                  </a:cubicBezTo>
                  <a:lnTo>
                    <a:pt x="129" y="13386"/>
                  </a:lnTo>
                  <a:cubicBezTo>
                    <a:pt x="1" y="14262"/>
                    <a:pt x="622" y="14969"/>
                    <a:pt x="1520" y="14969"/>
                  </a:cubicBezTo>
                  <a:lnTo>
                    <a:pt x="4491" y="14969"/>
                  </a:lnTo>
                  <a:cubicBezTo>
                    <a:pt x="5389" y="14969"/>
                    <a:pt x="6010" y="14262"/>
                    <a:pt x="5882" y="13386"/>
                  </a:cubicBezTo>
                  <a:lnTo>
                    <a:pt x="4214" y="1583"/>
                  </a:lnTo>
                  <a:cubicBezTo>
                    <a:pt x="4106" y="728"/>
                    <a:pt x="3550" y="1"/>
                    <a:pt x="30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3"/>
            <p:cNvSpPr/>
            <p:nvPr/>
          </p:nvSpPr>
          <p:spPr>
            <a:xfrm>
              <a:off x="7260400" y="5333925"/>
              <a:ext cx="25" cy="227225"/>
            </a:xfrm>
            <a:custGeom>
              <a:avLst/>
              <a:gdLst/>
              <a:ahLst/>
              <a:cxnLst/>
              <a:rect l="l" t="t" r="r" b="b"/>
              <a:pathLst>
                <a:path w="1" h="9089" extrusionOk="0">
                  <a:moveTo>
                    <a:pt x="1" y="0"/>
                  </a:moveTo>
                  <a:lnTo>
                    <a:pt x="1" y="908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53"/>
            <p:cNvSpPr/>
            <p:nvPr/>
          </p:nvSpPr>
          <p:spPr>
            <a:xfrm>
              <a:off x="7193050" y="5333925"/>
              <a:ext cx="146500" cy="227225"/>
            </a:xfrm>
            <a:custGeom>
              <a:avLst/>
              <a:gdLst/>
              <a:ahLst/>
              <a:cxnLst/>
              <a:rect l="l" t="t" r="r" b="b"/>
              <a:pathLst>
                <a:path w="5860" h="9089" extrusionOk="0">
                  <a:moveTo>
                    <a:pt x="2929" y="0"/>
                  </a:moveTo>
                  <a:cubicBezTo>
                    <a:pt x="2395" y="0"/>
                    <a:pt x="1774" y="707"/>
                    <a:pt x="1583" y="1562"/>
                  </a:cubicBezTo>
                  <a:lnTo>
                    <a:pt x="192" y="7527"/>
                  </a:lnTo>
                  <a:cubicBezTo>
                    <a:pt x="1" y="8382"/>
                    <a:pt x="556" y="9089"/>
                    <a:pt x="1432" y="9089"/>
                  </a:cubicBezTo>
                  <a:lnTo>
                    <a:pt x="4426" y="9089"/>
                  </a:lnTo>
                  <a:cubicBezTo>
                    <a:pt x="5303" y="9089"/>
                    <a:pt x="5859" y="8382"/>
                    <a:pt x="5666" y="7527"/>
                  </a:cubicBezTo>
                  <a:lnTo>
                    <a:pt x="4298" y="1562"/>
                  </a:lnTo>
                  <a:cubicBezTo>
                    <a:pt x="4084" y="707"/>
                    <a:pt x="3485" y="0"/>
                    <a:pt x="29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53"/>
            <p:cNvSpPr/>
            <p:nvPr/>
          </p:nvSpPr>
          <p:spPr>
            <a:xfrm>
              <a:off x="7407375" y="5120100"/>
              <a:ext cx="25" cy="441050"/>
            </a:xfrm>
            <a:custGeom>
              <a:avLst/>
              <a:gdLst/>
              <a:ahLst/>
              <a:cxnLst/>
              <a:rect l="l" t="t" r="r" b="b"/>
              <a:pathLst>
                <a:path w="1" h="17642" extrusionOk="0">
                  <a:moveTo>
                    <a:pt x="1" y="0"/>
                  </a:moveTo>
                  <a:lnTo>
                    <a:pt x="1" y="176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3"/>
            <p:cNvSpPr/>
            <p:nvPr/>
          </p:nvSpPr>
          <p:spPr>
            <a:xfrm>
              <a:off x="7333100" y="5120100"/>
              <a:ext cx="150775" cy="441050"/>
            </a:xfrm>
            <a:custGeom>
              <a:avLst/>
              <a:gdLst/>
              <a:ahLst/>
              <a:cxnLst/>
              <a:rect l="l" t="t" r="r" b="b"/>
              <a:pathLst>
                <a:path w="6031" h="17642" extrusionOk="0">
                  <a:moveTo>
                    <a:pt x="3015" y="0"/>
                  </a:moveTo>
                  <a:cubicBezTo>
                    <a:pt x="2459" y="0"/>
                    <a:pt x="1946" y="727"/>
                    <a:pt x="1840" y="1605"/>
                  </a:cubicBezTo>
                  <a:lnTo>
                    <a:pt x="107" y="16059"/>
                  </a:lnTo>
                  <a:cubicBezTo>
                    <a:pt x="1" y="16935"/>
                    <a:pt x="642" y="17642"/>
                    <a:pt x="1518" y="17642"/>
                  </a:cubicBezTo>
                  <a:lnTo>
                    <a:pt x="4512" y="17642"/>
                  </a:lnTo>
                  <a:cubicBezTo>
                    <a:pt x="5389" y="17642"/>
                    <a:pt x="6031" y="16935"/>
                    <a:pt x="5923" y="16059"/>
                  </a:cubicBezTo>
                  <a:lnTo>
                    <a:pt x="4192" y="1605"/>
                  </a:lnTo>
                  <a:cubicBezTo>
                    <a:pt x="4084" y="727"/>
                    <a:pt x="3550" y="0"/>
                    <a:pt x="30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3"/>
            <p:cNvSpPr/>
            <p:nvPr/>
          </p:nvSpPr>
          <p:spPr>
            <a:xfrm>
              <a:off x="7541025" y="5280450"/>
              <a:ext cx="25" cy="280700"/>
            </a:xfrm>
            <a:custGeom>
              <a:avLst/>
              <a:gdLst/>
              <a:ahLst/>
              <a:cxnLst/>
              <a:rect l="l" t="t" r="r" b="b"/>
              <a:pathLst>
                <a:path w="1" h="11228" extrusionOk="0">
                  <a:moveTo>
                    <a:pt x="1" y="1"/>
                  </a:moveTo>
                  <a:lnTo>
                    <a:pt x="1" y="112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3"/>
            <p:cNvSpPr/>
            <p:nvPr/>
          </p:nvSpPr>
          <p:spPr>
            <a:xfrm>
              <a:off x="7476375" y="5280450"/>
              <a:ext cx="148075" cy="280700"/>
            </a:xfrm>
            <a:custGeom>
              <a:avLst/>
              <a:gdLst/>
              <a:ahLst/>
              <a:cxnLst/>
              <a:rect l="l" t="t" r="r" b="b"/>
              <a:pathLst>
                <a:path w="5923" h="11228" extrusionOk="0">
                  <a:moveTo>
                    <a:pt x="2971" y="1"/>
                  </a:moveTo>
                  <a:cubicBezTo>
                    <a:pt x="2415" y="1"/>
                    <a:pt x="1839" y="707"/>
                    <a:pt x="1668" y="1583"/>
                  </a:cubicBezTo>
                  <a:lnTo>
                    <a:pt x="149" y="9666"/>
                  </a:lnTo>
                  <a:cubicBezTo>
                    <a:pt x="0" y="10521"/>
                    <a:pt x="577" y="11228"/>
                    <a:pt x="1475" y="11228"/>
                  </a:cubicBezTo>
                  <a:lnTo>
                    <a:pt x="4448" y="11228"/>
                  </a:lnTo>
                  <a:cubicBezTo>
                    <a:pt x="5346" y="11228"/>
                    <a:pt x="5922" y="10521"/>
                    <a:pt x="5773" y="9666"/>
                  </a:cubicBezTo>
                  <a:lnTo>
                    <a:pt x="4254" y="1583"/>
                  </a:lnTo>
                  <a:cubicBezTo>
                    <a:pt x="4083" y="707"/>
                    <a:pt x="3507" y="1"/>
                    <a:pt x="29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3"/>
            <p:cNvSpPr/>
            <p:nvPr/>
          </p:nvSpPr>
          <p:spPr>
            <a:xfrm>
              <a:off x="7688050" y="5293850"/>
              <a:ext cx="25" cy="267300"/>
            </a:xfrm>
            <a:custGeom>
              <a:avLst/>
              <a:gdLst/>
              <a:ahLst/>
              <a:cxnLst/>
              <a:rect l="l" t="t" r="r" b="b"/>
              <a:pathLst>
                <a:path w="1" h="10692" extrusionOk="0">
                  <a:moveTo>
                    <a:pt x="1" y="0"/>
                  </a:moveTo>
                  <a:lnTo>
                    <a:pt x="1" y="106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3"/>
            <p:cNvSpPr/>
            <p:nvPr/>
          </p:nvSpPr>
          <p:spPr>
            <a:xfrm>
              <a:off x="7618550" y="5293850"/>
              <a:ext cx="148075" cy="267300"/>
            </a:xfrm>
            <a:custGeom>
              <a:avLst/>
              <a:gdLst/>
              <a:ahLst/>
              <a:cxnLst/>
              <a:rect l="l" t="t" r="r" b="b"/>
              <a:pathLst>
                <a:path w="5923" h="10692" extrusionOk="0">
                  <a:moveTo>
                    <a:pt x="2952" y="0"/>
                  </a:moveTo>
                  <a:cubicBezTo>
                    <a:pt x="2416" y="0"/>
                    <a:pt x="1817" y="705"/>
                    <a:pt x="1646" y="1583"/>
                  </a:cubicBezTo>
                  <a:lnTo>
                    <a:pt x="172" y="9130"/>
                  </a:lnTo>
                  <a:cubicBezTo>
                    <a:pt x="1" y="9985"/>
                    <a:pt x="577" y="10692"/>
                    <a:pt x="1455" y="10692"/>
                  </a:cubicBezTo>
                  <a:lnTo>
                    <a:pt x="4448" y="10692"/>
                  </a:lnTo>
                  <a:cubicBezTo>
                    <a:pt x="5324" y="10692"/>
                    <a:pt x="5923" y="9985"/>
                    <a:pt x="5752" y="9130"/>
                  </a:cubicBezTo>
                  <a:lnTo>
                    <a:pt x="4255" y="1583"/>
                  </a:lnTo>
                  <a:cubicBezTo>
                    <a:pt x="4084" y="705"/>
                    <a:pt x="3508" y="0"/>
                    <a:pt x="29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3"/>
            <p:cNvSpPr/>
            <p:nvPr/>
          </p:nvSpPr>
          <p:spPr>
            <a:xfrm>
              <a:off x="2848700" y="5561125"/>
              <a:ext cx="5026475" cy="25"/>
            </a:xfrm>
            <a:custGeom>
              <a:avLst/>
              <a:gdLst/>
              <a:ahLst/>
              <a:cxnLst/>
              <a:rect l="l" t="t" r="r" b="b"/>
              <a:pathLst>
                <a:path w="201059" h="1" extrusionOk="0">
                  <a:moveTo>
                    <a:pt x="0" y="1"/>
                  </a:moveTo>
                  <a:lnTo>
                    <a:pt x="2010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3"/>
            <p:cNvSpPr/>
            <p:nvPr/>
          </p:nvSpPr>
          <p:spPr>
            <a:xfrm>
              <a:off x="2848700" y="5547750"/>
              <a:ext cx="5026475" cy="26750"/>
            </a:xfrm>
            <a:custGeom>
              <a:avLst/>
              <a:gdLst/>
              <a:ahLst/>
              <a:cxnLst/>
              <a:rect l="l" t="t" r="r" b="b"/>
              <a:pathLst>
                <a:path w="201059" h="1070" extrusionOk="0">
                  <a:moveTo>
                    <a:pt x="0" y="0"/>
                  </a:moveTo>
                  <a:lnTo>
                    <a:pt x="0" y="1069"/>
                  </a:lnTo>
                  <a:lnTo>
                    <a:pt x="201058" y="1069"/>
                  </a:lnTo>
                  <a:lnTo>
                    <a:pt x="2010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3"/>
            <p:cNvSpPr/>
            <p:nvPr/>
          </p:nvSpPr>
          <p:spPr>
            <a:xfrm>
              <a:off x="3009050" y="5521000"/>
              <a:ext cx="4719100" cy="40150"/>
            </a:xfrm>
            <a:custGeom>
              <a:avLst/>
              <a:gdLst/>
              <a:ahLst/>
              <a:cxnLst/>
              <a:rect l="l" t="t" r="r" b="b"/>
              <a:pathLst>
                <a:path w="188764" h="1606" extrusionOk="0">
                  <a:moveTo>
                    <a:pt x="1" y="1"/>
                  </a:moveTo>
                  <a:lnTo>
                    <a:pt x="1" y="1606"/>
                  </a:lnTo>
                  <a:lnTo>
                    <a:pt x="188763" y="1606"/>
                  </a:lnTo>
                  <a:lnTo>
                    <a:pt x="1887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4" name="Google Shape;2734;p53"/>
          <p:cNvSpPr txBox="1">
            <a:spLocks noGrp="1"/>
          </p:cNvSpPr>
          <p:nvPr>
            <p:ph type="body" idx="1"/>
          </p:nvPr>
        </p:nvSpPr>
        <p:spPr>
          <a:xfrm>
            <a:off x="1650550" y="1152475"/>
            <a:ext cx="6773400" cy="1133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Here’s an assortment of alternative resources whose style fits the one of this template: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Deca Medium"/>
                <a:ea typeface="Lexend Deca Medium"/>
                <a:cs typeface="Lexend Deca Medium"/>
                <a:sym typeface="Lexend Deca Medium"/>
              </a:rPr>
              <a:t>Vectors:</a:t>
            </a:r>
            <a:endParaRPr sz="1200">
              <a:latin typeface="Lexend Deca Medium"/>
              <a:ea typeface="Lexend Deca Medium"/>
              <a:cs typeface="Lexend Deca Medium"/>
              <a:sym typeface="Lexend Deca Medium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Metrophobic"/>
              <a:buChar char="●"/>
            </a:pPr>
            <a:r>
              <a:rPr lang="en" sz="1200">
                <a:uFill>
                  <a:noFill/>
                </a:uFill>
                <a:hlinkClick r:id="rId3"/>
              </a:rPr>
              <a:t>Selection of black sound waves with different designs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" name="Google Shape;2739;p54"/>
          <p:cNvSpPr txBox="1">
            <a:spLocks noGrp="1"/>
          </p:cNvSpPr>
          <p:nvPr>
            <p:ph type="body" idx="1"/>
          </p:nvPr>
        </p:nvSpPr>
        <p:spPr>
          <a:xfrm>
            <a:off x="1650550" y="1152475"/>
            <a:ext cx="6773400" cy="3416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Did you like the resources on this template? Get them for free at our other websites: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Lexend Deca Medium"/>
                <a:ea typeface="Lexend Deca Medium"/>
                <a:cs typeface="Lexend Deca Medium"/>
                <a:sym typeface="Lexend Deca Medium"/>
              </a:rPr>
              <a:t>Vectors:</a:t>
            </a:r>
            <a:endParaRPr>
              <a:latin typeface="Lexend Deca Medium"/>
              <a:ea typeface="Lexend Deca Medium"/>
              <a:cs typeface="Lexend Deca Medium"/>
              <a:sym typeface="Lexend Deca Medium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Music player app for mobile phones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Lexend Deca Medium"/>
                <a:ea typeface="Lexend Deca Medium"/>
                <a:cs typeface="Lexend Deca Medium"/>
                <a:sym typeface="Lexend Deca Medium"/>
              </a:rPr>
              <a:t>Icons:</a:t>
            </a:r>
            <a:endParaRPr sz="120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hlink"/>
                </a:solidFill>
                <a:uFill>
                  <a:noFill/>
                </a:uFill>
                <a:hlinkClick r:id="rId4"/>
              </a:rPr>
              <a:t>Music Streaming Icon Pack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Lexend Deca Medium"/>
                <a:ea typeface="Lexend Deca Medium"/>
                <a:cs typeface="Lexend Deca Medium"/>
                <a:sym typeface="Lexend Deca Medium"/>
              </a:rPr>
              <a:t>Photos: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hlink"/>
                </a:solidFill>
                <a:uFill>
                  <a:noFill/>
                </a:uFill>
                <a:hlinkClick r:id="rId5"/>
              </a:rPr>
              <a:t>Medium shot man listening music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hlink"/>
                </a:solidFill>
                <a:uFill>
                  <a:noFill/>
                </a:uFill>
                <a:hlinkClick r:id="rId6"/>
              </a:rPr>
              <a:t>Young woman listening to music at home</a:t>
            </a:r>
            <a:endParaRPr sz="1200"/>
          </a:p>
        </p:txBody>
      </p:sp>
      <p:sp>
        <p:nvSpPr>
          <p:cNvPr id="2740" name="Google Shape;2740;p54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grpSp>
        <p:nvGrpSpPr>
          <p:cNvPr id="2741" name="Google Shape;2741;p54"/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2742" name="Google Shape;2742;p54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4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4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4"/>
            <p:cNvSpPr/>
            <p:nvPr/>
          </p:nvSpPr>
          <p:spPr>
            <a:xfrm>
              <a:off x="1379968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4"/>
            <p:cNvSpPr/>
            <p:nvPr/>
          </p:nvSpPr>
          <p:spPr>
            <a:xfrm>
              <a:off x="1483960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747" name="Google Shape;2747;p54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4"/>
            <p:cNvSpPr/>
            <p:nvPr/>
          </p:nvSpPr>
          <p:spPr>
            <a:xfrm flipH="1">
              <a:off x="1790866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  <p:grpSp>
          <p:nvGrpSpPr>
            <p:cNvPr id="2749" name="Google Shape;2749;p54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2750" name="Google Shape;2750;p54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54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2" name="Google Shape;2752;p54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2753" name="Google Shape;2753;p54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54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54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6" name="Google Shape;2756;p54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2757" name="Google Shape;2757;p54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54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54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54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54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54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54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54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65" name="Google Shape;2765;p54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6" name="Google Shape;2766;p54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67" name="Google Shape;2767;p54"/>
          <p:cNvGrpSpPr/>
          <p:nvPr/>
        </p:nvGrpSpPr>
        <p:grpSpPr>
          <a:xfrm>
            <a:off x="7756551" y="4175532"/>
            <a:ext cx="381727" cy="373834"/>
            <a:chOff x="1871876" y="4175532"/>
            <a:chExt cx="381727" cy="373834"/>
          </a:xfrm>
        </p:grpSpPr>
        <p:sp>
          <p:nvSpPr>
            <p:cNvPr id="2768" name="Google Shape;2768;p54"/>
            <p:cNvSpPr/>
            <p:nvPr/>
          </p:nvSpPr>
          <p:spPr>
            <a:xfrm>
              <a:off x="1871876" y="4175532"/>
              <a:ext cx="381727" cy="373834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4"/>
            <p:cNvSpPr/>
            <p:nvPr/>
          </p:nvSpPr>
          <p:spPr>
            <a:xfrm>
              <a:off x="2013047" y="4305800"/>
              <a:ext cx="33164" cy="113303"/>
            </a:xfrm>
            <a:custGeom>
              <a:avLst/>
              <a:gdLst/>
              <a:ahLst/>
              <a:cxnLst/>
              <a:rect l="l" t="t" r="r" b="b"/>
              <a:pathLst>
                <a:path w="958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58" y="3273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4"/>
            <p:cNvSpPr/>
            <p:nvPr/>
          </p:nvSpPr>
          <p:spPr>
            <a:xfrm>
              <a:off x="2075947" y="4305800"/>
              <a:ext cx="33648" cy="113303"/>
            </a:xfrm>
            <a:custGeom>
              <a:avLst/>
              <a:gdLst/>
              <a:ahLst/>
              <a:cxnLst/>
              <a:rect l="l" t="t" r="r" b="b"/>
              <a:pathLst>
                <a:path w="972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71" y="3273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1" name="Google Shape;2771;p54"/>
          <p:cNvGrpSpPr/>
          <p:nvPr/>
        </p:nvGrpSpPr>
        <p:grpSpPr>
          <a:xfrm>
            <a:off x="8259059" y="4231758"/>
            <a:ext cx="261293" cy="261337"/>
            <a:chOff x="2450584" y="4231758"/>
            <a:chExt cx="261293" cy="261337"/>
          </a:xfrm>
        </p:grpSpPr>
        <p:sp>
          <p:nvSpPr>
            <p:cNvPr id="2772" name="Google Shape;2772;p54"/>
            <p:cNvSpPr/>
            <p:nvPr/>
          </p:nvSpPr>
          <p:spPr>
            <a:xfrm>
              <a:off x="2450584" y="4231758"/>
              <a:ext cx="261293" cy="261337"/>
            </a:xfrm>
            <a:custGeom>
              <a:avLst/>
              <a:gdLst/>
              <a:ahLst/>
              <a:cxnLst/>
              <a:rect l="l" t="t" r="r" b="b"/>
              <a:pathLst>
                <a:path w="5853" h="5854" extrusionOk="0">
                  <a:moveTo>
                    <a:pt x="2927" y="1"/>
                  </a:moveTo>
                  <a:cubicBezTo>
                    <a:pt x="1319" y="1"/>
                    <a:pt x="1" y="1319"/>
                    <a:pt x="1" y="2928"/>
                  </a:cubicBezTo>
                  <a:cubicBezTo>
                    <a:pt x="1" y="4550"/>
                    <a:pt x="1319" y="5853"/>
                    <a:pt x="2927" y="5853"/>
                  </a:cubicBezTo>
                  <a:cubicBezTo>
                    <a:pt x="4549" y="5853"/>
                    <a:pt x="5853" y="4550"/>
                    <a:pt x="5853" y="2928"/>
                  </a:cubicBezTo>
                  <a:cubicBezTo>
                    <a:pt x="5853" y="1319"/>
                    <a:pt x="4549" y="1"/>
                    <a:pt x="2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4"/>
            <p:cNvSpPr/>
            <p:nvPr/>
          </p:nvSpPr>
          <p:spPr>
            <a:xfrm>
              <a:off x="2552772" y="4334526"/>
              <a:ext cx="48928" cy="56428"/>
            </a:xfrm>
            <a:custGeom>
              <a:avLst/>
              <a:gdLst/>
              <a:ahLst/>
              <a:cxnLst/>
              <a:rect l="l" t="t" r="r" b="b"/>
              <a:pathLst>
                <a:path w="1096" h="1264" extrusionOk="0">
                  <a:moveTo>
                    <a:pt x="0" y="1"/>
                  </a:moveTo>
                  <a:lnTo>
                    <a:pt x="0" y="1263"/>
                  </a:lnTo>
                  <a:lnTo>
                    <a:pt x="1095" y="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4"/>
            <p:cNvSpPr/>
            <p:nvPr/>
          </p:nvSpPr>
          <p:spPr>
            <a:xfrm>
              <a:off x="2601656" y="4334526"/>
              <a:ext cx="8125" cy="55803"/>
            </a:xfrm>
            <a:custGeom>
              <a:avLst/>
              <a:gdLst/>
              <a:ahLst/>
              <a:cxnLst/>
              <a:rect l="l" t="t" r="r" b="b"/>
              <a:pathLst>
                <a:path w="182" h="1250" extrusionOk="0">
                  <a:moveTo>
                    <a:pt x="0" y="1"/>
                  </a:moveTo>
                  <a:lnTo>
                    <a:pt x="0" y="1249"/>
                  </a:lnTo>
                  <a:lnTo>
                    <a:pt x="181" y="124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5" name="Google Shape;2775;p54"/>
          <p:cNvGrpSpPr/>
          <p:nvPr/>
        </p:nvGrpSpPr>
        <p:grpSpPr>
          <a:xfrm>
            <a:off x="7358375" y="4231758"/>
            <a:ext cx="260668" cy="261337"/>
            <a:chOff x="1397500" y="4231758"/>
            <a:chExt cx="260668" cy="261337"/>
          </a:xfrm>
        </p:grpSpPr>
        <p:sp>
          <p:nvSpPr>
            <p:cNvPr id="2776" name="Google Shape;2776;p54"/>
            <p:cNvSpPr/>
            <p:nvPr/>
          </p:nvSpPr>
          <p:spPr>
            <a:xfrm>
              <a:off x="1397500" y="4231758"/>
              <a:ext cx="260668" cy="261337"/>
            </a:xfrm>
            <a:custGeom>
              <a:avLst/>
              <a:gdLst/>
              <a:ahLst/>
              <a:cxnLst/>
              <a:rect l="l" t="t" r="r" b="b"/>
              <a:pathLst>
                <a:path w="5839" h="5854" extrusionOk="0">
                  <a:moveTo>
                    <a:pt x="2913" y="1"/>
                  </a:moveTo>
                  <a:cubicBezTo>
                    <a:pt x="1304" y="1"/>
                    <a:pt x="1" y="1319"/>
                    <a:pt x="1" y="2928"/>
                  </a:cubicBezTo>
                  <a:cubicBezTo>
                    <a:pt x="1" y="4550"/>
                    <a:pt x="1304" y="5853"/>
                    <a:pt x="2913" y="5853"/>
                  </a:cubicBezTo>
                  <a:cubicBezTo>
                    <a:pt x="4535" y="5853"/>
                    <a:pt x="5839" y="4550"/>
                    <a:pt x="5839" y="2928"/>
                  </a:cubicBezTo>
                  <a:cubicBezTo>
                    <a:pt x="5839" y="1319"/>
                    <a:pt x="4535" y="1"/>
                    <a:pt x="2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4"/>
            <p:cNvSpPr/>
            <p:nvPr/>
          </p:nvSpPr>
          <p:spPr>
            <a:xfrm>
              <a:off x="1507054" y="4334526"/>
              <a:ext cx="49017" cy="56428"/>
            </a:xfrm>
            <a:custGeom>
              <a:avLst/>
              <a:gdLst/>
              <a:ahLst/>
              <a:cxnLst/>
              <a:rect l="l" t="t" r="r" b="b"/>
              <a:pathLst>
                <a:path w="1098" h="1264" extrusionOk="0">
                  <a:moveTo>
                    <a:pt x="1097" y="1"/>
                  </a:moveTo>
                  <a:lnTo>
                    <a:pt x="1" y="626"/>
                  </a:lnTo>
                  <a:lnTo>
                    <a:pt x="1097" y="1263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4"/>
            <p:cNvSpPr/>
            <p:nvPr/>
          </p:nvSpPr>
          <p:spPr>
            <a:xfrm>
              <a:off x="1499643" y="4334526"/>
              <a:ext cx="7455" cy="55803"/>
            </a:xfrm>
            <a:custGeom>
              <a:avLst/>
              <a:gdLst/>
              <a:ahLst/>
              <a:cxnLst/>
              <a:rect l="l" t="t" r="r" b="b"/>
              <a:pathLst>
                <a:path w="167" h="1250" extrusionOk="0">
                  <a:moveTo>
                    <a:pt x="1" y="1"/>
                  </a:moveTo>
                  <a:lnTo>
                    <a:pt x="1" y="1249"/>
                  </a:lnTo>
                  <a:lnTo>
                    <a:pt x="167" y="124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7" name="Google Shape;2797;p57"/>
          <p:cNvSpPr txBox="1"/>
          <p:nvPr/>
        </p:nvSpPr>
        <p:spPr>
          <a:xfrm>
            <a:off x="1068100" y="1087849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This presentation has been made using the following fonts: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</a:endParaRPr>
          </a:p>
        </p:txBody>
      </p:sp>
      <p:sp>
        <p:nvSpPr>
          <p:cNvPr id="2798" name="Google Shape;2798;p57"/>
          <p:cNvSpPr txBox="1"/>
          <p:nvPr/>
        </p:nvSpPr>
        <p:spPr>
          <a:xfrm>
            <a:off x="1068100" y="1610422"/>
            <a:ext cx="7047300" cy="12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</a:rPr>
              <a:t>Lexend Deca</a:t>
            </a:r>
            <a:endParaRPr sz="1100" b="1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(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https://fonts.google.com/specimen/Lexend+Deca</a:t>
            </a:r>
            <a:r>
              <a:rPr lang="en" sz="1100">
                <a:solidFill>
                  <a:schemeClr val="lt1"/>
                </a:solidFill>
              </a:rPr>
              <a:t>)</a:t>
            </a:r>
            <a:endParaRPr sz="110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</a:rPr>
              <a:t>Metrophobic</a:t>
            </a:r>
            <a:endParaRPr sz="1100" b="1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(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https://fonts.google.com/specimen/Metrophobic</a:t>
            </a:r>
            <a:r>
              <a:rPr lang="en" sz="1100">
                <a:solidFill>
                  <a:schemeClr val="lt1"/>
                </a:solidFill>
              </a:rPr>
              <a:t>)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799" name="Google Shape;2799;p57"/>
          <p:cNvSpPr/>
          <p:nvPr/>
        </p:nvSpPr>
        <p:spPr>
          <a:xfrm>
            <a:off x="2583563" y="29882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0" name="Google Shape;2800;p57"/>
          <p:cNvSpPr/>
          <p:nvPr/>
        </p:nvSpPr>
        <p:spPr>
          <a:xfrm>
            <a:off x="3645382" y="29882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35344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1" name="Google Shape;2801;p57"/>
          <p:cNvSpPr/>
          <p:nvPr/>
        </p:nvSpPr>
        <p:spPr>
          <a:xfrm>
            <a:off x="4707202" y="29882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FF6A9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2" name="Google Shape;2802;p57"/>
          <p:cNvSpPr txBox="1"/>
          <p:nvPr/>
        </p:nvSpPr>
        <p:spPr>
          <a:xfrm>
            <a:off x="2583563" y="31452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#ffffff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803" name="Google Shape;2803;p57"/>
          <p:cNvSpPr txBox="1"/>
          <p:nvPr/>
        </p:nvSpPr>
        <p:spPr>
          <a:xfrm>
            <a:off x="3645388" y="31452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#353445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804" name="Google Shape;2804;p57"/>
          <p:cNvSpPr txBox="1"/>
          <p:nvPr/>
        </p:nvSpPr>
        <p:spPr>
          <a:xfrm>
            <a:off x="4707213" y="31452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#ff6a92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805" name="Google Shape;2805;p57"/>
          <p:cNvSpPr/>
          <p:nvPr/>
        </p:nvSpPr>
        <p:spPr>
          <a:xfrm>
            <a:off x="5769038" y="29882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00B76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6" name="Google Shape;2806;p57"/>
          <p:cNvSpPr txBox="1"/>
          <p:nvPr/>
        </p:nvSpPr>
        <p:spPr>
          <a:xfrm>
            <a:off x="5769038" y="31452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#00b76c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807" name="Google Shape;2807;p57"/>
          <p:cNvSpPr/>
          <p:nvPr/>
        </p:nvSpPr>
        <p:spPr>
          <a:xfrm>
            <a:off x="3114475" y="39193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FFB6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8" name="Google Shape;2808;p57"/>
          <p:cNvSpPr/>
          <p:nvPr/>
        </p:nvSpPr>
        <p:spPr>
          <a:xfrm>
            <a:off x="4176295" y="39193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28273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9" name="Google Shape;2809;p57"/>
          <p:cNvSpPr/>
          <p:nvPr/>
        </p:nvSpPr>
        <p:spPr>
          <a:xfrm>
            <a:off x="5238114" y="39193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DCDEE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0" name="Google Shape;2810;p57"/>
          <p:cNvSpPr txBox="1"/>
          <p:nvPr/>
        </p:nvSpPr>
        <p:spPr>
          <a:xfrm>
            <a:off x="3114475" y="40763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#ffb600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811" name="Google Shape;2811;p57"/>
          <p:cNvSpPr txBox="1"/>
          <p:nvPr/>
        </p:nvSpPr>
        <p:spPr>
          <a:xfrm>
            <a:off x="4176300" y="40763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#282733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812" name="Google Shape;2812;p57"/>
          <p:cNvSpPr txBox="1"/>
          <p:nvPr/>
        </p:nvSpPr>
        <p:spPr>
          <a:xfrm>
            <a:off x="5238125" y="40763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#dcdee2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813" name="Google Shape;2813;p57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Fonts &amp; colors used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1"/>
          <p:cNvSpPr txBox="1">
            <a:spLocks noGrp="1"/>
          </p:cNvSpPr>
          <p:nvPr>
            <p:ph type="subTitle" idx="1"/>
          </p:nvPr>
        </p:nvSpPr>
        <p:spPr>
          <a:xfrm>
            <a:off x="2567450" y="3960200"/>
            <a:ext cx="4170300" cy="288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sp>
        <p:nvSpPr>
          <p:cNvPr id="349" name="Google Shape;349;p31"/>
          <p:cNvSpPr txBox="1">
            <a:spLocks noGrp="1"/>
          </p:cNvSpPr>
          <p:nvPr>
            <p:ph type="title" idx="2"/>
          </p:nvPr>
        </p:nvSpPr>
        <p:spPr>
          <a:xfrm>
            <a:off x="2567450" y="1167600"/>
            <a:ext cx="2154900" cy="1735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0" name="Google Shape;350;p31"/>
          <p:cNvSpPr txBox="1">
            <a:spLocks noGrp="1"/>
          </p:cNvSpPr>
          <p:nvPr>
            <p:ph type="title"/>
          </p:nvPr>
        </p:nvSpPr>
        <p:spPr>
          <a:xfrm>
            <a:off x="2567450" y="3246946"/>
            <a:ext cx="4170300" cy="61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songs</a:t>
            </a:r>
            <a:endParaRPr/>
          </a:p>
        </p:txBody>
      </p:sp>
      <p:sp>
        <p:nvSpPr>
          <p:cNvPr id="351" name="Google Shape;351;p31"/>
          <p:cNvSpPr/>
          <p:nvPr/>
        </p:nvSpPr>
        <p:spPr>
          <a:xfrm>
            <a:off x="2661150" y="3023313"/>
            <a:ext cx="4113600" cy="39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1"/>
          <p:cNvSpPr/>
          <p:nvPr/>
        </p:nvSpPr>
        <p:spPr>
          <a:xfrm>
            <a:off x="2661150" y="3023353"/>
            <a:ext cx="646900" cy="38915"/>
          </a:xfrm>
          <a:custGeom>
            <a:avLst/>
            <a:gdLst/>
            <a:ahLst/>
            <a:cxnLst/>
            <a:rect l="l" t="t" r="r" b="b"/>
            <a:pathLst>
              <a:path w="11304" h="680" extrusionOk="0">
                <a:moveTo>
                  <a:pt x="347" y="0"/>
                </a:moveTo>
                <a:cubicBezTo>
                  <a:pt x="153" y="0"/>
                  <a:pt x="0" y="152"/>
                  <a:pt x="0" y="347"/>
                </a:cubicBezTo>
                <a:cubicBezTo>
                  <a:pt x="0" y="527"/>
                  <a:pt x="153" y="679"/>
                  <a:pt x="347" y="679"/>
                </a:cubicBezTo>
                <a:lnTo>
                  <a:pt x="11248" y="679"/>
                </a:lnTo>
                <a:cubicBezTo>
                  <a:pt x="11248" y="458"/>
                  <a:pt x="11261" y="222"/>
                  <a:pt x="11303" y="0"/>
                </a:cubicBezTo>
                <a:close/>
              </a:path>
            </a:pathLst>
          </a:custGeom>
          <a:solidFill>
            <a:srgbClr val="FF6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3" name="Google Shape;353;p31"/>
          <p:cNvGrpSpPr/>
          <p:nvPr/>
        </p:nvGrpSpPr>
        <p:grpSpPr>
          <a:xfrm>
            <a:off x="3206407" y="2963780"/>
            <a:ext cx="146045" cy="146102"/>
            <a:chOff x="3206407" y="2963780"/>
            <a:chExt cx="146045" cy="146102"/>
          </a:xfrm>
        </p:grpSpPr>
        <p:sp>
          <p:nvSpPr>
            <p:cNvPr id="354" name="Google Shape;354;p31"/>
            <p:cNvSpPr/>
            <p:nvPr/>
          </p:nvSpPr>
          <p:spPr>
            <a:xfrm>
              <a:off x="3206407" y="2963780"/>
              <a:ext cx="146045" cy="146102"/>
            </a:xfrm>
            <a:custGeom>
              <a:avLst/>
              <a:gdLst/>
              <a:ahLst/>
              <a:cxnLst/>
              <a:rect l="l" t="t" r="r" b="b"/>
              <a:pathLst>
                <a:path w="2552" h="2553" extrusionOk="0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3250815" y="3008245"/>
              <a:ext cx="57227" cy="57170"/>
            </a:xfrm>
            <a:custGeom>
              <a:avLst/>
              <a:gdLst/>
              <a:ahLst/>
              <a:cxnLst/>
              <a:rect l="l" t="t" r="r" b="b"/>
              <a:pathLst>
                <a:path w="1000" h="999" extrusionOk="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31"/>
          <p:cNvGrpSpPr/>
          <p:nvPr/>
        </p:nvGrpSpPr>
        <p:grpSpPr>
          <a:xfrm>
            <a:off x="4776350" y="1728120"/>
            <a:ext cx="1314377" cy="482094"/>
            <a:chOff x="4776350" y="1692025"/>
            <a:chExt cx="1314377" cy="482094"/>
          </a:xfrm>
        </p:grpSpPr>
        <p:sp>
          <p:nvSpPr>
            <p:cNvPr id="357" name="Google Shape;357;p31"/>
            <p:cNvSpPr/>
            <p:nvPr/>
          </p:nvSpPr>
          <p:spPr>
            <a:xfrm>
              <a:off x="5195459" y="1692025"/>
              <a:ext cx="492273" cy="482094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5377513" y="1860017"/>
              <a:ext cx="42768" cy="146115"/>
            </a:xfrm>
            <a:custGeom>
              <a:avLst/>
              <a:gdLst/>
              <a:ahLst/>
              <a:cxnLst/>
              <a:rect l="l" t="t" r="r" b="b"/>
              <a:pathLst>
                <a:path w="958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58" y="3273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5458629" y="1860017"/>
              <a:ext cx="43393" cy="146115"/>
            </a:xfrm>
            <a:custGeom>
              <a:avLst/>
              <a:gdLst/>
              <a:ahLst/>
              <a:cxnLst/>
              <a:rect l="l" t="t" r="r" b="b"/>
              <a:pathLst>
                <a:path w="972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71" y="3273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5829434" y="1802383"/>
              <a:ext cx="261293" cy="261337"/>
            </a:xfrm>
            <a:custGeom>
              <a:avLst/>
              <a:gdLst/>
              <a:ahLst/>
              <a:cxnLst/>
              <a:rect l="l" t="t" r="r" b="b"/>
              <a:pathLst>
                <a:path w="5853" h="5854" extrusionOk="0">
                  <a:moveTo>
                    <a:pt x="2927" y="1"/>
                  </a:moveTo>
                  <a:cubicBezTo>
                    <a:pt x="1319" y="1"/>
                    <a:pt x="1" y="1319"/>
                    <a:pt x="1" y="2928"/>
                  </a:cubicBezTo>
                  <a:cubicBezTo>
                    <a:pt x="1" y="4550"/>
                    <a:pt x="1319" y="5853"/>
                    <a:pt x="2927" y="5853"/>
                  </a:cubicBezTo>
                  <a:cubicBezTo>
                    <a:pt x="4549" y="5853"/>
                    <a:pt x="5853" y="4550"/>
                    <a:pt x="5853" y="2928"/>
                  </a:cubicBezTo>
                  <a:cubicBezTo>
                    <a:pt x="5853" y="1319"/>
                    <a:pt x="4549" y="1"/>
                    <a:pt x="2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5931622" y="1905151"/>
              <a:ext cx="48928" cy="56428"/>
            </a:xfrm>
            <a:custGeom>
              <a:avLst/>
              <a:gdLst/>
              <a:ahLst/>
              <a:cxnLst/>
              <a:rect l="l" t="t" r="r" b="b"/>
              <a:pathLst>
                <a:path w="1096" h="1264" extrusionOk="0">
                  <a:moveTo>
                    <a:pt x="0" y="1"/>
                  </a:moveTo>
                  <a:lnTo>
                    <a:pt x="0" y="1263"/>
                  </a:lnTo>
                  <a:lnTo>
                    <a:pt x="1095" y="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5980506" y="1905151"/>
              <a:ext cx="8125" cy="55803"/>
            </a:xfrm>
            <a:custGeom>
              <a:avLst/>
              <a:gdLst/>
              <a:ahLst/>
              <a:cxnLst/>
              <a:rect l="l" t="t" r="r" b="b"/>
              <a:pathLst>
                <a:path w="182" h="1250" extrusionOk="0">
                  <a:moveTo>
                    <a:pt x="0" y="1"/>
                  </a:moveTo>
                  <a:lnTo>
                    <a:pt x="0" y="1249"/>
                  </a:lnTo>
                  <a:lnTo>
                    <a:pt x="181" y="124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4776350" y="1802383"/>
              <a:ext cx="260668" cy="261337"/>
            </a:xfrm>
            <a:custGeom>
              <a:avLst/>
              <a:gdLst/>
              <a:ahLst/>
              <a:cxnLst/>
              <a:rect l="l" t="t" r="r" b="b"/>
              <a:pathLst>
                <a:path w="5839" h="5854" extrusionOk="0">
                  <a:moveTo>
                    <a:pt x="2913" y="1"/>
                  </a:moveTo>
                  <a:cubicBezTo>
                    <a:pt x="1304" y="1"/>
                    <a:pt x="1" y="1319"/>
                    <a:pt x="1" y="2928"/>
                  </a:cubicBezTo>
                  <a:cubicBezTo>
                    <a:pt x="1" y="4550"/>
                    <a:pt x="1304" y="5853"/>
                    <a:pt x="2913" y="5853"/>
                  </a:cubicBezTo>
                  <a:cubicBezTo>
                    <a:pt x="4535" y="5853"/>
                    <a:pt x="5839" y="4550"/>
                    <a:pt x="5839" y="2928"/>
                  </a:cubicBezTo>
                  <a:cubicBezTo>
                    <a:pt x="5839" y="1319"/>
                    <a:pt x="4535" y="1"/>
                    <a:pt x="2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4885904" y="1905151"/>
              <a:ext cx="49017" cy="56428"/>
            </a:xfrm>
            <a:custGeom>
              <a:avLst/>
              <a:gdLst/>
              <a:ahLst/>
              <a:cxnLst/>
              <a:rect l="l" t="t" r="r" b="b"/>
              <a:pathLst>
                <a:path w="1098" h="1264" extrusionOk="0">
                  <a:moveTo>
                    <a:pt x="1097" y="1"/>
                  </a:moveTo>
                  <a:lnTo>
                    <a:pt x="1" y="626"/>
                  </a:lnTo>
                  <a:lnTo>
                    <a:pt x="1097" y="1263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4878493" y="1905151"/>
              <a:ext cx="7455" cy="55803"/>
            </a:xfrm>
            <a:custGeom>
              <a:avLst/>
              <a:gdLst/>
              <a:ahLst/>
              <a:cxnLst/>
              <a:rect l="l" t="t" r="r" b="b"/>
              <a:pathLst>
                <a:path w="167" h="1250" extrusionOk="0">
                  <a:moveTo>
                    <a:pt x="1" y="1"/>
                  </a:moveTo>
                  <a:lnTo>
                    <a:pt x="1" y="1249"/>
                  </a:lnTo>
                  <a:lnTo>
                    <a:pt x="167" y="124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31"/>
          <p:cNvGrpSpPr/>
          <p:nvPr/>
        </p:nvGrpSpPr>
        <p:grpSpPr>
          <a:xfrm>
            <a:off x="723837" y="552000"/>
            <a:ext cx="1244188" cy="1640915"/>
            <a:chOff x="723837" y="552000"/>
            <a:chExt cx="1244188" cy="1640915"/>
          </a:xfrm>
        </p:grpSpPr>
        <p:sp>
          <p:nvSpPr>
            <p:cNvPr id="367" name="Google Shape;367;p31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0" name="Google Shape;370;p31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371" name="Google Shape;371;p31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1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3" name="Google Shape;373;p31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374" name="Google Shape;374;p31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1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1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7" name="Google Shape;377;p31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378" name="Google Shape;378;p31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1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1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1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1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1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1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1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6" name="Google Shape;386;p31"/>
            <p:cNvSpPr txBox="1"/>
            <p:nvPr/>
          </p:nvSpPr>
          <p:spPr>
            <a:xfrm>
              <a:off x="1085175" y="1029513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Search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387" name="Google Shape;387;p31"/>
            <p:cNvSpPr txBox="1"/>
            <p:nvPr/>
          </p:nvSpPr>
          <p:spPr>
            <a:xfrm>
              <a:off x="1085175" y="1526138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Home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388" name="Google Shape;388;p31"/>
            <p:cNvSpPr txBox="1"/>
            <p:nvPr/>
          </p:nvSpPr>
          <p:spPr>
            <a:xfrm>
              <a:off x="1085175" y="2007575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Library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cxnSp>
          <p:nvCxnSpPr>
            <p:cNvPr id="389" name="Google Shape;389;p31"/>
            <p:cNvCxnSpPr/>
            <p:nvPr/>
          </p:nvCxnSpPr>
          <p:spPr>
            <a:xfrm>
              <a:off x="729625" y="1355100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31"/>
            <p:cNvCxnSpPr/>
            <p:nvPr/>
          </p:nvCxnSpPr>
          <p:spPr>
            <a:xfrm>
              <a:off x="729625" y="1845525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1" name="Google Shape;391;p31"/>
          <p:cNvGrpSpPr/>
          <p:nvPr/>
        </p:nvGrpSpPr>
        <p:grpSpPr>
          <a:xfrm>
            <a:off x="2465285" y="552003"/>
            <a:ext cx="599322" cy="250348"/>
            <a:chOff x="2465285" y="552003"/>
            <a:chExt cx="599322" cy="250348"/>
          </a:xfrm>
        </p:grpSpPr>
        <p:sp>
          <p:nvSpPr>
            <p:cNvPr id="392" name="Google Shape;392;p31"/>
            <p:cNvSpPr/>
            <p:nvPr/>
          </p:nvSpPr>
          <p:spPr>
            <a:xfrm>
              <a:off x="2465285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2569277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94" name="Google Shape;394;p31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 flipH="1">
              <a:off x="2912966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396" name="Google Shape;396;p31"/>
          <p:cNvSpPr txBox="1"/>
          <p:nvPr/>
        </p:nvSpPr>
        <p:spPr>
          <a:xfrm>
            <a:off x="3256650" y="604125"/>
            <a:ext cx="16110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Our Music Playlists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2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 wrap up </a:t>
            </a:r>
            <a:endParaRPr/>
          </a:p>
        </p:txBody>
      </p:sp>
      <p:sp>
        <p:nvSpPr>
          <p:cNvPr id="402" name="Google Shape;402;p32"/>
          <p:cNvSpPr txBox="1">
            <a:spLocks noGrp="1"/>
          </p:cNvSpPr>
          <p:nvPr>
            <p:ph type="body" idx="1"/>
          </p:nvPr>
        </p:nvSpPr>
        <p:spPr>
          <a:xfrm>
            <a:off x="4068900" y="1479850"/>
            <a:ext cx="4355100" cy="2550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know what helps you make your point clear?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Lists like this one:</a:t>
            </a:r>
            <a:endParaRPr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They’re simple 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You can organize your ideas clearly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You’ll never forget to buy milk!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And the most important thing: the audience won’t miss the point of your presentation</a:t>
            </a:r>
            <a:endParaRPr/>
          </a:p>
        </p:txBody>
      </p:sp>
      <p:grpSp>
        <p:nvGrpSpPr>
          <p:cNvPr id="403" name="Google Shape;403;p32"/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404" name="Google Shape;404;p32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1379968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1483960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09" name="Google Shape;409;p32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 flipH="1">
              <a:off x="1790866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  <p:grpSp>
          <p:nvGrpSpPr>
            <p:cNvPr id="411" name="Google Shape;411;p32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412" name="Google Shape;412;p32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32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415" name="Google Shape;415;p32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2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2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8" name="Google Shape;418;p32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419" name="Google Shape;419;p32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2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2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2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2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2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2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27" name="Google Shape;427;p32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32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29" name="Google Shape;429;p32"/>
          <p:cNvSpPr/>
          <p:nvPr/>
        </p:nvSpPr>
        <p:spPr>
          <a:xfrm>
            <a:off x="1484848" y="1553691"/>
            <a:ext cx="1021200" cy="1021500"/>
          </a:xfrm>
          <a:prstGeom prst="rect">
            <a:avLst/>
          </a:prstGeom>
          <a:gradFill>
            <a:gsLst>
              <a:gs pos="0">
                <a:schemeClr val="dk2"/>
              </a:gs>
              <a:gs pos="2000">
                <a:schemeClr val="dk2"/>
              </a:gs>
              <a:gs pos="50000">
                <a:schemeClr val="dk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2"/>
          <p:cNvSpPr/>
          <p:nvPr/>
        </p:nvSpPr>
        <p:spPr>
          <a:xfrm>
            <a:off x="2776873" y="1553691"/>
            <a:ext cx="1021200" cy="1021500"/>
          </a:xfrm>
          <a:prstGeom prst="rect">
            <a:avLst/>
          </a:prstGeom>
          <a:gradFill>
            <a:gsLst>
              <a:gs pos="0">
                <a:schemeClr val="dk2"/>
              </a:gs>
              <a:gs pos="2000">
                <a:schemeClr val="dk2"/>
              </a:gs>
              <a:gs pos="50000">
                <a:schemeClr val="dk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2"/>
          <p:cNvSpPr/>
          <p:nvPr/>
        </p:nvSpPr>
        <p:spPr>
          <a:xfrm>
            <a:off x="1484848" y="2804973"/>
            <a:ext cx="1021200" cy="1021500"/>
          </a:xfrm>
          <a:prstGeom prst="rect">
            <a:avLst/>
          </a:prstGeom>
          <a:gradFill>
            <a:gsLst>
              <a:gs pos="0">
                <a:schemeClr val="dk2"/>
              </a:gs>
              <a:gs pos="2000">
                <a:schemeClr val="dk2"/>
              </a:gs>
              <a:gs pos="50000">
                <a:schemeClr val="dk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2"/>
          <p:cNvSpPr/>
          <p:nvPr/>
        </p:nvSpPr>
        <p:spPr>
          <a:xfrm>
            <a:off x="2776873" y="2804973"/>
            <a:ext cx="1021200" cy="1021500"/>
          </a:xfrm>
          <a:prstGeom prst="rect">
            <a:avLst/>
          </a:prstGeom>
          <a:gradFill>
            <a:gsLst>
              <a:gs pos="0">
                <a:schemeClr val="dk2"/>
              </a:gs>
              <a:gs pos="2000">
                <a:schemeClr val="dk2"/>
              </a:gs>
              <a:gs pos="50000">
                <a:schemeClr val="dk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" name="Google Shape;433;p32"/>
          <p:cNvGrpSpPr/>
          <p:nvPr/>
        </p:nvGrpSpPr>
        <p:grpSpPr>
          <a:xfrm>
            <a:off x="3110946" y="3110579"/>
            <a:ext cx="353053" cy="410263"/>
            <a:chOff x="7684599" y="4152413"/>
            <a:chExt cx="388183" cy="451086"/>
          </a:xfrm>
        </p:grpSpPr>
        <p:sp>
          <p:nvSpPr>
            <p:cNvPr id="434" name="Google Shape;434;p32"/>
            <p:cNvSpPr/>
            <p:nvPr/>
          </p:nvSpPr>
          <p:spPr>
            <a:xfrm>
              <a:off x="7684599" y="4152413"/>
              <a:ext cx="388183" cy="451029"/>
            </a:xfrm>
            <a:custGeom>
              <a:avLst/>
              <a:gdLst/>
              <a:ahLst/>
              <a:cxnLst/>
              <a:rect l="l" t="t" r="r" b="b"/>
              <a:pathLst>
                <a:path w="8141" h="9459" extrusionOk="0">
                  <a:moveTo>
                    <a:pt x="2122" y="361"/>
                  </a:moveTo>
                  <a:lnTo>
                    <a:pt x="2192" y="472"/>
                  </a:lnTo>
                  <a:cubicBezTo>
                    <a:pt x="2260" y="570"/>
                    <a:pt x="2371" y="611"/>
                    <a:pt x="2482" y="611"/>
                  </a:cubicBezTo>
                  <a:lnTo>
                    <a:pt x="3467" y="611"/>
                  </a:lnTo>
                  <a:lnTo>
                    <a:pt x="3467" y="1665"/>
                  </a:lnTo>
                  <a:lnTo>
                    <a:pt x="1692" y="1665"/>
                  </a:lnTo>
                  <a:lnTo>
                    <a:pt x="1692" y="361"/>
                  </a:lnTo>
                  <a:close/>
                  <a:moveTo>
                    <a:pt x="5132" y="361"/>
                  </a:moveTo>
                  <a:lnTo>
                    <a:pt x="5215" y="472"/>
                  </a:lnTo>
                  <a:cubicBezTo>
                    <a:pt x="5284" y="570"/>
                    <a:pt x="5395" y="611"/>
                    <a:pt x="5506" y="611"/>
                  </a:cubicBezTo>
                  <a:lnTo>
                    <a:pt x="6476" y="611"/>
                  </a:lnTo>
                  <a:lnTo>
                    <a:pt x="6476" y="1665"/>
                  </a:lnTo>
                  <a:lnTo>
                    <a:pt x="4701" y="1665"/>
                  </a:lnTo>
                  <a:lnTo>
                    <a:pt x="4701" y="361"/>
                  </a:lnTo>
                  <a:close/>
                  <a:moveTo>
                    <a:pt x="2580" y="2123"/>
                  </a:moveTo>
                  <a:lnTo>
                    <a:pt x="3051" y="2622"/>
                  </a:lnTo>
                  <a:lnTo>
                    <a:pt x="2982" y="2622"/>
                  </a:lnTo>
                  <a:cubicBezTo>
                    <a:pt x="2871" y="2622"/>
                    <a:pt x="2787" y="2706"/>
                    <a:pt x="2787" y="2816"/>
                  </a:cubicBezTo>
                  <a:lnTo>
                    <a:pt x="2787" y="4189"/>
                  </a:lnTo>
                  <a:lnTo>
                    <a:pt x="2371" y="4189"/>
                  </a:lnTo>
                  <a:lnTo>
                    <a:pt x="2371" y="2816"/>
                  </a:lnTo>
                  <a:cubicBezTo>
                    <a:pt x="2371" y="2706"/>
                    <a:pt x="2288" y="2622"/>
                    <a:pt x="2177" y="2622"/>
                  </a:cubicBezTo>
                  <a:lnTo>
                    <a:pt x="2108" y="2622"/>
                  </a:lnTo>
                  <a:lnTo>
                    <a:pt x="2580" y="2123"/>
                  </a:lnTo>
                  <a:close/>
                  <a:moveTo>
                    <a:pt x="5006" y="3773"/>
                  </a:moveTo>
                  <a:lnTo>
                    <a:pt x="5006" y="4189"/>
                  </a:lnTo>
                  <a:lnTo>
                    <a:pt x="3162" y="4189"/>
                  </a:lnTo>
                  <a:lnTo>
                    <a:pt x="3162" y="3773"/>
                  </a:lnTo>
                  <a:close/>
                  <a:moveTo>
                    <a:pt x="5589" y="2136"/>
                  </a:moveTo>
                  <a:lnTo>
                    <a:pt x="6060" y="2636"/>
                  </a:lnTo>
                  <a:lnTo>
                    <a:pt x="5991" y="2636"/>
                  </a:lnTo>
                  <a:cubicBezTo>
                    <a:pt x="5894" y="2636"/>
                    <a:pt x="5811" y="2719"/>
                    <a:pt x="5811" y="2830"/>
                  </a:cubicBezTo>
                  <a:lnTo>
                    <a:pt x="5811" y="4189"/>
                  </a:lnTo>
                  <a:lnTo>
                    <a:pt x="5381" y="4189"/>
                  </a:lnTo>
                  <a:lnTo>
                    <a:pt x="5381" y="2830"/>
                  </a:lnTo>
                  <a:cubicBezTo>
                    <a:pt x="5381" y="2719"/>
                    <a:pt x="5298" y="2636"/>
                    <a:pt x="5200" y="2636"/>
                  </a:cubicBezTo>
                  <a:lnTo>
                    <a:pt x="5117" y="2636"/>
                  </a:lnTo>
                  <a:lnTo>
                    <a:pt x="5589" y="2136"/>
                  </a:lnTo>
                  <a:close/>
                  <a:moveTo>
                    <a:pt x="6393" y="4564"/>
                  </a:moveTo>
                  <a:lnTo>
                    <a:pt x="6393" y="7489"/>
                  </a:lnTo>
                  <a:lnTo>
                    <a:pt x="1748" y="7489"/>
                  </a:lnTo>
                  <a:lnTo>
                    <a:pt x="1748" y="4564"/>
                  </a:lnTo>
                  <a:close/>
                  <a:moveTo>
                    <a:pt x="6892" y="3773"/>
                  </a:moveTo>
                  <a:cubicBezTo>
                    <a:pt x="7059" y="3773"/>
                    <a:pt x="7197" y="3912"/>
                    <a:pt x="7197" y="4078"/>
                  </a:cubicBezTo>
                  <a:lnTo>
                    <a:pt x="7197" y="7933"/>
                  </a:lnTo>
                  <a:cubicBezTo>
                    <a:pt x="7197" y="8100"/>
                    <a:pt x="7059" y="8238"/>
                    <a:pt x="6892" y="8238"/>
                  </a:cubicBezTo>
                  <a:lnTo>
                    <a:pt x="1249" y="8238"/>
                  </a:lnTo>
                  <a:cubicBezTo>
                    <a:pt x="1082" y="8238"/>
                    <a:pt x="944" y="8100"/>
                    <a:pt x="944" y="7933"/>
                  </a:cubicBezTo>
                  <a:lnTo>
                    <a:pt x="944" y="4078"/>
                  </a:lnTo>
                  <a:cubicBezTo>
                    <a:pt x="944" y="3912"/>
                    <a:pt x="1082" y="3773"/>
                    <a:pt x="1249" y="3773"/>
                  </a:cubicBezTo>
                  <a:lnTo>
                    <a:pt x="1997" y="3773"/>
                  </a:lnTo>
                  <a:lnTo>
                    <a:pt x="1997" y="4189"/>
                  </a:lnTo>
                  <a:lnTo>
                    <a:pt x="1567" y="4189"/>
                  </a:lnTo>
                  <a:cubicBezTo>
                    <a:pt x="1456" y="4189"/>
                    <a:pt x="1373" y="4272"/>
                    <a:pt x="1373" y="4370"/>
                  </a:cubicBezTo>
                  <a:lnTo>
                    <a:pt x="1373" y="7670"/>
                  </a:lnTo>
                  <a:cubicBezTo>
                    <a:pt x="1373" y="7781"/>
                    <a:pt x="1456" y="7864"/>
                    <a:pt x="1567" y="7864"/>
                  </a:cubicBezTo>
                  <a:lnTo>
                    <a:pt x="6587" y="7864"/>
                  </a:lnTo>
                  <a:cubicBezTo>
                    <a:pt x="6685" y="7864"/>
                    <a:pt x="6768" y="7781"/>
                    <a:pt x="6768" y="7670"/>
                  </a:cubicBezTo>
                  <a:lnTo>
                    <a:pt x="6768" y="4370"/>
                  </a:lnTo>
                  <a:cubicBezTo>
                    <a:pt x="6768" y="4272"/>
                    <a:pt x="6685" y="4189"/>
                    <a:pt x="6587" y="4189"/>
                  </a:cubicBezTo>
                  <a:lnTo>
                    <a:pt x="6186" y="4189"/>
                  </a:lnTo>
                  <a:lnTo>
                    <a:pt x="6186" y="3773"/>
                  </a:lnTo>
                  <a:close/>
                  <a:moveTo>
                    <a:pt x="1678" y="1"/>
                  </a:moveTo>
                  <a:cubicBezTo>
                    <a:pt x="1484" y="1"/>
                    <a:pt x="1317" y="154"/>
                    <a:pt x="1317" y="348"/>
                  </a:cubicBezTo>
                  <a:lnTo>
                    <a:pt x="1317" y="1679"/>
                  </a:lnTo>
                  <a:cubicBezTo>
                    <a:pt x="1317" y="1873"/>
                    <a:pt x="1484" y="2040"/>
                    <a:pt x="1678" y="2040"/>
                  </a:cubicBezTo>
                  <a:lnTo>
                    <a:pt x="2149" y="2040"/>
                  </a:lnTo>
                  <a:lnTo>
                    <a:pt x="1539" y="2691"/>
                  </a:lnTo>
                  <a:cubicBezTo>
                    <a:pt x="1498" y="2733"/>
                    <a:pt x="1484" y="2816"/>
                    <a:pt x="1512" y="2885"/>
                  </a:cubicBezTo>
                  <a:cubicBezTo>
                    <a:pt x="1539" y="2955"/>
                    <a:pt x="1609" y="2996"/>
                    <a:pt x="1678" y="2996"/>
                  </a:cubicBezTo>
                  <a:lnTo>
                    <a:pt x="1997" y="2996"/>
                  </a:lnTo>
                  <a:lnTo>
                    <a:pt x="1997" y="3399"/>
                  </a:lnTo>
                  <a:lnTo>
                    <a:pt x="1249" y="3399"/>
                  </a:lnTo>
                  <a:cubicBezTo>
                    <a:pt x="874" y="3399"/>
                    <a:pt x="583" y="3704"/>
                    <a:pt x="583" y="4078"/>
                  </a:cubicBezTo>
                  <a:lnTo>
                    <a:pt x="583" y="7933"/>
                  </a:lnTo>
                  <a:cubicBezTo>
                    <a:pt x="583" y="8044"/>
                    <a:pt x="596" y="8142"/>
                    <a:pt x="652" y="8238"/>
                  </a:cubicBezTo>
                  <a:lnTo>
                    <a:pt x="180" y="8238"/>
                  </a:lnTo>
                  <a:cubicBezTo>
                    <a:pt x="84" y="8238"/>
                    <a:pt x="1" y="8322"/>
                    <a:pt x="1" y="8419"/>
                  </a:cubicBezTo>
                  <a:lnTo>
                    <a:pt x="1" y="8849"/>
                  </a:lnTo>
                  <a:cubicBezTo>
                    <a:pt x="1" y="9181"/>
                    <a:pt x="278" y="9459"/>
                    <a:pt x="611" y="9459"/>
                  </a:cubicBezTo>
                  <a:lnTo>
                    <a:pt x="3120" y="9459"/>
                  </a:lnTo>
                  <a:cubicBezTo>
                    <a:pt x="3218" y="9459"/>
                    <a:pt x="3301" y="9376"/>
                    <a:pt x="3301" y="9279"/>
                  </a:cubicBezTo>
                  <a:cubicBezTo>
                    <a:pt x="3301" y="9181"/>
                    <a:pt x="3218" y="9098"/>
                    <a:pt x="3120" y="9098"/>
                  </a:cubicBezTo>
                  <a:lnTo>
                    <a:pt x="611" y="9098"/>
                  </a:lnTo>
                  <a:cubicBezTo>
                    <a:pt x="472" y="9098"/>
                    <a:pt x="374" y="8987"/>
                    <a:pt x="374" y="8849"/>
                  </a:cubicBezTo>
                  <a:lnTo>
                    <a:pt x="374" y="8613"/>
                  </a:lnTo>
                  <a:lnTo>
                    <a:pt x="7780" y="8613"/>
                  </a:lnTo>
                  <a:lnTo>
                    <a:pt x="7780" y="8849"/>
                  </a:lnTo>
                  <a:cubicBezTo>
                    <a:pt x="7780" y="8987"/>
                    <a:pt x="7669" y="9098"/>
                    <a:pt x="7530" y="9098"/>
                  </a:cubicBezTo>
                  <a:lnTo>
                    <a:pt x="4784" y="9098"/>
                  </a:lnTo>
                  <a:cubicBezTo>
                    <a:pt x="4688" y="9098"/>
                    <a:pt x="4605" y="9181"/>
                    <a:pt x="4605" y="9279"/>
                  </a:cubicBezTo>
                  <a:cubicBezTo>
                    <a:pt x="4605" y="9376"/>
                    <a:pt x="4688" y="9459"/>
                    <a:pt x="4784" y="9459"/>
                  </a:cubicBezTo>
                  <a:lnTo>
                    <a:pt x="7530" y="9459"/>
                  </a:lnTo>
                  <a:cubicBezTo>
                    <a:pt x="7863" y="9459"/>
                    <a:pt x="8140" y="9181"/>
                    <a:pt x="8140" y="8849"/>
                  </a:cubicBezTo>
                  <a:lnTo>
                    <a:pt x="8140" y="8419"/>
                  </a:lnTo>
                  <a:cubicBezTo>
                    <a:pt x="8140" y="8322"/>
                    <a:pt x="8057" y="8238"/>
                    <a:pt x="7961" y="8238"/>
                  </a:cubicBezTo>
                  <a:lnTo>
                    <a:pt x="7489" y="8238"/>
                  </a:lnTo>
                  <a:cubicBezTo>
                    <a:pt x="7545" y="8142"/>
                    <a:pt x="7572" y="8044"/>
                    <a:pt x="7572" y="7933"/>
                  </a:cubicBezTo>
                  <a:lnTo>
                    <a:pt x="7572" y="4078"/>
                  </a:lnTo>
                  <a:cubicBezTo>
                    <a:pt x="7572" y="3704"/>
                    <a:pt x="7267" y="3399"/>
                    <a:pt x="6892" y="3399"/>
                  </a:cubicBezTo>
                  <a:lnTo>
                    <a:pt x="6186" y="3399"/>
                  </a:lnTo>
                  <a:lnTo>
                    <a:pt x="6186" y="3011"/>
                  </a:lnTo>
                  <a:lnTo>
                    <a:pt x="6491" y="3011"/>
                  </a:lnTo>
                  <a:cubicBezTo>
                    <a:pt x="6559" y="3011"/>
                    <a:pt x="6629" y="2968"/>
                    <a:pt x="6657" y="2900"/>
                  </a:cubicBezTo>
                  <a:cubicBezTo>
                    <a:pt x="6685" y="2830"/>
                    <a:pt x="6685" y="2761"/>
                    <a:pt x="6629" y="2706"/>
                  </a:cubicBezTo>
                  <a:lnTo>
                    <a:pt x="6005" y="2040"/>
                  </a:lnTo>
                  <a:lnTo>
                    <a:pt x="6491" y="2040"/>
                  </a:lnTo>
                  <a:cubicBezTo>
                    <a:pt x="6698" y="2040"/>
                    <a:pt x="6851" y="1873"/>
                    <a:pt x="6851" y="1679"/>
                  </a:cubicBezTo>
                  <a:lnTo>
                    <a:pt x="6851" y="598"/>
                  </a:lnTo>
                  <a:cubicBezTo>
                    <a:pt x="6851" y="403"/>
                    <a:pt x="6698" y="250"/>
                    <a:pt x="6491" y="250"/>
                  </a:cubicBezTo>
                  <a:lnTo>
                    <a:pt x="5506" y="250"/>
                  </a:lnTo>
                  <a:lnTo>
                    <a:pt x="5422" y="139"/>
                  </a:lnTo>
                  <a:cubicBezTo>
                    <a:pt x="5367" y="43"/>
                    <a:pt x="5256" y="1"/>
                    <a:pt x="5145" y="1"/>
                  </a:cubicBezTo>
                  <a:lnTo>
                    <a:pt x="4688" y="1"/>
                  </a:lnTo>
                  <a:cubicBezTo>
                    <a:pt x="4494" y="1"/>
                    <a:pt x="4341" y="154"/>
                    <a:pt x="4341" y="348"/>
                  </a:cubicBezTo>
                  <a:lnTo>
                    <a:pt x="4341" y="1679"/>
                  </a:lnTo>
                  <a:cubicBezTo>
                    <a:pt x="4341" y="1873"/>
                    <a:pt x="4494" y="2040"/>
                    <a:pt x="4688" y="2040"/>
                  </a:cubicBezTo>
                  <a:lnTo>
                    <a:pt x="5187" y="2040"/>
                  </a:lnTo>
                  <a:lnTo>
                    <a:pt x="4563" y="2706"/>
                  </a:lnTo>
                  <a:cubicBezTo>
                    <a:pt x="4507" y="2761"/>
                    <a:pt x="4494" y="2830"/>
                    <a:pt x="4521" y="2900"/>
                  </a:cubicBezTo>
                  <a:cubicBezTo>
                    <a:pt x="4563" y="2968"/>
                    <a:pt x="4618" y="3011"/>
                    <a:pt x="4701" y="3011"/>
                  </a:cubicBezTo>
                  <a:lnTo>
                    <a:pt x="5006" y="3011"/>
                  </a:lnTo>
                  <a:lnTo>
                    <a:pt x="5006" y="3399"/>
                  </a:lnTo>
                  <a:lnTo>
                    <a:pt x="3162" y="3399"/>
                  </a:lnTo>
                  <a:lnTo>
                    <a:pt x="3162" y="2996"/>
                  </a:lnTo>
                  <a:lnTo>
                    <a:pt x="3481" y="2996"/>
                  </a:lnTo>
                  <a:cubicBezTo>
                    <a:pt x="3551" y="2996"/>
                    <a:pt x="3619" y="2955"/>
                    <a:pt x="3647" y="2885"/>
                  </a:cubicBezTo>
                  <a:cubicBezTo>
                    <a:pt x="3675" y="2816"/>
                    <a:pt x="3662" y="2733"/>
                    <a:pt x="3606" y="2691"/>
                  </a:cubicBezTo>
                  <a:lnTo>
                    <a:pt x="2996" y="2040"/>
                  </a:lnTo>
                  <a:lnTo>
                    <a:pt x="3481" y="2040"/>
                  </a:lnTo>
                  <a:cubicBezTo>
                    <a:pt x="3675" y="2040"/>
                    <a:pt x="3828" y="1873"/>
                    <a:pt x="3828" y="1679"/>
                  </a:cubicBezTo>
                  <a:lnTo>
                    <a:pt x="3828" y="598"/>
                  </a:lnTo>
                  <a:cubicBezTo>
                    <a:pt x="3828" y="403"/>
                    <a:pt x="3675" y="250"/>
                    <a:pt x="3481" y="250"/>
                  </a:cubicBezTo>
                  <a:lnTo>
                    <a:pt x="2482" y="250"/>
                  </a:lnTo>
                  <a:lnTo>
                    <a:pt x="2414" y="139"/>
                  </a:lnTo>
                  <a:cubicBezTo>
                    <a:pt x="2344" y="43"/>
                    <a:pt x="2233" y="1"/>
                    <a:pt x="2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7834659" y="4383059"/>
              <a:ext cx="96605" cy="111339"/>
            </a:xfrm>
            <a:custGeom>
              <a:avLst/>
              <a:gdLst/>
              <a:ahLst/>
              <a:cxnLst/>
              <a:rect l="l" t="t" r="r" b="b"/>
              <a:pathLst>
                <a:path w="2026" h="2335" extrusionOk="0">
                  <a:moveTo>
                    <a:pt x="764" y="1613"/>
                  </a:moveTo>
                  <a:cubicBezTo>
                    <a:pt x="861" y="1613"/>
                    <a:pt x="944" y="1682"/>
                    <a:pt x="944" y="1779"/>
                  </a:cubicBezTo>
                  <a:lnTo>
                    <a:pt x="944" y="1793"/>
                  </a:lnTo>
                  <a:cubicBezTo>
                    <a:pt x="944" y="1890"/>
                    <a:pt x="861" y="1973"/>
                    <a:pt x="764" y="1973"/>
                  </a:cubicBezTo>
                  <a:lnTo>
                    <a:pt x="542" y="1973"/>
                  </a:lnTo>
                  <a:cubicBezTo>
                    <a:pt x="445" y="1973"/>
                    <a:pt x="376" y="1890"/>
                    <a:pt x="376" y="1793"/>
                  </a:cubicBezTo>
                  <a:lnTo>
                    <a:pt x="376" y="1779"/>
                  </a:lnTo>
                  <a:cubicBezTo>
                    <a:pt x="376" y="1682"/>
                    <a:pt x="445" y="1613"/>
                    <a:pt x="542" y="1613"/>
                  </a:cubicBezTo>
                  <a:close/>
                  <a:moveTo>
                    <a:pt x="1111" y="1"/>
                  </a:moveTo>
                  <a:cubicBezTo>
                    <a:pt x="1097" y="1"/>
                    <a:pt x="1083" y="2"/>
                    <a:pt x="1069" y="4"/>
                  </a:cubicBezTo>
                  <a:cubicBezTo>
                    <a:pt x="999" y="32"/>
                    <a:pt x="944" y="101"/>
                    <a:pt x="944" y="184"/>
                  </a:cubicBezTo>
                  <a:lnTo>
                    <a:pt x="944" y="1266"/>
                  </a:lnTo>
                  <a:cubicBezTo>
                    <a:pt x="889" y="1252"/>
                    <a:pt x="820" y="1238"/>
                    <a:pt x="764" y="1238"/>
                  </a:cubicBezTo>
                  <a:lnTo>
                    <a:pt x="542" y="1238"/>
                  </a:lnTo>
                  <a:cubicBezTo>
                    <a:pt x="251" y="1238"/>
                    <a:pt x="1" y="1474"/>
                    <a:pt x="1" y="1779"/>
                  </a:cubicBezTo>
                  <a:lnTo>
                    <a:pt x="1" y="1793"/>
                  </a:lnTo>
                  <a:cubicBezTo>
                    <a:pt x="1" y="2098"/>
                    <a:pt x="251" y="2334"/>
                    <a:pt x="542" y="2334"/>
                  </a:cubicBezTo>
                  <a:lnTo>
                    <a:pt x="764" y="2334"/>
                  </a:lnTo>
                  <a:cubicBezTo>
                    <a:pt x="1069" y="2334"/>
                    <a:pt x="1305" y="2098"/>
                    <a:pt x="1305" y="1793"/>
                  </a:cubicBezTo>
                  <a:lnTo>
                    <a:pt x="1305" y="1779"/>
                  </a:lnTo>
                  <a:lnTo>
                    <a:pt x="1305" y="572"/>
                  </a:lnTo>
                  <a:cubicBezTo>
                    <a:pt x="1347" y="600"/>
                    <a:pt x="1388" y="614"/>
                    <a:pt x="1443" y="628"/>
                  </a:cubicBezTo>
                  <a:cubicBezTo>
                    <a:pt x="1596" y="670"/>
                    <a:pt x="1624" y="781"/>
                    <a:pt x="1637" y="794"/>
                  </a:cubicBezTo>
                  <a:lnTo>
                    <a:pt x="1637" y="809"/>
                  </a:lnTo>
                  <a:cubicBezTo>
                    <a:pt x="1660" y="888"/>
                    <a:pt x="1740" y="940"/>
                    <a:pt x="1822" y="940"/>
                  </a:cubicBezTo>
                  <a:cubicBezTo>
                    <a:pt x="1839" y="940"/>
                    <a:pt x="1857" y="938"/>
                    <a:pt x="1874" y="933"/>
                  </a:cubicBezTo>
                  <a:cubicBezTo>
                    <a:pt x="1970" y="892"/>
                    <a:pt x="2026" y="794"/>
                    <a:pt x="1985" y="698"/>
                  </a:cubicBezTo>
                  <a:lnTo>
                    <a:pt x="1985" y="683"/>
                  </a:lnTo>
                  <a:cubicBezTo>
                    <a:pt x="1985" y="670"/>
                    <a:pt x="1957" y="600"/>
                    <a:pt x="1901" y="517"/>
                  </a:cubicBezTo>
                  <a:cubicBezTo>
                    <a:pt x="1804" y="406"/>
                    <a:pt x="1693" y="323"/>
                    <a:pt x="1541" y="282"/>
                  </a:cubicBezTo>
                  <a:cubicBezTo>
                    <a:pt x="1374" y="226"/>
                    <a:pt x="1291" y="115"/>
                    <a:pt x="1277" y="101"/>
                  </a:cubicBezTo>
                  <a:cubicBezTo>
                    <a:pt x="1243" y="31"/>
                    <a:pt x="1179" y="1"/>
                    <a:pt x="1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7863126" y="4585952"/>
              <a:ext cx="20551" cy="17547"/>
            </a:xfrm>
            <a:custGeom>
              <a:avLst/>
              <a:gdLst/>
              <a:ahLst/>
              <a:cxnLst/>
              <a:rect l="l" t="t" r="r" b="b"/>
              <a:pathLst>
                <a:path w="431" h="368" extrusionOk="0">
                  <a:moveTo>
                    <a:pt x="224" y="1"/>
                  </a:moveTo>
                  <a:cubicBezTo>
                    <a:pt x="185" y="1"/>
                    <a:pt x="145" y="12"/>
                    <a:pt x="112" y="34"/>
                  </a:cubicBezTo>
                  <a:cubicBezTo>
                    <a:pt x="29" y="89"/>
                    <a:pt x="1" y="200"/>
                    <a:pt x="56" y="284"/>
                  </a:cubicBezTo>
                  <a:cubicBezTo>
                    <a:pt x="101" y="337"/>
                    <a:pt x="163" y="368"/>
                    <a:pt x="223" y="368"/>
                  </a:cubicBezTo>
                  <a:cubicBezTo>
                    <a:pt x="257" y="368"/>
                    <a:pt x="290" y="359"/>
                    <a:pt x="319" y="339"/>
                  </a:cubicBezTo>
                  <a:cubicBezTo>
                    <a:pt x="402" y="284"/>
                    <a:pt x="430" y="159"/>
                    <a:pt x="375" y="76"/>
                  </a:cubicBezTo>
                  <a:cubicBezTo>
                    <a:pt x="341" y="26"/>
                    <a:pt x="283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32"/>
          <p:cNvGrpSpPr/>
          <p:nvPr/>
        </p:nvGrpSpPr>
        <p:grpSpPr>
          <a:xfrm>
            <a:off x="1790035" y="3184379"/>
            <a:ext cx="410826" cy="262675"/>
            <a:chOff x="7652841" y="3500626"/>
            <a:chExt cx="451706" cy="288813"/>
          </a:xfrm>
        </p:grpSpPr>
        <p:sp>
          <p:nvSpPr>
            <p:cNvPr id="438" name="Google Shape;438;p32"/>
            <p:cNvSpPr/>
            <p:nvPr/>
          </p:nvSpPr>
          <p:spPr>
            <a:xfrm>
              <a:off x="7727561" y="3500626"/>
              <a:ext cx="299637" cy="288813"/>
            </a:xfrm>
            <a:custGeom>
              <a:avLst/>
              <a:gdLst/>
              <a:ahLst/>
              <a:cxnLst/>
              <a:rect l="l" t="t" r="r" b="b"/>
              <a:pathLst>
                <a:path w="6284" h="6057" extrusionOk="0">
                  <a:moveTo>
                    <a:pt x="4397" y="426"/>
                  </a:moveTo>
                  <a:lnTo>
                    <a:pt x="4397" y="939"/>
                  </a:lnTo>
                  <a:lnTo>
                    <a:pt x="2885" y="1397"/>
                  </a:lnTo>
                  <a:lnTo>
                    <a:pt x="2885" y="870"/>
                  </a:lnTo>
                  <a:lnTo>
                    <a:pt x="4397" y="426"/>
                  </a:lnTo>
                  <a:close/>
                  <a:moveTo>
                    <a:pt x="4105" y="2548"/>
                  </a:moveTo>
                  <a:cubicBezTo>
                    <a:pt x="4272" y="2548"/>
                    <a:pt x="4397" y="2686"/>
                    <a:pt x="4397" y="2839"/>
                  </a:cubicBezTo>
                  <a:cubicBezTo>
                    <a:pt x="4397" y="3006"/>
                    <a:pt x="4272" y="3130"/>
                    <a:pt x="4105" y="3130"/>
                  </a:cubicBezTo>
                  <a:lnTo>
                    <a:pt x="3842" y="3130"/>
                  </a:lnTo>
                  <a:cubicBezTo>
                    <a:pt x="3689" y="3130"/>
                    <a:pt x="3551" y="3006"/>
                    <a:pt x="3551" y="2839"/>
                  </a:cubicBezTo>
                  <a:cubicBezTo>
                    <a:pt x="3551" y="2686"/>
                    <a:pt x="3689" y="2548"/>
                    <a:pt x="3842" y="2548"/>
                  </a:cubicBezTo>
                  <a:close/>
                  <a:moveTo>
                    <a:pt x="2234" y="2936"/>
                  </a:moveTo>
                  <a:cubicBezTo>
                    <a:pt x="2386" y="2936"/>
                    <a:pt x="2524" y="3061"/>
                    <a:pt x="2524" y="3228"/>
                  </a:cubicBezTo>
                  <a:cubicBezTo>
                    <a:pt x="2524" y="3380"/>
                    <a:pt x="2386" y="3518"/>
                    <a:pt x="2234" y="3518"/>
                  </a:cubicBezTo>
                  <a:lnTo>
                    <a:pt x="1970" y="3518"/>
                  </a:lnTo>
                  <a:cubicBezTo>
                    <a:pt x="1803" y="3518"/>
                    <a:pt x="1665" y="3380"/>
                    <a:pt x="1665" y="3228"/>
                  </a:cubicBezTo>
                  <a:cubicBezTo>
                    <a:pt x="1665" y="3061"/>
                    <a:pt x="1803" y="2936"/>
                    <a:pt x="1970" y="2936"/>
                  </a:cubicBezTo>
                  <a:close/>
                  <a:moveTo>
                    <a:pt x="4590" y="0"/>
                  </a:moveTo>
                  <a:cubicBezTo>
                    <a:pt x="4572" y="0"/>
                    <a:pt x="4554" y="4"/>
                    <a:pt x="4536" y="10"/>
                  </a:cubicBezTo>
                  <a:lnTo>
                    <a:pt x="2650" y="551"/>
                  </a:lnTo>
                  <a:cubicBezTo>
                    <a:pt x="2580" y="565"/>
                    <a:pt x="2524" y="648"/>
                    <a:pt x="2524" y="731"/>
                  </a:cubicBezTo>
                  <a:lnTo>
                    <a:pt x="2524" y="745"/>
                  </a:lnTo>
                  <a:cubicBezTo>
                    <a:pt x="2302" y="662"/>
                    <a:pt x="2081" y="620"/>
                    <a:pt x="1845" y="620"/>
                  </a:cubicBezTo>
                  <a:cubicBezTo>
                    <a:pt x="819" y="620"/>
                    <a:pt x="0" y="1438"/>
                    <a:pt x="0" y="2451"/>
                  </a:cubicBezTo>
                  <a:cubicBezTo>
                    <a:pt x="0" y="2978"/>
                    <a:pt x="222" y="3491"/>
                    <a:pt x="625" y="3838"/>
                  </a:cubicBezTo>
                  <a:lnTo>
                    <a:pt x="3010" y="6001"/>
                  </a:lnTo>
                  <a:cubicBezTo>
                    <a:pt x="3051" y="6029"/>
                    <a:pt x="3093" y="6057"/>
                    <a:pt x="3135" y="6057"/>
                  </a:cubicBezTo>
                  <a:cubicBezTo>
                    <a:pt x="3190" y="6057"/>
                    <a:pt x="3232" y="6029"/>
                    <a:pt x="3260" y="6001"/>
                  </a:cubicBezTo>
                  <a:lnTo>
                    <a:pt x="4009" y="5321"/>
                  </a:lnTo>
                  <a:cubicBezTo>
                    <a:pt x="4092" y="5266"/>
                    <a:pt x="4092" y="5141"/>
                    <a:pt x="4022" y="5072"/>
                  </a:cubicBezTo>
                  <a:cubicBezTo>
                    <a:pt x="3986" y="5028"/>
                    <a:pt x="3939" y="5007"/>
                    <a:pt x="3890" y="5007"/>
                  </a:cubicBezTo>
                  <a:cubicBezTo>
                    <a:pt x="3845" y="5007"/>
                    <a:pt x="3799" y="5025"/>
                    <a:pt x="3759" y="5058"/>
                  </a:cubicBezTo>
                  <a:lnTo>
                    <a:pt x="3135" y="5613"/>
                  </a:lnTo>
                  <a:lnTo>
                    <a:pt x="888" y="3574"/>
                  </a:lnTo>
                  <a:cubicBezTo>
                    <a:pt x="875" y="3574"/>
                    <a:pt x="875" y="3574"/>
                    <a:pt x="875" y="3561"/>
                  </a:cubicBezTo>
                  <a:cubicBezTo>
                    <a:pt x="555" y="3283"/>
                    <a:pt x="361" y="2880"/>
                    <a:pt x="361" y="2451"/>
                  </a:cubicBezTo>
                  <a:cubicBezTo>
                    <a:pt x="361" y="1647"/>
                    <a:pt x="1027" y="981"/>
                    <a:pt x="1845" y="981"/>
                  </a:cubicBezTo>
                  <a:cubicBezTo>
                    <a:pt x="2081" y="981"/>
                    <a:pt x="2317" y="1037"/>
                    <a:pt x="2524" y="1147"/>
                  </a:cubicBezTo>
                  <a:lnTo>
                    <a:pt x="2524" y="2631"/>
                  </a:lnTo>
                  <a:cubicBezTo>
                    <a:pt x="2428" y="2590"/>
                    <a:pt x="2330" y="2562"/>
                    <a:pt x="2234" y="2562"/>
                  </a:cubicBezTo>
                  <a:lnTo>
                    <a:pt x="1970" y="2562"/>
                  </a:lnTo>
                  <a:cubicBezTo>
                    <a:pt x="1596" y="2562"/>
                    <a:pt x="1304" y="2853"/>
                    <a:pt x="1304" y="3228"/>
                  </a:cubicBezTo>
                  <a:cubicBezTo>
                    <a:pt x="1304" y="3588"/>
                    <a:pt x="1596" y="3879"/>
                    <a:pt x="1970" y="3879"/>
                  </a:cubicBezTo>
                  <a:lnTo>
                    <a:pt x="2234" y="3879"/>
                  </a:lnTo>
                  <a:cubicBezTo>
                    <a:pt x="2594" y="3879"/>
                    <a:pt x="2885" y="3588"/>
                    <a:pt x="2885" y="3228"/>
                  </a:cubicBezTo>
                  <a:lnTo>
                    <a:pt x="2885" y="1771"/>
                  </a:lnTo>
                  <a:lnTo>
                    <a:pt x="4397" y="1327"/>
                  </a:lnTo>
                  <a:lnTo>
                    <a:pt x="4397" y="2243"/>
                  </a:lnTo>
                  <a:cubicBezTo>
                    <a:pt x="4314" y="2201"/>
                    <a:pt x="4216" y="2187"/>
                    <a:pt x="4105" y="2187"/>
                  </a:cubicBezTo>
                  <a:lnTo>
                    <a:pt x="3842" y="2187"/>
                  </a:lnTo>
                  <a:cubicBezTo>
                    <a:pt x="3482" y="2187"/>
                    <a:pt x="3190" y="2479"/>
                    <a:pt x="3190" y="2839"/>
                  </a:cubicBezTo>
                  <a:cubicBezTo>
                    <a:pt x="3190" y="3200"/>
                    <a:pt x="3482" y="3505"/>
                    <a:pt x="3842" y="3505"/>
                  </a:cubicBezTo>
                  <a:lnTo>
                    <a:pt x="4105" y="3505"/>
                  </a:lnTo>
                  <a:cubicBezTo>
                    <a:pt x="4480" y="3505"/>
                    <a:pt x="4771" y="3200"/>
                    <a:pt x="4771" y="2839"/>
                  </a:cubicBezTo>
                  <a:lnTo>
                    <a:pt x="4771" y="1022"/>
                  </a:lnTo>
                  <a:cubicBezTo>
                    <a:pt x="5063" y="1092"/>
                    <a:pt x="5326" y="1244"/>
                    <a:pt x="5520" y="1466"/>
                  </a:cubicBezTo>
                  <a:cubicBezTo>
                    <a:pt x="5769" y="1730"/>
                    <a:pt x="5908" y="2091"/>
                    <a:pt x="5908" y="2451"/>
                  </a:cubicBezTo>
                  <a:cubicBezTo>
                    <a:pt x="5908" y="2880"/>
                    <a:pt x="5728" y="3283"/>
                    <a:pt x="5409" y="3561"/>
                  </a:cubicBezTo>
                  <a:cubicBezTo>
                    <a:pt x="5409" y="3574"/>
                    <a:pt x="5396" y="3574"/>
                    <a:pt x="5396" y="3574"/>
                  </a:cubicBezTo>
                  <a:lnTo>
                    <a:pt x="4952" y="3977"/>
                  </a:lnTo>
                  <a:cubicBezTo>
                    <a:pt x="4882" y="4045"/>
                    <a:pt x="4882" y="4156"/>
                    <a:pt x="4937" y="4239"/>
                  </a:cubicBezTo>
                  <a:cubicBezTo>
                    <a:pt x="4976" y="4278"/>
                    <a:pt x="5031" y="4299"/>
                    <a:pt x="5084" y="4299"/>
                  </a:cubicBezTo>
                  <a:cubicBezTo>
                    <a:pt x="5127" y="4299"/>
                    <a:pt x="5170" y="4285"/>
                    <a:pt x="5201" y="4254"/>
                  </a:cubicBezTo>
                  <a:lnTo>
                    <a:pt x="5658" y="3838"/>
                  </a:lnTo>
                  <a:cubicBezTo>
                    <a:pt x="6061" y="3491"/>
                    <a:pt x="6283" y="2991"/>
                    <a:pt x="6283" y="2464"/>
                  </a:cubicBezTo>
                  <a:cubicBezTo>
                    <a:pt x="6283" y="1993"/>
                    <a:pt x="6102" y="1549"/>
                    <a:pt x="5797" y="1216"/>
                  </a:cubicBezTo>
                  <a:cubicBezTo>
                    <a:pt x="5520" y="911"/>
                    <a:pt x="5159" y="717"/>
                    <a:pt x="4771" y="648"/>
                  </a:cubicBezTo>
                  <a:lnTo>
                    <a:pt x="4771" y="190"/>
                  </a:lnTo>
                  <a:cubicBezTo>
                    <a:pt x="4771" y="86"/>
                    <a:pt x="4684" y="0"/>
                    <a:pt x="4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8038363" y="3565667"/>
              <a:ext cx="31757" cy="101993"/>
            </a:xfrm>
            <a:custGeom>
              <a:avLst/>
              <a:gdLst/>
              <a:ahLst/>
              <a:cxnLst/>
              <a:rect l="l" t="t" r="r" b="b"/>
              <a:pathLst>
                <a:path w="666" h="2139" extrusionOk="0">
                  <a:moveTo>
                    <a:pt x="205" y="0"/>
                  </a:moveTo>
                  <a:cubicBezTo>
                    <a:pt x="178" y="0"/>
                    <a:pt x="150" y="6"/>
                    <a:pt x="126" y="19"/>
                  </a:cubicBezTo>
                  <a:cubicBezTo>
                    <a:pt x="28" y="74"/>
                    <a:pt x="0" y="185"/>
                    <a:pt x="42" y="268"/>
                  </a:cubicBezTo>
                  <a:cubicBezTo>
                    <a:pt x="278" y="712"/>
                    <a:pt x="278" y="1433"/>
                    <a:pt x="42" y="1864"/>
                  </a:cubicBezTo>
                  <a:cubicBezTo>
                    <a:pt x="0" y="1960"/>
                    <a:pt x="28" y="2071"/>
                    <a:pt x="126" y="2113"/>
                  </a:cubicBezTo>
                  <a:cubicBezTo>
                    <a:pt x="152" y="2131"/>
                    <a:pt x="180" y="2138"/>
                    <a:pt x="209" y="2138"/>
                  </a:cubicBezTo>
                  <a:cubicBezTo>
                    <a:pt x="273" y="2138"/>
                    <a:pt x="337" y="2101"/>
                    <a:pt x="375" y="2043"/>
                  </a:cubicBezTo>
                  <a:cubicBezTo>
                    <a:pt x="666" y="1503"/>
                    <a:pt x="666" y="643"/>
                    <a:pt x="375" y="102"/>
                  </a:cubicBezTo>
                  <a:cubicBezTo>
                    <a:pt x="336" y="34"/>
                    <a:pt x="270" y="0"/>
                    <a:pt x="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8068785" y="3533576"/>
              <a:ext cx="35762" cy="166460"/>
            </a:xfrm>
            <a:custGeom>
              <a:avLst/>
              <a:gdLst/>
              <a:ahLst/>
              <a:cxnLst/>
              <a:rect l="l" t="t" r="r" b="b"/>
              <a:pathLst>
                <a:path w="750" h="3491" extrusionOk="0">
                  <a:moveTo>
                    <a:pt x="218" y="1"/>
                  </a:moveTo>
                  <a:cubicBezTo>
                    <a:pt x="187" y="1"/>
                    <a:pt x="156" y="9"/>
                    <a:pt x="126" y="26"/>
                  </a:cubicBezTo>
                  <a:cubicBezTo>
                    <a:pt x="42" y="68"/>
                    <a:pt x="0" y="179"/>
                    <a:pt x="56" y="276"/>
                  </a:cubicBezTo>
                  <a:cubicBezTo>
                    <a:pt x="264" y="664"/>
                    <a:pt x="375" y="1191"/>
                    <a:pt x="375" y="1746"/>
                  </a:cubicBezTo>
                  <a:cubicBezTo>
                    <a:pt x="375" y="2300"/>
                    <a:pt x="264" y="2827"/>
                    <a:pt x="56" y="3216"/>
                  </a:cubicBezTo>
                  <a:cubicBezTo>
                    <a:pt x="0" y="3313"/>
                    <a:pt x="42" y="3424"/>
                    <a:pt x="126" y="3465"/>
                  </a:cubicBezTo>
                  <a:cubicBezTo>
                    <a:pt x="156" y="3483"/>
                    <a:pt x="188" y="3491"/>
                    <a:pt x="219" y="3491"/>
                  </a:cubicBezTo>
                  <a:cubicBezTo>
                    <a:pt x="285" y="3491"/>
                    <a:pt x="346" y="3453"/>
                    <a:pt x="375" y="3397"/>
                  </a:cubicBezTo>
                  <a:cubicBezTo>
                    <a:pt x="610" y="2953"/>
                    <a:pt x="749" y="2370"/>
                    <a:pt x="749" y="1746"/>
                  </a:cubicBezTo>
                  <a:cubicBezTo>
                    <a:pt x="749" y="1122"/>
                    <a:pt x="610" y="540"/>
                    <a:pt x="375" y="96"/>
                  </a:cubicBezTo>
                  <a:cubicBezTo>
                    <a:pt x="346" y="39"/>
                    <a:pt x="285" y="1"/>
                    <a:pt x="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7686554" y="3565667"/>
              <a:ext cx="31804" cy="101993"/>
            </a:xfrm>
            <a:custGeom>
              <a:avLst/>
              <a:gdLst/>
              <a:ahLst/>
              <a:cxnLst/>
              <a:rect l="l" t="t" r="r" b="b"/>
              <a:pathLst>
                <a:path w="667" h="2139" extrusionOk="0">
                  <a:moveTo>
                    <a:pt x="462" y="0"/>
                  </a:moveTo>
                  <a:cubicBezTo>
                    <a:pt x="397" y="0"/>
                    <a:pt x="331" y="34"/>
                    <a:pt x="292" y="102"/>
                  </a:cubicBezTo>
                  <a:cubicBezTo>
                    <a:pt x="1" y="643"/>
                    <a:pt x="1" y="1503"/>
                    <a:pt x="292" y="2043"/>
                  </a:cubicBezTo>
                  <a:cubicBezTo>
                    <a:pt x="330" y="2101"/>
                    <a:pt x="395" y="2138"/>
                    <a:pt x="458" y="2138"/>
                  </a:cubicBezTo>
                  <a:cubicBezTo>
                    <a:pt x="487" y="2138"/>
                    <a:pt x="516" y="2131"/>
                    <a:pt x="542" y="2113"/>
                  </a:cubicBezTo>
                  <a:cubicBezTo>
                    <a:pt x="638" y="2071"/>
                    <a:pt x="666" y="1960"/>
                    <a:pt x="611" y="1864"/>
                  </a:cubicBezTo>
                  <a:cubicBezTo>
                    <a:pt x="389" y="1433"/>
                    <a:pt x="389" y="712"/>
                    <a:pt x="611" y="268"/>
                  </a:cubicBezTo>
                  <a:cubicBezTo>
                    <a:pt x="666" y="185"/>
                    <a:pt x="638" y="74"/>
                    <a:pt x="542" y="19"/>
                  </a:cubicBezTo>
                  <a:cubicBezTo>
                    <a:pt x="517" y="6"/>
                    <a:pt x="490" y="0"/>
                    <a:pt x="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7652841" y="3533576"/>
              <a:ext cx="35762" cy="166603"/>
            </a:xfrm>
            <a:custGeom>
              <a:avLst/>
              <a:gdLst/>
              <a:ahLst/>
              <a:cxnLst/>
              <a:rect l="l" t="t" r="r" b="b"/>
              <a:pathLst>
                <a:path w="750" h="3494" extrusionOk="0">
                  <a:moveTo>
                    <a:pt x="532" y="1"/>
                  </a:moveTo>
                  <a:cubicBezTo>
                    <a:pt x="465" y="1"/>
                    <a:pt x="404" y="39"/>
                    <a:pt x="375" y="96"/>
                  </a:cubicBezTo>
                  <a:cubicBezTo>
                    <a:pt x="140" y="540"/>
                    <a:pt x="1" y="1122"/>
                    <a:pt x="1" y="1746"/>
                  </a:cubicBezTo>
                  <a:cubicBezTo>
                    <a:pt x="1" y="2370"/>
                    <a:pt x="140" y="2953"/>
                    <a:pt x="375" y="3397"/>
                  </a:cubicBezTo>
                  <a:cubicBezTo>
                    <a:pt x="402" y="3452"/>
                    <a:pt x="472" y="3493"/>
                    <a:pt x="541" y="3493"/>
                  </a:cubicBezTo>
                  <a:cubicBezTo>
                    <a:pt x="569" y="3493"/>
                    <a:pt x="597" y="3480"/>
                    <a:pt x="624" y="3465"/>
                  </a:cubicBezTo>
                  <a:cubicBezTo>
                    <a:pt x="708" y="3424"/>
                    <a:pt x="750" y="3313"/>
                    <a:pt x="694" y="3216"/>
                  </a:cubicBezTo>
                  <a:cubicBezTo>
                    <a:pt x="486" y="2827"/>
                    <a:pt x="375" y="2300"/>
                    <a:pt x="375" y="1746"/>
                  </a:cubicBezTo>
                  <a:cubicBezTo>
                    <a:pt x="375" y="1191"/>
                    <a:pt x="486" y="664"/>
                    <a:pt x="694" y="276"/>
                  </a:cubicBezTo>
                  <a:cubicBezTo>
                    <a:pt x="750" y="179"/>
                    <a:pt x="708" y="68"/>
                    <a:pt x="624" y="26"/>
                  </a:cubicBezTo>
                  <a:cubicBezTo>
                    <a:pt x="594" y="9"/>
                    <a:pt x="563" y="1"/>
                    <a:pt x="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7931933" y="3713724"/>
              <a:ext cx="19168" cy="17643"/>
            </a:xfrm>
            <a:custGeom>
              <a:avLst/>
              <a:gdLst/>
              <a:ahLst/>
              <a:cxnLst/>
              <a:rect l="l" t="t" r="r" b="b"/>
              <a:pathLst>
                <a:path w="402" h="370" extrusionOk="0">
                  <a:moveTo>
                    <a:pt x="192" y="1"/>
                  </a:moveTo>
                  <a:cubicBezTo>
                    <a:pt x="111" y="1"/>
                    <a:pt x="37" y="63"/>
                    <a:pt x="13" y="145"/>
                  </a:cubicBezTo>
                  <a:cubicBezTo>
                    <a:pt x="0" y="242"/>
                    <a:pt x="69" y="340"/>
                    <a:pt x="167" y="367"/>
                  </a:cubicBezTo>
                  <a:cubicBezTo>
                    <a:pt x="175" y="368"/>
                    <a:pt x="183" y="369"/>
                    <a:pt x="191" y="369"/>
                  </a:cubicBezTo>
                  <a:cubicBezTo>
                    <a:pt x="279" y="369"/>
                    <a:pt x="362" y="304"/>
                    <a:pt x="374" y="214"/>
                  </a:cubicBezTo>
                  <a:cubicBezTo>
                    <a:pt x="402" y="118"/>
                    <a:pt x="333" y="20"/>
                    <a:pt x="235" y="7"/>
                  </a:cubicBezTo>
                  <a:cubicBezTo>
                    <a:pt x="221" y="3"/>
                    <a:pt x="206" y="1"/>
                    <a:pt x="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32"/>
          <p:cNvGrpSpPr/>
          <p:nvPr/>
        </p:nvGrpSpPr>
        <p:grpSpPr>
          <a:xfrm>
            <a:off x="3082064" y="1886404"/>
            <a:ext cx="410818" cy="356088"/>
            <a:chOff x="7652841" y="2716136"/>
            <a:chExt cx="451696" cy="391521"/>
          </a:xfrm>
        </p:grpSpPr>
        <p:sp>
          <p:nvSpPr>
            <p:cNvPr id="445" name="Google Shape;445;p32"/>
            <p:cNvSpPr/>
            <p:nvPr/>
          </p:nvSpPr>
          <p:spPr>
            <a:xfrm>
              <a:off x="7693849" y="2750516"/>
              <a:ext cx="19884" cy="17643"/>
            </a:xfrm>
            <a:custGeom>
              <a:avLst/>
              <a:gdLst/>
              <a:ahLst/>
              <a:cxnLst/>
              <a:rect l="l" t="t" r="r" b="b"/>
              <a:pathLst>
                <a:path w="417" h="370" extrusionOk="0">
                  <a:moveTo>
                    <a:pt x="202" y="1"/>
                  </a:moveTo>
                  <a:cubicBezTo>
                    <a:pt x="180" y="1"/>
                    <a:pt x="159" y="5"/>
                    <a:pt x="139" y="15"/>
                  </a:cubicBezTo>
                  <a:cubicBezTo>
                    <a:pt x="42" y="56"/>
                    <a:pt x="1" y="167"/>
                    <a:pt x="42" y="250"/>
                  </a:cubicBezTo>
                  <a:cubicBezTo>
                    <a:pt x="64" y="328"/>
                    <a:pt x="138" y="370"/>
                    <a:pt x="217" y="370"/>
                  </a:cubicBezTo>
                  <a:cubicBezTo>
                    <a:pt x="237" y="370"/>
                    <a:pt x="258" y="367"/>
                    <a:pt x="278" y="361"/>
                  </a:cubicBezTo>
                  <a:cubicBezTo>
                    <a:pt x="375" y="320"/>
                    <a:pt x="417" y="209"/>
                    <a:pt x="375" y="112"/>
                  </a:cubicBezTo>
                  <a:cubicBezTo>
                    <a:pt x="343" y="48"/>
                    <a:pt x="271" y="1"/>
                    <a:pt x="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7730184" y="2750659"/>
              <a:ext cx="20170" cy="17786"/>
            </a:xfrm>
            <a:custGeom>
              <a:avLst/>
              <a:gdLst/>
              <a:ahLst/>
              <a:cxnLst/>
              <a:rect l="l" t="t" r="r" b="b"/>
              <a:pathLst>
                <a:path w="423" h="373" extrusionOk="0">
                  <a:moveTo>
                    <a:pt x="201" y="0"/>
                  </a:moveTo>
                  <a:cubicBezTo>
                    <a:pt x="171" y="0"/>
                    <a:pt x="141" y="8"/>
                    <a:pt x="112" y="25"/>
                  </a:cubicBezTo>
                  <a:cubicBezTo>
                    <a:pt x="29" y="67"/>
                    <a:pt x="1" y="164"/>
                    <a:pt x="43" y="247"/>
                  </a:cubicBezTo>
                  <a:cubicBezTo>
                    <a:pt x="71" y="330"/>
                    <a:pt x="140" y="373"/>
                    <a:pt x="223" y="373"/>
                  </a:cubicBezTo>
                  <a:cubicBezTo>
                    <a:pt x="293" y="358"/>
                    <a:pt x="361" y="303"/>
                    <a:pt x="389" y="234"/>
                  </a:cubicBezTo>
                  <a:cubicBezTo>
                    <a:pt x="423" y="113"/>
                    <a:pt x="316" y="0"/>
                    <a:pt x="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7652841" y="2716136"/>
              <a:ext cx="451696" cy="391521"/>
            </a:xfrm>
            <a:custGeom>
              <a:avLst/>
              <a:gdLst/>
              <a:ahLst/>
              <a:cxnLst/>
              <a:rect l="l" t="t" r="r" b="b"/>
              <a:pathLst>
                <a:path w="9473" h="8211" extrusionOk="0">
                  <a:moveTo>
                    <a:pt x="7101" y="361"/>
                  </a:moveTo>
                  <a:cubicBezTo>
                    <a:pt x="7420" y="361"/>
                    <a:pt x="7669" y="625"/>
                    <a:pt x="7669" y="930"/>
                  </a:cubicBezTo>
                  <a:lnTo>
                    <a:pt x="7669" y="1415"/>
                  </a:lnTo>
                  <a:lnTo>
                    <a:pt x="375" y="1415"/>
                  </a:lnTo>
                  <a:lnTo>
                    <a:pt x="375" y="930"/>
                  </a:lnTo>
                  <a:cubicBezTo>
                    <a:pt x="375" y="625"/>
                    <a:pt x="624" y="361"/>
                    <a:pt x="944" y="361"/>
                  </a:cubicBezTo>
                  <a:close/>
                  <a:moveTo>
                    <a:pt x="7669" y="1776"/>
                  </a:moveTo>
                  <a:lnTo>
                    <a:pt x="7669" y="4993"/>
                  </a:lnTo>
                  <a:cubicBezTo>
                    <a:pt x="7115" y="5063"/>
                    <a:pt x="6615" y="5423"/>
                    <a:pt x="6380" y="5936"/>
                  </a:cubicBezTo>
                  <a:lnTo>
                    <a:pt x="1138" y="5936"/>
                  </a:lnTo>
                  <a:cubicBezTo>
                    <a:pt x="1040" y="5936"/>
                    <a:pt x="957" y="6019"/>
                    <a:pt x="957" y="6117"/>
                  </a:cubicBezTo>
                  <a:lnTo>
                    <a:pt x="957" y="7060"/>
                  </a:lnTo>
                  <a:cubicBezTo>
                    <a:pt x="957" y="7171"/>
                    <a:pt x="1040" y="7254"/>
                    <a:pt x="1138" y="7254"/>
                  </a:cubicBezTo>
                  <a:lnTo>
                    <a:pt x="3037" y="7254"/>
                  </a:lnTo>
                  <a:cubicBezTo>
                    <a:pt x="3135" y="7254"/>
                    <a:pt x="3218" y="7171"/>
                    <a:pt x="3218" y="7060"/>
                  </a:cubicBezTo>
                  <a:cubicBezTo>
                    <a:pt x="3218" y="6962"/>
                    <a:pt x="3135" y="6879"/>
                    <a:pt x="3037" y="6879"/>
                  </a:cubicBezTo>
                  <a:lnTo>
                    <a:pt x="1318" y="6879"/>
                  </a:lnTo>
                  <a:lnTo>
                    <a:pt x="1318" y="6311"/>
                  </a:lnTo>
                  <a:lnTo>
                    <a:pt x="6269" y="6311"/>
                  </a:lnTo>
                  <a:cubicBezTo>
                    <a:pt x="6241" y="6407"/>
                    <a:pt x="6241" y="6505"/>
                    <a:pt x="6241" y="6602"/>
                  </a:cubicBezTo>
                  <a:cubicBezTo>
                    <a:pt x="6241" y="6699"/>
                    <a:pt x="6241" y="6782"/>
                    <a:pt x="6269" y="6879"/>
                  </a:cubicBezTo>
                  <a:lnTo>
                    <a:pt x="4660" y="6879"/>
                  </a:lnTo>
                  <a:cubicBezTo>
                    <a:pt x="4563" y="6879"/>
                    <a:pt x="4480" y="6962"/>
                    <a:pt x="4480" y="7060"/>
                  </a:cubicBezTo>
                  <a:cubicBezTo>
                    <a:pt x="4480" y="7171"/>
                    <a:pt x="4563" y="7254"/>
                    <a:pt x="4660" y="7254"/>
                  </a:cubicBezTo>
                  <a:lnTo>
                    <a:pt x="6380" y="7254"/>
                  </a:lnTo>
                  <a:cubicBezTo>
                    <a:pt x="6477" y="7476"/>
                    <a:pt x="6630" y="7683"/>
                    <a:pt x="6824" y="7850"/>
                  </a:cubicBezTo>
                  <a:lnTo>
                    <a:pt x="944" y="7850"/>
                  </a:lnTo>
                  <a:cubicBezTo>
                    <a:pt x="624" y="7850"/>
                    <a:pt x="375" y="7587"/>
                    <a:pt x="375" y="7282"/>
                  </a:cubicBezTo>
                  <a:lnTo>
                    <a:pt x="375" y="1776"/>
                  </a:lnTo>
                  <a:close/>
                  <a:moveTo>
                    <a:pt x="7850" y="5353"/>
                  </a:moveTo>
                  <a:cubicBezTo>
                    <a:pt x="8543" y="5353"/>
                    <a:pt x="9098" y="5908"/>
                    <a:pt x="9098" y="6602"/>
                  </a:cubicBezTo>
                  <a:cubicBezTo>
                    <a:pt x="9098" y="7295"/>
                    <a:pt x="8543" y="7850"/>
                    <a:pt x="7850" y="7850"/>
                  </a:cubicBezTo>
                  <a:cubicBezTo>
                    <a:pt x="7170" y="7850"/>
                    <a:pt x="6602" y="7282"/>
                    <a:pt x="6602" y="6602"/>
                  </a:cubicBezTo>
                  <a:cubicBezTo>
                    <a:pt x="6602" y="6518"/>
                    <a:pt x="6615" y="6435"/>
                    <a:pt x="6630" y="6352"/>
                  </a:cubicBezTo>
                  <a:cubicBezTo>
                    <a:pt x="6754" y="5784"/>
                    <a:pt x="7253" y="5353"/>
                    <a:pt x="7850" y="5353"/>
                  </a:cubicBezTo>
                  <a:close/>
                  <a:moveTo>
                    <a:pt x="944" y="0"/>
                  </a:moveTo>
                  <a:cubicBezTo>
                    <a:pt x="430" y="0"/>
                    <a:pt x="1" y="416"/>
                    <a:pt x="1" y="930"/>
                  </a:cubicBezTo>
                  <a:lnTo>
                    <a:pt x="1" y="7282"/>
                  </a:lnTo>
                  <a:cubicBezTo>
                    <a:pt x="1" y="7794"/>
                    <a:pt x="430" y="8210"/>
                    <a:pt x="944" y="8210"/>
                  </a:cubicBezTo>
                  <a:lnTo>
                    <a:pt x="7850" y="8210"/>
                  </a:lnTo>
                  <a:cubicBezTo>
                    <a:pt x="8751" y="8210"/>
                    <a:pt x="9472" y="7489"/>
                    <a:pt x="9472" y="6602"/>
                  </a:cubicBezTo>
                  <a:cubicBezTo>
                    <a:pt x="9472" y="5770"/>
                    <a:pt x="8849" y="5091"/>
                    <a:pt x="8044" y="4993"/>
                  </a:cubicBezTo>
                  <a:lnTo>
                    <a:pt x="8044" y="930"/>
                  </a:lnTo>
                  <a:cubicBezTo>
                    <a:pt x="8044" y="416"/>
                    <a:pt x="7614" y="0"/>
                    <a:pt x="7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7698474" y="2819276"/>
              <a:ext cx="157400" cy="158115"/>
            </a:xfrm>
            <a:custGeom>
              <a:avLst/>
              <a:gdLst/>
              <a:ahLst/>
              <a:cxnLst/>
              <a:rect l="l" t="t" r="r" b="b"/>
              <a:pathLst>
                <a:path w="3301" h="3316" extrusionOk="0">
                  <a:moveTo>
                    <a:pt x="1651" y="1138"/>
                  </a:moveTo>
                  <a:cubicBezTo>
                    <a:pt x="1790" y="1138"/>
                    <a:pt x="1914" y="1249"/>
                    <a:pt x="1914" y="1402"/>
                  </a:cubicBezTo>
                  <a:cubicBezTo>
                    <a:pt x="1914" y="1541"/>
                    <a:pt x="1790" y="1652"/>
                    <a:pt x="1651" y="1652"/>
                  </a:cubicBezTo>
                  <a:cubicBezTo>
                    <a:pt x="1512" y="1652"/>
                    <a:pt x="1401" y="1541"/>
                    <a:pt x="1401" y="1402"/>
                  </a:cubicBezTo>
                  <a:cubicBezTo>
                    <a:pt x="1401" y="1249"/>
                    <a:pt x="1512" y="1138"/>
                    <a:pt x="1651" y="1138"/>
                  </a:cubicBezTo>
                  <a:close/>
                  <a:moveTo>
                    <a:pt x="1651" y="376"/>
                  </a:moveTo>
                  <a:cubicBezTo>
                    <a:pt x="2358" y="376"/>
                    <a:pt x="2940" y="944"/>
                    <a:pt x="2940" y="1652"/>
                  </a:cubicBezTo>
                  <a:cubicBezTo>
                    <a:pt x="2940" y="1915"/>
                    <a:pt x="2857" y="2151"/>
                    <a:pt x="2718" y="2358"/>
                  </a:cubicBezTo>
                  <a:cubicBezTo>
                    <a:pt x="2607" y="2109"/>
                    <a:pt x="2413" y="1887"/>
                    <a:pt x="2164" y="1776"/>
                  </a:cubicBezTo>
                  <a:cubicBezTo>
                    <a:pt x="2233" y="1665"/>
                    <a:pt x="2275" y="1541"/>
                    <a:pt x="2275" y="1402"/>
                  </a:cubicBezTo>
                  <a:cubicBezTo>
                    <a:pt x="2275" y="1055"/>
                    <a:pt x="1997" y="764"/>
                    <a:pt x="1651" y="764"/>
                  </a:cubicBezTo>
                  <a:cubicBezTo>
                    <a:pt x="1304" y="764"/>
                    <a:pt x="1026" y="1055"/>
                    <a:pt x="1026" y="1402"/>
                  </a:cubicBezTo>
                  <a:cubicBezTo>
                    <a:pt x="1026" y="1541"/>
                    <a:pt x="1069" y="1665"/>
                    <a:pt x="1152" y="1776"/>
                  </a:cubicBezTo>
                  <a:cubicBezTo>
                    <a:pt x="902" y="1887"/>
                    <a:pt x="694" y="2109"/>
                    <a:pt x="583" y="2358"/>
                  </a:cubicBezTo>
                  <a:cubicBezTo>
                    <a:pt x="444" y="2151"/>
                    <a:pt x="375" y="1915"/>
                    <a:pt x="375" y="1652"/>
                  </a:cubicBezTo>
                  <a:cubicBezTo>
                    <a:pt x="361" y="944"/>
                    <a:pt x="943" y="376"/>
                    <a:pt x="1651" y="376"/>
                  </a:cubicBezTo>
                  <a:close/>
                  <a:moveTo>
                    <a:pt x="1651" y="2026"/>
                  </a:moveTo>
                  <a:cubicBezTo>
                    <a:pt x="2039" y="2026"/>
                    <a:pt x="2372" y="2303"/>
                    <a:pt x="2441" y="2678"/>
                  </a:cubicBezTo>
                  <a:cubicBezTo>
                    <a:pt x="2208" y="2846"/>
                    <a:pt x="1938" y="2942"/>
                    <a:pt x="1655" y="2942"/>
                  </a:cubicBezTo>
                  <a:cubicBezTo>
                    <a:pt x="1635" y="2942"/>
                    <a:pt x="1615" y="2942"/>
                    <a:pt x="1596" y="2941"/>
                  </a:cubicBezTo>
                  <a:cubicBezTo>
                    <a:pt x="1331" y="2928"/>
                    <a:pt x="1082" y="2830"/>
                    <a:pt x="874" y="2678"/>
                  </a:cubicBezTo>
                  <a:cubicBezTo>
                    <a:pt x="943" y="2303"/>
                    <a:pt x="1263" y="2026"/>
                    <a:pt x="1651" y="2026"/>
                  </a:cubicBezTo>
                  <a:close/>
                  <a:moveTo>
                    <a:pt x="1651" y="1"/>
                  </a:moveTo>
                  <a:cubicBezTo>
                    <a:pt x="736" y="1"/>
                    <a:pt x="0" y="750"/>
                    <a:pt x="0" y="1652"/>
                  </a:cubicBezTo>
                  <a:cubicBezTo>
                    <a:pt x="0" y="2123"/>
                    <a:pt x="194" y="2580"/>
                    <a:pt x="555" y="2885"/>
                  </a:cubicBezTo>
                  <a:cubicBezTo>
                    <a:pt x="860" y="3163"/>
                    <a:pt x="1248" y="3316"/>
                    <a:pt x="1651" y="3316"/>
                  </a:cubicBezTo>
                  <a:cubicBezTo>
                    <a:pt x="2053" y="3316"/>
                    <a:pt x="2455" y="3163"/>
                    <a:pt x="2760" y="2885"/>
                  </a:cubicBezTo>
                  <a:cubicBezTo>
                    <a:pt x="3107" y="2580"/>
                    <a:pt x="3301" y="2123"/>
                    <a:pt x="3301" y="1652"/>
                  </a:cubicBezTo>
                  <a:cubicBezTo>
                    <a:pt x="3301" y="750"/>
                    <a:pt x="2566" y="1"/>
                    <a:pt x="1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7988772" y="3002619"/>
              <a:ext cx="79391" cy="58745"/>
            </a:xfrm>
            <a:custGeom>
              <a:avLst/>
              <a:gdLst/>
              <a:ahLst/>
              <a:cxnLst/>
              <a:rect l="l" t="t" r="r" b="b"/>
              <a:pathLst>
                <a:path w="1665" h="1232" extrusionOk="0">
                  <a:moveTo>
                    <a:pt x="1456" y="1"/>
                  </a:moveTo>
                  <a:cubicBezTo>
                    <a:pt x="1411" y="1"/>
                    <a:pt x="1366" y="18"/>
                    <a:pt x="1332" y="53"/>
                  </a:cubicBezTo>
                  <a:lnTo>
                    <a:pt x="597" y="788"/>
                  </a:lnTo>
                  <a:lnTo>
                    <a:pt x="347" y="538"/>
                  </a:lnTo>
                  <a:cubicBezTo>
                    <a:pt x="305" y="497"/>
                    <a:pt x="257" y="476"/>
                    <a:pt x="210" y="476"/>
                  </a:cubicBezTo>
                  <a:cubicBezTo>
                    <a:pt x="163" y="476"/>
                    <a:pt x="118" y="497"/>
                    <a:pt x="84" y="538"/>
                  </a:cubicBezTo>
                  <a:cubicBezTo>
                    <a:pt x="1" y="608"/>
                    <a:pt x="1" y="719"/>
                    <a:pt x="84" y="788"/>
                  </a:cubicBezTo>
                  <a:lnTo>
                    <a:pt x="458" y="1176"/>
                  </a:lnTo>
                  <a:cubicBezTo>
                    <a:pt x="500" y="1218"/>
                    <a:pt x="541" y="1232"/>
                    <a:pt x="597" y="1232"/>
                  </a:cubicBezTo>
                  <a:cubicBezTo>
                    <a:pt x="639" y="1232"/>
                    <a:pt x="694" y="1218"/>
                    <a:pt x="722" y="1176"/>
                  </a:cubicBezTo>
                  <a:lnTo>
                    <a:pt x="1582" y="316"/>
                  </a:lnTo>
                  <a:cubicBezTo>
                    <a:pt x="1665" y="247"/>
                    <a:pt x="1665" y="122"/>
                    <a:pt x="1582" y="53"/>
                  </a:cubicBezTo>
                  <a:cubicBezTo>
                    <a:pt x="1547" y="18"/>
                    <a:pt x="1502" y="1"/>
                    <a:pt x="1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7879004" y="2889371"/>
              <a:ext cx="29802" cy="17929"/>
            </a:xfrm>
            <a:custGeom>
              <a:avLst/>
              <a:gdLst/>
              <a:ahLst/>
              <a:cxnLst/>
              <a:rect l="l" t="t" r="r" b="b"/>
              <a:pathLst>
                <a:path w="625" h="376" extrusionOk="0">
                  <a:moveTo>
                    <a:pt x="180" y="1"/>
                  </a:moveTo>
                  <a:cubicBezTo>
                    <a:pt x="84" y="1"/>
                    <a:pt x="1" y="84"/>
                    <a:pt x="1" y="195"/>
                  </a:cubicBezTo>
                  <a:cubicBezTo>
                    <a:pt x="1" y="293"/>
                    <a:pt x="84" y="376"/>
                    <a:pt x="180" y="376"/>
                  </a:cubicBezTo>
                  <a:lnTo>
                    <a:pt x="430" y="376"/>
                  </a:lnTo>
                  <a:cubicBezTo>
                    <a:pt x="541" y="376"/>
                    <a:pt x="624" y="293"/>
                    <a:pt x="624" y="195"/>
                  </a:cubicBezTo>
                  <a:cubicBezTo>
                    <a:pt x="624" y="84"/>
                    <a:pt x="541" y="1"/>
                    <a:pt x="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7879004" y="2935052"/>
              <a:ext cx="29802" cy="17881"/>
            </a:xfrm>
            <a:custGeom>
              <a:avLst/>
              <a:gdLst/>
              <a:ahLst/>
              <a:cxnLst/>
              <a:rect l="l" t="t" r="r" b="b"/>
              <a:pathLst>
                <a:path w="625" h="375" extrusionOk="0">
                  <a:moveTo>
                    <a:pt x="180" y="0"/>
                  </a:moveTo>
                  <a:cubicBezTo>
                    <a:pt x="84" y="0"/>
                    <a:pt x="1" y="84"/>
                    <a:pt x="1" y="194"/>
                  </a:cubicBezTo>
                  <a:cubicBezTo>
                    <a:pt x="1" y="291"/>
                    <a:pt x="84" y="374"/>
                    <a:pt x="180" y="374"/>
                  </a:cubicBezTo>
                  <a:lnTo>
                    <a:pt x="430" y="374"/>
                  </a:lnTo>
                  <a:cubicBezTo>
                    <a:pt x="541" y="374"/>
                    <a:pt x="624" y="291"/>
                    <a:pt x="624" y="194"/>
                  </a:cubicBezTo>
                  <a:cubicBezTo>
                    <a:pt x="624" y="84"/>
                    <a:pt x="541" y="0"/>
                    <a:pt x="4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7926640" y="2889371"/>
              <a:ext cx="64848" cy="17929"/>
            </a:xfrm>
            <a:custGeom>
              <a:avLst/>
              <a:gdLst/>
              <a:ahLst/>
              <a:cxnLst/>
              <a:rect l="l" t="t" r="r" b="b"/>
              <a:pathLst>
                <a:path w="1360" h="376" extrusionOk="0">
                  <a:moveTo>
                    <a:pt x="180" y="1"/>
                  </a:moveTo>
                  <a:cubicBezTo>
                    <a:pt x="83" y="1"/>
                    <a:pt x="0" y="84"/>
                    <a:pt x="0" y="195"/>
                  </a:cubicBezTo>
                  <a:cubicBezTo>
                    <a:pt x="0" y="293"/>
                    <a:pt x="83" y="376"/>
                    <a:pt x="180" y="376"/>
                  </a:cubicBezTo>
                  <a:lnTo>
                    <a:pt x="1178" y="376"/>
                  </a:lnTo>
                  <a:cubicBezTo>
                    <a:pt x="1276" y="376"/>
                    <a:pt x="1359" y="293"/>
                    <a:pt x="1359" y="195"/>
                  </a:cubicBezTo>
                  <a:cubicBezTo>
                    <a:pt x="1359" y="84"/>
                    <a:pt x="1276" y="1"/>
                    <a:pt x="11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7879004" y="2843785"/>
              <a:ext cx="29802" cy="17261"/>
            </a:xfrm>
            <a:custGeom>
              <a:avLst/>
              <a:gdLst/>
              <a:ahLst/>
              <a:cxnLst/>
              <a:rect l="l" t="t" r="r" b="b"/>
              <a:pathLst>
                <a:path w="625" h="362" extrusionOk="0">
                  <a:moveTo>
                    <a:pt x="180" y="1"/>
                  </a:moveTo>
                  <a:cubicBezTo>
                    <a:pt x="84" y="1"/>
                    <a:pt x="1" y="84"/>
                    <a:pt x="1" y="180"/>
                  </a:cubicBezTo>
                  <a:cubicBezTo>
                    <a:pt x="1" y="278"/>
                    <a:pt x="84" y="361"/>
                    <a:pt x="180" y="361"/>
                  </a:cubicBezTo>
                  <a:lnTo>
                    <a:pt x="430" y="361"/>
                  </a:lnTo>
                  <a:cubicBezTo>
                    <a:pt x="541" y="361"/>
                    <a:pt x="624" y="278"/>
                    <a:pt x="624" y="180"/>
                  </a:cubicBezTo>
                  <a:cubicBezTo>
                    <a:pt x="624" y="84"/>
                    <a:pt x="541" y="1"/>
                    <a:pt x="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7926640" y="2843785"/>
              <a:ext cx="64848" cy="17261"/>
            </a:xfrm>
            <a:custGeom>
              <a:avLst/>
              <a:gdLst/>
              <a:ahLst/>
              <a:cxnLst/>
              <a:rect l="l" t="t" r="r" b="b"/>
              <a:pathLst>
                <a:path w="1360" h="362" extrusionOk="0">
                  <a:moveTo>
                    <a:pt x="180" y="1"/>
                  </a:moveTo>
                  <a:cubicBezTo>
                    <a:pt x="83" y="1"/>
                    <a:pt x="0" y="84"/>
                    <a:pt x="0" y="180"/>
                  </a:cubicBezTo>
                  <a:cubicBezTo>
                    <a:pt x="0" y="278"/>
                    <a:pt x="83" y="361"/>
                    <a:pt x="180" y="361"/>
                  </a:cubicBezTo>
                  <a:lnTo>
                    <a:pt x="1178" y="361"/>
                  </a:lnTo>
                  <a:cubicBezTo>
                    <a:pt x="1276" y="361"/>
                    <a:pt x="1359" y="278"/>
                    <a:pt x="1359" y="180"/>
                  </a:cubicBezTo>
                  <a:cubicBezTo>
                    <a:pt x="1359" y="84"/>
                    <a:pt x="1276" y="1"/>
                    <a:pt x="11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2"/>
            <p:cNvSpPr/>
            <p:nvPr/>
          </p:nvSpPr>
          <p:spPr>
            <a:xfrm>
              <a:off x="7926640" y="2935052"/>
              <a:ext cx="64848" cy="17881"/>
            </a:xfrm>
            <a:custGeom>
              <a:avLst/>
              <a:gdLst/>
              <a:ahLst/>
              <a:cxnLst/>
              <a:rect l="l" t="t" r="r" b="b"/>
              <a:pathLst>
                <a:path w="1360" h="375" extrusionOk="0">
                  <a:moveTo>
                    <a:pt x="180" y="0"/>
                  </a:moveTo>
                  <a:cubicBezTo>
                    <a:pt x="83" y="0"/>
                    <a:pt x="0" y="84"/>
                    <a:pt x="0" y="194"/>
                  </a:cubicBezTo>
                  <a:cubicBezTo>
                    <a:pt x="0" y="291"/>
                    <a:pt x="83" y="374"/>
                    <a:pt x="180" y="374"/>
                  </a:cubicBezTo>
                  <a:lnTo>
                    <a:pt x="1178" y="374"/>
                  </a:lnTo>
                  <a:cubicBezTo>
                    <a:pt x="1276" y="374"/>
                    <a:pt x="1359" y="291"/>
                    <a:pt x="1359" y="194"/>
                  </a:cubicBezTo>
                  <a:cubicBezTo>
                    <a:pt x="1359" y="84"/>
                    <a:pt x="1276" y="0"/>
                    <a:pt x="1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2"/>
            <p:cNvSpPr/>
            <p:nvPr/>
          </p:nvSpPr>
          <p:spPr>
            <a:xfrm>
              <a:off x="7826123" y="3044056"/>
              <a:ext cx="20837" cy="17356"/>
            </a:xfrm>
            <a:custGeom>
              <a:avLst/>
              <a:gdLst/>
              <a:ahLst/>
              <a:cxnLst/>
              <a:rect l="l" t="t" r="r" b="b"/>
              <a:pathLst>
                <a:path w="437" h="364" extrusionOk="0">
                  <a:moveTo>
                    <a:pt x="214" y="0"/>
                  </a:moveTo>
                  <a:cubicBezTo>
                    <a:pt x="190" y="0"/>
                    <a:pt x="164" y="5"/>
                    <a:pt x="139" y="16"/>
                  </a:cubicBezTo>
                  <a:cubicBezTo>
                    <a:pt x="41" y="57"/>
                    <a:pt x="0" y="168"/>
                    <a:pt x="41" y="252"/>
                  </a:cubicBezTo>
                  <a:cubicBezTo>
                    <a:pt x="71" y="331"/>
                    <a:pt x="134" y="364"/>
                    <a:pt x="199" y="364"/>
                  </a:cubicBezTo>
                  <a:cubicBezTo>
                    <a:pt x="316" y="364"/>
                    <a:pt x="437" y="256"/>
                    <a:pt x="374" y="113"/>
                  </a:cubicBezTo>
                  <a:cubicBezTo>
                    <a:pt x="344" y="42"/>
                    <a:pt x="283" y="0"/>
                    <a:pt x="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32"/>
          <p:cNvGrpSpPr/>
          <p:nvPr/>
        </p:nvGrpSpPr>
        <p:grpSpPr>
          <a:xfrm>
            <a:off x="1790039" y="1870567"/>
            <a:ext cx="410818" cy="387746"/>
            <a:chOff x="7652841" y="1965835"/>
            <a:chExt cx="451696" cy="426329"/>
          </a:xfrm>
        </p:grpSpPr>
        <p:sp>
          <p:nvSpPr>
            <p:cNvPr id="458" name="Google Shape;458;p32"/>
            <p:cNvSpPr/>
            <p:nvPr/>
          </p:nvSpPr>
          <p:spPr>
            <a:xfrm>
              <a:off x="7775150" y="2146127"/>
              <a:ext cx="38432" cy="76721"/>
            </a:xfrm>
            <a:custGeom>
              <a:avLst/>
              <a:gdLst/>
              <a:ahLst/>
              <a:cxnLst/>
              <a:rect l="l" t="t" r="r" b="b"/>
              <a:pathLst>
                <a:path w="806" h="1609" extrusionOk="0">
                  <a:moveTo>
                    <a:pt x="195" y="0"/>
                  </a:moveTo>
                  <a:cubicBezTo>
                    <a:pt x="84" y="0"/>
                    <a:pt x="1" y="83"/>
                    <a:pt x="1" y="194"/>
                  </a:cubicBezTo>
                  <a:lnTo>
                    <a:pt x="1" y="1429"/>
                  </a:lnTo>
                  <a:cubicBezTo>
                    <a:pt x="1" y="1512"/>
                    <a:pt x="71" y="1596"/>
                    <a:pt x="167" y="1609"/>
                  </a:cubicBezTo>
                  <a:lnTo>
                    <a:pt x="625" y="1609"/>
                  </a:lnTo>
                  <a:cubicBezTo>
                    <a:pt x="736" y="1609"/>
                    <a:pt x="805" y="1526"/>
                    <a:pt x="805" y="1429"/>
                  </a:cubicBezTo>
                  <a:cubicBezTo>
                    <a:pt x="805" y="1332"/>
                    <a:pt x="722" y="1248"/>
                    <a:pt x="625" y="1248"/>
                  </a:cubicBezTo>
                  <a:lnTo>
                    <a:pt x="376" y="1248"/>
                  </a:lnTo>
                  <a:lnTo>
                    <a:pt x="376" y="194"/>
                  </a:lnTo>
                  <a:cubicBezTo>
                    <a:pt x="376" y="83"/>
                    <a:pt x="293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7830081" y="2146127"/>
              <a:ext cx="17261" cy="76721"/>
            </a:xfrm>
            <a:custGeom>
              <a:avLst/>
              <a:gdLst/>
              <a:ahLst/>
              <a:cxnLst/>
              <a:rect l="l" t="t" r="r" b="b"/>
              <a:pathLst>
                <a:path w="362" h="1609" extrusionOk="0">
                  <a:moveTo>
                    <a:pt x="180" y="0"/>
                  </a:moveTo>
                  <a:cubicBezTo>
                    <a:pt x="84" y="0"/>
                    <a:pt x="0" y="83"/>
                    <a:pt x="0" y="194"/>
                  </a:cubicBezTo>
                  <a:lnTo>
                    <a:pt x="0" y="1429"/>
                  </a:lnTo>
                  <a:cubicBezTo>
                    <a:pt x="0" y="1526"/>
                    <a:pt x="84" y="1609"/>
                    <a:pt x="180" y="1609"/>
                  </a:cubicBezTo>
                  <a:cubicBezTo>
                    <a:pt x="278" y="1609"/>
                    <a:pt x="361" y="1526"/>
                    <a:pt x="361" y="1429"/>
                  </a:cubicBezTo>
                  <a:lnTo>
                    <a:pt x="361" y="194"/>
                  </a:lnTo>
                  <a:cubicBezTo>
                    <a:pt x="361" y="83"/>
                    <a:pt x="278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7939849" y="2146794"/>
              <a:ext cx="42390" cy="76054"/>
            </a:xfrm>
            <a:custGeom>
              <a:avLst/>
              <a:gdLst/>
              <a:ahLst/>
              <a:cxnLst/>
              <a:rect l="l" t="t" r="r" b="b"/>
              <a:pathLst>
                <a:path w="889" h="1595" extrusionOk="0">
                  <a:moveTo>
                    <a:pt x="180" y="1"/>
                  </a:moveTo>
                  <a:cubicBezTo>
                    <a:pt x="84" y="1"/>
                    <a:pt x="1" y="84"/>
                    <a:pt x="1" y="180"/>
                  </a:cubicBezTo>
                  <a:lnTo>
                    <a:pt x="1" y="1415"/>
                  </a:lnTo>
                  <a:cubicBezTo>
                    <a:pt x="1" y="1512"/>
                    <a:pt x="84" y="1595"/>
                    <a:pt x="180" y="1595"/>
                  </a:cubicBezTo>
                  <a:lnTo>
                    <a:pt x="694" y="1595"/>
                  </a:lnTo>
                  <a:cubicBezTo>
                    <a:pt x="805" y="1595"/>
                    <a:pt x="888" y="1512"/>
                    <a:pt x="888" y="1415"/>
                  </a:cubicBezTo>
                  <a:cubicBezTo>
                    <a:pt x="888" y="1318"/>
                    <a:pt x="805" y="1234"/>
                    <a:pt x="694" y="1234"/>
                  </a:cubicBezTo>
                  <a:lnTo>
                    <a:pt x="361" y="1234"/>
                  </a:lnTo>
                  <a:lnTo>
                    <a:pt x="361" y="985"/>
                  </a:lnTo>
                  <a:lnTo>
                    <a:pt x="666" y="985"/>
                  </a:lnTo>
                  <a:cubicBezTo>
                    <a:pt x="763" y="985"/>
                    <a:pt x="846" y="901"/>
                    <a:pt x="846" y="805"/>
                  </a:cubicBezTo>
                  <a:cubicBezTo>
                    <a:pt x="846" y="694"/>
                    <a:pt x="763" y="611"/>
                    <a:pt x="666" y="611"/>
                  </a:cubicBezTo>
                  <a:lnTo>
                    <a:pt x="361" y="611"/>
                  </a:lnTo>
                  <a:lnTo>
                    <a:pt x="361" y="375"/>
                  </a:lnTo>
                  <a:lnTo>
                    <a:pt x="694" y="375"/>
                  </a:lnTo>
                  <a:cubicBezTo>
                    <a:pt x="805" y="375"/>
                    <a:pt x="888" y="291"/>
                    <a:pt x="888" y="180"/>
                  </a:cubicBezTo>
                  <a:cubicBezTo>
                    <a:pt x="888" y="84"/>
                    <a:pt x="805" y="1"/>
                    <a:pt x="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2"/>
            <p:cNvSpPr/>
            <p:nvPr/>
          </p:nvSpPr>
          <p:spPr>
            <a:xfrm>
              <a:off x="7862458" y="2146413"/>
              <a:ext cx="62178" cy="76435"/>
            </a:xfrm>
            <a:custGeom>
              <a:avLst/>
              <a:gdLst/>
              <a:ahLst/>
              <a:cxnLst/>
              <a:rect l="l" t="t" r="r" b="b"/>
              <a:pathLst>
                <a:path w="1304" h="1603" extrusionOk="0">
                  <a:moveTo>
                    <a:pt x="213" y="0"/>
                  </a:moveTo>
                  <a:cubicBezTo>
                    <a:pt x="193" y="0"/>
                    <a:pt x="173" y="3"/>
                    <a:pt x="154" y="9"/>
                  </a:cubicBezTo>
                  <a:cubicBezTo>
                    <a:pt x="56" y="36"/>
                    <a:pt x="0" y="147"/>
                    <a:pt x="28" y="244"/>
                  </a:cubicBezTo>
                  <a:lnTo>
                    <a:pt x="459" y="1464"/>
                  </a:lnTo>
                  <a:cubicBezTo>
                    <a:pt x="486" y="1547"/>
                    <a:pt x="570" y="1603"/>
                    <a:pt x="666" y="1603"/>
                  </a:cubicBezTo>
                  <a:cubicBezTo>
                    <a:pt x="749" y="1603"/>
                    <a:pt x="833" y="1547"/>
                    <a:pt x="860" y="1464"/>
                  </a:cubicBezTo>
                  <a:lnTo>
                    <a:pt x="1263" y="244"/>
                  </a:lnTo>
                  <a:cubicBezTo>
                    <a:pt x="1304" y="147"/>
                    <a:pt x="1249" y="50"/>
                    <a:pt x="1152" y="9"/>
                  </a:cubicBezTo>
                  <a:cubicBezTo>
                    <a:pt x="1135" y="4"/>
                    <a:pt x="1118" y="1"/>
                    <a:pt x="1100" y="1"/>
                  </a:cubicBezTo>
                  <a:cubicBezTo>
                    <a:pt x="1018" y="1"/>
                    <a:pt x="939" y="53"/>
                    <a:pt x="916" y="133"/>
                  </a:cubicBezTo>
                  <a:lnTo>
                    <a:pt x="653" y="909"/>
                  </a:lnTo>
                  <a:lnTo>
                    <a:pt x="389" y="120"/>
                  </a:lnTo>
                  <a:cubicBezTo>
                    <a:pt x="356" y="42"/>
                    <a:pt x="288" y="0"/>
                    <a:pt x="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2"/>
            <p:cNvSpPr/>
            <p:nvPr/>
          </p:nvSpPr>
          <p:spPr>
            <a:xfrm>
              <a:off x="7739435" y="2111079"/>
              <a:ext cx="50305" cy="49637"/>
            </a:xfrm>
            <a:custGeom>
              <a:avLst/>
              <a:gdLst/>
              <a:ahLst/>
              <a:cxnLst/>
              <a:rect l="l" t="t" r="r" b="b"/>
              <a:pathLst>
                <a:path w="1055" h="1041" extrusionOk="0">
                  <a:moveTo>
                    <a:pt x="847" y="1"/>
                  </a:moveTo>
                  <a:cubicBezTo>
                    <a:pt x="417" y="42"/>
                    <a:pt x="56" y="402"/>
                    <a:pt x="15" y="833"/>
                  </a:cubicBezTo>
                  <a:cubicBezTo>
                    <a:pt x="1" y="944"/>
                    <a:pt x="84" y="1027"/>
                    <a:pt x="182" y="1040"/>
                  </a:cubicBezTo>
                  <a:lnTo>
                    <a:pt x="195" y="1040"/>
                  </a:lnTo>
                  <a:cubicBezTo>
                    <a:pt x="293" y="1040"/>
                    <a:pt x="376" y="957"/>
                    <a:pt x="389" y="861"/>
                  </a:cubicBezTo>
                  <a:cubicBezTo>
                    <a:pt x="404" y="624"/>
                    <a:pt x="626" y="402"/>
                    <a:pt x="875" y="375"/>
                  </a:cubicBezTo>
                  <a:cubicBezTo>
                    <a:pt x="972" y="361"/>
                    <a:pt x="1055" y="278"/>
                    <a:pt x="1042" y="180"/>
                  </a:cubicBezTo>
                  <a:cubicBezTo>
                    <a:pt x="1027" y="70"/>
                    <a:pt x="944" y="1"/>
                    <a:pt x="8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2"/>
            <p:cNvSpPr/>
            <p:nvPr/>
          </p:nvSpPr>
          <p:spPr>
            <a:xfrm>
              <a:off x="7708393" y="2079942"/>
              <a:ext cx="74099" cy="73526"/>
            </a:xfrm>
            <a:custGeom>
              <a:avLst/>
              <a:gdLst/>
              <a:ahLst/>
              <a:cxnLst/>
              <a:rect l="l" t="t" r="r" b="b"/>
              <a:pathLst>
                <a:path w="1554" h="1542" extrusionOk="0">
                  <a:moveTo>
                    <a:pt x="1366" y="0"/>
                  </a:moveTo>
                  <a:cubicBezTo>
                    <a:pt x="1359" y="0"/>
                    <a:pt x="1352" y="0"/>
                    <a:pt x="1345" y="1"/>
                  </a:cubicBezTo>
                  <a:cubicBezTo>
                    <a:pt x="1013" y="29"/>
                    <a:pt x="694" y="182"/>
                    <a:pt x="445" y="432"/>
                  </a:cubicBezTo>
                  <a:cubicBezTo>
                    <a:pt x="195" y="681"/>
                    <a:pt x="28" y="1000"/>
                    <a:pt x="14" y="1333"/>
                  </a:cubicBezTo>
                  <a:cubicBezTo>
                    <a:pt x="1" y="1430"/>
                    <a:pt x="70" y="1527"/>
                    <a:pt x="180" y="1527"/>
                  </a:cubicBezTo>
                  <a:cubicBezTo>
                    <a:pt x="180" y="1541"/>
                    <a:pt x="180" y="1541"/>
                    <a:pt x="195" y="1541"/>
                  </a:cubicBezTo>
                  <a:cubicBezTo>
                    <a:pt x="291" y="1541"/>
                    <a:pt x="375" y="1458"/>
                    <a:pt x="375" y="1360"/>
                  </a:cubicBezTo>
                  <a:cubicBezTo>
                    <a:pt x="417" y="861"/>
                    <a:pt x="861" y="417"/>
                    <a:pt x="1373" y="376"/>
                  </a:cubicBezTo>
                  <a:cubicBezTo>
                    <a:pt x="1471" y="362"/>
                    <a:pt x="1554" y="279"/>
                    <a:pt x="1540" y="168"/>
                  </a:cubicBezTo>
                  <a:cubicBezTo>
                    <a:pt x="1527" y="78"/>
                    <a:pt x="1455" y="0"/>
                    <a:pt x="1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2"/>
            <p:cNvSpPr/>
            <p:nvPr/>
          </p:nvSpPr>
          <p:spPr>
            <a:xfrm>
              <a:off x="7967601" y="2111079"/>
              <a:ext cx="49637" cy="49637"/>
            </a:xfrm>
            <a:custGeom>
              <a:avLst/>
              <a:gdLst/>
              <a:ahLst/>
              <a:cxnLst/>
              <a:rect l="l" t="t" r="r" b="b"/>
              <a:pathLst>
                <a:path w="1041" h="1041" extrusionOk="0">
                  <a:moveTo>
                    <a:pt x="208" y="1"/>
                  </a:moveTo>
                  <a:cubicBezTo>
                    <a:pt x="98" y="1"/>
                    <a:pt x="14" y="70"/>
                    <a:pt x="1" y="180"/>
                  </a:cubicBezTo>
                  <a:cubicBezTo>
                    <a:pt x="1" y="278"/>
                    <a:pt x="70" y="361"/>
                    <a:pt x="181" y="375"/>
                  </a:cubicBezTo>
                  <a:cubicBezTo>
                    <a:pt x="417" y="402"/>
                    <a:pt x="639" y="624"/>
                    <a:pt x="667" y="861"/>
                  </a:cubicBezTo>
                  <a:cubicBezTo>
                    <a:pt x="667" y="957"/>
                    <a:pt x="750" y="1040"/>
                    <a:pt x="846" y="1040"/>
                  </a:cubicBezTo>
                  <a:lnTo>
                    <a:pt x="861" y="1040"/>
                  </a:lnTo>
                  <a:cubicBezTo>
                    <a:pt x="972" y="1027"/>
                    <a:pt x="1041" y="944"/>
                    <a:pt x="1027" y="833"/>
                  </a:cubicBezTo>
                  <a:cubicBezTo>
                    <a:pt x="999" y="402"/>
                    <a:pt x="639" y="42"/>
                    <a:pt x="2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2"/>
            <p:cNvSpPr/>
            <p:nvPr/>
          </p:nvSpPr>
          <p:spPr>
            <a:xfrm>
              <a:off x="7974848" y="2079942"/>
              <a:ext cx="73479" cy="73526"/>
            </a:xfrm>
            <a:custGeom>
              <a:avLst/>
              <a:gdLst/>
              <a:ahLst/>
              <a:cxnLst/>
              <a:rect l="l" t="t" r="r" b="b"/>
              <a:pathLst>
                <a:path w="1541" h="1542" extrusionOk="0">
                  <a:moveTo>
                    <a:pt x="186" y="0"/>
                  </a:moveTo>
                  <a:cubicBezTo>
                    <a:pt x="87" y="0"/>
                    <a:pt x="14" y="78"/>
                    <a:pt x="1" y="168"/>
                  </a:cubicBezTo>
                  <a:cubicBezTo>
                    <a:pt x="1" y="279"/>
                    <a:pt x="71" y="362"/>
                    <a:pt x="182" y="376"/>
                  </a:cubicBezTo>
                  <a:cubicBezTo>
                    <a:pt x="681" y="417"/>
                    <a:pt x="1125" y="861"/>
                    <a:pt x="1166" y="1360"/>
                  </a:cubicBezTo>
                  <a:cubicBezTo>
                    <a:pt x="1180" y="1458"/>
                    <a:pt x="1264" y="1541"/>
                    <a:pt x="1360" y="1541"/>
                  </a:cubicBezTo>
                  <a:lnTo>
                    <a:pt x="1374" y="1527"/>
                  </a:lnTo>
                  <a:cubicBezTo>
                    <a:pt x="1471" y="1527"/>
                    <a:pt x="1541" y="1430"/>
                    <a:pt x="1541" y="1333"/>
                  </a:cubicBezTo>
                  <a:cubicBezTo>
                    <a:pt x="1513" y="1000"/>
                    <a:pt x="1360" y="681"/>
                    <a:pt x="1110" y="432"/>
                  </a:cubicBezTo>
                  <a:cubicBezTo>
                    <a:pt x="861" y="182"/>
                    <a:pt x="542" y="29"/>
                    <a:pt x="210" y="1"/>
                  </a:cubicBezTo>
                  <a:cubicBezTo>
                    <a:pt x="202" y="0"/>
                    <a:pt x="194" y="0"/>
                    <a:pt x="1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2"/>
            <p:cNvSpPr/>
            <p:nvPr/>
          </p:nvSpPr>
          <p:spPr>
            <a:xfrm>
              <a:off x="7652841" y="1965835"/>
              <a:ext cx="451696" cy="426329"/>
            </a:xfrm>
            <a:custGeom>
              <a:avLst/>
              <a:gdLst/>
              <a:ahLst/>
              <a:cxnLst/>
              <a:rect l="l" t="t" r="r" b="b"/>
              <a:pathLst>
                <a:path w="9473" h="8941" extrusionOk="0">
                  <a:moveTo>
                    <a:pt x="4424" y="2492"/>
                  </a:moveTo>
                  <a:cubicBezTo>
                    <a:pt x="4591" y="2492"/>
                    <a:pt x="4716" y="2616"/>
                    <a:pt x="4716" y="2783"/>
                  </a:cubicBezTo>
                  <a:cubicBezTo>
                    <a:pt x="4716" y="2936"/>
                    <a:pt x="4591" y="3060"/>
                    <a:pt x="4424" y="3060"/>
                  </a:cubicBezTo>
                  <a:lnTo>
                    <a:pt x="4175" y="3060"/>
                  </a:lnTo>
                  <a:cubicBezTo>
                    <a:pt x="4023" y="3060"/>
                    <a:pt x="3897" y="2936"/>
                    <a:pt x="3897" y="2783"/>
                  </a:cubicBezTo>
                  <a:cubicBezTo>
                    <a:pt x="3897" y="2616"/>
                    <a:pt x="4023" y="2492"/>
                    <a:pt x="4175" y="2492"/>
                  </a:cubicBezTo>
                  <a:close/>
                  <a:moveTo>
                    <a:pt x="9098" y="6541"/>
                  </a:moveTo>
                  <a:lnTo>
                    <a:pt x="9098" y="7374"/>
                  </a:lnTo>
                  <a:lnTo>
                    <a:pt x="375" y="7374"/>
                  </a:lnTo>
                  <a:lnTo>
                    <a:pt x="375" y="6541"/>
                  </a:lnTo>
                  <a:close/>
                  <a:moveTo>
                    <a:pt x="5034" y="7747"/>
                  </a:moveTo>
                  <a:lnTo>
                    <a:pt x="5034" y="8566"/>
                  </a:lnTo>
                  <a:lnTo>
                    <a:pt x="4285" y="8566"/>
                  </a:lnTo>
                  <a:lnTo>
                    <a:pt x="4285" y="7747"/>
                  </a:lnTo>
                  <a:close/>
                  <a:moveTo>
                    <a:pt x="4893" y="0"/>
                  </a:moveTo>
                  <a:cubicBezTo>
                    <a:pt x="4876" y="0"/>
                    <a:pt x="4858" y="3"/>
                    <a:pt x="4840" y="9"/>
                  </a:cubicBezTo>
                  <a:cubicBezTo>
                    <a:pt x="4771" y="24"/>
                    <a:pt x="4716" y="107"/>
                    <a:pt x="4716" y="190"/>
                  </a:cubicBezTo>
                  <a:lnTo>
                    <a:pt x="4716" y="1355"/>
                  </a:lnTo>
                  <a:lnTo>
                    <a:pt x="195" y="1355"/>
                  </a:lnTo>
                  <a:cubicBezTo>
                    <a:pt x="84" y="1355"/>
                    <a:pt x="1" y="1438"/>
                    <a:pt x="1" y="1535"/>
                  </a:cubicBezTo>
                  <a:lnTo>
                    <a:pt x="1" y="7568"/>
                  </a:lnTo>
                  <a:cubicBezTo>
                    <a:pt x="1" y="7664"/>
                    <a:pt x="84" y="7747"/>
                    <a:pt x="195" y="7747"/>
                  </a:cubicBezTo>
                  <a:lnTo>
                    <a:pt x="3912" y="7747"/>
                  </a:lnTo>
                  <a:lnTo>
                    <a:pt x="3912" y="8566"/>
                  </a:lnTo>
                  <a:lnTo>
                    <a:pt x="1956" y="8566"/>
                  </a:lnTo>
                  <a:cubicBezTo>
                    <a:pt x="1859" y="8566"/>
                    <a:pt x="1776" y="8649"/>
                    <a:pt x="1762" y="8746"/>
                  </a:cubicBezTo>
                  <a:cubicBezTo>
                    <a:pt x="1762" y="8857"/>
                    <a:pt x="1845" y="8940"/>
                    <a:pt x="1956" y="8940"/>
                  </a:cubicBezTo>
                  <a:lnTo>
                    <a:pt x="7379" y="8940"/>
                  </a:lnTo>
                  <a:cubicBezTo>
                    <a:pt x="7490" y="8940"/>
                    <a:pt x="7573" y="8871"/>
                    <a:pt x="7573" y="8774"/>
                  </a:cubicBezTo>
                  <a:cubicBezTo>
                    <a:pt x="7586" y="8663"/>
                    <a:pt x="7503" y="8566"/>
                    <a:pt x="7392" y="8566"/>
                  </a:cubicBezTo>
                  <a:lnTo>
                    <a:pt x="5409" y="8566"/>
                  </a:lnTo>
                  <a:lnTo>
                    <a:pt x="5409" y="7747"/>
                  </a:lnTo>
                  <a:lnTo>
                    <a:pt x="9292" y="7747"/>
                  </a:lnTo>
                  <a:cubicBezTo>
                    <a:pt x="9389" y="7747"/>
                    <a:pt x="9472" y="7664"/>
                    <a:pt x="9472" y="7568"/>
                  </a:cubicBezTo>
                  <a:lnTo>
                    <a:pt x="9472" y="1535"/>
                  </a:lnTo>
                  <a:cubicBezTo>
                    <a:pt x="9472" y="1438"/>
                    <a:pt x="9389" y="1355"/>
                    <a:pt x="9292" y="1355"/>
                  </a:cubicBezTo>
                  <a:lnTo>
                    <a:pt x="8044" y="1355"/>
                  </a:lnTo>
                  <a:cubicBezTo>
                    <a:pt x="7933" y="1355"/>
                    <a:pt x="7850" y="1424"/>
                    <a:pt x="7850" y="1521"/>
                  </a:cubicBezTo>
                  <a:cubicBezTo>
                    <a:pt x="7836" y="1632"/>
                    <a:pt x="7919" y="1715"/>
                    <a:pt x="8030" y="1715"/>
                  </a:cubicBezTo>
                  <a:lnTo>
                    <a:pt x="9098" y="1715"/>
                  </a:lnTo>
                  <a:lnTo>
                    <a:pt x="9098" y="6167"/>
                  </a:lnTo>
                  <a:lnTo>
                    <a:pt x="375" y="6167"/>
                  </a:lnTo>
                  <a:lnTo>
                    <a:pt x="375" y="1715"/>
                  </a:lnTo>
                  <a:lnTo>
                    <a:pt x="4716" y="1715"/>
                  </a:lnTo>
                  <a:lnTo>
                    <a:pt x="4716" y="2187"/>
                  </a:lnTo>
                  <a:cubicBezTo>
                    <a:pt x="4618" y="2145"/>
                    <a:pt x="4535" y="2131"/>
                    <a:pt x="4424" y="2131"/>
                  </a:cubicBezTo>
                  <a:lnTo>
                    <a:pt x="4189" y="2131"/>
                  </a:lnTo>
                  <a:cubicBezTo>
                    <a:pt x="3828" y="2131"/>
                    <a:pt x="3537" y="2409"/>
                    <a:pt x="3523" y="2755"/>
                  </a:cubicBezTo>
                  <a:cubicBezTo>
                    <a:pt x="3523" y="3130"/>
                    <a:pt x="3814" y="3421"/>
                    <a:pt x="4175" y="3421"/>
                  </a:cubicBezTo>
                  <a:lnTo>
                    <a:pt x="4424" y="3421"/>
                  </a:lnTo>
                  <a:cubicBezTo>
                    <a:pt x="4799" y="3421"/>
                    <a:pt x="5062" y="3130"/>
                    <a:pt x="5077" y="2783"/>
                  </a:cubicBezTo>
                  <a:lnTo>
                    <a:pt x="5077" y="1715"/>
                  </a:lnTo>
                  <a:lnTo>
                    <a:pt x="6393" y="1715"/>
                  </a:lnTo>
                  <a:cubicBezTo>
                    <a:pt x="6491" y="1715"/>
                    <a:pt x="6588" y="1646"/>
                    <a:pt x="6588" y="1549"/>
                  </a:cubicBezTo>
                  <a:cubicBezTo>
                    <a:pt x="6602" y="1438"/>
                    <a:pt x="6504" y="1355"/>
                    <a:pt x="6408" y="1355"/>
                  </a:cubicBezTo>
                  <a:lnTo>
                    <a:pt x="5077" y="1355"/>
                  </a:lnTo>
                  <a:lnTo>
                    <a:pt x="5077" y="606"/>
                  </a:lnTo>
                  <a:cubicBezTo>
                    <a:pt x="5145" y="634"/>
                    <a:pt x="5215" y="675"/>
                    <a:pt x="5312" y="703"/>
                  </a:cubicBezTo>
                  <a:cubicBezTo>
                    <a:pt x="5534" y="758"/>
                    <a:pt x="5589" y="924"/>
                    <a:pt x="5589" y="924"/>
                  </a:cubicBezTo>
                  <a:lnTo>
                    <a:pt x="5589" y="939"/>
                  </a:lnTo>
                  <a:cubicBezTo>
                    <a:pt x="5613" y="1023"/>
                    <a:pt x="5691" y="1066"/>
                    <a:pt x="5774" y="1066"/>
                  </a:cubicBezTo>
                  <a:cubicBezTo>
                    <a:pt x="5786" y="1066"/>
                    <a:pt x="5799" y="1065"/>
                    <a:pt x="5811" y="1063"/>
                  </a:cubicBezTo>
                  <a:cubicBezTo>
                    <a:pt x="5909" y="1035"/>
                    <a:pt x="5964" y="939"/>
                    <a:pt x="5936" y="828"/>
                  </a:cubicBezTo>
                  <a:cubicBezTo>
                    <a:pt x="5909" y="689"/>
                    <a:pt x="5755" y="453"/>
                    <a:pt x="5409" y="342"/>
                  </a:cubicBezTo>
                  <a:cubicBezTo>
                    <a:pt x="5173" y="273"/>
                    <a:pt x="5062" y="107"/>
                    <a:pt x="5049" y="92"/>
                  </a:cubicBezTo>
                  <a:cubicBezTo>
                    <a:pt x="5016" y="38"/>
                    <a:pt x="4957" y="0"/>
                    <a:pt x="48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2"/>
            <p:cNvSpPr/>
            <p:nvPr/>
          </p:nvSpPr>
          <p:spPr>
            <a:xfrm>
              <a:off x="7988105" y="2030351"/>
              <a:ext cx="19884" cy="17356"/>
            </a:xfrm>
            <a:custGeom>
              <a:avLst/>
              <a:gdLst/>
              <a:ahLst/>
              <a:cxnLst/>
              <a:rect l="l" t="t" r="r" b="b"/>
              <a:pathLst>
                <a:path w="417" h="364" extrusionOk="0">
                  <a:moveTo>
                    <a:pt x="197" y="1"/>
                  </a:moveTo>
                  <a:cubicBezTo>
                    <a:pt x="162" y="1"/>
                    <a:pt x="127" y="10"/>
                    <a:pt x="98" y="30"/>
                  </a:cubicBezTo>
                  <a:cubicBezTo>
                    <a:pt x="15" y="85"/>
                    <a:pt x="0" y="196"/>
                    <a:pt x="56" y="279"/>
                  </a:cubicBezTo>
                  <a:cubicBezTo>
                    <a:pt x="92" y="333"/>
                    <a:pt x="151" y="364"/>
                    <a:pt x="210" y="364"/>
                  </a:cubicBezTo>
                  <a:cubicBezTo>
                    <a:pt x="243" y="364"/>
                    <a:pt x="276" y="354"/>
                    <a:pt x="305" y="335"/>
                  </a:cubicBezTo>
                  <a:cubicBezTo>
                    <a:pt x="389" y="279"/>
                    <a:pt x="416" y="168"/>
                    <a:pt x="361" y="85"/>
                  </a:cubicBezTo>
                  <a:cubicBezTo>
                    <a:pt x="325" y="31"/>
                    <a:pt x="261" y="1"/>
                    <a:pt x="1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3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top listened artists of 2021</a:t>
            </a:r>
            <a:endParaRPr/>
          </a:p>
        </p:txBody>
      </p:sp>
      <p:sp>
        <p:nvSpPr>
          <p:cNvPr id="473" name="Google Shape;473;p33"/>
          <p:cNvSpPr txBox="1">
            <a:spLocks noGrp="1"/>
          </p:cNvSpPr>
          <p:nvPr>
            <p:ph type="subTitle" idx="1"/>
          </p:nvPr>
        </p:nvSpPr>
        <p:spPr>
          <a:xfrm>
            <a:off x="1588576" y="3421225"/>
            <a:ext cx="3163500" cy="1023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Mercury is the closest planet to the Sun and the smallest one in the Solar System—it’s only a bit larger than the Moon</a:t>
            </a:r>
            <a:endParaRPr/>
          </a:p>
        </p:txBody>
      </p:sp>
      <p:sp>
        <p:nvSpPr>
          <p:cNvPr id="474" name="Google Shape;474;p33"/>
          <p:cNvSpPr txBox="1">
            <a:spLocks noGrp="1"/>
          </p:cNvSpPr>
          <p:nvPr>
            <p:ph type="subTitle" idx="2"/>
          </p:nvPr>
        </p:nvSpPr>
        <p:spPr>
          <a:xfrm>
            <a:off x="4857907" y="3421225"/>
            <a:ext cx="3163500" cy="1023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Venus has a beautiful name and is the second planet from the Sun. It’s hot and has a poisonous atmosphere</a:t>
            </a:r>
            <a:endParaRPr/>
          </a:p>
        </p:txBody>
      </p:sp>
      <p:sp>
        <p:nvSpPr>
          <p:cNvPr id="475" name="Google Shape;475;p33"/>
          <p:cNvSpPr txBox="1">
            <a:spLocks noGrp="1"/>
          </p:cNvSpPr>
          <p:nvPr>
            <p:ph type="subTitle" idx="3"/>
          </p:nvPr>
        </p:nvSpPr>
        <p:spPr>
          <a:xfrm>
            <a:off x="2380426" y="2833825"/>
            <a:ext cx="1579800" cy="352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476" name="Google Shape;476;p33"/>
          <p:cNvSpPr txBox="1">
            <a:spLocks noGrp="1"/>
          </p:cNvSpPr>
          <p:nvPr>
            <p:ph type="subTitle" idx="4"/>
          </p:nvPr>
        </p:nvSpPr>
        <p:spPr>
          <a:xfrm>
            <a:off x="5649757" y="2833825"/>
            <a:ext cx="1579800" cy="352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Venus</a:t>
            </a:r>
            <a:endParaRPr/>
          </a:p>
        </p:txBody>
      </p:sp>
      <p:grpSp>
        <p:nvGrpSpPr>
          <p:cNvPr id="477" name="Google Shape;477;p33"/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478" name="Google Shape;478;p33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1379968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1483960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83" name="Google Shape;483;p33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 flipH="1">
              <a:off x="1790866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  <p:grpSp>
          <p:nvGrpSpPr>
            <p:cNvPr id="485" name="Google Shape;485;p33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486" name="Google Shape;486;p33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3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8" name="Google Shape;488;p33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489" name="Google Shape;489;p33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3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3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2" name="Google Shape;492;p33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493" name="Google Shape;493;p33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3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3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3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3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3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3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3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01" name="Google Shape;501;p33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33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03" name="Google Shape;503;p33"/>
          <p:cNvSpPr/>
          <p:nvPr/>
        </p:nvSpPr>
        <p:spPr>
          <a:xfrm>
            <a:off x="2549626" y="1475463"/>
            <a:ext cx="1241400" cy="1241400"/>
          </a:xfrm>
          <a:prstGeom prst="rect">
            <a:avLst/>
          </a:prstGeom>
          <a:gradFill>
            <a:gsLst>
              <a:gs pos="0">
                <a:schemeClr val="dk2"/>
              </a:gs>
              <a:gs pos="2000">
                <a:schemeClr val="dk2"/>
              </a:gs>
              <a:gs pos="50000">
                <a:schemeClr val="dk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3"/>
          <p:cNvSpPr/>
          <p:nvPr/>
        </p:nvSpPr>
        <p:spPr>
          <a:xfrm>
            <a:off x="5818957" y="1475463"/>
            <a:ext cx="1241400" cy="1241400"/>
          </a:xfrm>
          <a:prstGeom prst="rect">
            <a:avLst/>
          </a:prstGeom>
          <a:gradFill>
            <a:gsLst>
              <a:gs pos="0">
                <a:schemeClr val="dk2"/>
              </a:gs>
              <a:gs pos="2000">
                <a:schemeClr val="dk2"/>
              </a:gs>
              <a:gs pos="50000">
                <a:schemeClr val="dk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5" name="Google Shape;505;p33"/>
          <p:cNvGrpSpPr/>
          <p:nvPr/>
        </p:nvGrpSpPr>
        <p:grpSpPr>
          <a:xfrm>
            <a:off x="2943638" y="1875601"/>
            <a:ext cx="453375" cy="441158"/>
            <a:chOff x="1778749" y="1958301"/>
            <a:chExt cx="453375" cy="441158"/>
          </a:xfrm>
        </p:grpSpPr>
        <p:sp>
          <p:nvSpPr>
            <p:cNvPr id="506" name="Google Shape;506;p33"/>
            <p:cNvSpPr/>
            <p:nvPr/>
          </p:nvSpPr>
          <p:spPr>
            <a:xfrm>
              <a:off x="1778749" y="1958301"/>
              <a:ext cx="446404" cy="441158"/>
            </a:xfrm>
            <a:custGeom>
              <a:avLst/>
              <a:gdLst/>
              <a:ahLst/>
              <a:cxnLst/>
              <a:rect l="l" t="t" r="r" b="b"/>
              <a:pathLst>
                <a:path w="9362" h="9252" extrusionOk="0">
                  <a:moveTo>
                    <a:pt x="3773" y="2303"/>
                  </a:moveTo>
                  <a:cubicBezTo>
                    <a:pt x="3717" y="2608"/>
                    <a:pt x="3704" y="2927"/>
                    <a:pt x="3745" y="3232"/>
                  </a:cubicBezTo>
                  <a:cubicBezTo>
                    <a:pt x="3787" y="3593"/>
                    <a:pt x="3898" y="3939"/>
                    <a:pt x="4078" y="4259"/>
                  </a:cubicBezTo>
                  <a:lnTo>
                    <a:pt x="1498" y="4259"/>
                  </a:lnTo>
                  <a:cubicBezTo>
                    <a:pt x="1082" y="4259"/>
                    <a:pt x="694" y="4120"/>
                    <a:pt x="375" y="3856"/>
                  </a:cubicBezTo>
                  <a:lnTo>
                    <a:pt x="375" y="2706"/>
                  </a:lnTo>
                  <a:cubicBezTo>
                    <a:pt x="694" y="2441"/>
                    <a:pt x="1082" y="2303"/>
                    <a:pt x="1498" y="2303"/>
                  </a:cubicBezTo>
                  <a:close/>
                  <a:moveTo>
                    <a:pt x="4258" y="4619"/>
                  </a:moveTo>
                  <a:lnTo>
                    <a:pt x="4258" y="5548"/>
                  </a:lnTo>
                  <a:cubicBezTo>
                    <a:pt x="4258" y="5603"/>
                    <a:pt x="4286" y="5659"/>
                    <a:pt x="4327" y="5701"/>
                  </a:cubicBezTo>
                  <a:cubicBezTo>
                    <a:pt x="4358" y="5721"/>
                    <a:pt x="4403" y="5734"/>
                    <a:pt x="4447" y="5734"/>
                  </a:cubicBezTo>
                  <a:cubicBezTo>
                    <a:pt x="4463" y="5734"/>
                    <a:pt x="4479" y="5732"/>
                    <a:pt x="4494" y="5729"/>
                  </a:cubicBezTo>
                  <a:lnTo>
                    <a:pt x="5076" y="5548"/>
                  </a:lnTo>
                  <a:lnTo>
                    <a:pt x="5353" y="5465"/>
                  </a:lnTo>
                  <a:cubicBezTo>
                    <a:pt x="5673" y="5618"/>
                    <a:pt x="6034" y="5714"/>
                    <a:pt x="6380" y="5742"/>
                  </a:cubicBezTo>
                  <a:lnTo>
                    <a:pt x="6380" y="6173"/>
                  </a:lnTo>
                  <a:cubicBezTo>
                    <a:pt x="6061" y="6435"/>
                    <a:pt x="5659" y="6574"/>
                    <a:pt x="5243" y="6574"/>
                  </a:cubicBezTo>
                  <a:lnTo>
                    <a:pt x="1498" y="6574"/>
                  </a:lnTo>
                  <a:cubicBezTo>
                    <a:pt x="1082" y="6574"/>
                    <a:pt x="694" y="6435"/>
                    <a:pt x="375" y="6173"/>
                  </a:cubicBezTo>
                  <a:lnTo>
                    <a:pt x="375" y="5021"/>
                  </a:lnTo>
                  <a:cubicBezTo>
                    <a:pt x="694" y="4758"/>
                    <a:pt x="1082" y="4619"/>
                    <a:pt x="1498" y="4619"/>
                  </a:cubicBezTo>
                  <a:close/>
                  <a:moveTo>
                    <a:pt x="5243" y="6935"/>
                  </a:moveTo>
                  <a:cubicBezTo>
                    <a:pt x="5659" y="6935"/>
                    <a:pt x="6061" y="7088"/>
                    <a:pt x="6380" y="7337"/>
                  </a:cubicBezTo>
                  <a:lnTo>
                    <a:pt x="6380" y="8488"/>
                  </a:lnTo>
                  <a:cubicBezTo>
                    <a:pt x="6061" y="8752"/>
                    <a:pt x="5659" y="8891"/>
                    <a:pt x="5243" y="8891"/>
                  </a:cubicBezTo>
                  <a:lnTo>
                    <a:pt x="1498" y="8891"/>
                  </a:lnTo>
                  <a:cubicBezTo>
                    <a:pt x="1082" y="8891"/>
                    <a:pt x="694" y="8752"/>
                    <a:pt x="375" y="8488"/>
                  </a:cubicBezTo>
                  <a:lnTo>
                    <a:pt x="375" y="7337"/>
                  </a:lnTo>
                  <a:cubicBezTo>
                    <a:pt x="694" y="7073"/>
                    <a:pt x="1082" y="6935"/>
                    <a:pt x="1498" y="6935"/>
                  </a:cubicBezTo>
                  <a:close/>
                  <a:moveTo>
                    <a:pt x="6588" y="1"/>
                  </a:moveTo>
                  <a:cubicBezTo>
                    <a:pt x="5340" y="1"/>
                    <a:pt x="4272" y="805"/>
                    <a:pt x="3883" y="1942"/>
                  </a:cubicBezTo>
                  <a:lnTo>
                    <a:pt x="1498" y="1942"/>
                  </a:lnTo>
                  <a:cubicBezTo>
                    <a:pt x="971" y="1942"/>
                    <a:pt x="459" y="2123"/>
                    <a:pt x="70" y="2469"/>
                  </a:cubicBezTo>
                  <a:cubicBezTo>
                    <a:pt x="28" y="2511"/>
                    <a:pt x="0" y="2552"/>
                    <a:pt x="0" y="2608"/>
                  </a:cubicBezTo>
                  <a:lnTo>
                    <a:pt x="0" y="3954"/>
                  </a:lnTo>
                  <a:cubicBezTo>
                    <a:pt x="0" y="3995"/>
                    <a:pt x="28" y="4050"/>
                    <a:pt x="70" y="4092"/>
                  </a:cubicBezTo>
                  <a:cubicBezTo>
                    <a:pt x="237" y="4231"/>
                    <a:pt x="417" y="4355"/>
                    <a:pt x="611" y="4438"/>
                  </a:cubicBezTo>
                  <a:cubicBezTo>
                    <a:pt x="417" y="4522"/>
                    <a:pt x="237" y="4647"/>
                    <a:pt x="70" y="4786"/>
                  </a:cubicBezTo>
                  <a:cubicBezTo>
                    <a:pt x="28" y="4827"/>
                    <a:pt x="0" y="4882"/>
                    <a:pt x="0" y="4924"/>
                  </a:cubicBezTo>
                  <a:lnTo>
                    <a:pt x="0" y="6269"/>
                  </a:lnTo>
                  <a:cubicBezTo>
                    <a:pt x="0" y="6311"/>
                    <a:pt x="28" y="6367"/>
                    <a:pt x="70" y="6408"/>
                  </a:cubicBezTo>
                  <a:cubicBezTo>
                    <a:pt x="237" y="6546"/>
                    <a:pt x="417" y="6672"/>
                    <a:pt x="611" y="6755"/>
                  </a:cubicBezTo>
                  <a:cubicBezTo>
                    <a:pt x="417" y="6838"/>
                    <a:pt x="237" y="6962"/>
                    <a:pt x="70" y="7101"/>
                  </a:cubicBezTo>
                  <a:cubicBezTo>
                    <a:pt x="28" y="7143"/>
                    <a:pt x="0" y="7199"/>
                    <a:pt x="0" y="7240"/>
                  </a:cubicBezTo>
                  <a:lnTo>
                    <a:pt x="0" y="8586"/>
                  </a:lnTo>
                  <a:cubicBezTo>
                    <a:pt x="0" y="8641"/>
                    <a:pt x="28" y="8682"/>
                    <a:pt x="70" y="8724"/>
                  </a:cubicBezTo>
                  <a:cubicBezTo>
                    <a:pt x="459" y="9070"/>
                    <a:pt x="971" y="9251"/>
                    <a:pt x="1498" y="9251"/>
                  </a:cubicBezTo>
                  <a:lnTo>
                    <a:pt x="5243" y="9251"/>
                  </a:lnTo>
                  <a:cubicBezTo>
                    <a:pt x="5770" y="9251"/>
                    <a:pt x="6283" y="9070"/>
                    <a:pt x="6685" y="8710"/>
                  </a:cubicBezTo>
                  <a:cubicBezTo>
                    <a:pt x="6727" y="8682"/>
                    <a:pt x="6755" y="8627"/>
                    <a:pt x="6755" y="8571"/>
                  </a:cubicBezTo>
                  <a:lnTo>
                    <a:pt x="6755" y="7254"/>
                  </a:lnTo>
                  <a:cubicBezTo>
                    <a:pt x="6755" y="7199"/>
                    <a:pt x="6727" y="7143"/>
                    <a:pt x="6685" y="7116"/>
                  </a:cubicBezTo>
                  <a:cubicBezTo>
                    <a:pt x="6518" y="6962"/>
                    <a:pt x="6324" y="6838"/>
                    <a:pt x="6117" y="6755"/>
                  </a:cubicBezTo>
                  <a:cubicBezTo>
                    <a:pt x="6324" y="6672"/>
                    <a:pt x="6518" y="6546"/>
                    <a:pt x="6685" y="6394"/>
                  </a:cubicBezTo>
                  <a:cubicBezTo>
                    <a:pt x="6727" y="6367"/>
                    <a:pt x="6755" y="6311"/>
                    <a:pt x="6755" y="6256"/>
                  </a:cubicBezTo>
                  <a:lnTo>
                    <a:pt x="6755" y="5742"/>
                  </a:lnTo>
                  <a:cubicBezTo>
                    <a:pt x="7309" y="5714"/>
                    <a:pt x="7850" y="5520"/>
                    <a:pt x="8308" y="5174"/>
                  </a:cubicBezTo>
                  <a:cubicBezTo>
                    <a:pt x="8793" y="4813"/>
                    <a:pt x="9153" y="4314"/>
                    <a:pt x="9334" y="3745"/>
                  </a:cubicBezTo>
                  <a:cubicBezTo>
                    <a:pt x="9362" y="3649"/>
                    <a:pt x="9306" y="3538"/>
                    <a:pt x="9209" y="3510"/>
                  </a:cubicBezTo>
                  <a:cubicBezTo>
                    <a:pt x="9192" y="3505"/>
                    <a:pt x="9175" y="3503"/>
                    <a:pt x="9158" y="3503"/>
                  </a:cubicBezTo>
                  <a:cubicBezTo>
                    <a:pt x="9080" y="3503"/>
                    <a:pt x="9007" y="3554"/>
                    <a:pt x="8974" y="3634"/>
                  </a:cubicBezTo>
                  <a:cubicBezTo>
                    <a:pt x="8820" y="4120"/>
                    <a:pt x="8502" y="4577"/>
                    <a:pt x="8086" y="4882"/>
                  </a:cubicBezTo>
                  <a:cubicBezTo>
                    <a:pt x="7656" y="5202"/>
                    <a:pt x="7129" y="5381"/>
                    <a:pt x="6588" y="5381"/>
                  </a:cubicBezTo>
                  <a:cubicBezTo>
                    <a:pt x="6200" y="5381"/>
                    <a:pt x="5812" y="5285"/>
                    <a:pt x="5464" y="5104"/>
                  </a:cubicBezTo>
                  <a:cubicBezTo>
                    <a:pt x="5435" y="5095"/>
                    <a:pt x="5399" y="5085"/>
                    <a:pt x="5366" y="5085"/>
                  </a:cubicBezTo>
                  <a:cubicBezTo>
                    <a:pt x="5352" y="5085"/>
                    <a:pt x="5338" y="5087"/>
                    <a:pt x="5326" y="5091"/>
                  </a:cubicBezTo>
                  <a:lnTo>
                    <a:pt x="5007" y="5187"/>
                  </a:lnTo>
                  <a:lnTo>
                    <a:pt x="4619" y="5298"/>
                  </a:lnTo>
                  <a:lnTo>
                    <a:pt x="4619" y="4481"/>
                  </a:lnTo>
                  <a:cubicBezTo>
                    <a:pt x="4619" y="4438"/>
                    <a:pt x="4605" y="4397"/>
                    <a:pt x="4591" y="4370"/>
                  </a:cubicBezTo>
                  <a:cubicBezTo>
                    <a:pt x="4148" y="3773"/>
                    <a:pt x="3994" y="3011"/>
                    <a:pt x="4161" y="2289"/>
                  </a:cubicBezTo>
                  <a:cubicBezTo>
                    <a:pt x="4425" y="1193"/>
                    <a:pt x="5409" y="376"/>
                    <a:pt x="6588" y="376"/>
                  </a:cubicBezTo>
                  <a:cubicBezTo>
                    <a:pt x="7129" y="376"/>
                    <a:pt x="7656" y="542"/>
                    <a:pt x="8086" y="861"/>
                  </a:cubicBezTo>
                  <a:cubicBezTo>
                    <a:pt x="8502" y="1180"/>
                    <a:pt x="8820" y="1609"/>
                    <a:pt x="8974" y="2109"/>
                  </a:cubicBezTo>
                  <a:cubicBezTo>
                    <a:pt x="9007" y="2189"/>
                    <a:pt x="9080" y="2241"/>
                    <a:pt x="9159" y="2241"/>
                  </a:cubicBezTo>
                  <a:cubicBezTo>
                    <a:pt x="9175" y="2241"/>
                    <a:pt x="9192" y="2239"/>
                    <a:pt x="9209" y="2234"/>
                  </a:cubicBezTo>
                  <a:cubicBezTo>
                    <a:pt x="9306" y="2192"/>
                    <a:pt x="9362" y="2095"/>
                    <a:pt x="9334" y="1998"/>
                  </a:cubicBezTo>
                  <a:cubicBezTo>
                    <a:pt x="9140" y="1415"/>
                    <a:pt x="8793" y="930"/>
                    <a:pt x="8308" y="570"/>
                  </a:cubicBezTo>
                  <a:cubicBezTo>
                    <a:pt x="7809" y="195"/>
                    <a:pt x="7212" y="1"/>
                    <a:pt x="65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1820424" y="2326895"/>
              <a:ext cx="19884" cy="17690"/>
            </a:xfrm>
            <a:custGeom>
              <a:avLst/>
              <a:gdLst/>
              <a:ahLst/>
              <a:cxnLst/>
              <a:rect l="l" t="t" r="r" b="b"/>
              <a:pathLst>
                <a:path w="417" h="371" extrusionOk="0">
                  <a:moveTo>
                    <a:pt x="199" y="1"/>
                  </a:moveTo>
                  <a:cubicBezTo>
                    <a:pt x="179" y="1"/>
                    <a:pt x="159" y="3"/>
                    <a:pt x="139" y="9"/>
                  </a:cubicBezTo>
                  <a:cubicBezTo>
                    <a:pt x="42" y="51"/>
                    <a:pt x="1" y="162"/>
                    <a:pt x="42" y="259"/>
                  </a:cubicBezTo>
                  <a:cubicBezTo>
                    <a:pt x="74" y="323"/>
                    <a:pt x="139" y="370"/>
                    <a:pt x="211" y="370"/>
                  </a:cubicBezTo>
                  <a:cubicBezTo>
                    <a:pt x="233" y="370"/>
                    <a:pt x="255" y="366"/>
                    <a:pt x="278" y="356"/>
                  </a:cubicBezTo>
                  <a:cubicBezTo>
                    <a:pt x="375" y="314"/>
                    <a:pt x="417" y="203"/>
                    <a:pt x="375" y="120"/>
                  </a:cubicBezTo>
                  <a:cubicBezTo>
                    <a:pt x="352" y="43"/>
                    <a:pt x="278" y="1"/>
                    <a:pt x="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1856759" y="2326657"/>
              <a:ext cx="19884" cy="17929"/>
            </a:xfrm>
            <a:custGeom>
              <a:avLst/>
              <a:gdLst/>
              <a:ahLst/>
              <a:cxnLst/>
              <a:rect l="l" t="t" r="r" b="b"/>
              <a:pathLst>
                <a:path w="417" h="376" extrusionOk="0">
                  <a:moveTo>
                    <a:pt x="207" y="0"/>
                  </a:moveTo>
                  <a:cubicBezTo>
                    <a:pt x="185" y="0"/>
                    <a:pt x="162" y="5"/>
                    <a:pt x="140" y="14"/>
                  </a:cubicBezTo>
                  <a:cubicBezTo>
                    <a:pt x="43" y="56"/>
                    <a:pt x="1" y="167"/>
                    <a:pt x="43" y="264"/>
                  </a:cubicBezTo>
                  <a:cubicBezTo>
                    <a:pt x="75" y="328"/>
                    <a:pt x="147" y="375"/>
                    <a:pt x="217" y="375"/>
                  </a:cubicBezTo>
                  <a:cubicBezTo>
                    <a:pt x="238" y="375"/>
                    <a:pt x="259" y="371"/>
                    <a:pt x="278" y="361"/>
                  </a:cubicBezTo>
                  <a:cubicBezTo>
                    <a:pt x="376" y="319"/>
                    <a:pt x="417" y="208"/>
                    <a:pt x="376" y="125"/>
                  </a:cubicBezTo>
                  <a:cubicBezTo>
                    <a:pt x="354" y="50"/>
                    <a:pt x="283" y="0"/>
                    <a:pt x="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1820424" y="2216222"/>
              <a:ext cx="19884" cy="17929"/>
            </a:xfrm>
            <a:custGeom>
              <a:avLst/>
              <a:gdLst/>
              <a:ahLst/>
              <a:cxnLst/>
              <a:rect l="l" t="t" r="r" b="b"/>
              <a:pathLst>
                <a:path w="417" h="376" extrusionOk="0">
                  <a:moveTo>
                    <a:pt x="209" y="0"/>
                  </a:moveTo>
                  <a:cubicBezTo>
                    <a:pt x="186" y="0"/>
                    <a:pt x="162" y="5"/>
                    <a:pt x="139" y="15"/>
                  </a:cubicBezTo>
                  <a:cubicBezTo>
                    <a:pt x="42" y="56"/>
                    <a:pt x="1" y="167"/>
                    <a:pt x="42" y="264"/>
                  </a:cubicBezTo>
                  <a:cubicBezTo>
                    <a:pt x="74" y="328"/>
                    <a:pt x="138" y="375"/>
                    <a:pt x="210" y="375"/>
                  </a:cubicBezTo>
                  <a:cubicBezTo>
                    <a:pt x="232" y="375"/>
                    <a:pt x="255" y="371"/>
                    <a:pt x="278" y="361"/>
                  </a:cubicBezTo>
                  <a:cubicBezTo>
                    <a:pt x="375" y="320"/>
                    <a:pt x="417" y="209"/>
                    <a:pt x="375" y="111"/>
                  </a:cubicBezTo>
                  <a:cubicBezTo>
                    <a:pt x="353" y="48"/>
                    <a:pt x="284" y="0"/>
                    <a:pt x="2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1856759" y="2216222"/>
              <a:ext cx="19884" cy="17929"/>
            </a:xfrm>
            <a:custGeom>
              <a:avLst/>
              <a:gdLst/>
              <a:ahLst/>
              <a:cxnLst/>
              <a:rect l="l" t="t" r="r" b="b"/>
              <a:pathLst>
                <a:path w="417" h="376" extrusionOk="0">
                  <a:moveTo>
                    <a:pt x="210" y="0"/>
                  </a:moveTo>
                  <a:cubicBezTo>
                    <a:pt x="186" y="0"/>
                    <a:pt x="163" y="5"/>
                    <a:pt x="140" y="15"/>
                  </a:cubicBezTo>
                  <a:cubicBezTo>
                    <a:pt x="43" y="56"/>
                    <a:pt x="1" y="167"/>
                    <a:pt x="43" y="264"/>
                  </a:cubicBezTo>
                  <a:cubicBezTo>
                    <a:pt x="74" y="328"/>
                    <a:pt x="147" y="375"/>
                    <a:pt x="216" y="375"/>
                  </a:cubicBezTo>
                  <a:cubicBezTo>
                    <a:pt x="237" y="375"/>
                    <a:pt x="259" y="371"/>
                    <a:pt x="278" y="361"/>
                  </a:cubicBezTo>
                  <a:cubicBezTo>
                    <a:pt x="376" y="320"/>
                    <a:pt x="417" y="209"/>
                    <a:pt x="376" y="111"/>
                  </a:cubicBezTo>
                  <a:cubicBezTo>
                    <a:pt x="355" y="48"/>
                    <a:pt x="285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1820424" y="2105786"/>
              <a:ext cx="19884" cy="17929"/>
            </a:xfrm>
            <a:custGeom>
              <a:avLst/>
              <a:gdLst/>
              <a:ahLst/>
              <a:cxnLst/>
              <a:rect l="l" t="t" r="r" b="b"/>
              <a:pathLst>
                <a:path w="417" h="376" extrusionOk="0">
                  <a:moveTo>
                    <a:pt x="208" y="0"/>
                  </a:moveTo>
                  <a:cubicBezTo>
                    <a:pt x="185" y="0"/>
                    <a:pt x="162" y="5"/>
                    <a:pt x="139" y="14"/>
                  </a:cubicBezTo>
                  <a:cubicBezTo>
                    <a:pt x="42" y="56"/>
                    <a:pt x="1" y="167"/>
                    <a:pt x="42" y="264"/>
                  </a:cubicBezTo>
                  <a:cubicBezTo>
                    <a:pt x="74" y="328"/>
                    <a:pt x="139" y="375"/>
                    <a:pt x="211" y="375"/>
                  </a:cubicBezTo>
                  <a:cubicBezTo>
                    <a:pt x="233" y="375"/>
                    <a:pt x="255" y="371"/>
                    <a:pt x="278" y="361"/>
                  </a:cubicBezTo>
                  <a:cubicBezTo>
                    <a:pt x="375" y="319"/>
                    <a:pt x="417" y="208"/>
                    <a:pt x="375" y="112"/>
                  </a:cubicBezTo>
                  <a:cubicBezTo>
                    <a:pt x="353" y="48"/>
                    <a:pt x="283" y="0"/>
                    <a:pt x="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1856568" y="2105929"/>
              <a:ext cx="20074" cy="17738"/>
            </a:xfrm>
            <a:custGeom>
              <a:avLst/>
              <a:gdLst/>
              <a:ahLst/>
              <a:cxnLst/>
              <a:rect l="l" t="t" r="r" b="b"/>
              <a:pathLst>
                <a:path w="421" h="372" extrusionOk="0">
                  <a:moveTo>
                    <a:pt x="228" y="1"/>
                  </a:moveTo>
                  <a:cubicBezTo>
                    <a:pt x="106" y="1"/>
                    <a:pt x="0" y="113"/>
                    <a:pt x="33" y="233"/>
                  </a:cubicBezTo>
                  <a:cubicBezTo>
                    <a:pt x="60" y="316"/>
                    <a:pt x="130" y="372"/>
                    <a:pt x="213" y="372"/>
                  </a:cubicBezTo>
                  <a:cubicBezTo>
                    <a:pt x="297" y="372"/>
                    <a:pt x="365" y="316"/>
                    <a:pt x="393" y="247"/>
                  </a:cubicBezTo>
                  <a:cubicBezTo>
                    <a:pt x="421" y="164"/>
                    <a:pt x="393" y="81"/>
                    <a:pt x="324" y="26"/>
                  </a:cubicBezTo>
                  <a:cubicBezTo>
                    <a:pt x="293" y="8"/>
                    <a:pt x="260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2025416" y="2008417"/>
              <a:ext cx="136277" cy="159593"/>
            </a:xfrm>
            <a:custGeom>
              <a:avLst/>
              <a:gdLst/>
              <a:ahLst/>
              <a:cxnLst/>
              <a:rect l="l" t="t" r="r" b="b"/>
              <a:pathLst>
                <a:path w="2858" h="3347" extrusionOk="0">
                  <a:moveTo>
                    <a:pt x="1055" y="2237"/>
                  </a:moveTo>
                  <a:cubicBezTo>
                    <a:pt x="1262" y="2237"/>
                    <a:pt x="1429" y="2403"/>
                    <a:pt x="1429" y="2598"/>
                  </a:cubicBezTo>
                  <a:lnTo>
                    <a:pt x="1429" y="2611"/>
                  </a:lnTo>
                  <a:cubicBezTo>
                    <a:pt x="1429" y="2819"/>
                    <a:pt x="1262" y="2971"/>
                    <a:pt x="1055" y="2971"/>
                  </a:cubicBezTo>
                  <a:lnTo>
                    <a:pt x="735" y="2971"/>
                  </a:lnTo>
                  <a:cubicBezTo>
                    <a:pt x="541" y="2971"/>
                    <a:pt x="375" y="2819"/>
                    <a:pt x="375" y="2611"/>
                  </a:cubicBezTo>
                  <a:lnTo>
                    <a:pt x="375" y="2598"/>
                  </a:lnTo>
                  <a:cubicBezTo>
                    <a:pt x="375" y="2403"/>
                    <a:pt x="541" y="2237"/>
                    <a:pt x="735" y="2237"/>
                  </a:cubicBezTo>
                  <a:close/>
                  <a:moveTo>
                    <a:pt x="1601" y="0"/>
                  </a:moveTo>
                  <a:cubicBezTo>
                    <a:pt x="1590" y="0"/>
                    <a:pt x="1578" y="2"/>
                    <a:pt x="1567" y="4"/>
                  </a:cubicBezTo>
                  <a:cubicBezTo>
                    <a:pt x="1484" y="31"/>
                    <a:pt x="1429" y="101"/>
                    <a:pt x="1429" y="198"/>
                  </a:cubicBezTo>
                  <a:lnTo>
                    <a:pt x="1429" y="1960"/>
                  </a:lnTo>
                  <a:cubicBezTo>
                    <a:pt x="1318" y="1904"/>
                    <a:pt x="1193" y="1862"/>
                    <a:pt x="1055" y="1862"/>
                  </a:cubicBezTo>
                  <a:lnTo>
                    <a:pt x="735" y="1862"/>
                  </a:lnTo>
                  <a:cubicBezTo>
                    <a:pt x="334" y="1862"/>
                    <a:pt x="1" y="2195"/>
                    <a:pt x="1" y="2598"/>
                  </a:cubicBezTo>
                  <a:lnTo>
                    <a:pt x="1" y="2611"/>
                  </a:lnTo>
                  <a:cubicBezTo>
                    <a:pt x="1" y="3014"/>
                    <a:pt x="334" y="3346"/>
                    <a:pt x="735" y="3346"/>
                  </a:cubicBezTo>
                  <a:lnTo>
                    <a:pt x="1055" y="3346"/>
                  </a:lnTo>
                  <a:cubicBezTo>
                    <a:pt x="1471" y="3346"/>
                    <a:pt x="1789" y="3014"/>
                    <a:pt x="1789" y="2611"/>
                  </a:cubicBezTo>
                  <a:lnTo>
                    <a:pt x="1789" y="614"/>
                  </a:lnTo>
                  <a:cubicBezTo>
                    <a:pt x="1887" y="669"/>
                    <a:pt x="1983" y="725"/>
                    <a:pt x="2109" y="767"/>
                  </a:cubicBezTo>
                  <a:cubicBezTo>
                    <a:pt x="2399" y="850"/>
                    <a:pt x="2469" y="1058"/>
                    <a:pt x="2469" y="1072"/>
                  </a:cubicBezTo>
                  <a:lnTo>
                    <a:pt x="2483" y="1085"/>
                  </a:lnTo>
                  <a:cubicBezTo>
                    <a:pt x="2504" y="1160"/>
                    <a:pt x="2574" y="1211"/>
                    <a:pt x="2644" y="1211"/>
                  </a:cubicBezTo>
                  <a:cubicBezTo>
                    <a:pt x="2665" y="1211"/>
                    <a:pt x="2685" y="1206"/>
                    <a:pt x="2704" y="1196"/>
                  </a:cubicBezTo>
                  <a:cubicBezTo>
                    <a:pt x="2802" y="1169"/>
                    <a:pt x="2858" y="1058"/>
                    <a:pt x="2830" y="961"/>
                  </a:cubicBezTo>
                  <a:cubicBezTo>
                    <a:pt x="2788" y="808"/>
                    <a:pt x="2608" y="531"/>
                    <a:pt x="2220" y="406"/>
                  </a:cubicBezTo>
                  <a:cubicBezTo>
                    <a:pt x="1915" y="309"/>
                    <a:pt x="1776" y="115"/>
                    <a:pt x="1761" y="101"/>
                  </a:cubicBezTo>
                  <a:cubicBezTo>
                    <a:pt x="1727" y="31"/>
                    <a:pt x="1662" y="0"/>
                    <a:pt x="1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1903060" y="2326657"/>
              <a:ext cx="152822" cy="17881"/>
            </a:xfrm>
            <a:custGeom>
              <a:avLst/>
              <a:gdLst/>
              <a:ahLst/>
              <a:cxnLst/>
              <a:rect l="l" t="t" r="r" b="b"/>
              <a:pathLst>
                <a:path w="3205" h="375" extrusionOk="0">
                  <a:moveTo>
                    <a:pt x="181" y="1"/>
                  </a:moveTo>
                  <a:cubicBezTo>
                    <a:pt x="84" y="1"/>
                    <a:pt x="1" y="84"/>
                    <a:pt x="1" y="195"/>
                  </a:cubicBezTo>
                  <a:cubicBezTo>
                    <a:pt x="1" y="291"/>
                    <a:pt x="84" y="375"/>
                    <a:pt x="181" y="375"/>
                  </a:cubicBezTo>
                  <a:lnTo>
                    <a:pt x="3024" y="375"/>
                  </a:lnTo>
                  <a:cubicBezTo>
                    <a:pt x="3121" y="375"/>
                    <a:pt x="3205" y="291"/>
                    <a:pt x="3205" y="195"/>
                  </a:cubicBezTo>
                  <a:cubicBezTo>
                    <a:pt x="3205" y="84"/>
                    <a:pt x="3121" y="1"/>
                    <a:pt x="3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1903060" y="2216222"/>
              <a:ext cx="58936" cy="17929"/>
            </a:xfrm>
            <a:custGeom>
              <a:avLst/>
              <a:gdLst/>
              <a:ahLst/>
              <a:cxnLst/>
              <a:rect l="l" t="t" r="r" b="b"/>
              <a:pathLst>
                <a:path w="1236" h="376" extrusionOk="0">
                  <a:moveTo>
                    <a:pt x="181" y="0"/>
                  </a:moveTo>
                  <a:cubicBezTo>
                    <a:pt x="84" y="0"/>
                    <a:pt x="1" y="83"/>
                    <a:pt x="1" y="194"/>
                  </a:cubicBezTo>
                  <a:cubicBezTo>
                    <a:pt x="1" y="292"/>
                    <a:pt x="84" y="375"/>
                    <a:pt x="181" y="375"/>
                  </a:cubicBezTo>
                  <a:lnTo>
                    <a:pt x="1041" y="375"/>
                  </a:lnTo>
                  <a:cubicBezTo>
                    <a:pt x="1152" y="375"/>
                    <a:pt x="1235" y="292"/>
                    <a:pt x="1235" y="194"/>
                  </a:cubicBezTo>
                  <a:cubicBezTo>
                    <a:pt x="1235" y="83"/>
                    <a:pt x="1152" y="0"/>
                    <a:pt x="10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1903060" y="2105786"/>
              <a:ext cx="38384" cy="17881"/>
            </a:xfrm>
            <a:custGeom>
              <a:avLst/>
              <a:gdLst/>
              <a:ahLst/>
              <a:cxnLst/>
              <a:rect l="l" t="t" r="r" b="b"/>
              <a:pathLst>
                <a:path w="805" h="375" extrusionOk="0">
                  <a:moveTo>
                    <a:pt x="181" y="1"/>
                  </a:moveTo>
                  <a:cubicBezTo>
                    <a:pt x="84" y="1"/>
                    <a:pt x="1" y="84"/>
                    <a:pt x="1" y="181"/>
                  </a:cubicBezTo>
                  <a:cubicBezTo>
                    <a:pt x="1" y="291"/>
                    <a:pt x="84" y="375"/>
                    <a:pt x="181" y="375"/>
                  </a:cubicBezTo>
                  <a:lnTo>
                    <a:pt x="611" y="375"/>
                  </a:lnTo>
                  <a:cubicBezTo>
                    <a:pt x="722" y="375"/>
                    <a:pt x="805" y="291"/>
                    <a:pt x="805" y="181"/>
                  </a:cubicBezTo>
                  <a:cubicBezTo>
                    <a:pt x="805" y="84"/>
                    <a:pt x="722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2211239" y="2086522"/>
              <a:ext cx="20885" cy="17404"/>
            </a:xfrm>
            <a:custGeom>
              <a:avLst/>
              <a:gdLst/>
              <a:ahLst/>
              <a:cxnLst/>
              <a:rect l="l" t="t" r="r" b="b"/>
              <a:pathLst>
                <a:path w="438" h="365" extrusionOk="0">
                  <a:moveTo>
                    <a:pt x="217" y="0"/>
                  </a:moveTo>
                  <a:cubicBezTo>
                    <a:pt x="191" y="0"/>
                    <a:pt x="164" y="5"/>
                    <a:pt x="139" y="17"/>
                  </a:cubicBezTo>
                  <a:cubicBezTo>
                    <a:pt x="42" y="58"/>
                    <a:pt x="0" y="169"/>
                    <a:pt x="42" y="252"/>
                  </a:cubicBezTo>
                  <a:cubicBezTo>
                    <a:pt x="72" y="331"/>
                    <a:pt x="135" y="364"/>
                    <a:pt x="200" y="364"/>
                  </a:cubicBezTo>
                  <a:cubicBezTo>
                    <a:pt x="316" y="364"/>
                    <a:pt x="437" y="256"/>
                    <a:pt x="375" y="113"/>
                  </a:cubicBezTo>
                  <a:cubicBezTo>
                    <a:pt x="355" y="42"/>
                    <a:pt x="289" y="0"/>
                    <a:pt x="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33"/>
          <p:cNvGrpSpPr/>
          <p:nvPr/>
        </p:nvGrpSpPr>
        <p:grpSpPr>
          <a:xfrm>
            <a:off x="6213809" y="1900702"/>
            <a:ext cx="451696" cy="390949"/>
            <a:chOff x="1778749" y="1250677"/>
            <a:chExt cx="451696" cy="390949"/>
          </a:xfrm>
        </p:grpSpPr>
        <p:sp>
          <p:nvSpPr>
            <p:cNvPr id="519" name="Google Shape;519;p33"/>
            <p:cNvSpPr/>
            <p:nvPr/>
          </p:nvSpPr>
          <p:spPr>
            <a:xfrm>
              <a:off x="1778749" y="1259784"/>
              <a:ext cx="451696" cy="381841"/>
            </a:xfrm>
            <a:custGeom>
              <a:avLst/>
              <a:gdLst/>
              <a:ahLst/>
              <a:cxnLst/>
              <a:rect l="l" t="t" r="r" b="b"/>
              <a:pathLst>
                <a:path w="9473" h="8008" extrusionOk="0">
                  <a:moveTo>
                    <a:pt x="3051" y="2751"/>
                  </a:moveTo>
                  <a:lnTo>
                    <a:pt x="3135" y="3971"/>
                  </a:lnTo>
                  <a:lnTo>
                    <a:pt x="1914" y="3971"/>
                  </a:lnTo>
                  <a:lnTo>
                    <a:pt x="1651" y="2751"/>
                  </a:lnTo>
                  <a:close/>
                  <a:moveTo>
                    <a:pt x="4937" y="2751"/>
                  </a:moveTo>
                  <a:lnTo>
                    <a:pt x="4841" y="3971"/>
                  </a:lnTo>
                  <a:lnTo>
                    <a:pt x="3510" y="3971"/>
                  </a:lnTo>
                  <a:lnTo>
                    <a:pt x="3412" y="2751"/>
                  </a:lnTo>
                  <a:close/>
                  <a:moveTo>
                    <a:pt x="5867" y="2751"/>
                  </a:moveTo>
                  <a:lnTo>
                    <a:pt x="5812" y="3403"/>
                  </a:lnTo>
                  <a:cubicBezTo>
                    <a:pt x="5799" y="3513"/>
                    <a:pt x="5884" y="3602"/>
                    <a:pt x="5991" y="3602"/>
                  </a:cubicBezTo>
                  <a:cubicBezTo>
                    <a:pt x="6005" y="3602"/>
                    <a:pt x="6019" y="3601"/>
                    <a:pt x="6034" y="3597"/>
                  </a:cubicBezTo>
                  <a:lnTo>
                    <a:pt x="6602" y="3472"/>
                  </a:lnTo>
                  <a:lnTo>
                    <a:pt x="6491" y="3971"/>
                  </a:lnTo>
                  <a:lnTo>
                    <a:pt x="5215" y="3971"/>
                  </a:lnTo>
                  <a:lnTo>
                    <a:pt x="5298" y="2751"/>
                  </a:lnTo>
                  <a:close/>
                  <a:moveTo>
                    <a:pt x="3162" y="4332"/>
                  </a:moveTo>
                  <a:lnTo>
                    <a:pt x="3260" y="5552"/>
                  </a:lnTo>
                  <a:lnTo>
                    <a:pt x="2261" y="5552"/>
                  </a:lnTo>
                  <a:lnTo>
                    <a:pt x="1997" y="4332"/>
                  </a:lnTo>
                  <a:close/>
                  <a:moveTo>
                    <a:pt x="4813" y="4332"/>
                  </a:moveTo>
                  <a:lnTo>
                    <a:pt x="4716" y="5552"/>
                  </a:lnTo>
                  <a:lnTo>
                    <a:pt x="3634" y="5552"/>
                  </a:lnTo>
                  <a:lnTo>
                    <a:pt x="3537" y="4332"/>
                  </a:lnTo>
                  <a:close/>
                  <a:moveTo>
                    <a:pt x="6394" y="4332"/>
                  </a:moveTo>
                  <a:lnTo>
                    <a:pt x="6089" y="5552"/>
                  </a:lnTo>
                  <a:lnTo>
                    <a:pt x="5091" y="5552"/>
                  </a:lnTo>
                  <a:lnTo>
                    <a:pt x="5187" y="4332"/>
                  </a:lnTo>
                  <a:close/>
                  <a:moveTo>
                    <a:pt x="2996" y="6967"/>
                  </a:moveTo>
                  <a:cubicBezTo>
                    <a:pt x="3177" y="6967"/>
                    <a:pt x="3329" y="7120"/>
                    <a:pt x="3329" y="7300"/>
                  </a:cubicBezTo>
                  <a:cubicBezTo>
                    <a:pt x="3329" y="7480"/>
                    <a:pt x="3177" y="7632"/>
                    <a:pt x="2996" y="7632"/>
                  </a:cubicBezTo>
                  <a:cubicBezTo>
                    <a:pt x="2816" y="7632"/>
                    <a:pt x="2663" y="7480"/>
                    <a:pt x="2663" y="7300"/>
                  </a:cubicBezTo>
                  <a:cubicBezTo>
                    <a:pt x="2663" y="7120"/>
                    <a:pt x="2816" y="6967"/>
                    <a:pt x="2996" y="6967"/>
                  </a:cubicBezTo>
                  <a:close/>
                  <a:moveTo>
                    <a:pt x="5326" y="6967"/>
                  </a:moveTo>
                  <a:cubicBezTo>
                    <a:pt x="5507" y="6967"/>
                    <a:pt x="5659" y="7120"/>
                    <a:pt x="5659" y="7300"/>
                  </a:cubicBezTo>
                  <a:cubicBezTo>
                    <a:pt x="5659" y="7480"/>
                    <a:pt x="5507" y="7632"/>
                    <a:pt x="5326" y="7632"/>
                  </a:cubicBezTo>
                  <a:cubicBezTo>
                    <a:pt x="5132" y="7632"/>
                    <a:pt x="4993" y="7480"/>
                    <a:pt x="4993" y="7300"/>
                  </a:cubicBezTo>
                  <a:cubicBezTo>
                    <a:pt x="4993" y="7120"/>
                    <a:pt x="5132" y="6967"/>
                    <a:pt x="5326" y="6967"/>
                  </a:cubicBezTo>
                  <a:close/>
                  <a:moveTo>
                    <a:pt x="6760" y="0"/>
                  </a:moveTo>
                  <a:cubicBezTo>
                    <a:pt x="6731" y="0"/>
                    <a:pt x="6701" y="7"/>
                    <a:pt x="6671" y="20"/>
                  </a:cubicBezTo>
                  <a:cubicBezTo>
                    <a:pt x="6034" y="352"/>
                    <a:pt x="5631" y="1004"/>
                    <a:pt x="5631" y="1725"/>
                  </a:cubicBezTo>
                  <a:cubicBezTo>
                    <a:pt x="5631" y="1947"/>
                    <a:pt x="5673" y="2168"/>
                    <a:pt x="5756" y="2377"/>
                  </a:cubicBezTo>
                  <a:lnTo>
                    <a:pt x="1568" y="2377"/>
                  </a:lnTo>
                  <a:lnTo>
                    <a:pt x="1513" y="2127"/>
                  </a:lnTo>
                  <a:cubicBezTo>
                    <a:pt x="1415" y="1656"/>
                    <a:pt x="999" y="1323"/>
                    <a:pt x="527" y="1323"/>
                  </a:cubicBezTo>
                  <a:lnTo>
                    <a:pt x="181" y="1323"/>
                  </a:lnTo>
                  <a:cubicBezTo>
                    <a:pt x="84" y="1323"/>
                    <a:pt x="0" y="1392"/>
                    <a:pt x="0" y="1503"/>
                  </a:cubicBezTo>
                  <a:cubicBezTo>
                    <a:pt x="0" y="1600"/>
                    <a:pt x="84" y="1684"/>
                    <a:pt x="181" y="1684"/>
                  </a:cubicBezTo>
                  <a:lnTo>
                    <a:pt x="527" y="1684"/>
                  </a:lnTo>
                  <a:cubicBezTo>
                    <a:pt x="833" y="1684"/>
                    <a:pt x="1097" y="1906"/>
                    <a:pt x="1152" y="2196"/>
                  </a:cubicBezTo>
                  <a:lnTo>
                    <a:pt x="1901" y="5691"/>
                  </a:lnTo>
                  <a:cubicBezTo>
                    <a:pt x="1735" y="5816"/>
                    <a:pt x="1624" y="6024"/>
                    <a:pt x="1624" y="6260"/>
                  </a:cubicBezTo>
                  <a:cubicBezTo>
                    <a:pt x="1624" y="6648"/>
                    <a:pt x="1942" y="6967"/>
                    <a:pt x="2330" y="6967"/>
                  </a:cubicBezTo>
                  <a:lnTo>
                    <a:pt x="2372" y="6967"/>
                  </a:lnTo>
                  <a:cubicBezTo>
                    <a:pt x="2317" y="7064"/>
                    <a:pt x="2289" y="7175"/>
                    <a:pt x="2289" y="7300"/>
                  </a:cubicBezTo>
                  <a:cubicBezTo>
                    <a:pt x="2289" y="7688"/>
                    <a:pt x="2608" y="8007"/>
                    <a:pt x="2996" y="8007"/>
                  </a:cubicBezTo>
                  <a:cubicBezTo>
                    <a:pt x="3384" y="8007"/>
                    <a:pt x="3704" y="7688"/>
                    <a:pt x="3704" y="7300"/>
                  </a:cubicBezTo>
                  <a:cubicBezTo>
                    <a:pt x="3704" y="7175"/>
                    <a:pt x="3662" y="7064"/>
                    <a:pt x="3621" y="6967"/>
                  </a:cubicBezTo>
                  <a:lnTo>
                    <a:pt x="4702" y="6967"/>
                  </a:lnTo>
                  <a:cubicBezTo>
                    <a:pt x="4647" y="7064"/>
                    <a:pt x="4619" y="7175"/>
                    <a:pt x="4619" y="7300"/>
                  </a:cubicBezTo>
                  <a:cubicBezTo>
                    <a:pt x="4619" y="7688"/>
                    <a:pt x="4937" y="8007"/>
                    <a:pt x="5326" y="8007"/>
                  </a:cubicBezTo>
                  <a:cubicBezTo>
                    <a:pt x="5714" y="8007"/>
                    <a:pt x="6019" y="7688"/>
                    <a:pt x="6019" y="7300"/>
                  </a:cubicBezTo>
                  <a:cubicBezTo>
                    <a:pt x="6019" y="7175"/>
                    <a:pt x="5991" y="7064"/>
                    <a:pt x="5936" y="6967"/>
                  </a:cubicBezTo>
                  <a:lnTo>
                    <a:pt x="6339" y="6967"/>
                  </a:lnTo>
                  <a:cubicBezTo>
                    <a:pt x="6435" y="6967"/>
                    <a:pt x="6518" y="6884"/>
                    <a:pt x="6518" y="6787"/>
                  </a:cubicBezTo>
                  <a:cubicBezTo>
                    <a:pt x="6518" y="6676"/>
                    <a:pt x="6435" y="6593"/>
                    <a:pt x="6339" y="6593"/>
                  </a:cubicBezTo>
                  <a:lnTo>
                    <a:pt x="2330" y="6593"/>
                  </a:lnTo>
                  <a:cubicBezTo>
                    <a:pt x="2136" y="6593"/>
                    <a:pt x="1984" y="6440"/>
                    <a:pt x="1984" y="6260"/>
                  </a:cubicBezTo>
                  <a:cubicBezTo>
                    <a:pt x="1984" y="6079"/>
                    <a:pt x="2136" y="5927"/>
                    <a:pt x="2330" y="5927"/>
                  </a:cubicBezTo>
                  <a:lnTo>
                    <a:pt x="6241" y="5927"/>
                  </a:lnTo>
                  <a:cubicBezTo>
                    <a:pt x="6339" y="5927"/>
                    <a:pt x="6422" y="5844"/>
                    <a:pt x="6422" y="5746"/>
                  </a:cubicBezTo>
                  <a:lnTo>
                    <a:pt x="6962" y="3555"/>
                  </a:lnTo>
                  <a:cubicBezTo>
                    <a:pt x="7156" y="3611"/>
                    <a:pt x="7350" y="3638"/>
                    <a:pt x="7545" y="3638"/>
                  </a:cubicBezTo>
                  <a:cubicBezTo>
                    <a:pt x="8613" y="3638"/>
                    <a:pt x="9473" y="2779"/>
                    <a:pt x="9473" y="1725"/>
                  </a:cubicBezTo>
                  <a:cubicBezTo>
                    <a:pt x="9473" y="1004"/>
                    <a:pt x="9070" y="352"/>
                    <a:pt x="8419" y="20"/>
                  </a:cubicBezTo>
                  <a:cubicBezTo>
                    <a:pt x="8394" y="7"/>
                    <a:pt x="8366" y="0"/>
                    <a:pt x="8338" y="0"/>
                  </a:cubicBezTo>
                  <a:cubicBezTo>
                    <a:pt x="8274" y="0"/>
                    <a:pt x="8208" y="35"/>
                    <a:pt x="8169" y="103"/>
                  </a:cubicBezTo>
                  <a:cubicBezTo>
                    <a:pt x="8127" y="186"/>
                    <a:pt x="8155" y="297"/>
                    <a:pt x="8252" y="352"/>
                  </a:cubicBezTo>
                  <a:cubicBezTo>
                    <a:pt x="8779" y="615"/>
                    <a:pt x="9098" y="1142"/>
                    <a:pt x="9098" y="1725"/>
                  </a:cubicBezTo>
                  <a:cubicBezTo>
                    <a:pt x="9098" y="2585"/>
                    <a:pt x="8404" y="3278"/>
                    <a:pt x="7545" y="3278"/>
                  </a:cubicBezTo>
                  <a:cubicBezTo>
                    <a:pt x="7295" y="3278"/>
                    <a:pt x="7045" y="3209"/>
                    <a:pt x="6823" y="3098"/>
                  </a:cubicBezTo>
                  <a:cubicBezTo>
                    <a:pt x="6782" y="3070"/>
                    <a:pt x="6740" y="3070"/>
                    <a:pt x="6699" y="3070"/>
                  </a:cubicBezTo>
                  <a:lnTo>
                    <a:pt x="6200" y="3181"/>
                  </a:lnTo>
                  <a:lnTo>
                    <a:pt x="6255" y="2640"/>
                  </a:lnTo>
                  <a:cubicBezTo>
                    <a:pt x="6255" y="2599"/>
                    <a:pt x="6255" y="2557"/>
                    <a:pt x="6228" y="2529"/>
                  </a:cubicBezTo>
                  <a:cubicBezTo>
                    <a:pt x="6089" y="2294"/>
                    <a:pt x="6006" y="2002"/>
                    <a:pt x="6006" y="1725"/>
                  </a:cubicBezTo>
                  <a:cubicBezTo>
                    <a:pt x="6006" y="1142"/>
                    <a:pt x="6324" y="615"/>
                    <a:pt x="6851" y="352"/>
                  </a:cubicBezTo>
                  <a:cubicBezTo>
                    <a:pt x="6934" y="310"/>
                    <a:pt x="6977" y="186"/>
                    <a:pt x="6921" y="103"/>
                  </a:cubicBezTo>
                  <a:cubicBezTo>
                    <a:pt x="6892" y="35"/>
                    <a:pt x="6829" y="0"/>
                    <a:pt x="67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2093508" y="1285390"/>
              <a:ext cx="93315" cy="106904"/>
            </a:xfrm>
            <a:custGeom>
              <a:avLst/>
              <a:gdLst/>
              <a:ahLst/>
              <a:cxnLst/>
              <a:rect l="l" t="t" r="r" b="b"/>
              <a:pathLst>
                <a:path w="1957" h="2242" extrusionOk="0">
                  <a:moveTo>
                    <a:pt x="736" y="1548"/>
                  </a:moveTo>
                  <a:cubicBezTo>
                    <a:pt x="833" y="1548"/>
                    <a:pt x="903" y="1618"/>
                    <a:pt x="903" y="1715"/>
                  </a:cubicBezTo>
                  <a:cubicBezTo>
                    <a:pt x="903" y="1798"/>
                    <a:pt x="833" y="1881"/>
                    <a:pt x="736" y="1881"/>
                  </a:cubicBezTo>
                  <a:lnTo>
                    <a:pt x="542" y="1881"/>
                  </a:lnTo>
                  <a:cubicBezTo>
                    <a:pt x="459" y="1881"/>
                    <a:pt x="376" y="1798"/>
                    <a:pt x="376" y="1715"/>
                  </a:cubicBezTo>
                  <a:cubicBezTo>
                    <a:pt x="376" y="1618"/>
                    <a:pt x="459" y="1548"/>
                    <a:pt x="542" y="1548"/>
                  </a:cubicBezTo>
                  <a:close/>
                  <a:moveTo>
                    <a:pt x="1095" y="1"/>
                  </a:moveTo>
                  <a:cubicBezTo>
                    <a:pt x="1077" y="1"/>
                    <a:pt x="1059" y="4"/>
                    <a:pt x="1041" y="9"/>
                  </a:cubicBezTo>
                  <a:cubicBezTo>
                    <a:pt x="958" y="23"/>
                    <a:pt x="903" y="106"/>
                    <a:pt x="903" y="189"/>
                  </a:cubicBezTo>
                  <a:lnTo>
                    <a:pt x="903" y="1202"/>
                  </a:lnTo>
                  <a:cubicBezTo>
                    <a:pt x="847" y="1188"/>
                    <a:pt x="792" y="1174"/>
                    <a:pt x="736" y="1174"/>
                  </a:cubicBezTo>
                  <a:lnTo>
                    <a:pt x="555" y="1174"/>
                  </a:lnTo>
                  <a:cubicBezTo>
                    <a:pt x="265" y="1174"/>
                    <a:pt x="15" y="1410"/>
                    <a:pt x="15" y="1701"/>
                  </a:cubicBezTo>
                  <a:cubicBezTo>
                    <a:pt x="1" y="1992"/>
                    <a:pt x="250" y="2242"/>
                    <a:pt x="542" y="2242"/>
                  </a:cubicBezTo>
                  <a:lnTo>
                    <a:pt x="736" y="2242"/>
                  </a:lnTo>
                  <a:cubicBezTo>
                    <a:pt x="1041" y="2242"/>
                    <a:pt x="1276" y="2006"/>
                    <a:pt x="1276" y="1715"/>
                  </a:cubicBezTo>
                  <a:lnTo>
                    <a:pt x="1276" y="564"/>
                  </a:lnTo>
                  <a:cubicBezTo>
                    <a:pt x="1304" y="592"/>
                    <a:pt x="1346" y="605"/>
                    <a:pt x="1387" y="605"/>
                  </a:cubicBezTo>
                  <a:cubicBezTo>
                    <a:pt x="1526" y="661"/>
                    <a:pt x="1568" y="744"/>
                    <a:pt x="1568" y="758"/>
                  </a:cubicBezTo>
                  <a:cubicBezTo>
                    <a:pt x="1593" y="845"/>
                    <a:pt x="1674" y="899"/>
                    <a:pt x="1751" y="899"/>
                  </a:cubicBezTo>
                  <a:cubicBezTo>
                    <a:pt x="1759" y="899"/>
                    <a:pt x="1767" y="898"/>
                    <a:pt x="1776" y="897"/>
                  </a:cubicBezTo>
                  <a:cubicBezTo>
                    <a:pt x="1887" y="869"/>
                    <a:pt x="1957" y="772"/>
                    <a:pt x="1929" y="661"/>
                  </a:cubicBezTo>
                  <a:cubicBezTo>
                    <a:pt x="1914" y="620"/>
                    <a:pt x="1831" y="356"/>
                    <a:pt x="1498" y="259"/>
                  </a:cubicBezTo>
                  <a:cubicBezTo>
                    <a:pt x="1332" y="204"/>
                    <a:pt x="1263" y="106"/>
                    <a:pt x="1249" y="93"/>
                  </a:cubicBezTo>
                  <a:cubicBezTo>
                    <a:pt x="1216" y="38"/>
                    <a:pt x="1158" y="1"/>
                    <a:pt x="10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2128603" y="1250677"/>
              <a:ext cx="20503" cy="17595"/>
            </a:xfrm>
            <a:custGeom>
              <a:avLst/>
              <a:gdLst/>
              <a:ahLst/>
              <a:cxnLst/>
              <a:rect l="l" t="t" r="r" b="b"/>
              <a:pathLst>
                <a:path w="430" h="369" extrusionOk="0">
                  <a:moveTo>
                    <a:pt x="210" y="1"/>
                  </a:moveTo>
                  <a:cubicBezTo>
                    <a:pt x="175" y="1"/>
                    <a:pt x="141" y="10"/>
                    <a:pt x="111" y="30"/>
                  </a:cubicBezTo>
                  <a:cubicBezTo>
                    <a:pt x="28" y="85"/>
                    <a:pt x="0" y="211"/>
                    <a:pt x="56" y="294"/>
                  </a:cubicBezTo>
                  <a:cubicBezTo>
                    <a:pt x="89" y="343"/>
                    <a:pt x="147" y="368"/>
                    <a:pt x="205" y="368"/>
                  </a:cubicBezTo>
                  <a:cubicBezTo>
                    <a:pt x="245" y="368"/>
                    <a:pt x="285" y="357"/>
                    <a:pt x="319" y="335"/>
                  </a:cubicBezTo>
                  <a:cubicBezTo>
                    <a:pt x="402" y="279"/>
                    <a:pt x="430" y="168"/>
                    <a:pt x="374" y="85"/>
                  </a:cubicBezTo>
                  <a:cubicBezTo>
                    <a:pt x="338" y="31"/>
                    <a:pt x="274" y="1"/>
                    <a:pt x="2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2" name="Google Shape;522;p33"/>
          <p:cNvSpPr txBox="1"/>
          <p:nvPr/>
        </p:nvSpPr>
        <p:spPr>
          <a:xfrm>
            <a:off x="1822426" y="3212483"/>
            <a:ext cx="26958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You listened 4h35min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523" name="Google Shape;523;p33"/>
          <p:cNvSpPr txBox="1"/>
          <p:nvPr/>
        </p:nvSpPr>
        <p:spPr>
          <a:xfrm>
            <a:off x="5091757" y="3212483"/>
            <a:ext cx="26958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You listened 3h15min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4"/>
          <p:cNvSpPr txBox="1">
            <a:spLocks noGrp="1"/>
          </p:cNvSpPr>
          <p:nvPr>
            <p:ph type="subTitle" idx="1"/>
          </p:nvPr>
        </p:nvSpPr>
        <p:spPr>
          <a:xfrm>
            <a:off x="3351350" y="1709625"/>
            <a:ext cx="3753600" cy="50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It’s the closest planet to the Sun and the smallest in the Solar System</a:t>
            </a:r>
            <a:endParaRPr/>
          </a:p>
        </p:txBody>
      </p:sp>
      <p:sp>
        <p:nvSpPr>
          <p:cNvPr id="529" name="Google Shape;529;p34"/>
          <p:cNvSpPr txBox="1">
            <a:spLocks noGrp="1"/>
          </p:cNvSpPr>
          <p:nvPr>
            <p:ph type="subTitle" idx="2"/>
          </p:nvPr>
        </p:nvSpPr>
        <p:spPr>
          <a:xfrm>
            <a:off x="3351350" y="1355825"/>
            <a:ext cx="19656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530" name="Google Shape;530;p34"/>
          <p:cNvSpPr txBox="1">
            <a:spLocks noGrp="1"/>
          </p:cNvSpPr>
          <p:nvPr>
            <p:ph type="subTitle" idx="3"/>
          </p:nvPr>
        </p:nvSpPr>
        <p:spPr>
          <a:xfrm>
            <a:off x="3351350" y="2780700"/>
            <a:ext cx="3753600" cy="50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Venus has a beautiful name and is the second planet from the Sun</a:t>
            </a:r>
            <a:endParaRPr/>
          </a:p>
        </p:txBody>
      </p:sp>
      <p:sp>
        <p:nvSpPr>
          <p:cNvPr id="531" name="Google Shape;531;p34"/>
          <p:cNvSpPr txBox="1">
            <a:spLocks noGrp="1"/>
          </p:cNvSpPr>
          <p:nvPr>
            <p:ph type="subTitle" idx="4"/>
          </p:nvPr>
        </p:nvSpPr>
        <p:spPr>
          <a:xfrm>
            <a:off x="3351350" y="2426900"/>
            <a:ext cx="19656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532" name="Google Shape;532;p34"/>
          <p:cNvSpPr txBox="1">
            <a:spLocks noGrp="1"/>
          </p:cNvSpPr>
          <p:nvPr>
            <p:ph type="subTitle" idx="5"/>
          </p:nvPr>
        </p:nvSpPr>
        <p:spPr>
          <a:xfrm>
            <a:off x="3351350" y="3851775"/>
            <a:ext cx="3753600" cy="50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Despite being red, Mars is actually a cold place. It’s full of iron oxide dust</a:t>
            </a:r>
            <a:endParaRPr/>
          </a:p>
        </p:txBody>
      </p:sp>
      <p:sp>
        <p:nvSpPr>
          <p:cNvPr id="533" name="Google Shape;533;p34"/>
          <p:cNvSpPr txBox="1">
            <a:spLocks noGrp="1"/>
          </p:cNvSpPr>
          <p:nvPr>
            <p:ph type="subTitle" idx="6"/>
          </p:nvPr>
        </p:nvSpPr>
        <p:spPr>
          <a:xfrm>
            <a:off x="3351350" y="3497975"/>
            <a:ext cx="1965600" cy="305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534" name="Google Shape;534;p34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3 songs of the weekend</a:t>
            </a:r>
            <a:endParaRPr/>
          </a:p>
        </p:txBody>
      </p:sp>
      <p:grpSp>
        <p:nvGrpSpPr>
          <p:cNvPr id="535" name="Google Shape;535;p34"/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536" name="Google Shape;536;p34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1379968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1483960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541" name="Google Shape;541;p34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 flipH="1">
              <a:off x="1790866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  <p:grpSp>
          <p:nvGrpSpPr>
            <p:cNvPr id="543" name="Google Shape;543;p34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544" name="Google Shape;544;p34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4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6" name="Google Shape;546;p34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547" name="Google Shape;547;p34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4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4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0" name="Google Shape;550;p34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551" name="Google Shape;551;p34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4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4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4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4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4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4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4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59" name="Google Shape;559;p34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34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1" name="Google Shape;561;p34"/>
          <p:cNvSpPr/>
          <p:nvPr/>
        </p:nvSpPr>
        <p:spPr>
          <a:xfrm>
            <a:off x="2095625" y="1277433"/>
            <a:ext cx="1016100" cy="1016100"/>
          </a:xfrm>
          <a:prstGeom prst="rect">
            <a:avLst/>
          </a:prstGeom>
          <a:gradFill>
            <a:gsLst>
              <a:gs pos="0">
                <a:schemeClr val="dk2"/>
              </a:gs>
              <a:gs pos="2000">
                <a:schemeClr val="dk2"/>
              </a:gs>
              <a:gs pos="50000">
                <a:schemeClr val="dk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4"/>
          <p:cNvSpPr/>
          <p:nvPr/>
        </p:nvSpPr>
        <p:spPr>
          <a:xfrm>
            <a:off x="2095625" y="2342922"/>
            <a:ext cx="1016100" cy="1016100"/>
          </a:xfrm>
          <a:prstGeom prst="rect">
            <a:avLst/>
          </a:prstGeom>
          <a:gradFill>
            <a:gsLst>
              <a:gs pos="0">
                <a:schemeClr val="dk2"/>
              </a:gs>
              <a:gs pos="2000">
                <a:schemeClr val="dk2"/>
              </a:gs>
              <a:gs pos="50000">
                <a:schemeClr val="dk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4"/>
          <p:cNvSpPr/>
          <p:nvPr/>
        </p:nvSpPr>
        <p:spPr>
          <a:xfrm>
            <a:off x="2095625" y="3408422"/>
            <a:ext cx="1016100" cy="1016100"/>
          </a:xfrm>
          <a:prstGeom prst="rect">
            <a:avLst/>
          </a:prstGeom>
          <a:gradFill>
            <a:gsLst>
              <a:gs pos="0">
                <a:schemeClr val="dk2"/>
              </a:gs>
              <a:gs pos="2000">
                <a:schemeClr val="dk2"/>
              </a:gs>
              <a:gs pos="50000">
                <a:schemeClr val="dk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4" name="Google Shape;564;p34"/>
          <p:cNvGrpSpPr/>
          <p:nvPr/>
        </p:nvGrpSpPr>
        <p:grpSpPr>
          <a:xfrm>
            <a:off x="7889455" y="1392249"/>
            <a:ext cx="240229" cy="233993"/>
            <a:chOff x="5548725" y="1996100"/>
            <a:chExt cx="275650" cy="269950"/>
          </a:xfrm>
        </p:grpSpPr>
        <p:sp>
          <p:nvSpPr>
            <p:cNvPr id="565" name="Google Shape;565;p34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34"/>
          <p:cNvSpPr txBox="1"/>
          <p:nvPr/>
        </p:nvSpPr>
        <p:spPr>
          <a:xfrm>
            <a:off x="7156900" y="1436193"/>
            <a:ext cx="6672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3:15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grpSp>
        <p:nvGrpSpPr>
          <p:cNvPr id="568" name="Google Shape;568;p34"/>
          <p:cNvGrpSpPr/>
          <p:nvPr/>
        </p:nvGrpSpPr>
        <p:grpSpPr>
          <a:xfrm>
            <a:off x="7889455" y="2465563"/>
            <a:ext cx="240229" cy="233993"/>
            <a:chOff x="5548725" y="1996100"/>
            <a:chExt cx="275650" cy="269950"/>
          </a:xfrm>
        </p:grpSpPr>
        <p:sp>
          <p:nvSpPr>
            <p:cNvPr id="569" name="Google Shape;569;p34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34"/>
          <p:cNvSpPr txBox="1"/>
          <p:nvPr/>
        </p:nvSpPr>
        <p:spPr>
          <a:xfrm>
            <a:off x="7156900" y="2509509"/>
            <a:ext cx="6672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3:20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grpSp>
        <p:nvGrpSpPr>
          <p:cNvPr id="572" name="Google Shape;572;p34"/>
          <p:cNvGrpSpPr/>
          <p:nvPr/>
        </p:nvGrpSpPr>
        <p:grpSpPr>
          <a:xfrm>
            <a:off x="7889455" y="3533225"/>
            <a:ext cx="240229" cy="233993"/>
            <a:chOff x="5548725" y="1996100"/>
            <a:chExt cx="275650" cy="269950"/>
          </a:xfrm>
        </p:grpSpPr>
        <p:sp>
          <p:nvSpPr>
            <p:cNvPr id="573" name="Google Shape;573;p34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5" name="Google Shape;575;p34"/>
          <p:cNvSpPr txBox="1"/>
          <p:nvPr/>
        </p:nvSpPr>
        <p:spPr>
          <a:xfrm>
            <a:off x="7156900" y="3577169"/>
            <a:ext cx="6672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3:10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grpSp>
        <p:nvGrpSpPr>
          <p:cNvPr id="576" name="Google Shape;576;p34"/>
          <p:cNvGrpSpPr/>
          <p:nvPr/>
        </p:nvGrpSpPr>
        <p:grpSpPr>
          <a:xfrm>
            <a:off x="2372888" y="3690869"/>
            <a:ext cx="461567" cy="451219"/>
            <a:chOff x="1039463" y="2686382"/>
            <a:chExt cx="461567" cy="451219"/>
          </a:xfrm>
        </p:grpSpPr>
        <p:sp>
          <p:nvSpPr>
            <p:cNvPr id="577" name="Google Shape;577;p34"/>
            <p:cNvSpPr/>
            <p:nvPr/>
          </p:nvSpPr>
          <p:spPr>
            <a:xfrm>
              <a:off x="1201491" y="2831054"/>
              <a:ext cx="138232" cy="162216"/>
            </a:xfrm>
            <a:custGeom>
              <a:avLst/>
              <a:gdLst/>
              <a:ahLst/>
              <a:cxnLst/>
              <a:rect l="l" t="t" r="r" b="b"/>
              <a:pathLst>
                <a:path w="2899" h="3402" extrusionOk="0">
                  <a:moveTo>
                    <a:pt x="1082" y="2265"/>
                  </a:moveTo>
                  <a:cubicBezTo>
                    <a:pt x="1289" y="2265"/>
                    <a:pt x="1443" y="2431"/>
                    <a:pt x="1443" y="2625"/>
                  </a:cubicBezTo>
                  <a:cubicBezTo>
                    <a:pt x="1443" y="2833"/>
                    <a:pt x="1304" y="3027"/>
                    <a:pt x="1082" y="3027"/>
                  </a:cubicBezTo>
                  <a:lnTo>
                    <a:pt x="735" y="3027"/>
                  </a:lnTo>
                  <a:cubicBezTo>
                    <a:pt x="541" y="3027"/>
                    <a:pt x="374" y="2860"/>
                    <a:pt x="374" y="2666"/>
                  </a:cubicBezTo>
                  <a:cubicBezTo>
                    <a:pt x="374" y="2459"/>
                    <a:pt x="513" y="2265"/>
                    <a:pt x="735" y="2265"/>
                  </a:cubicBezTo>
                  <a:close/>
                  <a:moveTo>
                    <a:pt x="1622" y="0"/>
                  </a:moveTo>
                  <a:cubicBezTo>
                    <a:pt x="1608" y="0"/>
                    <a:pt x="1595" y="1"/>
                    <a:pt x="1581" y="3"/>
                  </a:cubicBezTo>
                  <a:cubicBezTo>
                    <a:pt x="1498" y="31"/>
                    <a:pt x="1443" y="101"/>
                    <a:pt x="1443" y="198"/>
                  </a:cubicBezTo>
                  <a:lnTo>
                    <a:pt x="1443" y="2000"/>
                  </a:lnTo>
                  <a:cubicBezTo>
                    <a:pt x="1345" y="1932"/>
                    <a:pt x="1221" y="1904"/>
                    <a:pt x="1082" y="1904"/>
                  </a:cubicBezTo>
                  <a:lnTo>
                    <a:pt x="735" y="1904"/>
                  </a:lnTo>
                  <a:cubicBezTo>
                    <a:pt x="319" y="1904"/>
                    <a:pt x="0" y="2250"/>
                    <a:pt x="0" y="2666"/>
                  </a:cubicBezTo>
                  <a:cubicBezTo>
                    <a:pt x="0" y="3069"/>
                    <a:pt x="333" y="3402"/>
                    <a:pt x="735" y="3402"/>
                  </a:cubicBezTo>
                  <a:lnTo>
                    <a:pt x="1082" y="3402"/>
                  </a:lnTo>
                  <a:cubicBezTo>
                    <a:pt x="1511" y="3402"/>
                    <a:pt x="1816" y="3041"/>
                    <a:pt x="1816" y="2625"/>
                  </a:cubicBezTo>
                  <a:lnTo>
                    <a:pt x="1816" y="614"/>
                  </a:lnTo>
                  <a:cubicBezTo>
                    <a:pt x="1900" y="669"/>
                    <a:pt x="2011" y="725"/>
                    <a:pt x="2149" y="767"/>
                  </a:cubicBezTo>
                  <a:cubicBezTo>
                    <a:pt x="2441" y="863"/>
                    <a:pt x="2510" y="1072"/>
                    <a:pt x="2510" y="1072"/>
                  </a:cubicBezTo>
                  <a:lnTo>
                    <a:pt x="2524" y="1100"/>
                  </a:lnTo>
                  <a:cubicBezTo>
                    <a:pt x="2546" y="1177"/>
                    <a:pt x="2612" y="1219"/>
                    <a:pt x="2687" y="1219"/>
                  </a:cubicBezTo>
                  <a:cubicBezTo>
                    <a:pt x="2707" y="1219"/>
                    <a:pt x="2726" y="1216"/>
                    <a:pt x="2746" y="1211"/>
                  </a:cubicBezTo>
                  <a:cubicBezTo>
                    <a:pt x="2843" y="1183"/>
                    <a:pt x="2898" y="1085"/>
                    <a:pt x="2870" y="989"/>
                  </a:cubicBezTo>
                  <a:lnTo>
                    <a:pt x="2870" y="974"/>
                  </a:lnTo>
                  <a:cubicBezTo>
                    <a:pt x="2829" y="822"/>
                    <a:pt x="2649" y="530"/>
                    <a:pt x="2260" y="420"/>
                  </a:cubicBezTo>
                  <a:cubicBezTo>
                    <a:pt x="1927" y="309"/>
                    <a:pt x="1789" y="101"/>
                    <a:pt x="1789" y="87"/>
                  </a:cubicBezTo>
                  <a:cubicBezTo>
                    <a:pt x="1754" y="29"/>
                    <a:pt x="1690" y="0"/>
                    <a:pt x="16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1039463" y="2686382"/>
              <a:ext cx="461567" cy="451219"/>
            </a:xfrm>
            <a:custGeom>
              <a:avLst/>
              <a:gdLst/>
              <a:ahLst/>
              <a:cxnLst/>
              <a:rect l="l" t="t" r="r" b="b"/>
              <a:pathLst>
                <a:path w="9680" h="9463" extrusionOk="0">
                  <a:moveTo>
                    <a:pt x="1228" y="375"/>
                  </a:moveTo>
                  <a:cubicBezTo>
                    <a:pt x="1422" y="375"/>
                    <a:pt x="1616" y="445"/>
                    <a:pt x="1762" y="583"/>
                  </a:cubicBezTo>
                  <a:cubicBezTo>
                    <a:pt x="2053" y="874"/>
                    <a:pt x="2053" y="1360"/>
                    <a:pt x="1762" y="1651"/>
                  </a:cubicBezTo>
                  <a:cubicBezTo>
                    <a:pt x="1616" y="1797"/>
                    <a:pt x="1422" y="1869"/>
                    <a:pt x="1228" y="1869"/>
                  </a:cubicBezTo>
                  <a:cubicBezTo>
                    <a:pt x="1034" y="1869"/>
                    <a:pt x="839" y="1797"/>
                    <a:pt x="694" y="1651"/>
                  </a:cubicBezTo>
                  <a:cubicBezTo>
                    <a:pt x="403" y="1360"/>
                    <a:pt x="403" y="874"/>
                    <a:pt x="694" y="583"/>
                  </a:cubicBezTo>
                  <a:cubicBezTo>
                    <a:pt x="839" y="445"/>
                    <a:pt x="1034" y="375"/>
                    <a:pt x="1228" y="375"/>
                  </a:cubicBezTo>
                  <a:close/>
                  <a:moveTo>
                    <a:pt x="8453" y="375"/>
                  </a:moveTo>
                  <a:cubicBezTo>
                    <a:pt x="8647" y="375"/>
                    <a:pt x="8841" y="445"/>
                    <a:pt x="8987" y="583"/>
                  </a:cubicBezTo>
                  <a:cubicBezTo>
                    <a:pt x="9278" y="874"/>
                    <a:pt x="9278" y="1360"/>
                    <a:pt x="8987" y="1651"/>
                  </a:cubicBezTo>
                  <a:cubicBezTo>
                    <a:pt x="8841" y="1797"/>
                    <a:pt x="8647" y="1869"/>
                    <a:pt x="8453" y="1869"/>
                  </a:cubicBezTo>
                  <a:cubicBezTo>
                    <a:pt x="8259" y="1869"/>
                    <a:pt x="8065" y="1797"/>
                    <a:pt x="7919" y="1651"/>
                  </a:cubicBezTo>
                  <a:cubicBezTo>
                    <a:pt x="7627" y="1360"/>
                    <a:pt x="7627" y="874"/>
                    <a:pt x="7919" y="583"/>
                  </a:cubicBezTo>
                  <a:cubicBezTo>
                    <a:pt x="8065" y="445"/>
                    <a:pt x="8259" y="375"/>
                    <a:pt x="8453" y="375"/>
                  </a:cubicBezTo>
                  <a:close/>
                  <a:moveTo>
                    <a:pt x="1228" y="7590"/>
                  </a:moveTo>
                  <a:cubicBezTo>
                    <a:pt x="1422" y="7590"/>
                    <a:pt x="1616" y="7663"/>
                    <a:pt x="1762" y="7808"/>
                  </a:cubicBezTo>
                  <a:cubicBezTo>
                    <a:pt x="2053" y="8100"/>
                    <a:pt x="2053" y="8585"/>
                    <a:pt x="1762" y="8876"/>
                  </a:cubicBezTo>
                  <a:cubicBezTo>
                    <a:pt x="1616" y="9022"/>
                    <a:pt x="1422" y="9094"/>
                    <a:pt x="1228" y="9094"/>
                  </a:cubicBezTo>
                  <a:cubicBezTo>
                    <a:pt x="1034" y="9094"/>
                    <a:pt x="839" y="9022"/>
                    <a:pt x="694" y="8876"/>
                  </a:cubicBezTo>
                  <a:cubicBezTo>
                    <a:pt x="555" y="8738"/>
                    <a:pt x="472" y="8544"/>
                    <a:pt x="472" y="8349"/>
                  </a:cubicBezTo>
                  <a:cubicBezTo>
                    <a:pt x="472" y="8141"/>
                    <a:pt x="555" y="7961"/>
                    <a:pt x="694" y="7808"/>
                  </a:cubicBezTo>
                  <a:cubicBezTo>
                    <a:pt x="839" y="7663"/>
                    <a:pt x="1034" y="7590"/>
                    <a:pt x="1228" y="7590"/>
                  </a:cubicBezTo>
                  <a:close/>
                  <a:moveTo>
                    <a:pt x="8453" y="7590"/>
                  </a:moveTo>
                  <a:cubicBezTo>
                    <a:pt x="8647" y="7590"/>
                    <a:pt x="8841" y="7663"/>
                    <a:pt x="8987" y="7808"/>
                  </a:cubicBezTo>
                  <a:cubicBezTo>
                    <a:pt x="9278" y="8100"/>
                    <a:pt x="9278" y="8585"/>
                    <a:pt x="8987" y="8876"/>
                  </a:cubicBezTo>
                  <a:cubicBezTo>
                    <a:pt x="8841" y="9022"/>
                    <a:pt x="8647" y="9094"/>
                    <a:pt x="8453" y="9094"/>
                  </a:cubicBezTo>
                  <a:cubicBezTo>
                    <a:pt x="8259" y="9094"/>
                    <a:pt x="8065" y="9022"/>
                    <a:pt x="7919" y="8876"/>
                  </a:cubicBezTo>
                  <a:cubicBezTo>
                    <a:pt x="7627" y="8585"/>
                    <a:pt x="7627" y="8100"/>
                    <a:pt x="7919" y="7808"/>
                  </a:cubicBezTo>
                  <a:cubicBezTo>
                    <a:pt x="8065" y="7663"/>
                    <a:pt x="8259" y="7590"/>
                    <a:pt x="8453" y="7590"/>
                  </a:cubicBezTo>
                  <a:close/>
                  <a:moveTo>
                    <a:pt x="1228" y="1"/>
                  </a:moveTo>
                  <a:cubicBezTo>
                    <a:pt x="940" y="1"/>
                    <a:pt x="652" y="112"/>
                    <a:pt x="431" y="334"/>
                  </a:cubicBezTo>
                  <a:cubicBezTo>
                    <a:pt x="0" y="763"/>
                    <a:pt x="0" y="1484"/>
                    <a:pt x="431" y="1915"/>
                  </a:cubicBezTo>
                  <a:cubicBezTo>
                    <a:pt x="648" y="2132"/>
                    <a:pt x="939" y="2241"/>
                    <a:pt x="1228" y="2241"/>
                  </a:cubicBezTo>
                  <a:cubicBezTo>
                    <a:pt x="1456" y="2241"/>
                    <a:pt x="1683" y="2173"/>
                    <a:pt x="1873" y="2039"/>
                  </a:cubicBezTo>
                  <a:lnTo>
                    <a:pt x="2580" y="2732"/>
                  </a:lnTo>
                  <a:cubicBezTo>
                    <a:pt x="2524" y="2788"/>
                    <a:pt x="2483" y="2843"/>
                    <a:pt x="2441" y="2913"/>
                  </a:cubicBezTo>
                  <a:cubicBezTo>
                    <a:pt x="2039" y="3440"/>
                    <a:pt x="1817" y="4064"/>
                    <a:pt x="1817" y="4729"/>
                  </a:cubicBezTo>
                  <a:cubicBezTo>
                    <a:pt x="1817" y="5493"/>
                    <a:pt x="2108" y="6199"/>
                    <a:pt x="2580" y="6726"/>
                  </a:cubicBezTo>
                  <a:lnTo>
                    <a:pt x="1873" y="7434"/>
                  </a:lnTo>
                  <a:cubicBezTo>
                    <a:pt x="1682" y="7293"/>
                    <a:pt x="1457" y="7222"/>
                    <a:pt x="1230" y="7222"/>
                  </a:cubicBezTo>
                  <a:cubicBezTo>
                    <a:pt x="943" y="7222"/>
                    <a:pt x="655" y="7334"/>
                    <a:pt x="431" y="7558"/>
                  </a:cubicBezTo>
                  <a:cubicBezTo>
                    <a:pt x="0" y="7989"/>
                    <a:pt x="0" y="8696"/>
                    <a:pt x="431" y="9139"/>
                  </a:cubicBezTo>
                  <a:cubicBezTo>
                    <a:pt x="645" y="9355"/>
                    <a:pt x="933" y="9462"/>
                    <a:pt x="1222" y="9462"/>
                  </a:cubicBezTo>
                  <a:cubicBezTo>
                    <a:pt x="1512" y="9462"/>
                    <a:pt x="1803" y="9355"/>
                    <a:pt x="2025" y="9139"/>
                  </a:cubicBezTo>
                  <a:cubicBezTo>
                    <a:pt x="2400" y="8751"/>
                    <a:pt x="2455" y="8128"/>
                    <a:pt x="2136" y="7697"/>
                  </a:cubicBezTo>
                  <a:lnTo>
                    <a:pt x="2844" y="6990"/>
                  </a:lnTo>
                  <a:cubicBezTo>
                    <a:pt x="3371" y="7462"/>
                    <a:pt x="4077" y="7753"/>
                    <a:pt x="4841" y="7753"/>
                  </a:cubicBezTo>
                  <a:cubicBezTo>
                    <a:pt x="5603" y="7753"/>
                    <a:pt x="6311" y="7462"/>
                    <a:pt x="6838" y="6990"/>
                  </a:cubicBezTo>
                  <a:lnTo>
                    <a:pt x="7531" y="7697"/>
                  </a:lnTo>
                  <a:cubicBezTo>
                    <a:pt x="7226" y="8128"/>
                    <a:pt x="7267" y="8751"/>
                    <a:pt x="7655" y="9139"/>
                  </a:cubicBezTo>
                  <a:cubicBezTo>
                    <a:pt x="7870" y="9355"/>
                    <a:pt x="8158" y="9462"/>
                    <a:pt x="8448" y="9462"/>
                  </a:cubicBezTo>
                  <a:cubicBezTo>
                    <a:pt x="8737" y="9462"/>
                    <a:pt x="9029" y="9355"/>
                    <a:pt x="9251" y="9139"/>
                  </a:cubicBezTo>
                  <a:cubicBezTo>
                    <a:pt x="9680" y="8710"/>
                    <a:pt x="9680" y="7989"/>
                    <a:pt x="9251" y="7558"/>
                  </a:cubicBezTo>
                  <a:cubicBezTo>
                    <a:pt x="9026" y="7334"/>
                    <a:pt x="8737" y="7222"/>
                    <a:pt x="8448" y="7222"/>
                  </a:cubicBezTo>
                  <a:cubicBezTo>
                    <a:pt x="8219" y="7222"/>
                    <a:pt x="7990" y="7293"/>
                    <a:pt x="7794" y="7434"/>
                  </a:cubicBezTo>
                  <a:lnTo>
                    <a:pt x="7100" y="6726"/>
                  </a:lnTo>
                  <a:cubicBezTo>
                    <a:pt x="7572" y="6199"/>
                    <a:pt x="7849" y="5493"/>
                    <a:pt x="7849" y="4729"/>
                  </a:cubicBezTo>
                  <a:cubicBezTo>
                    <a:pt x="7849" y="4078"/>
                    <a:pt x="7642" y="3440"/>
                    <a:pt x="7254" y="2913"/>
                  </a:cubicBezTo>
                  <a:cubicBezTo>
                    <a:pt x="7198" y="2858"/>
                    <a:pt x="7156" y="2788"/>
                    <a:pt x="7100" y="2732"/>
                  </a:cubicBezTo>
                  <a:lnTo>
                    <a:pt x="7794" y="2039"/>
                  </a:lnTo>
                  <a:cubicBezTo>
                    <a:pt x="7989" y="2173"/>
                    <a:pt x="8220" y="2241"/>
                    <a:pt x="8450" y="2241"/>
                  </a:cubicBezTo>
                  <a:cubicBezTo>
                    <a:pt x="8742" y="2241"/>
                    <a:pt x="9033" y="2132"/>
                    <a:pt x="9251" y="1915"/>
                  </a:cubicBezTo>
                  <a:cubicBezTo>
                    <a:pt x="9680" y="1471"/>
                    <a:pt x="9680" y="763"/>
                    <a:pt x="9251" y="334"/>
                  </a:cubicBezTo>
                  <a:cubicBezTo>
                    <a:pt x="9029" y="112"/>
                    <a:pt x="8741" y="1"/>
                    <a:pt x="8453" y="1"/>
                  </a:cubicBezTo>
                  <a:cubicBezTo>
                    <a:pt x="8165" y="1"/>
                    <a:pt x="7877" y="112"/>
                    <a:pt x="7655" y="334"/>
                  </a:cubicBezTo>
                  <a:cubicBezTo>
                    <a:pt x="7281" y="708"/>
                    <a:pt x="7226" y="1332"/>
                    <a:pt x="7531" y="1776"/>
                  </a:cubicBezTo>
                  <a:lnTo>
                    <a:pt x="6838" y="2469"/>
                  </a:lnTo>
                  <a:cubicBezTo>
                    <a:pt x="6518" y="2192"/>
                    <a:pt x="6130" y="1970"/>
                    <a:pt x="5714" y="1845"/>
                  </a:cubicBezTo>
                  <a:cubicBezTo>
                    <a:pt x="5697" y="1840"/>
                    <a:pt x="5680" y="1838"/>
                    <a:pt x="5662" y="1838"/>
                  </a:cubicBezTo>
                  <a:cubicBezTo>
                    <a:pt x="5581" y="1838"/>
                    <a:pt x="5501" y="1890"/>
                    <a:pt x="5479" y="1970"/>
                  </a:cubicBezTo>
                  <a:cubicBezTo>
                    <a:pt x="5451" y="2067"/>
                    <a:pt x="5506" y="2164"/>
                    <a:pt x="5603" y="2192"/>
                  </a:cubicBezTo>
                  <a:cubicBezTo>
                    <a:pt x="6144" y="2358"/>
                    <a:pt x="6616" y="2691"/>
                    <a:pt x="6949" y="3135"/>
                  </a:cubicBezTo>
                  <a:cubicBezTo>
                    <a:pt x="7309" y="3607"/>
                    <a:pt x="7489" y="4147"/>
                    <a:pt x="7489" y="4729"/>
                  </a:cubicBezTo>
                  <a:cubicBezTo>
                    <a:pt x="7489" y="6199"/>
                    <a:pt x="6296" y="7379"/>
                    <a:pt x="4841" y="7379"/>
                  </a:cubicBezTo>
                  <a:cubicBezTo>
                    <a:pt x="3384" y="7379"/>
                    <a:pt x="2191" y="6199"/>
                    <a:pt x="2191" y="4729"/>
                  </a:cubicBezTo>
                  <a:cubicBezTo>
                    <a:pt x="2191" y="4147"/>
                    <a:pt x="2372" y="3592"/>
                    <a:pt x="2733" y="3135"/>
                  </a:cubicBezTo>
                  <a:cubicBezTo>
                    <a:pt x="3065" y="2677"/>
                    <a:pt x="3550" y="2344"/>
                    <a:pt x="4092" y="2192"/>
                  </a:cubicBezTo>
                  <a:cubicBezTo>
                    <a:pt x="4188" y="2164"/>
                    <a:pt x="4244" y="2067"/>
                    <a:pt x="4216" y="1956"/>
                  </a:cubicBezTo>
                  <a:cubicBezTo>
                    <a:pt x="4193" y="1876"/>
                    <a:pt x="4123" y="1824"/>
                    <a:pt x="4045" y="1824"/>
                  </a:cubicBezTo>
                  <a:cubicBezTo>
                    <a:pt x="4028" y="1824"/>
                    <a:pt x="4011" y="1827"/>
                    <a:pt x="3994" y="1832"/>
                  </a:cubicBezTo>
                  <a:cubicBezTo>
                    <a:pt x="3565" y="1956"/>
                    <a:pt x="3176" y="2178"/>
                    <a:pt x="2844" y="2469"/>
                  </a:cubicBezTo>
                  <a:lnTo>
                    <a:pt x="2136" y="1776"/>
                  </a:lnTo>
                  <a:cubicBezTo>
                    <a:pt x="2455" y="1332"/>
                    <a:pt x="2413" y="722"/>
                    <a:pt x="2025" y="334"/>
                  </a:cubicBezTo>
                  <a:cubicBezTo>
                    <a:pt x="1803" y="112"/>
                    <a:pt x="1515" y="1"/>
                    <a:pt x="1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1261000" y="2768207"/>
              <a:ext cx="19502" cy="17452"/>
            </a:xfrm>
            <a:custGeom>
              <a:avLst/>
              <a:gdLst/>
              <a:ahLst/>
              <a:cxnLst/>
              <a:rect l="l" t="t" r="r" b="b"/>
              <a:pathLst>
                <a:path w="409" h="366" extrusionOk="0">
                  <a:moveTo>
                    <a:pt x="200" y="1"/>
                  </a:moveTo>
                  <a:cubicBezTo>
                    <a:pt x="160" y="1"/>
                    <a:pt x="118" y="15"/>
                    <a:pt x="84" y="46"/>
                  </a:cubicBezTo>
                  <a:cubicBezTo>
                    <a:pt x="14" y="101"/>
                    <a:pt x="0" y="212"/>
                    <a:pt x="56" y="282"/>
                  </a:cubicBezTo>
                  <a:cubicBezTo>
                    <a:pt x="95" y="339"/>
                    <a:pt x="156" y="365"/>
                    <a:pt x="215" y="365"/>
                  </a:cubicBezTo>
                  <a:cubicBezTo>
                    <a:pt x="299" y="365"/>
                    <a:pt x="380" y="310"/>
                    <a:pt x="389" y="212"/>
                  </a:cubicBezTo>
                  <a:cubicBezTo>
                    <a:pt x="409" y="92"/>
                    <a:pt x="306" y="1"/>
                    <a:pt x="2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4"/>
          <p:cNvGrpSpPr/>
          <p:nvPr/>
        </p:nvGrpSpPr>
        <p:grpSpPr>
          <a:xfrm>
            <a:off x="2378193" y="2676527"/>
            <a:ext cx="450981" cy="348899"/>
            <a:chOff x="1044755" y="2004602"/>
            <a:chExt cx="450981" cy="348899"/>
          </a:xfrm>
        </p:grpSpPr>
        <p:sp>
          <p:nvSpPr>
            <p:cNvPr id="581" name="Google Shape;581;p34"/>
            <p:cNvSpPr/>
            <p:nvPr/>
          </p:nvSpPr>
          <p:spPr>
            <a:xfrm>
              <a:off x="1044755" y="2004602"/>
              <a:ext cx="450981" cy="258630"/>
            </a:xfrm>
            <a:custGeom>
              <a:avLst/>
              <a:gdLst/>
              <a:ahLst/>
              <a:cxnLst/>
              <a:rect l="l" t="t" r="r" b="b"/>
              <a:pathLst>
                <a:path w="9458" h="5424" extrusionOk="0">
                  <a:moveTo>
                    <a:pt x="971" y="1498"/>
                  </a:moveTo>
                  <a:lnTo>
                    <a:pt x="971" y="3926"/>
                  </a:lnTo>
                  <a:lnTo>
                    <a:pt x="361" y="3926"/>
                  </a:lnTo>
                  <a:lnTo>
                    <a:pt x="361" y="1498"/>
                  </a:lnTo>
                  <a:close/>
                  <a:moveTo>
                    <a:pt x="9097" y="1498"/>
                  </a:moveTo>
                  <a:lnTo>
                    <a:pt x="9097" y="3926"/>
                  </a:lnTo>
                  <a:lnTo>
                    <a:pt x="8474" y="3926"/>
                  </a:lnTo>
                  <a:lnTo>
                    <a:pt x="8474" y="1498"/>
                  </a:lnTo>
                  <a:close/>
                  <a:moveTo>
                    <a:pt x="2011" y="916"/>
                  </a:moveTo>
                  <a:lnTo>
                    <a:pt x="2011" y="4521"/>
                  </a:lnTo>
                  <a:lnTo>
                    <a:pt x="1346" y="4521"/>
                  </a:lnTo>
                  <a:lnTo>
                    <a:pt x="1346" y="916"/>
                  </a:lnTo>
                  <a:close/>
                  <a:moveTo>
                    <a:pt x="8113" y="916"/>
                  </a:moveTo>
                  <a:lnTo>
                    <a:pt x="8113" y="4521"/>
                  </a:lnTo>
                  <a:lnTo>
                    <a:pt x="7433" y="4521"/>
                  </a:lnTo>
                  <a:lnTo>
                    <a:pt x="7433" y="916"/>
                  </a:lnTo>
                  <a:close/>
                  <a:moveTo>
                    <a:pt x="2206" y="0"/>
                  </a:moveTo>
                  <a:cubicBezTo>
                    <a:pt x="2095" y="0"/>
                    <a:pt x="2011" y="84"/>
                    <a:pt x="2011" y="195"/>
                  </a:cubicBezTo>
                  <a:lnTo>
                    <a:pt x="2011" y="542"/>
                  </a:lnTo>
                  <a:lnTo>
                    <a:pt x="1165" y="542"/>
                  </a:lnTo>
                  <a:cubicBezTo>
                    <a:pt x="1054" y="542"/>
                    <a:pt x="971" y="625"/>
                    <a:pt x="971" y="736"/>
                  </a:cubicBezTo>
                  <a:lnTo>
                    <a:pt x="971" y="1138"/>
                  </a:lnTo>
                  <a:lnTo>
                    <a:pt x="181" y="1138"/>
                  </a:lnTo>
                  <a:cubicBezTo>
                    <a:pt x="83" y="1138"/>
                    <a:pt x="0" y="1221"/>
                    <a:pt x="0" y="1318"/>
                  </a:cubicBezTo>
                  <a:lnTo>
                    <a:pt x="0" y="4105"/>
                  </a:lnTo>
                  <a:cubicBezTo>
                    <a:pt x="0" y="4216"/>
                    <a:pt x="83" y="4300"/>
                    <a:pt x="181" y="4300"/>
                  </a:cubicBezTo>
                  <a:lnTo>
                    <a:pt x="971" y="4300"/>
                  </a:lnTo>
                  <a:lnTo>
                    <a:pt x="971" y="4702"/>
                  </a:lnTo>
                  <a:cubicBezTo>
                    <a:pt x="971" y="4799"/>
                    <a:pt x="1054" y="4882"/>
                    <a:pt x="1165" y="4882"/>
                  </a:cubicBezTo>
                  <a:lnTo>
                    <a:pt x="2011" y="4882"/>
                  </a:lnTo>
                  <a:lnTo>
                    <a:pt x="2011" y="5243"/>
                  </a:lnTo>
                  <a:cubicBezTo>
                    <a:pt x="2011" y="5340"/>
                    <a:pt x="2095" y="5423"/>
                    <a:pt x="2206" y="5423"/>
                  </a:cubicBezTo>
                  <a:lnTo>
                    <a:pt x="7254" y="5423"/>
                  </a:lnTo>
                  <a:cubicBezTo>
                    <a:pt x="7350" y="5423"/>
                    <a:pt x="7433" y="5340"/>
                    <a:pt x="7433" y="5243"/>
                  </a:cubicBezTo>
                  <a:lnTo>
                    <a:pt x="7433" y="4882"/>
                  </a:lnTo>
                  <a:lnTo>
                    <a:pt x="8293" y="4882"/>
                  </a:lnTo>
                  <a:cubicBezTo>
                    <a:pt x="8391" y="4882"/>
                    <a:pt x="8474" y="4799"/>
                    <a:pt x="8474" y="4702"/>
                  </a:cubicBezTo>
                  <a:lnTo>
                    <a:pt x="8474" y="4300"/>
                  </a:lnTo>
                  <a:lnTo>
                    <a:pt x="9278" y="4300"/>
                  </a:lnTo>
                  <a:cubicBezTo>
                    <a:pt x="9375" y="4300"/>
                    <a:pt x="9458" y="4216"/>
                    <a:pt x="9458" y="4105"/>
                  </a:cubicBezTo>
                  <a:lnTo>
                    <a:pt x="9458" y="1318"/>
                  </a:lnTo>
                  <a:cubicBezTo>
                    <a:pt x="9458" y="1221"/>
                    <a:pt x="9375" y="1138"/>
                    <a:pt x="9278" y="1138"/>
                  </a:cubicBezTo>
                  <a:lnTo>
                    <a:pt x="8474" y="1138"/>
                  </a:lnTo>
                  <a:lnTo>
                    <a:pt x="8474" y="736"/>
                  </a:lnTo>
                  <a:cubicBezTo>
                    <a:pt x="8474" y="625"/>
                    <a:pt x="8391" y="542"/>
                    <a:pt x="8293" y="542"/>
                  </a:cubicBezTo>
                  <a:lnTo>
                    <a:pt x="7433" y="542"/>
                  </a:lnTo>
                  <a:lnTo>
                    <a:pt x="7433" y="195"/>
                  </a:lnTo>
                  <a:cubicBezTo>
                    <a:pt x="7433" y="84"/>
                    <a:pt x="7350" y="0"/>
                    <a:pt x="7254" y="0"/>
                  </a:cubicBezTo>
                  <a:lnTo>
                    <a:pt x="5534" y="0"/>
                  </a:lnTo>
                  <a:cubicBezTo>
                    <a:pt x="5436" y="0"/>
                    <a:pt x="5353" y="84"/>
                    <a:pt x="5353" y="195"/>
                  </a:cubicBezTo>
                  <a:cubicBezTo>
                    <a:pt x="5353" y="292"/>
                    <a:pt x="5436" y="375"/>
                    <a:pt x="5534" y="375"/>
                  </a:cubicBezTo>
                  <a:lnTo>
                    <a:pt x="7073" y="375"/>
                  </a:lnTo>
                  <a:lnTo>
                    <a:pt x="7073" y="5063"/>
                  </a:lnTo>
                  <a:lnTo>
                    <a:pt x="2385" y="5063"/>
                  </a:lnTo>
                  <a:lnTo>
                    <a:pt x="2385" y="375"/>
                  </a:lnTo>
                  <a:lnTo>
                    <a:pt x="3911" y="375"/>
                  </a:lnTo>
                  <a:cubicBezTo>
                    <a:pt x="4008" y="375"/>
                    <a:pt x="4092" y="292"/>
                    <a:pt x="4092" y="195"/>
                  </a:cubicBezTo>
                  <a:cubicBezTo>
                    <a:pt x="4092" y="84"/>
                    <a:pt x="4008" y="0"/>
                    <a:pt x="3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1184278" y="2045324"/>
              <a:ext cx="166030" cy="178237"/>
            </a:xfrm>
            <a:custGeom>
              <a:avLst/>
              <a:gdLst/>
              <a:ahLst/>
              <a:cxnLst/>
              <a:rect l="l" t="t" r="r" b="b"/>
              <a:pathLst>
                <a:path w="3482" h="3738" extrusionOk="0">
                  <a:moveTo>
                    <a:pt x="3120" y="437"/>
                  </a:moveTo>
                  <a:lnTo>
                    <a:pt x="3120" y="783"/>
                  </a:lnTo>
                  <a:lnTo>
                    <a:pt x="1595" y="1241"/>
                  </a:lnTo>
                  <a:lnTo>
                    <a:pt x="1595" y="866"/>
                  </a:lnTo>
                  <a:lnTo>
                    <a:pt x="3120" y="437"/>
                  </a:lnTo>
                  <a:close/>
                  <a:moveTo>
                    <a:pt x="2815" y="2406"/>
                  </a:moveTo>
                  <a:cubicBezTo>
                    <a:pt x="2982" y="2406"/>
                    <a:pt x="3120" y="2530"/>
                    <a:pt x="3120" y="2697"/>
                  </a:cubicBezTo>
                  <a:cubicBezTo>
                    <a:pt x="3120" y="2863"/>
                    <a:pt x="2982" y="2988"/>
                    <a:pt x="2815" y="2988"/>
                  </a:cubicBezTo>
                  <a:lnTo>
                    <a:pt x="2552" y="2988"/>
                  </a:lnTo>
                  <a:cubicBezTo>
                    <a:pt x="2399" y="2988"/>
                    <a:pt x="2261" y="2863"/>
                    <a:pt x="2261" y="2697"/>
                  </a:cubicBezTo>
                  <a:cubicBezTo>
                    <a:pt x="2261" y="2530"/>
                    <a:pt x="2399" y="2406"/>
                    <a:pt x="2552" y="2406"/>
                  </a:cubicBezTo>
                  <a:close/>
                  <a:moveTo>
                    <a:pt x="929" y="2780"/>
                  </a:moveTo>
                  <a:cubicBezTo>
                    <a:pt x="1096" y="2780"/>
                    <a:pt x="1221" y="2919"/>
                    <a:pt x="1221" y="3085"/>
                  </a:cubicBezTo>
                  <a:cubicBezTo>
                    <a:pt x="1221" y="3238"/>
                    <a:pt x="1096" y="3377"/>
                    <a:pt x="929" y="3377"/>
                  </a:cubicBezTo>
                  <a:lnTo>
                    <a:pt x="666" y="3377"/>
                  </a:lnTo>
                  <a:cubicBezTo>
                    <a:pt x="500" y="3377"/>
                    <a:pt x="375" y="3238"/>
                    <a:pt x="375" y="3085"/>
                  </a:cubicBezTo>
                  <a:cubicBezTo>
                    <a:pt x="375" y="2919"/>
                    <a:pt x="500" y="2780"/>
                    <a:pt x="666" y="2780"/>
                  </a:cubicBezTo>
                  <a:close/>
                  <a:moveTo>
                    <a:pt x="3290" y="1"/>
                  </a:moveTo>
                  <a:cubicBezTo>
                    <a:pt x="3275" y="1"/>
                    <a:pt x="3260" y="3"/>
                    <a:pt x="3246" y="6"/>
                  </a:cubicBezTo>
                  <a:lnTo>
                    <a:pt x="1360" y="561"/>
                  </a:lnTo>
                  <a:cubicBezTo>
                    <a:pt x="1277" y="575"/>
                    <a:pt x="1221" y="659"/>
                    <a:pt x="1221" y="727"/>
                  </a:cubicBezTo>
                  <a:lnTo>
                    <a:pt x="1221" y="2489"/>
                  </a:lnTo>
                  <a:cubicBezTo>
                    <a:pt x="1138" y="2434"/>
                    <a:pt x="1027" y="2419"/>
                    <a:pt x="929" y="2419"/>
                  </a:cubicBezTo>
                  <a:lnTo>
                    <a:pt x="666" y="2419"/>
                  </a:lnTo>
                  <a:cubicBezTo>
                    <a:pt x="291" y="2419"/>
                    <a:pt x="1" y="2711"/>
                    <a:pt x="1" y="3085"/>
                  </a:cubicBezTo>
                  <a:cubicBezTo>
                    <a:pt x="1" y="3446"/>
                    <a:pt x="291" y="3737"/>
                    <a:pt x="666" y="3737"/>
                  </a:cubicBezTo>
                  <a:lnTo>
                    <a:pt x="929" y="3737"/>
                  </a:lnTo>
                  <a:cubicBezTo>
                    <a:pt x="1290" y="3737"/>
                    <a:pt x="1595" y="3446"/>
                    <a:pt x="1595" y="3085"/>
                  </a:cubicBezTo>
                  <a:lnTo>
                    <a:pt x="1595" y="1629"/>
                  </a:lnTo>
                  <a:lnTo>
                    <a:pt x="3120" y="1171"/>
                  </a:lnTo>
                  <a:lnTo>
                    <a:pt x="3120" y="2101"/>
                  </a:lnTo>
                  <a:cubicBezTo>
                    <a:pt x="3024" y="2059"/>
                    <a:pt x="2926" y="2031"/>
                    <a:pt x="2815" y="2031"/>
                  </a:cubicBezTo>
                  <a:lnTo>
                    <a:pt x="2552" y="2031"/>
                  </a:lnTo>
                  <a:cubicBezTo>
                    <a:pt x="2192" y="2031"/>
                    <a:pt x="1887" y="2323"/>
                    <a:pt x="1887" y="2697"/>
                  </a:cubicBezTo>
                  <a:cubicBezTo>
                    <a:pt x="1887" y="3057"/>
                    <a:pt x="2192" y="3362"/>
                    <a:pt x="2552" y="3362"/>
                  </a:cubicBezTo>
                  <a:lnTo>
                    <a:pt x="2815" y="3362"/>
                  </a:lnTo>
                  <a:cubicBezTo>
                    <a:pt x="3190" y="3362"/>
                    <a:pt x="3481" y="3057"/>
                    <a:pt x="3481" y="2697"/>
                  </a:cubicBezTo>
                  <a:lnTo>
                    <a:pt x="3481" y="187"/>
                  </a:lnTo>
                  <a:cubicBezTo>
                    <a:pt x="3481" y="78"/>
                    <a:pt x="3387" y="1"/>
                    <a:pt x="32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1219993" y="2295233"/>
              <a:ext cx="99895" cy="58268"/>
            </a:xfrm>
            <a:custGeom>
              <a:avLst/>
              <a:gdLst/>
              <a:ahLst/>
              <a:cxnLst/>
              <a:rect l="l" t="t" r="r" b="b"/>
              <a:pathLst>
                <a:path w="2095" h="1222" extrusionOk="0">
                  <a:moveTo>
                    <a:pt x="1042" y="0"/>
                  </a:moveTo>
                  <a:cubicBezTo>
                    <a:pt x="995" y="0"/>
                    <a:pt x="950" y="21"/>
                    <a:pt x="916" y="63"/>
                  </a:cubicBezTo>
                  <a:lnTo>
                    <a:pt x="69" y="895"/>
                  </a:lnTo>
                  <a:cubicBezTo>
                    <a:pt x="1" y="978"/>
                    <a:pt x="1" y="1089"/>
                    <a:pt x="69" y="1159"/>
                  </a:cubicBezTo>
                  <a:cubicBezTo>
                    <a:pt x="104" y="1201"/>
                    <a:pt x="150" y="1221"/>
                    <a:pt x="196" y="1221"/>
                  </a:cubicBezTo>
                  <a:cubicBezTo>
                    <a:pt x="243" y="1221"/>
                    <a:pt x="292" y="1201"/>
                    <a:pt x="333" y="1159"/>
                  </a:cubicBezTo>
                  <a:lnTo>
                    <a:pt x="1040" y="451"/>
                  </a:lnTo>
                  <a:lnTo>
                    <a:pt x="1761" y="1159"/>
                  </a:lnTo>
                  <a:cubicBezTo>
                    <a:pt x="1789" y="1200"/>
                    <a:pt x="1844" y="1214"/>
                    <a:pt x="1887" y="1214"/>
                  </a:cubicBezTo>
                  <a:cubicBezTo>
                    <a:pt x="1942" y="1214"/>
                    <a:pt x="1983" y="1200"/>
                    <a:pt x="2025" y="1159"/>
                  </a:cubicBezTo>
                  <a:cubicBezTo>
                    <a:pt x="2094" y="1089"/>
                    <a:pt x="2094" y="978"/>
                    <a:pt x="2025" y="895"/>
                  </a:cubicBezTo>
                  <a:lnTo>
                    <a:pt x="1179" y="63"/>
                  </a:lnTo>
                  <a:cubicBezTo>
                    <a:pt x="1137" y="21"/>
                    <a:pt x="1089" y="0"/>
                    <a:pt x="10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1259522" y="2004745"/>
              <a:ext cx="20694" cy="17595"/>
            </a:xfrm>
            <a:custGeom>
              <a:avLst/>
              <a:gdLst/>
              <a:ahLst/>
              <a:cxnLst/>
              <a:rect l="l" t="t" r="r" b="b"/>
              <a:pathLst>
                <a:path w="434" h="369" extrusionOk="0">
                  <a:moveTo>
                    <a:pt x="228" y="1"/>
                  </a:moveTo>
                  <a:cubicBezTo>
                    <a:pt x="152" y="1"/>
                    <a:pt x="74" y="43"/>
                    <a:pt x="45" y="123"/>
                  </a:cubicBezTo>
                  <a:cubicBezTo>
                    <a:pt x="0" y="245"/>
                    <a:pt x="109" y="368"/>
                    <a:pt x="225" y="368"/>
                  </a:cubicBezTo>
                  <a:cubicBezTo>
                    <a:pt x="253" y="368"/>
                    <a:pt x="282" y="361"/>
                    <a:pt x="309" y="345"/>
                  </a:cubicBezTo>
                  <a:cubicBezTo>
                    <a:pt x="392" y="303"/>
                    <a:pt x="433" y="206"/>
                    <a:pt x="392" y="108"/>
                  </a:cubicBezTo>
                  <a:cubicBezTo>
                    <a:pt x="366" y="36"/>
                    <a:pt x="298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" name="Google Shape;585;p34"/>
          <p:cNvGrpSpPr/>
          <p:nvPr/>
        </p:nvGrpSpPr>
        <p:grpSpPr>
          <a:xfrm>
            <a:off x="2377393" y="1573526"/>
            <a:ext cx="452564" cy="423897"/>
            <a:chOff x="1044755" y="1234226"/>
            <a:chExt cx="452564" cy="423897"/>
          </a:xfrm>
        </p:grpSpPr>
        <p:sp>
          <p:nvSpPr>
            <p:cNvPr id="586" name="Google Shape;586;p34"/>
            <p:cNvSpPr/>
            <p:nvPr/>
          </p:nvSpPr>
          <p:spPr>
            <a:xfrm>
              <a:off x="1044755" y="1234226"/>
              <a:ext cx="444401" cy="423897"/>
            </a:xfrm>
            <a:custGeom>
              <a:avLst/>
              <a:gdLst/>
              <a:ahLst/>
              <a:cxnLst/>
              <a:rect l="l" t="t" r="r" b="b"/>
              <a:pathLst>
                <a:path w="9320" h="8890" extrusionOk="0">
                  <a:moveTo>
                    <a:pt x="6671" y="375"/>
                  </a:moveTo>
                  <a:cubicBezTo>
                    <a:pt x="6948" y="375"/>
                    <a:pt x="7184" y="611"/>
                    <a:pt x="7184" y="888"/>
                  </a:cubicBezTo>
                  <a:lnTo>
                    <a:pt x="7184" y="1429"/>
                  </a:lnTo>
                  <a:lnTo>
                    <a:pt x="361" y="1429"/>
                  </a:lnTo>
                  <a:lnTo>
                    <a:pt x="361" y="888"/>
                  </a:lnTo>
                  <a:cubicBezTo>
                    <a:pt x="361" y="611"/>
                    <a:pt x="597" y="375"/>
                    <a:pt x="888" y="375"/>
                  </a:cubicBezTo>
                  <a:close/>
                  <a:moveTo>
                    <a:pt x="7184" y="1804"/>
                  </a:moveTo>
                  <a:lnTo>
                    <a:pt x="7184" y="4716"/>
                  </a:lnTo>
                  <a:cubicBezTo>
                    <a:pt x="6130" y="4812"/>
                    <a:pt x="5284" y="5728"/>
                    <a:pt x="5284" y="6796"/>
                  </a:cubicBezTo>
                  <a:cubicBezTo>
                    <a:pt x="5284" y="6935"/>
                    <a:pt x="5298" y="7059"/>
                    <a:pt x="5325" y="7198"/>
                  </a:cubicBezTo>
                  <a:lnTo>
                    <a:pt x="888" y="7198"/>
                  </a:lnTo>
                  <a:cubicBezTo>
                    <a:pt x="597" y="7198"/>
                    <a:pt x="361" y="6963"/>
                    <a:pt x="361" y="6671"/>
                  </a:cubicBezTo>
                  <a:lnTo>
                    <a:pt x="361" y="1804"/>
                  </a:lnTo>
                  <a:close/>
                  <a:moveTo>
                    <a:pt x="888" y="1"/>
                  </a:moveTo>
                  <a:cubicBezTo>
                    <a:pt x="388" y="1"/>
                    <a:pt x="0" y="402"/>
                    <a:pt x="0" y="888"/>
                  </a:cubicBezTo>
                  <a:lnTo>
                    <a:pt x="0" y="6671"/>
                  </a:lnTo>
                  <a:cubicBezTo>
                    <a:pt x="0" y="7170"/>
                    <a:pt x="388" y="7558"/>
                    <a:pt x="888" y="7558"/>
                  </a:cubicBezTo>
                  <a:lnTo>
                    <a:pt x="5436" y="7558"/>
                  </a:lnTo>
                  <a:cubicBezTo>
                    <a:pt x="5741" y="8335"/>
                    <a:pt x="6490" y="8890"/>
                    <a:pt x="7378" y="8890"/>
                  </a:cubicBezTo>
                  <a:cubicBezTo>
                    <a:pt x="8182" y="8890"/>
                    <a:pt x="8918" y="8418"/>
                    <a:pt x="9264" y="7684"/>
                  </a:cubicBezTo>
                  <a:cubicBezTo>
                    <a:pt x="9306" y="7600"/>
                    <a:pt x="9264" y="7490"/>
                    <a:pt x="9181" y="7434"/>
                  </a:cubicBezTo>
                  <a:cubicBezTo>
                    <a:pt x="9155" y="7423"/>
                    <a:pt x="9129" y="7418"/>
                    <a:pt x="9103" y="7418"/>
                  </a:cubicBezTo>
                  <a:cubicBezTo>
                    <a:pt x="9031" y="7418"/>
                    <a:pt x="8962" y="7459"/>
                    <a:pt x="8931" y="7531"/>
                  </a:cubicBezTo>
                  <a:cubicBezTo>
                    <a:pt x="8640" y="8127"/>
                    <a:pt x="8030" y="8516"/>
                    <a:pt x="7378" y="8516"/>
                  </a:cubicBezTo>
                  <a:cubicBezTo>
                    <a:pt x="6435" y="8516"/>
                    <a:pt x="5658" y="7739"/>
                    <a:pt x="5658" y="6796"/>
                  </a:cubicBezTo>
                  <a:cubicBezTo>
                    <a:pt x="5658" y="5853"/>
                    <a:pt x="6435" y="5090"/>
                    <a:pt x="7378" y="5076"/>
                  </a:cubicBezTo>
                  <a:cubicBezTo>
                    <a:pt x="8043" y="5076"/>
                    <a:pt x="8668" y="5478"/>
                    <a:pt x="8945" y="6088"/>
                  </a:cubicBezTo>
                  <a:cubicBezTo>
                    <a:pt x="8976" y="6160"/>
                    <a:pt x="9044" y="6202"/>
                    <a:pt x="9112" y="6202"/>
                  </a:cubicBezTo>
                  <a:cubicBezTo>
                    <a:pt x="9135" y="6202"/>
                    <a:pt x="9159" y="6197"/>
                    <a:pt x="9181" y="6186"/>
                  </a:cubicBezTo>
                  <a:cubicBezTo>
                    <a:pt x="9278" y="6144"/>
                    <a:pt x="9319" y="6033"/>
                    <a:pt x="9278" y="5950"/>
                  </a:cubicBezTo>
                  <a:cubicBezTo>
                    <a:pt x="8973" y="5256"/>
                    <a:pt x="8308" y="4785"/>
                    <a:pt x="7559" y="4716"/>
                  </a:cubicBezTo>
                  <a:lnTo>
                    <a:pt x="7559" y="888"/>
                  </a:lnTo>
                  <a:cubicBezTo>
                    <a:pt x="7559" y="402"/>
                    <a:pt x="7156" y="1"/>
                    <a:pt x="6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1084428" y="1268415"/>
              <a:ext cx="19550" cy="17452"/>
            </a:xfrm>
            <a:custGeom>
              <a:avLst/>
              <a:gdLst/>
              <a:ahLst/>
              <a:cxnLst/>
              <a:rect l="l" t="t" r="r" b="b"/>
              <a:pathLst>
                <a:path w="410" h="366" extrusionOk="0">
                  <a:moveTo>
                    <a:pt x="204" y="0"/>
                  </a:moveTo>
                  <a:cubicBezTo>
                    <a:pt x="172" y="0"/>
                    <a:pt x="140" y="10"/>
                    <a:pt x="111" y="33"/>
                  </a:cubicBezTo>
                  <a:cubicBezTo>
                    <a:pt x="28" y="74"/>
                    <a:pt x="0" y="171"/>
                    <a:pt x="28" y="255"/>
                  </a:cubicBezTo>
                  <a:cubicBezTo>
                    <a:pt x="56" y="323"/>
                    <a:pt x="139" y="365"/>
                    <a:pt x="209" y="365"/>
                  </a:cubicBezTo>
                  <a:cubicBezTo>
                    <a:pt x="292" y="365"/>
                    <a:pt x="361" y="310"/>
                    <a:pt x="388" y="227"/>
                  </a:cubicBezTo>
                  <a:cubicBezTo>
                    <a:pt x="410" y="109"/>
                    <a:pt x="309" y="0"/>
                    <a:pt x="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1118140" y="1268510"/>
              <a:ext cx="20551" cy="17452"/>
            </a:xfrm>
            <a:custGeom>
              <a:avLst/>
              <a:gdLst/>
              <a:ahLst/>
              <a:cxnLst/>
              <a:rect l="l" t="t" r="r" b="b"/>
              <a:pathLst>
                <a:path w="431" h="366" extrusionOk="0">
                  <a:moveTo>
                    <a:pt x="217" y="0"/>
                  </a:moveTo>
                  <a:cubicBezTo>
                    <a:pt x="191" y="0"/>
                    <a:pt x="165" y="6"/>
                    <a:pt x="140" y="16"/>
                  </a:cubicBezTo>
                  <a:cubicBezTo>
                    <a:pt x="56" y="44"/>
                    <a:pt x="1" y="155"/>
                    <a:pt x="42" y="253"/>
                  </a:cubicBezTo>
                  <a:cubicBezTo>
                    <a:pt x="73" y="324"/>
                    <a:pt x="142" y="365"/>
                    <a:pt x="214" y="365"/>
                  </a:cubicBezTo>
                  <a:cubicBezTo>
                    <a:pt x="240" y="365"/>
                    <a:pt x="266" y="360"/>
                    <a:pt x="292" y="349"/>
                  </a:cubicBezTo>
                  <a:cubicBezTo>
                    <a:pt x="375" y="308"/>
                    <a:pt x="430" y="210"/>
                    <a:pt x="389" y="114"/>
                  </a:cubicBezTo>
                  <a:cubicBezTo>
                    <a:pt x="358" y="42"/>
                    <a:pt x="289" y="0"/>
                    <a:pt x="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1104932" y="1429204"/>
              <a:ext cx="20503" cy="17452"/>
            </a:xfrm>
            <a:custGeom>
              <a:avLst/>
              <a:gdLst/>
              <a:ahLst/>
              <a:cxnLst/>
              <a:rect l="l" t="t" r="r" b="b"/>
              <a:pathLst>
                <a:path w="430" h="366" extrusionOk="0">
                  <a:moveTo>
                    <a:pt x="217" y="0"/>
                  </a:moveTo>
                  <a:cubicBezTo>
                    <a:pt x="191" y="0"/>
                    <a:pt x="165" y="6"/>
                    <a:pt x="139" y="17"/>
                  </a:cubicBezTo>
                  <a:cubicBezTo>
                    <a:pt x="56" y="58"/>
                    <a:pt x="1" y="155"/>
                    <a:pt x="42" y="252"/>
                  </a:cubicBezTo>
                  <a:cubicBezTo>
                    <a:pt x="73" y="324"/>
                    <a:pt x="142" y="365"/>
                    <a:pt x="214" y="365"/>
                  </a:cubicBezTo>
                  <a:cubicBezTo>
                    <a:pt x="240" y="365"/>
                    <a:pt x="266" y="360"/>
                    <a:pt x="291" y="350"/>
                  </a:cubicBezTo>
                  <a:cubicBezTo>
                    <a:pt x="374" y="322"/>
                    <a:pt x="430" y="211"/>
                    <a:pt x="389" y="113"/>
                  </a:cubicBezTo>
                  <a:cubicBezTo>
                    <a:pt x="358" y="42"/>
                    <a:pt x="289" y="0"/>
                    <a:pt x="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1319174" y="1429204"/>
              <a:ext cx="19884" cy="17452"/>
            </a:xfrm>
            <a:custGeom>
              <a:avLst/>
              <a:gdLst/>
              <a:ahLst/>
              <a:cxnLst/>
              <a:rect l="l" t="t" r="r" b="b"/>
              <a:pathLst>
                <a:path w="417" h="366" extrusionOk="0">
                  <a:moveTo>
                    <a:pt x="215" y="0"/>
                  </a:moveTo>
                  <a:cubicBezTo>
                    <a:pt x="190" y="0"/>
                    <a:pt x="165" y="6"/>
                    <a:pt x="139" y="17"/>
                  </a:cubicBezTo>
                  <a:cubicBezTo>
                    <a:pt x="42" y="58"/>
                    <a:pt x="1" y="155"/>
                    <a:pt x="42" y="252"/>
                  </a:cubicBezTo>
                  <a:cubicBezTo>
                    <a:pt x="62" y="324"/>
                    <a:pt x="128" y="365"/>
                    <a:pt x="201" y="365"/>
                  </a:cubicBezTo>
                  <a:cubicBezTo>
                    <a:pt x="226" y="365"/>
                    <a:pt x="253" y="360"/>
                    <a:pt x="278" y="350"/>
                  </a:cubicBezTo>
                  <a:cubicBezTo>
                    <a:pt x="375" y="322"/>
                    <a:pt x="417" y="211"/>
                    <a:pt x="375" y="113"/>
                  </a:cubicBezTo>
                  <a:cubicBezTo>
                    <a:pt x="344" y="42"/>
                    <a:pt x="283" y="0"/>
                    <a:pt x="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1177697" y="1410751"/>
              <a:ext cx="17833" cy="52975"/>
            </a:xfrm>
            <a:custGeom>
              <a:avLst/>
              <a:gdLst/>
              <a:ahLst/>
              <a:cxnLst/>
              <a:rect l="l" t="t" r="r" b="b"/>
              <a:pathLst>
                <a:path w="374" h="1111" extrusionOk="0">
                  <a:moveTo>
                    <a:pt x="180" y="1"/>
                  </a:moveTo>
                  <a:cubicBezTo>
                    <a:pt x="83" y="1"/>
                    <a:pt x="0" y="84"/>
                    <a:pt x="0" y="195"/>
                  </a:cubicBezTo>
                  <a:lnTo>
                    <a:pt x="0" y="916"/>
                  </a:lnTo>
                  <a:cubicBezTo>
                    <a:pt x="0" y="1027"/>
                    <a:pt x="83" y="1110"/>
                    <a:pt x="180" y="1110"/>
                  </a:cubicBezTo>
                  <a:cubicBezTo>
                    <a:pt x="291" y="1110"/>
                    <a:pt x="374" y="1027"/>
                    <a:pt x="374" y="916"/>
                  </a:cubicBezTo>
                  <a:lnTo>
                    <a:pt x="374" y="195"/>
                  </a:lnTo>
                  <a:cubicBezTo>
                    <a:pt x="374" y="84"/>
                    <a:pt x="291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4"/>
            <p:cNvSpPr/>
            <p:nvPr/>
          </p:nvSpPr>
          <p:spPr>
            <a:xfrm>
              <a:off x="1141982" y="1392965"/>
              <a:ext cx="17881" cy="89977"/>
            </a:xfrm>
            <a:custGeom>
              <a:avLst/>
              <a:gdLst/>
              <a:ahLst/>
              <a:cxnLst/>
              <a:rect l="l" t="t" r="r" b="b"/>
              <a:pathLst>
                <a:path w="375" h="1887" extrusionOk="0">
                  <a:moveTo>
                    <a:pt x="180" y="0"/>
                  </a:moveTo>
                  <a:cubicBezTo>
                    <a:pt x="83" y="0"/>
                    <a:pt x="0" y="83"/>
                    <a:pt x="0" y="180"/>
                  </a:cubicBezTo>
                  <a:lnTo>
                    <a:pt x="0" y="1692"/>
                  </a:lnTo>
                  <a:cubicBezTo>
                    <a:pt x="0" y="1803"/>
                    <a:pt x="83" y="1886"/>
                    <a:pt x="180" y="1886"/>
                  </a:cubicBezTo>
                  <a:cubicBezTo>
                    <a:pt x="291" y="1886"/>
                    <a:pt x="374" y="1803"/>
                    <a:pt x="374" y="1692"/>
                  </a:cubicBezTo>
                  <a:lnTo>
                    <a:pt x="374" y="180"/>
                  </a:lnTo>
                  <a:cubicBezTo>
                    <a:pt x="374" y="83"/>
                    <a:pt x="291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1213365" y="1365785"/>
              <a:ext cx="17881" cy="138947"/>
            </a:xfrm>
            <a:custGeom>
              <a:avLst/>
              <a:gdLst/>
              <a:ahLst/>
              <a:cxnLst/>
              <a:rect l="l" t="t" r="r" b="b"/>
              <a:pathLst>
                <a:path w="375" h="2914" extrusionOk="0">
                  <a:moveTo>
                    <a:pt x="181" y="1"/>
                  </a:moveTo>
                  <a:cubicBezTo>
                    <a:pt x="84" y="1"/>
                    <a:pt x="1" y="84"/>
                    <a:pt x="1" y="182"/>
                  </a:cubicBezTo>
                  <a:lnTo>
                    <a:pt x="1" y="2734"/>
                  </a:lnTo>
                  <a:cubicBezTo>
                    <a:pt x="1" y="2830"/>
                    <a:pt x="84" y="2913"/>
                    <a:pt x="181" y="2913"/>
                  </a:cubicBezTo>
                  <a:cubicBezTo>
                    <a:pt x="292" y="2913"/>
                    <a:pt x="375" y="2830"/>
                    <a:pt x="375" y="2734"/>
                  </a:cubicBezTo>
                  <a:lnTo>
                    <a:pt x="375" y="182"/>
                  </a:lnTo>
                  <a:cubicBezTo>
                    <a:pt x="375" y="84"/>
                    <a:pt x="292" y="1"/>
                    <a:pt x="1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1284795" y="1418094"/>
              <a:ext cx="17261" cy="38384"/>
            </a:xfrm>
            <a:custGeom>
              <a:avLst/>
              <a:gdLst/>
              <a:ahLst/>
              <a:cxnLst/>
              <a:rect l="l" t="t" r="r" b="b"/>
              <a:pathLst>
                <a:path w="362" h="805" extrusionOk="0">
                  <a:moveTo>
                    <a:pt x="180" y="0"/>
                  </a:moveTo>
                  <a:cubicBezTo>
                    <a:pt x="84" y="0"/>
                    <a:pt x="1" y="83"/>
                    <a:pt x="1" y="180"/>
                  </a:cubicBezTo>
                  <a:lnTo>
                    <a:pt x="1" y="624"/>
                  </a:lnTo>
                  <a:cubicBezTo>
                    <a:pt x="1" y="721"/>
                    <a:pt x="84" y="804"/>
                    <a:pt x="180" y="804"/>
                  </a:cubicBezTo>
                  <a:cubicBezTo>
                    <a:pt x="278" y="804"/>
                    <a:pt x="361" y="721"/>
                    <a:pt x="361" y="624"/>
                  </a:cubicBezTo>
                  <a:lnTo>
                    <a:pt x="361" y="180"/>
                  </a:lnTo>
                  <a:cubicBezTo>
                    <a:pt x="361" y="83"/>
                    <a:pt x="278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1249080" y="1414756"/>
              <a:ext cx="17261" cy="52928"/>
            </a:xfrm>
            <a:custGeom>
              <a:avLst/>
              <a:gdLst/>
              <a:ahLst/>
              <a:cxnLst/>
              <a:rect l="l" t="t" r="r" b="b"/>
              <a:pathLst>
                <a:path w="362" h="1110" extrusionOk="0">
                  <a:moveTo>
                    <a:pt x="181" y="0"/>
                  </a:moveTo>
                  <a:cubicBezTo>
                    <a:pt x="84" y="0"/>
                    <a:pt x="1" y="83"/>
                    <a:pt x="1" y="181"/>
                  </a:cubicBezTo>
                  <a:lnTo>
                    <a:pt x="1" y="930"/>
                  </a:lnTo>
                  <a:cubicBezTo>
                    <a:pt x="1" y="1026"/>
                    <a:pt x="84" y="1110"/>
                    <a:pt x="181" y="1110"/>
                  </a:cubicBezTo>
                  <a:cubicBezTo>
                    <a:pt x="278" y="1110"/>
                    <a:pt x="361" y="1026"/>
                    <a:pt x="361" y="930"/>
                  </a:cubicBezTo>
                  <a:lnTo>
                    <a:pt x="361" y="181"/>
                  </a:lnTo>
                  <a:cubicBezTo>
                    <a:pt x="361" y="83"/>
                    <a:pt x="278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1344971" y="1493291"/>
              <a:ext cx="106523" cy="123212"/>
            </a:xfrm>
            <a:custGeom>
              <a:avLst/>
              <a:gdLst/>
              <a:ahLst/>
              <a:cxnLst/>
              <a:rect l="l" t="t" r="r" b="b"/>
              <a:pathLst>
                <a:path w="2234" h="2584" extrusionOk="0">
                  <a:moveTo>
                    <a:pt x="832" y="1751"/>
                  </a:moveTo>
                  <a:cubicBezTo>
                    <a:pt x="958" y="1751"/>
                    <a:pt x="1054" y="1862"/>
                    <a:pt x="1054" y="1987"/>
                  </a:cubicBezTo>
                  <a:cubicBezTo>
                    <a:pt x="1054" y="2112"/>
                    <a:pt x="958" y="2209"/>
                    <a:pt x="832" y="2209"/>
                  </a:cubicBezTo>
                  <a:lnTo>
                    <a:pt x="597" y="2209"/>
                  </a:lnTo>
                  <a:cubicBezTo>
                    <a:pt x="472" y="2209"/>
                    <a:pt x="375" y="2112"/>
                    <a:pt x="375" y="1987"/>
                  </a:cubicBezTo>
                  <a:cubicBezTo>
                    <a:pt x="375" y="1862"/>
                    <a:pt x="472" y="1751"/>
                    <a:pt x="597" y="1751"/>
                  </a:cubicBezTo>
                  <a:close/>
                  <a:moveTo>
                    <a:pt x="1235" y="0"/>
                  </a:moveTo>
                  <a:cubicBezTo>
                    <a:pt x="1221" y="0"/>
                    <a:pt x="1207" y="2"/>
                    <a:pt x="1193" y="4"/>
                  </a:cubicBezTo>
                  <a:cubicBezTo>
                    <a:pt x="1110" y="32"/>
                    <a:pt x="1054" y="101"/>
                    <a:pt x="1054" y="184"/>
                  </a:cubicBezTo>
                  <a:lnTo>
                    <a:pt x="1054" y="1432"/>
                  </a:lnTo>
                  <a:cubicBezTo>
                    <a:pt x="985" y="1404"/>
                    <a:pt x="902" y="1391"/>
                    <a:pt x="832" y="1391"/>
                  </a:cubicBezTo>
                  <a:lnTo>
                    <a:pt x="610" y="1391"/>
                  </a:lnTo>
                  <a:cubicBezTo>
                    <a:pt x="277" y="1391"/>
                    <a:pt x="0" y="1668"/>
                    <a:pt x="0" y="2001"/>
                  </a:cubicBezTo>
                  <a:cubicBezTo>
                    <a:pt x="15" y="2319"/>
                    <a:pt x="277" y="2583"/>
                    <a:pt x="597" y="2583"/>
                  </a:cubicBezTo>
                  <a:lnTo>
                    <a:pt x="832" y="2583"/>
                  </a:lnTo>
                  <a:cubicBezTo>
                    <a:pt x="1152" y="2583"/>
                    <a:pt x="1429" y="2319"/>
                    <a:pt x="1429" y="1987"/>
                  </a:cubicBezTo>
                  <a:lnTo>
                    <a:pt x="1429" y="586"/>
                  </a:lnTo>
                  <a:cubicBezTo>
                    <a:pt x="1470" y="614"/>
                    <a:pt x="1540" y="642"/>
                    <a:pt x="1595" y="655"/>
                  </a:cubicBezTo>
                  <a:cubicBezTo>
                    <a:pt x="1790" y="711"/>
                    <a:pt x="1831" y="849"/>
                    <a:pt x="1831" y="849"/>
                  </a:cubicBezTo>
                  <a:cubicBezTo>
                    <a:pt x="1831" y="849"/>
                    <a:pt x="1845" y="864"/>
                    <a:pt x="1845" y="877"/>
                  </a:cubicBezTo>
                  <a:cubicBezTo>
                    <a:pt x="1879" y="946"/>
                    <a:pt x="1951" y="995"/>
                    <a:pt x="2022" y="995"/>
                  </a:cubicBezTo>
                  <a:cubicBezTo>
                    <a:pt x="2037" y="995"/>
                    <a:pt x="2052" y="993"/>
                    <a:pt x="2067" y="988"/>
                  </a:cubicBezTo>
                  <a:cubicBezTo>
                    <a:pt x="2178" y="947"/>
                    <a:pt x="2233" y="849"/>
                    <a:pt x="2191" y="753"/>
                  </a:cubicBezTo>
                  <a:cubicBezTo>
                    <a:pt x="2163" y="628"/>
                    <a:pt x="2025" y="406"/>
                    <a:pt x="1706" y="309"/>
                  </a:cubicBezTo>
                  <a:cubicBezTo>
                    <a:pt x="1498" y="239"/>
                    <a:pt x="1415" y="101"/>
                    <a:pt x="1401" y="87"/>
                  </a:cubicBezTo>
                  <a:cubicBezTo>
                    <a:pt x="1366" y="29"/>
                    <a:pt x="1303" y="0"/>
                    <a:pt x="1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1477913" y="1549557"/>
              <a:ext cx="19407" cy="17547"/>
            </a:xfrm>
            <a:custGeom>
              <a:avLst/>
              <a:gdLst/>
              <a:ahLst/>
              <a:cxnLst/>
              <a:rect l="l" t="t" r="r" b="b"/>
              <a:pathLst>
                <a:path w="407" h="368" extrusionOk="0">
                  <a:moveTo>
                    <a:pt x="181" y="0"/>
                  </a:moveTo>
                  <a:cubicBezTo>
                    <a:pt x="171" y="0"/>
                    <a:pt x="162" y="1"/>
                    <a:pt x="152" y="2"/>
                  </a:cubicBezTo>
                  <a:cubicBezTo>
                    <a:pt x="83" y="17"/>
                    <a:pt x="13" y="85"/>
                    <a:pt x="13" y="169"/>
                  </a:cubicBezTo>
                  <a:cubicBezTo>
                    <a:pt x="0" y="239"/>
                    <a:pt x="41" y="322"/>
                    <a:pt x="111" y="350"/>
                  </a:cubicBezTo>
                  <a:cubicBezTo>
                    <a:pt x="136" y="362"/>
                    <a:pt x="162" y="368"/>
                    <a:pt x="188" y="368"/>
                  </a:cubicBezTo>
                  <a:cubicBezTo>
                    <a:pt x="303" y="368"/>
                    <a:pt x="406" y="252"/>
                    <a:pt x="361" y="128"/>
                  </a:cubicBezTo>
                  <a:cubicBezTo>
                    <a:pt x="336" y="53"/>
                    <a:pt x="26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5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podcasts of the year</a:t>
            </a:r>
            <a:endParaRPr/>
          </a:p>
        </p:txBody>
      </p:sp>
      <p:sp>
        <p:nvSpPr>
          <p:cNvPr id="603" name="Google Shape;603;p35"/>
          <p:cNvSpPr txBox="1">
            <a:spLocks noGrp="1"/>
          </p:cNvSpPr>
          <p:nvPr>
            <p:ph type="subTitle" idx="1"/>
          </p:nvPr>
        </p:nvSpPr>
        <p:spPr>
          <a:xfrm>
            <a:off x="2633000" y="1959950"/>
            <a:ext cx="2252100" cy="562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604" name="Google Shape;604;p35"/>
          <p:cNvSpPr txBox="1">
            <a:spLocks noGrp="1"/>
          </p:cNvSpPr>
          <p:nvPr>
            <p:ph type="subTitle" idx="3"/>
          </p:nvPr>
        </p:nvSpPr>
        <p:spPr>
          <a:xfrm>
            <a:off x="6171999" y="1959950"/>
            <a:ext cx="2252100" cy="562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It’s the biggest planet in the Solar System</a:t>
            </a:r>
            <a:endParaRPr/>
          </a:p>
        </p:txBody>
      </p:sp>
      <p:sp>
        <p:nvSpPr>
          <p:cNvPr id="605" name="Google Shape;605;p35"/>
          <p:cNvSpPr txBox="1">
            <a:spLocks noGrp="1"/>
          </p:cNvSpPr>
          <p:nvPr>
            <p:ph type="subTitle" idx="2"/>
          </p:nvPr>
        </p:nvSpPr>
        <p:spPr>
          <a:xfrm>
            <a:off x="2633001" y="1574850"/>
            <a:ext cx="1406400" cy="41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606" name="Google Shape;606;p35"/>
          <p:cNvSpPr txBox="1">
            <a:spLocks noGrp="1"/>
          </p:cNvSpPr>
          <p:nvPr>
            <p:ph type="subTitle" idx="4"/>
          </p:nvPr>
        </p:nvSpPr>
        <p:spPr>
          <a:xfrm>
            <a:off x="6172000" y="1574850"/>
            <a:ext cx="1406400" cy="41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607" name="Google Shape;607;p35"/>
          <p:cNvSpPr txBox="1">
            <a:spLocks noGrp="1"/>
          </p:cNvSpPr>
          <p:nvPr>
            <p:ph type="subTitle" idx="5"/>
          </p:nvPr>
        </p:nvSpPr>
        <p:spPr>
          <a:xfrm>
            <a:off x="2633000" y="3610100"/>
            <a:ext cx="2252100" cy="562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Despite being red, Mars is a cold place</a:t>
            </a:r>
            <a:endParaRPr/>
          </a:p>
        </p:txBody>
      </p:sp>
      <p:sp>
        <p:nvSpPr>
          <p:cNvPr id="608" name="Google Shape;608;p35"/>
          <p:cNvSpPr txBox="1">
            <a:spLocks noGrp="1"/>
          </p:cNvSpPr>
          <p:nvPr>
            <p:ph type="subTitle" idx="6"/>
          </p:nvPr>
        </p:nvSpPr>
        <p:spPr>
          <a:xfrm>
            <a:off x="2633001" y="3225000"/>
            <a:ext cx="1406400" cy="41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609" name="Google Shape;609;p35"/>
          <p:cNvSpPr txBox="1">
            <a:spLocks noGrp="1"/>
          </p:cNvSpPr>
          <p:nvPr>
            <p:ph type="subTitle" idx="7"/>
          </p:nvPr>
        </p:nvSpPr>
        <p:spPr>
          <a:xfrm>
            <a:off x="6171999" y="3610100"/>
            <a:ext cx="2252100" cy="562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Saturn is a gas giant and has several rings</a:t>
            </a:r>
            <a:endParaRPr/>
          </a:p>
        </p:txBody>
      </p:sp>
      <p:sp>
        <p:nvSpPr>
          <p:cNvPr id="610" name="Google Shape;610;p35"/>
          <p:cNvSpPr txBox="1">
            <a:spLocks noGrp="1"/>
          </p:cNvSpPr>
          <p:nvPr>
            <p:ph type="subTitle" idx="8"/>
          </p:nvPr>
        </p:nvSpPr>
        <p:spPr>
          <a:xfrm>
            <a:off x="6172000" y="3225000"/>
            <a:ext cx="1406400" cy="41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Saturn</a:t>
            </a:r>
            <a:endParaRPr/>
          </a:p>
        </p:txBody>
      </p:sp>
      <p:grpSp>
        <p:nvGrpSpPr>
          <p:cNvPr id="611" name="Google Shape;611;p35"/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612" name="Google Shape;612;p35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1379968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1483960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617" name="Google Shape;617;p35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 flipH="1">
              <a:off x="1790866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  <p:grpSp>
          <p:nvGrpSpPr>
            <p:cNvPr id="619" name="Google Shape;619;p35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620" name="Google Shape;620;p35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5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2" name="Google Shape;622;p35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623" name="Google Shape;623;p35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5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5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6" name="Google Shape;626;p35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627" name="Google Shape;627;p35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5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5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5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5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5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5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5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35" name="Google Shape;635;p35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6" name="Google Shape;636;p35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37" name="Google Shape;637;p35"/>
          <p:cNvSpPr/>
          <p:nvPr/>
        </p:nvSpPr>
        <p:spPr>
          <a:xfrm>
            <a:off x="1488975" y="1506058"/>
            <a:ext cx="1016100" cy="1016100"/>
          </a:xfrm>
          <a:prstGeom prst="rect">
            <a:avLst/>
          </a:prstGeom>
          <a:gradFill>
            <a:gsLst>
              <a:gs pos="0">
                <a:schemeClr val="dk2"/>
              </a:gs>
              <a:gs pos="2000">
                <a:schemeClr val="dk2"/>
              </a:gs>
              <a:gs pos="50000">
                <a:schemeClr val="dk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35"/>
          <p:cNvSpPr/>
          <p:nvPr/>
        </p:nvSpPr>
        <p:spPr>
          <a:xfrm>
            <a:off x="1488975" y="3156208"/>
            <a:ext cx="1016100" cy="1016100"/>
          </a:xfrm>
          <a:prstGeom prst="rect">
            <a:avLst/>
          </a:prstGeom>
          <a:gradFill>
            <a:gsLst>
              <a:gs pos="0">
                <a:schemeClr val="dk2"/>
              </a:gs>
              <a:gs pos="2000">
                <a:schemeClr val="dk2"/>
              </a:gs>
              <a:gs pos="50000">
                <a:schemeClr val="dk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35"/>
          <p:cNvSpPr/>
          <p:nvPr/>
        </p:nvSpPr>
        <p:spPr>
          <a:xfrm>
            <a:off x="5037500" y="1506058"/>
            <a:ext cx="1016100" cy="1016100"/>
          </a:xfrm>
          <a:prstGeom prst="rect">
            <a:avLst/>
          </a:prstGeom>
          <a:gradFill>
            <a:gsLst>
              <a:gs pos="0">
                <a:schemeClr val="dk2"/>
              </a:gs>
              <a:gs pos="2000">
                <a:schemeClr val="dk2"/>
              </a:gs>
              <a:gs pos="50000">
                <a:schemeClr val="dk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35"/>
          <p:cNvSpPr/>
          <p:nvPr/>
        </p:nvSpPr>
        <p:spPr>
          <a:xfrm>
            <a:off x="5037500" y="3156208"/>
            <a:ext cx="1016100" cy="1016100"/>
          </a:xfrm>
          <a:prstGeom prst="rect">
            <a:avLst/>
          </a:prstGeom>
          <a:gradFill>
            <a:gsLst>
              <a:gs pos="0">
                <a:schemeClr val="dk2"/>
              </a:gs>
              <a:gs pos="2000">
                <a:schemeClr val="dk2"/>
              </a:gs>
              <a:gs pos="50000">
                <a:schemeClr val="dk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1" name="Google Shape;641;p35"/>
          <p:cNvGrpSpPr/>
          <p:nvPr/>
        </p:nvGrpSpPr>
        <p:grpSpPr>
          <a:xfrm>
            <a:off x="1771192" y="3475757"/>
            <a:ext cx="451649" cy="376985"/>
            <a:chOff x="3981492" y="2723432"/>
            <a:chExt cx="451649" cy="376985"/>
          </a:xfrm>
        </p:grpSpPr>
        <p:sp>
          <p:nvSpPr>
            <p:cNvPr id="642" name="Google Shape;642;p35"/>
            <p:cNvSpPr/>
            <p:nvPr/>
          </p:nvSpPr>
          <p:spPr>
            <a:xfrm>
              <a:off x="3981492" y="2730012"/>
              <a:ext cx="451649" cy="318138"/>
            </a:xfrm>
            <a:custGeom>
              <a:avLst/>
              <a:gdLst/>
              <a:ahLst/>
              <a:cxnLst/>
              <a:rect l="l" t="t" r="r" b="b"/>
              <a:pathLst>
                <a:path w="9472" h="6672" extrusionOk="0">
                  <a:moveTo>
                    <a:pt x="4705" y="1"/>
                  </a:moveTo>
                  <a:cubicBezTo>
                    <a:pt x="4632" y="1"/>
                    <a:pt x="4567" y="51"/>
                    <a:pt x="4534" y="125"/>
                  </a:cubicBezTo>
                  <a:cubicBezTo>
                    <a:pt x="4507" y="223"/>
                    <a:pt x="4549" y="334"/>
                    <a:pt x="4645" y="362"/>
                  </a:cubicBezTo>
                  <a:cubicBezTo>
                    <a:pt x="5145" y="542"/>
                    <a:pt x="5547" y="889"/>
                    <a:pt x="5797" y="1346"/>
                  </a:cubicBezTo>
                  <a:cubicBezTo>
                    <a:pt x="5838" y="1416"/>
                    <a:pt x="5908" y="1443"/>
                    <a:pt x="5977" y="1443"/>
                  </a:cubicBezTo>
                  <a:cubicBezTo>
                    <a:pt x="6032" y="1429"/>
                    <a:pt x="6088" y="1429"/>
                    <a:pt x="6130" y="1429"/>
                  </a:cubicBezTo>
                  <a:cubicBezTo>
                    <a:pt x="6823" y="1429"/>
                    <a:pt x="7461" y="1873"/>
                    <a:pt x="7711" y="2525"/>
                  </a:cubicBezTo>
                  <a:cubicBezTo>
                    <a:pt x="7736" y="2587"/>
                    <a:pt x="7805" y="2638"/>
                    <a:pt x="7880" y="2638"/>
                  </a:cubicBezTo>
                  <a:cubicBezTo>
                    <a:pt x="7888" y="2638"/>
                    <a:pt x="7896" y="2637"/>
                    <a:pt x="7905" y="2636"/>
                  </a:cubicBezTo>
                  <a:lnTo>
                    <a:pt x="8001" y="2636"/>
                  </a:lnTo>
                  <a:cubicBezTo>
                    <a:pt x="8612" y="2636"/>
                    <a:pt x="9097" y="3121"/>
                    <a:pt x="9097" y="3731"/>
                  </a:cubicBezTo>
                  <a:cubicBezTo>
                    <a:pt x="9097" y="4328"/>
                    <a:pt x="8612" y="4813"/>
                    <a:pt x="8001" y="4813"/>
                  </a:cubicBezTo>
                  <a:lnTo>
                    <a:pt x="5547" y="4813"/>
                  </a:lnTo>
                  <a:lnTo>
                    <a:pt x="5547" y="4119"/>
                  </a:lnTo>
                  <a:lnTo>
                    <a:pt x="6143" y="4119"/>
                  </a:lnTo>
                  <a:cubicBezTo>
                    <a:pt x="6226" y="4119"/>
                    <a:pt x="6296" y="4078"/>
                    <a:pt x="6324" y="4009"/>
                  </a:cubicBezTo>
                  <a:cubicBezTo>
                    <a:pt x="6352" y="3940"/>
                    <a:pt x="6337" y="3870"/>
                    <a:pt x="6282" y="3814"/>
                  </a:cubicBezTo>
                  <a:lnTo>
                    <a:pt x="4867" y="2303"/>
                  </a:lnTo>
                  <a:cubicBezTo>
                    <a:pt x="4839" y="2261"/>
                    <a:pt x="4784" y="2233"/>
                    <a:pt x="4729" y="2233"/>
                  </a:cubicBezTo>
                  <a:cubicBezTo>
                    <a:pt x="4687" y="2233"/>
                    <a:pt x="4632" y="2261"/>
                    <a:pt x="4604" y="2303"/>
                  </a:cubicBezTo>
                  <a:lnTo>
                    <a:pt x="3190" y="3814"/>
                  </a:lnTo>
                  <a:cubicBezTo>
                    <a:pt x="3134" y="3870"/>
                    <a:pt x="3120" y="3940"/>
                    <a:pt x="3148" y="4009"/>
                  </a:cubicBezTo>
                  <a:cubicBezTo>
                    <a:pt x="3175" y="4078"/>
                    <a:pt x="3245" y="4119"/>
                    <a:pt x="3314" y="4119"/>
                  </a:cubicBezTo>
                  <a:lnTo>
                    <a:pt x="3924" y="4119"/>
                  </a:lnTo>
                  <a:lnTo>
                    <a:pt x="3924" y="4813"/>
                  </a:lnTo>
                  <a:lnTo>
                    <a:pt x="1761" y="4813"/>
                  </a:lnTo>
                  <a:cubicBezTo>
                    <a:pt x="999" y="4813"/>
                    <a:pt x="374" y="4203"/>
                    <a:pt x="374" y="3440"/>
                  </a:cubicBezTo>
                  <a:cubicBezTo>
                    <a:pt x="374" y="3080"/>
                    <a:pt x="499" y="2747"/>
                    <a:pt x="749" y="2497"/>
                  </a:cubicBezTo>
                  <a:cubicBezTo>
                    <a:pt x="984" y="2233"/>
                    <a:pt x="1304" y="2081"/>
                    <a:pt x="1650" y="2054"/>
                  </a:cubicBezTo>
                  <a:cubicBezTo>
                    <a:pt x="1733" y="2054"/>
                    <a:pt x="1803" y="1984"/>
                    <a:pt x="1816" y="1915"/>
                  </a:cubicBezTo>
                  <a:cubicBezTo>
                    <a:pt x="1899" y="1554"/>
                    <a:pt x="2066" y="1235"/>
                    <a:pt x="2302" y="958"/>
                  </a:cubicBezTo>
                  <a:cubicBezTo>
                    <a:pt x="2537" y="695"/>
                    <a:pt x="2842" y="486"/>
                    <a:pt x="3175" y="362"/>
                  </a:cubicBezTo>
                  <a:cubicBezTo>
                    <a:pt x="3273" y="334"/>
                    <a:pt x="3328" y="223"/>
                    <a:pt x="3286" y="125"/>
                  </a:cubicBezTo>
                  <a:cubicBezTo>
                    <a:pt x="3254" y="49"/>
                    <a:pt x="3185" y="6"/>
                    <a:pt x="3109" y="6"/>
                  </a:cubicBezTo>
                  <a:cubicBezTo>
                    <a:pt x="3090" y="6"/>
                    <a:pt x="3071" y="9"/>
                    <a:pt x="3051" y="15"/>
                  </a:cubicBezTo>
                  <a:cubicBezTo>
                    <a:pt x="2663" y="153"/>
                    <a:pt x="2302" y="403"/>
                    <a:pt x="2025" y="722"/>
                  </a:cubicBezTo>
                  <a:cubicBezTo>
                    <a:pt x="1775" y="1000"/>
                    <a:pt x="1594" y="1333"/>
                    <a:pt x="1483" y="1706"/>
                  </a:cubicBezTo>
                  <a:cubicBezTo>
                    <a:pt x="1095" y="1762"/>
                    <a:pt x="749" y="1943"/>
                    <a:pt x="472" y="2233"/>
                  </a:cubicBezTo>
                  <a:cubicBezTo>
                    <a:pt x="167" y="2566"/>
                    <a:pt x="0" y="2982"/>
                    <a:pt x="0" y="3440"/>
                  </a:cubicBezTo>
                  <a:cubicBezTo>
                    <a:pt x="0" y="4397"/>
                    <a:pt x="790" y="5188"/>
                    <a:pt x="1761" y="5188"/>
                  </a:cubicBezTo>
                  <a:lnTo>
                    <a:pt x="3911" y="5188"/>
                  </a:lnTo>
                  <a:cubicBezTo>
                    <a:pt x="3841" y="5811"/>
                    <a:pt x="3301" y="6311"/>
                    <a:pt x="2648" y="6311"/>
                  </a:cubicBezTo>
                  <a:lnTo>
                    <a:pt x="1442" y="6311"/>
                  </a:lnTo>
                  <a:cubicBezTo>
                    <a:pt x="1331" y="6311"/>
                    <a:pt x="1248" y="6394"/>
                    <a:pt x="1248" y="6491"/>
                  </a:cubicBezTo>
                  <a:cubicBezTo>
                    <a:pt x="1248" y="6588"/>
                    <a:pt x="1331" y="6671"/>
                    <a:pt x="1442" y="6671"/>
                  </a:cubicBezTo>
                  <a:lnTo>
                    <a:pt x="2648" y="6671"/>
                  </a:lnTo>
                  <a:cubicBezTo>
                    <a:pt x="3550" y="6671"/>
                    <a:pt x="4299" y="5937"/>
                    <a:pt x="4299" y="5035"/>
                  </a:cubicBezTo>
                  <a:lnTo>
                    <a:pt x="4299" y="3940"/>
                  </a:lnTo>
                  <a:cubicBezTo>
                    <a:pt x="4299" y="3842"/>
                    <a:pt x="4216" y="3759"/>
                    <a:pt x="4105" y="3759"/>
                  </a:cubicBezTo>
                  <a:lnTo>
                    <a:pt x="3744" y="3759"/>
                  </a:lnTo>
                  <a:lnTo>
                    <a:pt x="4729" y="2692"/>
                  </a:lnTo>
                  <a:lnTo>
                    <a:pt x="5727" y="3759"/>
                  </a:lnTo>
                  <a:lnTo>
                    <a:pt x="5366" y="3759"/>
                  </a:lnTo>
                  <a:cubicBezTo>
                    <a:pt x="5255" y="3759"/>
                    <a:pt x="5172" y="3842"/>
                    <a:pt x="5172" y="3940"/>
                  </a:cubicBezTo>
                  <a:lnTo>
                    <a:pt x="5172" y="5035"/>
                  </a:lnTo>
                  <a:cubicBezTo>
                    <a:pt x="5172" y="5937"/>
                    <a:pt x="5921" y="6671"/>
                    <a:pt x="6823" y="6671"/>
                  </a:cubicBezTo>
                  <a:lnTo>
                    <a:pt x="7960" y="6671"/>
                  </a:lnTo>
                  <a:cubicBezTo>
                    <a:pt x="8057" y="6671"/>
                    <a:pt x="8140" y="6588"/>
                    <a:pt x="8140" y="6491"/>
                  </a:cubicBezTo>
                  <a:cubicBezTo>
                    <a:pt x="8140" y="6394"/>
                    <a:pt x="8057" y="6311"/>
                    <a:pt x="7960" y="6311"/>
                  </a:cubicBezTo>
                  <a:lnTo>
                    <a:pt x="6823" y="6311"/>
                  </a:lnTo>
                  <a:cubicBezTo>
                    <a:pt x="6171" y="6311"/>
                    <a:pt x="5630" y="5811"/>
                    <a:pt x="5561" y="5188"/>
                  </a:cubicBezTo>
                  <a:lnTo>
                    <a:pt x="8001" y="5188"/>
                  </a:lnTo>
                  <a:cubicBezTo>
                    <a:pt x="8820" y="5188"/>
                    <a:pt x="9471" y="4535"/>
                    <a:pt x="9471" y="3731"/>
                  </a:cubicBezTo>
                  <a:cubicBezTo>
                    <a:pt x="9471" y="2913"/>
                    <a:pt x="8820" y="2261"/>
                    <a:pt x="8001" y="2261"/>
                  </a:cubicBezTo>
                  <a:cubicBezTo>
                    <a:pt x="7669" y="1540"/>
                    <a:pt x="6920" y="1068"/>
                    <a:pt x="6130" y="1068"/>
                  </a:cubicBezTo>
                  <a:lnTo>
                    <a:pt x="6060" y="1068"/>
                  </a:lnTo>
                  <a:cubicBezTo>
                    <a:pt x="5769" y="584"/>
                    <a:pt x="5311" y="209"/>
                    <a:pt x="4771" y="15"/>
                  </a:cubicBezTo>
                  <a:cubicBezTo>
                    <a:pt x="4748" y="5"/>
                    <a:pt x="4726" y="1"/>
                    <a:pt x="4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4041001" y="3040861"/>
              <a:ext cx="328675" cy="59555"/>
            </a:xfrm>
            <a:custGeom>
              <a:avLst/>
              <a:gdLst/>
              <a:ahLst/>
              <a:cxnLst/>
              <a:rect l="l" t="t" r="r" b="b"/>
              <a:pathLst>
                <a:path w="6893" h="1249" extrusionOk="0">
                  <a:moveTo>
                    <a:pt x="3495" y="0"/>
                  </a:moveTo>
                  <a:cubicBezTo>
                    <a:pt x="3425" y="0"/>
                    <a:pt x="3370" y="28"/>
                    <a:pt x="3342" y="69"/>
                  </a:cubicBezTo>
                  <a:cubicBezTo>
                    <a:pt x="2954" y="583"/>
                    <a:pt x="2343" y="873"/>
                    <a:pt x="1720" y="873"/>
                  </a:cubicBezTo>
                  <a:lnTo>
                    <a:pt x="194" y="873"/>
                  </a:lnTo>
                  <a:cubicBezTo>
                    <a:pt x="83" y="873"/>
                    <a:pt x="0" y="957"/>
                    <a:pt x="0" y="1067"/>
                  </a:cubicBezTo>
                  <a:cubicBezTo>
                    <a:pt x="0" y="1165"/>
                    <a:pt x="83" y="1248"/>
                    <a:pt x="194" y="1248"/>
                  </a:cubicBezTo>
                  <a:lnTo>
                    <a:pt x="1720" y="1248"/>
                  </a:lnTo>
                  <a:cubicBezTo>
                    <a:pt x="2385" y="1248"/>
                    <a:pt x="3037" y="957"/>
                    <a:pt x="3481" y="472"/>
                  </a:cubicBezTo>
                  <a:cubicBezTo>
                    <a:pt x="3939" y="957"/>
                    <a:pt x="4590" y="1248"/>
                    <a:pt x="5256" y="1248"/>
                  </a:cubicBezTo>
                  <a:lnTo>
                    <a:pt x="6712" y="1248"/>
                  </a:lnTo>
                  <a:cubicBezTo>
                    <a:pt x="6809" y="1248"/>
                    <a:pt x="6892" y="1165"/>
                    <a:pt x="6892" y="1067"/>
                  </a:cubicBezTo>
                  <a:cubicBezTo>
                    <a:pt x="6892" y="957"/>
                    <a:pt x="6809" y="873"/>
                    <a:pt x="6712" y="873"/>
                  </a:cubicBezTo>
                  <a:lnTo>
                    <a:pt x="5256" y="873"/>
                  </a:lnTo>
                  <a:cubicBezTo>
                    <a:pt x="4632" y="873"/>
                    <a:pt x="4007" y="568"/>
                    <a:pt x="3634" y="69"/>
                  </a:cubicBezTo>
                  <a:cubicBezTo>
                    <a:pt x="3606" y="28"/>
                    <a:pt x="3550" y="0"/>
                    <a:pt x="34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4158016" y="2723432"/>
              <a:ext cx="19884" cy="17881"/>
            </a:xfrm>
            <a:custGeom>
              <a:avLst/>
              <a:gdLst/>
              <a:ahLst/>
              <a:cxnLst/>
              <a:rect l="l" t="t" r="r" b="b"/>
              <a:pathLst>
                <a:path w="417" h="375" extrusionOk="0">
                  <a:moveTo>
                    <a:pt x="208" y="0"/>
                  </a:moveTo>
                  <a:cubicBezTo>
                    <a:pt x="185" y="0"/>
                    <a:pt x="162" y="4"/>
                    <a:pt x="139" y="14"/>
                  </a:cubicBezTo>
                  <a:cubicBezTo>
                    <a:pt x="56" y="56"/>
                    <a:pt x="0" y="167"/>
                    <a:pt x="42" y="263"/>
                  </a:cubicBezTo>
                  <a:cubicBezTo>
                    <a:pt x="74" y="327"/>
                    <a:pt x="147" y="375"/>
                    <a:pt x="217" y="375"/>
                  </a:cubicBezTo>
                  <a:cubicBezTo>
                    <a:pt x="238" y="375"/>
                    <a:pt x="258" y="371"/>
                    <a:pt x="278" y="361"/>
                  </a:cubicBezTo>
                  <a:cubicBezTo>
                    <a:pt x="375" y="319"/>
                    <a:pt x="416" y="208"/>
                    <a:pt x="389" y="111"/>
                  </a:cubicBezTo>
                  <a:cubicBezTo>
                    <a:pt x="357" y="48"/>
                    <a:pt x="284" y="0"/>
                    <a:pt x="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35"/>
          <p:cNvGrpSpPr/>
          <p:nvPr/>
        </p:nvGrpSpPr>
        <p:grpSpPr>
          <a:xfrm>
            <a:off x="5320042" y="3471448"/>
            <a:ext cx="451029" cy="385615"/>
            <a:chOff x="4716105" y="2735973"/>
            <a:chExt cx="451029" cy="385615"/>
          </a:xfrm>
        </p:grpSpPr>
        <p:sp>
          <p:nvSpPr>
            <p:cNvPr id="646" name="Google Shape;646;p35"/>
            <p:cNvSpPr/>
            <p:nvPr/>
          </p:nvSpPr>
          <p:spPr>
            <a:xfrm>
              <a:off x="4716105" y="3021645"/>
              <a:ext cx="451029" cy="99943"/>
            </a:xfrm>
            <a:custGeom>
              <a:avLst/>
              <a:gdLst/>
              <a:ahLst/>
              <a:cxnLst/>
              <a:rect l="l" t="t" r="r" b="b"/>
              <a:pathLst>
                <a:path w="9459" h="2096" extrusionOk="0">
                  <a:moveTo>
                    <a:pt x="1041" y="0"/>
                  </a:moveTo>
                  <a:cubicBezTo>
                    <a:pt x="459" y="0"/>
                    <a:pt x="1" y="472"/>
                    <a:pt x="1" y="1041"/>
                  </a:cubicBezTo>
                  <a:cubicBezTo>
                    <a:pt x="1" y="1624"/>
                    <a:pt x="459" y="2095"/>
                    <a:pt x="1041" y="2095"/>
                  </a:cubicBezTo>
                  <a:lnTo>
                    <a:pt x="8419" y="2095"/>
                  </a:lnTo>
                  <a:cubicBezTo>
                    <a:pt x="9002" y="2095"/>
                    <a:pt x="9459" y="1624"/>
                    <a:pt x="9459" y="1041"/>
                  </a:cubicBezTo>
                  <a:cubicBezTo>
                    <a:pt x="9459" y="472"/>
                    <a:pt x="9002" y="0"/>
                    <a:pt x="8419" y="0"/>
                  </a:cubicBezTo>
                  <a:lnTo>
                    <a:pt x="5548" y="0"/>
                  </a:lnTo>
                  <a:cubicBezTo>
                    <a:pt x="5437" y="0"/>
                    <a:pt x="5354" y="84"/>
                    <a:pt x="5354" y="195"/>
                  </a:cubicBezTo>
                  <a:cubicBezTo>
                    <a:pt x="5354" y="292"/>
                    <a:pt x="5437" y="375"/>
                    <a:pt x="5548" y="375"/>
                  </a:cubicBezTo>
                  <a:lnTo>
                    <a:pt x="8419" y="375"/>
                  </a:lnTo>
                  <a:cubicBezTo>
                    <a:pt x="8793" y="375"/>
                    <a:pt x="9098" y="681"/>
                    <a:pt x="9098" y="1041"/>
                  </a:cubicBezTo>
                  <a:cubicBezTo>
                    <a:pt x="9098" y="1415"/>
                    <a:pt x="8793" y="1720"/>
                    <a:pt x="8419" y="1720"/>
                  </a:cubicBezTo>
                  <a:lnTo>
                    <a:pt x="1041" y="1720"/>
                  </a:lnTo>
                  <a:cubicBezTo>
                    <a:pt x="666" y="1720"/>
                    <a:pt x="361" y="1415"/>
                    <a:pt x="361" y="1041"/>
                  </a:cubicBezTo>
                  <a:cubicBezTo>
                    <a:pt x="361" y="681"/>
                    <a:pt x="666" y="375"/>
                    <a:pt x="1041" y="375"/>
                  </a:cubicBezTo>
                  <a:lnTo>
                    <a:pt x="3912" y="375"/>
                  </a:lnTo>
                  <a:cubicBezTo>
                    <a:pt x="4023" y="375"/>
                    <a:pt x="4106" y="292"/>
                    <a:pt x="4106" y="195"/>
                  </a:cubicBezTo>
                  <a:cubicBezTo>
                    <a:pt x="4106" y="84"/>
                    <a:pt x="4023" y="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4756493" y="3049397"/>
              <a:ext cx="371685" cy="44392"/>
            </a:xfrm>
            <a:custGeom>
              <a:avLst/>
              <a:gdLst/>
              <a:ahLst/>
              <a:cxnLst/>
              <a:rect l="l" t="t" r="r" b="b"/>
              <a:pathLst>
                <a:path w="7795" h="931" extrusionOk="0">
                  <a:moveTo>
                    <a:pt x="1193" y="1"/>
                  </a:moveTo>
                  <a:cubicBezTo>
                    <a:pt x="1095" y="1"/>
                    <a:pt x="1012" y="84"/>
                    <a:pt x="1012" y="182"/>
                  </a:cubicBezTo>
                  <a:lnTo>
                    <a:pt x="1012" y="278"/>
                  </a:lnTo>
                  <a:lnTo>
                    <a:pt x="194" y="278"/>
                  </a:lnTo>
                  <a:cubicBezTo>
                    <a:pt x="84" y="278"/>
                    <a:pt x="0" y="361"/>
                    <a:pt x="0" y="459"/>
                  </a:cubicBezTo>
                  <a:cubicBezTo>
                    <a:pt x="0" y="570"/>
                    <a:pt x="84" y="653"/>
                    <a:pt x="194" y="653"/>
                  </a:cubicBezTo>
                  <a:lnTo>
                    <a:pt x="1012" y="653"/>
                  </a:lnTo>
                  <a:lnTo>
                    <a:pt x="1012" y="750"/>
                  </a:lnTo>
                  <a:cubicBezTo>
                    <a:pt x="1012" y="847"/>
                    <a:pt x="1095" y="931"/>
                    <a:pt x="1193" y="931"/>
                  </a:cubicBezTo>
                  <a:cubicBezTo>
                    <a:pt x="1289" y="931"/>
                    <a:pt x="1373" y="847"/>
                    <a:pt x="1373" y="750"/>
                  </a:cubicBezTo>
                  <a:lnTo>
                    <a:pt x="1373" y="653"/>
                  </a:lnTo>
                  <a:lnTo>
                    <a:pt x="7613" y="653"/>
                  </a:lnTo>
                  <a:cubicBezTo>
                    <a:pt x="7711" y="653"/>
                    <a:pt x="7794" y="570"/>
                    <a:pt x="7794" y="459"/>
                  </a:cubicBezTo>
                  <a:cubicBezTo>
                    <a:pt x="7794" y="361"/>
                    <a:pt x="7711" y="278"/>
                    <a:pt x="7613" y="278"/>
                  </a:cubicBezTo>
                  <a:lnTo>
                    <a:pt x="1373" y="278"/>
                  </a:lnTo>
                  <a:lnTo>
                    <a:pt x="1373" y="182"/>
                  </a:lnTo>
                  <a:cubicBezTo>
                    <a:pt x="1373" y="84"/>
                    <a:pt x="1289" y="1"/>
                    <a:pt x="1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4716105" y="2735973"/>
              <a:ext cx="449074" cy="252670"/>
            </a:xfrm>
            <a:custGeom>
              <a:avLst/>
              <a:gdLst/>
              <a:ahLst/>
              <a:cxnLst/>
              <a:rect l="l" t="t" r="r" b="b"/>
              <a:pathLst>
                <a:path w="9418" h="5299" extrusionOk="0">
                  <a:moveTo>
                    <a:pt x="3884" y="361"/>
                  </a:moveTo>
                  <a:cubicBezTo>
                    <a:pt x="4675" y="361"/>
                    <a:pt x="5382" y="792"/>
                    <a:pt x="5770" y="1470"/>
                  </a:cubicBezTo>
                  <a:cubicBezTo>
                    <a:pt x="5798" y="1540"/>
                    <a:pt x="5868" y="1568"/>
                    <a:pt x="5951" y="1568"/>
                  </a:cubicBezTo>
                  <a:cubicBezTo>
                    <a:pt x="5992" y="1554"/>
                    <a:pt x="6047" y="1554"/>
                    <a:pt x="6089" y="1554"/>
                  </a:cubicBezTo>
                  <a:cubicBezTo>
                    <a:pt x="6783" y="1554"/>
                    <a:pt x="7421" y="1997"/>
                    <a:pt x="7670" y="2635"/>
                  </a:cubicBezTo>
                  <a:cubicBezTo>
                    <a:pt x="7698" y="2719"/>
                    <a:pt x="7781" y="2761"/>
                    <a:pt x="7864" y="2761"/>
                  </a:cubicBezTo>
                  <a:cubicBezTo>
                    <a:pt x="7892" y="2761"/>
                    <a:pt x="7933" y="2746"/>
                    <a:pt x="7961" y="2746"/>
                  </a:cubicBezTo>
                  <a:cubicBezTo>
                    <a:pt x="8558" y="2746"/>
                    <a:pt x="9057" y="3246"/>
                    <a:pt x="9057" y="3842"/>
                  </a:cubicBezTo>
                  <a:cubicBezTo>
                    <a:pt x="9057" y="4438"/>
                    <a:pt x="8558" y="4924"/>
                    <a:pt x="7961" y="4924"/>
                  </a:cubicBezTo>
                  <a:lnTo>
                    <a:pt x="1748" y="4924"/>
                  </a:lnTo>
                  <a:cubicBezTo>
                    <a:pt x="986" y="4924"/>
                    <a:pt x="361" y="4314"/>
                    <a:pt x="361" y="3551"/>
                  </a:cubicBezTo>
                  <a:cubicBezTo>
                    <a:pt x="361" y="3205"/>
                    <a:pt x="500" y="2872"/>
                    <a:pt x="736" y="2608"/>
                  </a:cubicBezTo>
                  <a:cubicBezTo>
                    <a:pt x="972" y="2358"/>
                    <a:pt x="1291" y="2206"/>
                    <a:pt x="1637" y="2178"/>
                  </a:cubicBezTo>
                  <a:cubicBezTo>
                    <a:pt x="1720" y="2164"/>
                    <a:pt x="1790" y="2108"/>
                    <a:pt x="1804" y="2025"/>
                  </a:cubicBezTo>
                  <a:cubicBezTo>
                    <a:pt x="2026" y="1069"/>
                    <a:pt x="2900" y="361"/>
                    <a:pt x="3884" y="361"/>
                  </a:cubicBezTo>
                  <a:close/>
                  <a:moveTo>
                    <a:pt x="3884" y="0"/>
                  </a:moveTo>
                  <a:cubicBezTo>
                    <a:pt x="2774" y="0"/>
                    <a:pt x="1776" y="749"/>
                    <a:pt x="1471" y="1818"/>
                  </a:cubicBezTo>
                  <a:cubicBezTo>
                    <a:pt x="1083" y="1887"/>
                    <a:pt x="736" y="2067"/>
                    <a:pt x="459" y="2358"/>
                  </a:cubicBezTo>
                  <a:cubicBezTo>
                    <a:pt x="167" y="2678"/>
                    <a:pt x="1" y="3107"/>
                    <a:pt x="1" y="3551"/>
                  </a:cubicBezTo>
                  <a:cubicBezTo>
                    <a:pt x="1" y="4508"/>
                    <a:pt x="777" y="5298"/>
                    <a:pt x="1748" y="5298"/>
                  </a:cubicBezTo>
                  <a:lnTo>
                    <a:pt x="7961" y="5298"/>
                  </a:lnTo>
                  <a:cubicBezTo>
                    <a:pt x="8765" y="5298"/>
                    <a:pt x="9418" y="4647"/>
                    <a:pt x="9418" y="3842"/>
                  </a:cubicBezTo>
                  <a:cubicBezTo>
                    <a:pt x="9418" y="3038"/>
                    <a:pt x="8765" y="2386"/>
                    <a:pt x="7961" y="2386"/>
                  </a:cubicBezTo>
                  <a:cubicBezTo>
                    <a:pt x="7754" y="2040"/>
                    <a:pt x="7545" y="1735"/>
                    <a:pt x="7199" y="1513"/>
                  </a:cubicBezTo>
                  <a:cubicBezTo>
                    <a:pt x="6870" y="1303"/>
                    <a:pt x="6480" y="1192"/>
                    <a:pt x="6099" y="1192"/>
                  </a:cubicBezTo>
                  <a:cubicBezTo>
                    <a:pt x="6077" y="1192"/>
                    <a:pt x="6055" y="1192"/>
                    <a:pt x="6034" y="1193"/>
                  </a:cubicBezTo>
                  <a:cubicBezTo>
                    <a:pt x="5576" y="444"/>
                    <a:pt x="4758" y="0"/>
                    <a:pt x="38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4797501" y="2871537"/>
              <a:ext cx="19884" cy="17643"/>
            </a:xfrm>
            <a:custGeom>
              <a:avLst/>
              <a:gdLst/>
              <a:ahLst/>
              <a:cxnLst/>
              <a:rect l="l" t="t" r="r" b="b"/>
              <a:pathLst>
                <a:path w="417" h="370" extrusionOk="0">
                  <a:moveTo>
                    <a:pt x="200" y="0"/>
                  </a:moveTo>
                  <a:cubicBezTo>
                    <a:pt x="179" y="0"/>
                    <a:pt x="158" y="5"/>
                    <a:pt x="139" y="14"/>
                  </a:cubicBezTo>
                  <a:cubicBezTo>
                    <a:pt x="41" y="56"/>
                    <a:pt x="0" y="167"/>
                    <a:pt x="28" y="251"/>
                  </a:cubicBezTo>
                  <a:cubicBezTo>
                    <a:pt x="61" y="328"/>
                    <a:pt x="138" y="370"/>
                    <a:pt x="217" y="370"/>
                  </a:cubicBezTo>
                  <a:cubicBezTo>
                    <a:pt x="237" y="370"/>
                    <a:pt x="258" y="367"/>
                    <a:pt x="277" y="362"/>
                  </a:cubicBezTo>
                  <a:cubicBezTo>
                    <a:pt x="361" y="319"/>
                    <a:pt x="416" y="208"/>
                    <a:pt x="374" y="112"/>
                  </a:cubicBezTo>
                  <a:cubicBezTo>
                    <a:pt x="342" y="48"/>
                    <a:pt x="270" y="0"/>
                    <a:pt x="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4864258" y="2858949"/>
              <a:ext cx="17929" cy="43057"/>
            </a:xfrm>
            <a:custGeom>
              <a:avLst/>
              <a:gdLst/>
              <a:ahLst/>
              <a:cxnLst/>
              <a:rect l="l" t="t" r="r" b="b"/>
              <a:pathLst>
                <a:path w="376" h="903" extrusionOk="0">
                  <a:moveTo>
                    <a:pt x="194" y="1"/>
                  </a:moveTo>
                  <a:cubicBezTo>
                    <a:pt x="83" y="1"/>
                    <a:pt x="0" y="84"/>
                    <a:pt x="0" y="182"/>
                  </a:cubicBezTo>
                  <a:lnTo>
                    <a:pt x="0" y="709"/>
                  </a:lnTo>
                  <a:cubicBezTo>
                    <a:pt x="0" y="820"/>
                    <a:pt x="83" y="903"/>
                    <a:pt x="194" y="903"/>
                  </a:cubicBezTo>
                  <a:cubicBezTo>
                    <a:pt x="292" y="903"/>
                    <a:pt x="375" y="820"/>
                    <a:pt x="375" y="709"/>
                  </a:cubicBezTo>
                  <a:lnTo>
                    <a:pt x="375" y="182"/>
                  </a:lnTo>
                  <a:cubicBezTo>
                    <a:pt x="375" y="84"/>
                    <a:pt x="29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4831165" y="2839112"/>
              <a:ext cx="17929" cy="82729"/>
            </a:xfrm>
            <a:custGeom>
              <a:avLst/>
              <a:gdLst/>
              <a:ahLst/>
              <a:cxnLst/>
              <a:rect l="l" t="t" r="r" b="b"/>
              <a:pathLst>
                <a:path w="376" h="1735" extrusionOk="0">
                  <a:moveTo>
                    <a:pt x="195" y="1"/>
                  </a:moveTo>
                  <a:cubicBezTo>
                    <a:pt x="84" y="1"/>
                    <a:pt x="1" y="84"/>
                    <a:pt x="1" y="182"/>
                  </a:cubicBezTo>
                  <a:lnTo>
                    <a:pt x="1" y="1554"/>
                  </a:lnTo>
                  <a:cubicBezTo>
                    <a:pt x="1" y="1652"/>
                    <a:pt x="84" y="1735"/>
                    <a:pt x="195" y="1735"/>
                  </a:cubicBezTo>
                  <a:cubicBezTo>
                    <a:pt x="293" y="1735"/>
                    <a:pt x="376" y="1652"/>
                    <a:pt x="376" y="1554"/>
                  </a:cubicBezTo>
                  <a:lnTo>
                    <a:pt x="376" y="182"/>
                  </a:lnTo>
                  <a:cubicBezTo>
                    <a:pt x="376" y="84"/>
                    <a:pt x="293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4897303" y="2812028"/>
              <a:ext cx="17929" cy="136896"/>
            </a:xfrm>
            <a:custGeom>
              <a:avLst/>
              <a:gdLst/>
              <a:ahLst/>
              <a:cxnLst/>
              <a:rect l="l" t="t" r="r" b="b"/>
              <a:pathLst>
                <a:path w="376" h="2871" extrusionOk="0">
                  <a:moveTo>
                    <a:pt x="181" y="1"/>
                  </a:moveTo>
                  <a:cubicBezTo>
                    <a:pt x="84" y="1"/>
                    <a:pt x="1" y="84"/>
                    <a:pt x="1" y="181"/>
                  </a:cubicBezTo>
                  <a:lnTo>
                    <a:pt x="1" y="2691"/>
                  </a:lnTo>
                  <a:cubicBezTo>
                    <a:pt x="1" y="2788"/>
                    <a:pt x="84" y="2871"/>
                    <a:pt x="181" y="2871"/>
                  </a:cubicBezTo>
                  <a:cubicBezTo>
                    <a:pt x="292" y="2871"/>
                    <a:pt x="376" y="2788"/>
                    <a:pt x="376" y="2691"/>
                  </a:cubicBezTo>
                  <a:lnTo>
                    <a:pt x="376" y="181"/>
                  </a:lnTo>
                  <a:cubicBezTo>
                    <a:pt x="376" y="84"/>
                    <a:pt x="292" y="1"/>
                    <a:pt x="1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4930395" y="2847075"/>
              <a:ext cx="17881" cy="66183"/>
            </a:xfrm>
            <a:custGeom>
              <a:avLst/>
              <a:gdLst/>
              <a:ahLst/>
              <a:cxnLst/>
              <a:rect l="l" t="t" r="r" b="b"/>
              <a:pathLst>
                <a:path w="375" h="1388" extrusionOk="0">
                  <a:moveTo>
                    <a:pt x="181" y="0"/>
                  </a:moveTo>
                  <a:cubicBezTo>
                    <a:pt x="83" y="0"/>
                    <a:pt x="0" y="84"/>
                    <a:pt x="0" y="194"/>
                  </a:cubicBezTo>
                  <a:lnTo>
                    <a:pt x="0" y="1207"/>
                  </a:lnTo>
                  <a:cubicBezTo>
                    <a:pt x="0" y="1304"/>
                    <a:pt x="83" y="1387"/>
                    <a:pt x="181" y="1387"/>
                  </a:cubicBezTo>
                  <a:cubicBezTo>
                    <a:pt x="292" y="1387"/>
                    <a:pt x="375" y="1304"/>
                    <a:pt x="375" y="1207"/>
                  </a:cubicBezTo>
                  <a:lnTo>
                    <a:pt x="375" y="194"/>
                  </a:lnTo>
                  <a:cubicBezTo>
                    <a:pt x="375" y="84"/>
                    <a:pt x="292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5028242" y="2871775"/>
              <a:ext cx="20694" cy="17166"/>
            </a:xfrm>
            <a:custGeom>
              <a:avLst/>
              <a:gdLst/>
              <a:ahLst/>
              <a:cxnLst/>
              <a:rect l="l" t="t" r="r" b="b"/>
              <a:pathLst>
                <a:path w="434" h="360" extrusionOk="0">
                  <a:moveTo>
                    <a:pt x="210" y="0"/>
                  </a:moveTo>
                  <a:cubicBezTo>
                    <a:pt x="182" y="0"/>
                    <a:pt x="153" y="7"/>
                    <a:pt x="126" y="24"/>
                  </a:cubicBezTo>
                  <a:cubicBezTo>
                    <a:pt x="43" y="65"/>
                    <a:pt x="0" y="162"/>
                    <a:pt x="43" y="246"/>
                  </a:cubicBezTo>
                  <a:cubicBezTo>
                    <a:pt x="70" y="322"/>
                    <a:pt x="140" y="360"/>
                    <a:pt x="211" y="360"/>
                  </a:cubicBezTo>
                  <a:cubicBezTo>
                    <a:pt x="282" y="360"/>
                    <a:pt x="354" y="322"/>
                    <a:pt x="389" y="246"/>
                  </a:cubicBezTo>
                  <a:cubicBezTo>
                    <a:pt x="433" y="122"/>
                    <a:pt x="326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4963440" y="2864957"/>
              <a:ext cx="17929" cy="30469"/>
            </a:xfrm>
            <a:custGeom>
              <a:avLst/>
              <a:gdLst/>
              <a:ahLst/>
              <a:cxnLst/>
              <a:rect l="l" t="t" r="r" b="b"/>
              <a:pathLst>
                <a:path w="376" h="639" extrusionOk="0">
                  <a:moveTo>
                    <a:pt x="181" y="0"/>
                  </a:moveTo>
                  <a:cubicBezTo>
                    <a:pt x="84" y="0"/>
                    <a:pt x="0" y="83"/>
                    <a:pt x="0" y="194"/>
                  </a:cubicBezTo>
                  <a:lnTo>
                    <a:pt x="0" y="444"/>
                  </a:lnTo>
                  <a:cubicBezTo>
                    <a:pt x="0" y="555"/>
                    <a:pt x="84" y="638"/>
                    <a:pt x="181" y="638"/>
                  </a:cubicBezTo>
                  <a:cubicBezTo>
                    <a:pt x="292" y="638"/>
                    <a:pt x="375" y="555"/>
                    <a:pt x="375" y="444"/>
                  </a:cubicBezTo>
                  <a:lnTo>
                    <a:pt x="375" y="194"/>
                  </a:lnTo>
                  <a:cubicBezTo>
                    <a:pt x="375" y="83"/>
                    <a:pt x="292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4996484" y="2845120"/>
              <a:ext cx="17929" cy="71428"/>
            </a:xfrm>
            <a:custGeom>
              <a:avLst/>
              <a:gdLst/>
              <a:ahLst/>
              <a:cxnLst/>
              <a:rect l="l" t="t" r="r" b="b"/>
              <a:pathLst>
                <a:path w="376" h="1498" extrusionOk="0">
                  <a:moveTo>
                    <a:pt x="182" y="0"/>
                  </a:moveTo>
                  <a:cubicBezTo>
                    <a:pt x="84" y="0"/>
                    <a:pt x="1" y="83"/>
                    <a:pt x="1" y="180"/>
                  </a:cubicBezTo>
                  <a:lnTo>
                    <a:pt x="1" y="1317"/>
                  </a:lnTo>
                  <a:cubicBezTo>
                    <a:pt x="1" y="1415"/>
                    <a:pt x="84" y="1498"/>
                    <a:pt x="182" y="1498"/>
                  </a:cubicBezTo>
                  <a:cubicBezTo>
                    <a:pt x="293" y="1498"/>
                    <a:pt x="376" y="1415"/>
                    <a:pt x="376" y="1317"/>
                  </a:cubicBezTo>
                  <a:lnTo>
                    <a:pt x="376" y="180"/>
                  </a:lnTo>
                  <a:cubicBezTo>
                    <a:pt x="376" y="83"/>
                    <a:pt x="29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4931682" y="3022074"/>
              <a:ext cx="19884" cy="17547"/>
            </a:xfrm>
            <a:custGeom>
              <a:avLst/>
              <a:gdLst/>
              <a:ahLst/>
              <a:cxnLst/>
              <a:rect l="l" t="t" r="r" b="b"/>
              <a:pathLst>
                <a:path w="417" h="368" extrusionOk="0">
                  <a:moveTo>
                    <a:pt x="220" y="0"/>
                  </a:moveTo>
                  <a:cubicBezTo>
                    <a:pt x="183" y="0"/>
                    <a:pt x="145" y="11"/>
                    <a:pt x="112" y="34"/>
                  </a:cubicBezTo>
                  <a:cubicBezTo>
                    <a:pt x="28" y="89"/>
                    <a:pt x="1" y="200"/>
                    <a:pt x="56" y="283"/>
                  </a:cubicBezTo>
                  <a:cubicBezTo>
                    <a:pt x="92" y="337"/>
                    <a:pt x="151" y="368"/>
                    <a:pt x="211" y="368"/>
                  </a:cubicBezTo>
                  <a:cubicBezTo>
                    <a:pt x="243" y="368"/>
                    <a:pt x="276" y="358"/>
                    <a:pt x="306" y="339"/>
                  </a:cubicBezTo>
                  <a:cubicBezTo>
                    <a:pt x="389" y="283"/>
                    <a:pt x="417" y="158"/>
                    <a:pt x="361" y="75"/>
                  </a:cubicBezTo>
                  <a:cubicBezTo>
                    <a:pt x="328" y="25"/>
                    <a:pt x="275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35"/>
          <p:cNvGrpSpPr/>
          <p:nvPr/>
        </p:nvGrpSpPr>
        <p:grpSpPr>
          <a:xfrm>
            <a:off x="5319062" y="1788221"/>
            <a:ext cx="452984" cy="451792"/>
            <a:chOff x="3985449" y="1953008"/>
            <a:chExt cx="452984" cy="451792"/>
          </a:xfrm>
        </p:grpSpPr>
        <p:sp>
          <p:nvSpPr>
            <p:cNvPr id="659" name="Google Shape;659;p35"/>
            <p:cNvSpPr/>
            <p:nvPr/>
          </p:nvSpPr>
          <p:spPr>
            <a:xfrm>
              <a:off x="3985449" y="1953008"/>
              <a:ext cx="452984" cy="451792"/>
            </a:xfrm>
            <a:custGeom>
              <a:avLst/>
              <a:gdLst/>
              <a:ahLst/>
              <a:cxnLst/>
              <a:rect l="l" t="t" r="r" b="b"/>
              <a:pathLst>
                <a:path w="9500" h="9475" extrusionOk="0">
                  <a:moveTo>
                    <a:pt x="5172" y="2275"/>
                  </a:moveTo>
                  <a:cubicBezTo>
                    <a:pt x="5270" y="2275"/>
                    <a:pt x="5353" y="2358"/>
                    <a:pt x="5353" y="2469"/>
                  </a:cubicBezTo>
                  <a:cubicBezTo>
                    <a:pt x="5353" y="2552"/>
                    <a:pt x="5283" y="2636"/>
                    <a:pt x="5187" y="2650"/>
                  </a:cubicBezTo>
                  <a:lnTo>
                    <a:pt x="888" y="2650"/>
                  </a:lnTo>
                  <a:cubicBezTo>
                    <a:pt x="805" y="2636"/>
                    <a:pt x="735" y="2552"/>
                    <a:pt x="735" y="2469"/>
                  </a:cubicBezTo>
                  <a:cubicBezTo>
                    <a:pt x="735" y="2358"/>
                    <a:pt x="818" y="2275"/>
                    <a:pt x="916" y="2275"/>
                  </a:cubicBezTo>
                  <a:close/>
                  <a:moveTo>
                    <a:pt x="4978" y="3024"/>
                  </a:moveTo>
                  <a:lnTo>
                    <a:pt x="4729" y="3912"/>
                  </a:lnTo>
                  <a:lnTo>
                    <a:pt x="1359" y="3912"/>
                  </a:lnTo>
                  <a:lnTo>
                    <a:pt x="1095" y="3024"/>
                  </a:lnTo>
                  <a:close/>
                  <a:moveTo>
                    <a:pt x="5437" y="4287"/>
                  </a:moveTo>
                  <a:cubicBezTo>
                    <a:pt x="5589" y="4287"/>
                    <a:pt x="5714" y="4411"/>
                    <a:pt x="5714" y="4564"/>
                  </a:cubicBezTo>
                  <a:lnTo>
                    <a:pt x="5714" y="5119"/>
                  </a:lnTo>
                  <a:lnTo>
                    <a:pt x="5672" y="5119"/>
                  </a:lnTo>
                  <a:cubicBezTo>
                    <a:pt x="5653" y="5113"/>
                    <a:pt x="5635" y="5110"/>
                    <a:pt x="5617" y="5110"/>
                  </a:cubicBezTo>
                  <a:cubicBezTo>
                    <a:pt x="5502" y="5110"/>
                    <a:pt x="5413" y="5220"/>
                    <a:pt x="5437" y="5340"/>
                  </a:cubicBezTo>
                  <a:lnTo>
                    <a:pt x="5658" y="6241"/>
                  </a:lnTo>
                  <a:cubicBezTo>
                    <a:pt x="5589" y="6408"/>
                    <a:pt x="5533" y="6589"/>
                    <a:pt x="5505" y="6768"/>
                  </a:cubicBezTo>
                  <a:cubicBezTo>
                    <a:pt x="5478" y="6768"/>
                    <a:pt x="5450" y="6783"/>
                    <a:pt x="5437" y="6783"/>
                  </a:cubicBezTo>
                  <a:lnTo>
                    <a:pt x="652" y="6783"/>
                  </a:lnTo>
                  <a:cubicBezTo>
                    <a:pt x="500" y="6783"/>
                    <a:pt x="374" y="6644"/>
                    <a:pt x="374" y="6491"/>
                  </a:cubicBezTo>
                  <a:lnTo>
                    <a:pt x="374" y="4564"/>
                  </a:lnTo>
                  <a:cubicBezTo>
                    <a:pt x="374" y="4411"/>
                    <a:pt x="500" y="4287"/>
                    <a:pt x="652" y="4287"/>
                  </a:cubicBezTo>
                  <a:close/>
                  <a:moveTo>
                    <a:pt x="7387" y="5516"/>
                  </a:moveTo>
                  <a:cubicBezTo>
                    <a:pt x="7790" y="5516"/>
                    <a:pt x="8184" y="5670"/>
                    <a:pt x="8487" y="5964"/>
                  </a:cubicBezTo>
                  <a:cubicBezTo>
                    <a:pt x="9083" y="6574"/>
                    <a:pt x="9083" y="7559"/>
                    <a:pt x="8487" y="8155"/>
                  </a:cubicBezTo>
                  <a:cubicBezTo>
                    <a:pt x="8182" y="8460"/>
                    <a:pt x="7787" y="8613"/>
                    <a:pt x="7392" y="8613"/>
                  </a:cubicBezTo>
                  <a:cubicBezTo>
                    <a:pt x="6997" y="8613"/>
                    <a:pt x="6601" y="8460"/>
                    <a:pt x="6296" y="8155"/>
                  </a:cubicBezTo>
                  <a:cubicBezTo>
                    <a:pt x="5894" y="7754"/>
                    <a:pt x="5755" y="7171"/>
                    <a:pt x="5908" y="6630"/>
                  </a:cubicBezTo>
                  <a:cubicBezTo>
                    <a:pt x="5936" y="6533"/>
                    <a:pt x="5977" y="6436"/>
                    <a:pt x="6019" y="6352"/>
                  </a:cubicBezTo>
                  <a:cubicBezTo>
                    <a:pt x="6047" y="6311"/>
                    <a:pt x="6047" y="6256"/>
                    <a:pt x="6032" y="6214"/>
                  </a:cubicBezTo>
                  <a:lnTo>
                    <a:pt x="5880" y="5548"/>
                  </a:lnTo>
                  <a:lnTo>
                    <a:pt x="6546" y="5714"/>
                  </a:lnTo>
                  <a:cubicBezTo>
                    <a:pt x="6587" y="5714"/>
                    <a:pt x="6629" y="5714"/>
                    <a:pt x="6670" y="5687"/>
                  </a:cubicBezTo>
                  <a:cubicBezTo>
                    <a:pt x="6900" y="5572"/>
                    <a:pt x="7145" y="5516"/>
                    <a:pt x="7387" y="5516"/>
                  </a:cubicBezTo>
                  <a:close/>
                  <a:moveTo>
                    <a:pt x="1872" y="1"/>
                  </a:moveTo>
                  <a:cubicBezTo>
                    <a:pt x="1511" y="1"/>
                    <a:pt x="1193" y="250"/>
                    <a:pt x="1095" y="598"/>
                  </a:cubicBezTo>
                  <a:lnTo>
                    <a:pt x="707" y="1957"/>
                  </a:lnTo>
                  <a:cubicBezTo>
                    <a:pt x="500" y="2040"/>
                    <a:pt x="361" y="2234"/>
                    <a:pt x="361" y="2469"/>
                  </a:cubicBezTo>
                  <a:cubicBezTo>
                    <a:pt x="361" y="2691"/>
                    <a:pt x="500" y="2900"/>
                    <a:pt x="707" y="2983"/>
                  </a:cubicBezTo>
                  <a:lnTo>
                    <a:pt x="971" y="3912"/>
                  </a:lnTo>
                  <a:lnTo>
                    <a:pt x="652" y="3912"/>
                  </a:lnTo>
                  <a:cubicBezTo>
                    <a:pt x="291" y="3912"/>
                    <a:pt x="0" y="4203"/>
                    <a:pt x="0" y="4564"/>
                  </a:cubicBezTo>
                  <a:lnTo>
                    <a:pt x="0" y="6491"/>
                  </a:lnTo>
                  <a:cubicBezTo>
                    <a:pt x="0" y="6852"/>
                    <a:pt x="291" y="7143"/>
                    <a:pt x="652" y="7143"/>
                  </a:cubicBezTo>
                  <a:lnTo>
                    <a:pt x="1206" y="7143"/>
                  </a:lnTo>
                  <a:lnTo>
                    <a:pt x="1511" y="9320"/>
                  </a:lnTo>
                  <a:cubicBezTo>
                    <a:pt x="1525" y="9410"/>
                    <a:pt x="1596" y="9475"/>
                    <a:pt x="1693" y="9475"/>
                  </a:cubicBezTo>
                  <a:cubicBezTo>
                    <a:pt x="1702" y="9475"/>
                    <a:pt x="1711" y="9474"/>
                    <a:pt x="1720" y="9473"/>
                  </a:cubicBezTo>
                  <a:cubicBezTo>
                    <a:pt x="1816" y="9459"/>
                    <a:pt x="1886" y="9362"/>
                    <a:pt x="1872" y="9265"/>
                  </a:cubicBezTo>
                  <a:lnTo>
                    <a:pt x="1581" y="7143"/>
                  </a:lnTo>
                  <a:lnTo>
                    <a:pt x="4507" y="7143"/>
                  </a:lnTo>
                  <a:lnTo>
                    <a:pt x="4202" y="9265"/>
                  </a:lnTo>
                  <a:cubicBezTo>
                    <a:pt x="4188" y="9362"/>
                    <a:pt x="4272" y="9459"/>
                    <a:pt x="4368" y="9473"/>
                  </a:cubicBezTo>
                  <a:lnTo>
                    <a:pt x="4396" y="9473"/>
                  </a:lnTo>
                  <a:cubicBezTo>
                    <a:pt x="4479" y="9473"/>
                    <a:pt x="4562" y="9403"/>
                    <a:pt x="4577" y="9320"/>
                  </a:cubicBezTo>
                  <a:lnTo>
                    <a:pt x="4882" y="7143"/>
                  </a:lnTo>
                  <a:lnTo>
                    <a:pt x="5478" y="7143"/>
                  </a:lnTo>
                  <a:cubicBezTo>
                    <a:pt x="5478" y="7212"/>
                    <a:pt x="5492" y="7268"/>
                    <a:pt x="5492" y="7337"/>
                  </a:cubicBezTo>
                  <a:cubicBezTo>
                    <a:pt x="5561" y="7754"/>
                    <a:pt x="5742" y="8127"/>
                    <a:pt x="6032" y="8419"/>
                  </a:cubicBezTo>
                  <a:cubicBezTo>
                    <a:pt x="6407" y="8793"/>
                    <a:pt x="6907" y="8974"/>
                    <a:pt x="7391" y="8974"/>
                  </a:cubicBezTo>
                  <a:cubicBezTo>
                    <a:pt x="7877" y="8974"/>
                    <a:pt x="8377" y="8793"/>
                    <a:pt x="8750" y="8419"/>
                  </a:cubicBezTo>
                  <a:cubicBezTo>
                    <a:pt x="9499" y="7670"/>
                    <a:pt x="9499" y="6450"/>
                    <a:pt x="8750" y="5714"/>
                  </a:cubicBezTo>
                  <a:cubicBezTo>
                    <a:pt x="8445" y="5409"/>
                    <a:pt x="8085" y="5230"/>
                    <a:pt x="7669" y="5174"/>
                  </a:cubicBezTo>
                  <a:cubicBezTo>
                    <a:pt x="7575" y="5160"/>
                    <a:pt x="7481" y="5153"/>
                    <a:pt x="7387" y="5153"/>
                  </a:cubicBezTo>
                  <a:cubicBezTo>
                    <a:pt x="7104" y="5153"/>
                    <a:pt x="6823" y="5216"/>
                    <a:pt x="6574" y="5340"/>
                  </a:cubicBezTo>
                  <a:lnTo>
                    <a:pt x="6088" y="5215"/>
                  </a:lnTo>
                  <a:lnTo>
                    <a:pt x="6088" y="4564"/>
                  </a:lnTo>
                  <a:cubicBezTo>
                    <a:pt x="6088" y="4203"/>
                    <a:pt x="5783" y="3912"/>
                    <a:pt x="5437" y="3912"/>
                  </a:cubicBezTo>
                  <a:lnTo>
                    <a:pt x="5117" y="3912"/>
                  </a:lnTo>
                  <a:lnTo>
                    <a:pt x="5381" y="2983"/>
                  </a:lnTo>
                  <a:cubicBezTo>
                    <a:pt x="5575" y="2900"/>
                    <a:pt x="5727" y="2691"/>
                    <a:pt x="5727" y="2469"/>
                  </a:cubicBezTo>
                  <a:cubicBezTo>
                    <a:pt x="5727" y="2234"/>
                    <a:pt x="5575" y="2040"/>
                    <a:pt x="5381" y="1957"/>
                  </a:cubicBezTo>
                  <a:lnTo>
                    <a:pt x="4993" y="598"/>
                  </a:lnTo>
                  <a:cubicBezTo>
                    <a:pt x="4895" y="250"/>
                    <a:pt x="4577" y="1"/>
                    <a:pt x="4202" y="1"/>
                  </a:cubicBezTo>
                  <a:lnTo>
                    <a:pt x="3856" y="1"/>
                  </a:lnTo>
                  <a:cubicBezTo>
                    <a:pt x="3745" y="1"/>
                    <a:pt x="3661" y="84"/>
                    <a:pt x="3661" y="195"/>
                  </a:cubicBezTo>
                  <a:cubicBezTo>
                    <a:pt x="3661" y="293"/>
                    <a:pt x="3745" y="376"/>
                    <a:pt x="3856" y="376"/>
                  </a:cubicBezTo>
                  <a:lnTo>
                    <a:pt x="4202" y="376"/>
                  </a:lnTo>
                  <a:cubicBezTo>
                    <a:pt x="4410" y="376"/>
                    <a:pt x="4577" y="514"/>
                    <a:pt x="4632" y="694"/>
                  </a:cubicBezTo>
                  <a:lnTo>
                    <a:pt x="4978" y="1915"/>
                  </a:lnTo>
                  <a:lnTo>
                    <a:pt x="1095" y="1915"/>
                  </a:lnTo>
                  <a:lnTo>
                    <a:pt x="1443" y="694"/>
                  </a:lnTo>
                  <a:cubicBezTo>
                    <a:pt x="1498" y="514"/>
                    <a:pt x="1678" y="376"/>
                    <a:pt x="1872" y="376"/>
                  </a:cubicBezTo>
                  <a:lnTo>
                    <a:pt x="2219" y="376"/>
                  </a:lnTo>
                  <a:cubicBezTo>
                    <a:pt x="2330" y="376"/>
                    <a:pt x="2413" y="293"/>
                    <a:pt x="2413" y="195"/>
                  </a:cubicBezTo>
                  <a:cubicBezTo>
                    <a:pt x="2413" y="84"/>
                    <a:pt x="2330" y="1"/>
                    <a:pt x="2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4028412" y="2177216"/>
              <a:ext cx="38384" cy="76769"/>
            </a:xfrm>
            <a:custGeom>
              <a:avLst/>
              <a:gdLst/>
              <a:ahLst/>
              <a:cxnLst/>
              <a:rect l="l" t="t" r="r" b="b"/>
              <a:pathLst>
                <a:path w="805" h="1610" extrusionOk="0">
                  <a:moveTo>
                    <a:pt x="181" y="1"/>
                  </a:moveTo>
                  <a:cubicBezTo>
                    <a:pt x="83" y="1"/>
                    <a:pt x="0" y="84"/>
                    <a:pt x="0" y="180"/>
                  </a:cubicBezTo>
                  <a:lnTo>
                    <a:pt x="0" y="1428"/>
                  </a:lnTo>
                  <a:cubicBezTo>
                    <a:pt x="0" y="1512"/>
                    <a:pt x="70" y="1595"/>
                    <a:pt x="153" y="1609"/>
                  </a:cubicBezTo>
                  <a:lnTo>
                    <a:pt x="625" y="1609"/>
                  </a:lnTo>
                  <a:cubicBezTo>
                    <a:pt x="721" y="1609"/>
                    <a:pt x="805" y="1526"/>
                    <a:pt x="805" y="1415"/>
                  </a:cubicBezTo>
                  <a:cubicBezTo>
                    <a:pt x="805" y="1317"/>
                    <a:pt x="721" y="1234"/>
                    <a:pt x="625" y="1234"/>
                  </a:cubicBezTo>
                  <a:lnTo>
                    <a:pt x="375" y="1234"/>
                  </a:lnTo>
                  <a:lnTo>
                    <a:pt x="375" y="180"/>
                  </a:lnTo>
                  <a:cubicBezTo>
                    <a:pt x="375" y="84"/>
                    <a:pt x="292" y="1"/>
                    <a:pt x="1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4082629" y="2177216"/>
              <a:ext cx="17929" cy="76769"/>
            </a:xfrm>
            <a:custGeom>
              <a:avLst/>
              <a:gdLst/>
              <a:ahLst/>
              <a:cxnLst/>
              <a:rect l="l" t="t" r="r" b="b"/>
              <a:pathLst>
                <a:path w="376" h="1610" extrusionOk="0">
                  <a:moveTo>
                    <a:pt x="194" y="1"/>
                  </a:moveTo>
                  <a:cubicBezTo>
                    <a:pt x="84" y="1"/>
                    <a:pt x="0" y="84"/>
                    <a:pt x="0" y="180"/>
                  </a:cubicBezTo>
                  <a:lnTo>
                    <a:pt x="0" y="1428"/>
                  </a:lnTo>
                  <a:cubicBezTo>
                    <a:pt x="0" y="1526"/>
                    <a:pt x="84" y="1609"/>
                    <a:pt x="194" y="1609"/>
                  </a:cubicBezTo>
                  <a:cubicBezTo>
                    <a:pt x="292" y="1609"/>
                    <a:pt x="375" y="1526"/>
                    <a:pt x="375" y="1428"/>
                  </a:cubicBezTo>
                  <a:lnTo>
                    <a:pt x="375" y="180"/>
                  </a:lnTo>
                  <a:cubicBezTo>
                    <a:pt x="375" y="84"/>
                    <a:pt x="29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4192396" y="2177836"/>
              <a:ext cx="42342" cy="76149"/>
            </a:xfrm>
            <a:custGeom>
              <a:avLst/>
              <a:gdLst/>
              <a:ahLst/>
              <a:cxnLst/>
              <a:rect l="l" t="t" r="r" b="b"/>
              <a:pathLst>
                <a:path w="888" h="1597" extrusionOk="0">
                  <a:moveTo>
                    <a:pt x="195" y="1"/>
                  </a:moveTo>
                  <a:cubicBezTo>
                    <a:pt x="84" y="1"/>
                    <a:pt x="0" y="84"/>
                    <a:pt x="0" y="182"/>
                  </a:cubicBezTo>
                  <a:lnTo>
                    <a:pt x="0" y="1415"/>
                  </a:lnTo>
                  <a:cubicBezTo>
                    <a:pt x="0" y="1513"/>
                    <a:pt x="84" y="1596"/>
                    <a:pt x="195" y="1596"/>
                  </a:cubicBezTo>
                  <a:lnTo>
                    <a:pt x="708" y="1596"/>
                  </a:lnTo>
                  <a:cubicBezTo>
                    <a:pt x="805" y="1596"/>
                    <a:pt x="888" y="1513"/>
                    <a:pt x="888" y="1415"/>
                  </a:cubicBezTo>
                  <a:cubicBezTo>
                    <a:pt x="888" y="1304"/>
                    <a:pt x="805" y="1221"/>
                    <a:pt x="708" y="1221"/>
                  </a:cubicBezTo>
                  <a:lnTo>
                    <a:pt x="375" y="1221"/>
                  </a:lnTo>
                  <a:lnTo>
                    <a:pt x="375" y="986"/>
                  </a:lnTo>
                  <a:lnTo>
                    <a:pt x="666" y="986"/>
                  </a:lnTo>
                  <a:cubicBezTo>
                    <a:pt x="777" y="986"/>
                    <a:pt x="860" y="903"/>
                    <a:pt x="860" y="792"/>
                  </a:cubicBezTo>
                  <a:cubicBezTo>
                    <a:pt x="860" y="694"/>
                    <a:pt x="777" y="611"/>
                    <a:pt x="666" y="611"/>
                  </a:cubicBezTo>
                  <a:lnTo>
                    <a:pt x="375" y="611"/>
                  </a:lnTo>
                  <a:lnTo>
                    <a:pt x="375" y="361"/>
                  </a:lnTo>
                  <a:lnTo>
                    <a:pt x="708" y="361"/>
                  </a:lnTo>
                  <a:cubicBezTo>
                    <a:pt x="805" y="361"/>
                    <a:pt x="888" y="278"/>
                    <a:pt x="888" y="182"/>
                  </a:cubicBezTo>
                  <a:cubicBezTo>
                    <a:pt x="888" y="84"/>
                    <a:pt x="805" y="1"/>
                    <a:pt x="7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4115673" y="2177216"/>
              <a:ext cx="61558" cy="76769"/>
            </a:xfrm>
            <a:custGeom>
              <a:avLst/>
              <a:gdLst/>
              <a:ahLst/>
              <a:cxnLst/>
              <a:rect l="l" t="t" r="r" b="b"/>
              <a:pathLst>
                <a:path w="1291" h="1610" extrusionOk="0">
                  <a:moveTo>
                    <a:pt x="207" y="0"/>
                  </a:moveTo>
                  <a:cubicBezTo>
                    <a:pt x="185" y="0"/>
                    <a:pt x="162" y="5"/>
                    <a:pt x="139" y="14"/>
                  </a:cubicBezTo>
                  <a:cubicBezTo>
                    <a:pt x="43" y="42"/>
                    <a:pt x="1" y="153"/>
                    <a:pt x="28" y="250"/>
                  </a:cubicBezTo>
                  <a:lnTo>
                    <a:pt x="459" y="1471"/>
                  </a:lnTo>
                  <a:cubicBezTo>
                    <a:pt x="487" y="1554"/>
                    <a:pt x="570" y="1609"/>
                    <a:pt x="653" y="1609"/>
                  </a:cubicBezTo>
                  <a:cubicBezTo>
                    <a:pt x="750" y="1609"/>
                    <a:pt x="833" y="1554"/>
                    <a:pt x="861" y="1456"/>
                  </a:cubicBezTo>
                  <a:lnTo>
                    <a:pt x="1263" y="250"/>
                  </a:lnTo>
                  <a:cubicBezTo>
                    <a:pt x="1291" y="153"/>
                    <a:pt x="1236" y="42"/>
                    <a:pt x="1138" y="14"/>
                  </a:cubicBezTo>
                  <a:cubicBezTo>
                    <a:pt x="1116" y="5"/>
                    <a:pt x="1094" y="0"/>
                    <a:pt x="1073" y="0"/>
                  </a:cubicBezTo>
                  <a:cubicBezTo>
                    <a:pt x="1001" y="0"/>
                    <a:pt x="937" y="50"/>
                    <a:pt x="916" y="125"/>
                  </a:cubicBezTo>
                  <a:lnTo>
                    <a:pt x="653" y="901"/>
                  </a:lnTo>
                  <a:lnTo>
                    <a:pt x="376" y="125"/>
                  </a:lnTo>
                  <a:cubicBezTo>
                    <a:pt x="354" y="50"/>
                    <a:pt x="283" y="0"/>
                    <a:pt x="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4296871" y="2232339"/>
              <a:ext cx="93315" cy="107619"/>
            </a:xfrm>
            <a:custGeom>
              <a:avLst/>
              <a:gdLst/>
              <a:ahLst/>
              <a:cxnLst/>
              <a:rect l="l" t="t" r="r" b="b"/>
              <a:pathLst>
                <a:path w="1957" h="2257" extrusionOk="0">
                  <a:moveTo>
                    <a:pt x="736" y="1548"/>
                  </a:moveTo>
                  <a:cubicBezTo>
                    <a:pt x="833" y="1548"/>
                    <a:pt x="903" y="1631"/>
                    <a:pt x="903" y="1715"/>
                  </a:cubicBezTo>
                  <a:cubicBezTo>
                    <a:pt x="903" y="1812"/>
                    <a:pt x="833" y="1881"/>
                    <a:pt x="736" y="1881"/>
                  </a:cubicBezTo>
                  <a:lnTo>
                    <a:pt x="542" y="1881"/>
                  </a:lnTo>
                  <a:cubicBezTo>
                    <a:pt x="459" y="1881"/>
                    <a:pt x="376" y="1812"/>
                    <a:pt x="376" y="1715"/>
                  </a:cubicBezTo>
                  <a:cubicBezTo>
                    <a:pt x="376" y="1631"/>
                    <a:pt x="459" y="1548"/>
                    <a:pt x="542" y="1548"/>
                  </a:cubicBezTo>
                  <a:close/>
                  <a:moveTo>
                    <a:pt x="1094" y="1"/>
                  </a:moveTo>
                  <a:cubicBezTo>
                    <a:pt x="1077" y="1"/>
                    <a:pt x="1059" y="4"/>
                    <a:pt x="1041" y="9"/>
                  </a:cubicBezTo>
                  <a:cubicBezTo>
                    <a:pt x="958" y="23"/>
                    <a:pt x="903" y="106"/>
                    <a:pt x="903" y="189"/>
                  </a:cubicBezTo>
                  <a:lnTo>
                    <a:pt x="903" y="1202"/>
                  </a:lnTo>
                  <a:cubicBezTo>
                    <a:pt x="847" y="1188"/>
                    <a:pt x="792" y="1188"/>
                    <a:pt x="736" y="1188"/>
                  </a:cubicBezTo>
                  <a:lnTo>
                    <a:pt x="555" y="1188"/>
                  </a:lnTo>
                  <a:cubicBezTo>
                    <a:pt x="265" y="1188"/>
                    <a:pt x="15" y="1410"/>
                    <a:pt x="15" y="1701"/>
                  </a:cubicBezTo>
                  <a:cubicBezTo>
                    <a:pt x="1" y="2006"/>
                    <a:pt x="250" y="2256"/>
                    <a:pt x="542" y="2256"/>
                  </a:cubicBezTo>
                  <a:lnTo>
                    <a:pt x="736" y="2256"/>
                  </a:lnTo>
                  <a:cubicBezTo>
                    <a:pt x="1041" y="2256"/>
                    <a:pt x="1276" y="2006"/>
                    <a:pt x="1276" y="1715"/>
                  </a:cubicBezTo>
                  <a:lnTo>
                    <a:pt x="1276" y="578"/>
                  </a:lnTo>
                  <a:cubicBezTo>
                    <a:pt x="1304" y="592"/>
                    <a:pt x="1346" y="605"/>
                    <a:pt x="1387" y="620"/>
                  </a:cubicBezTo>
                  <a:cubicBezTo>
                    <a:pt x="1526" y="661"/>
                    <a:pt x="1568" y="758"/>
                    <a:pt x="1568" y="758"/>
                  </a:cubicBezTo>
                  <a:cubicBezTo>
                    <a:pt x="1568" y="758"/>
                    <a:pt x="1568" y="772"/>
                    <a:pt x="1581" y="786"/>
                  </a:cubicBezTo>
                  <a:cubicBezTo>
                    <a:pt x="1606" y="870"/>
                    <a:pt x="1683" y="913"/>
                    <a:pt x="1766" y="913"/>
                  </a:cubicBezTo>
                  <a:cubicBezTo>
                    <a:pt x="1779" y="913"/>
                    <a:pt x="1791" y="912"/>
                    <a:pt x="1803" y="910"/>
                  </a:cubicBezTo>
                  <a:cubicBezTo>
                    <a:pt x="1901" y="869"/>
                    <a:pt x="1956" y="772"/>
                    <a:pt x="1929" y="675"/>
                  </a:cubicBezTo>
                  <a:lnTo>
                    <a:pt x="1929" y="661"/>
                  </a:lnTo>
                  <a:cubicBezTo>
                    <a:pt x="1914" y="633"/>
                    <a:pt x="1831" y="370"/>
                    <a:pt x="1498" y="259"/>
                  </a:cubicBezTo>
                  <a:cubicBezTo>
                    <a:pt x="1332" y="217"/>
                    <a:pt x="1263" y="106"/>
                    <a:pt x="1249" y="93"/>
                  </a:cubicBezTo>
                  <a:cubicBezTo>
                    <a:pt x="1216" y="38"/>
                    <a:pt x="1158" y="1"/>
                    <a:pt x="1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4120346" y="1953437"/>
              <a:ext cx="19884" cy="17547"/>
            </a:xfrm>
            <a:custGeom>
              <a:avLst/>
              <a:gdLst/>
              <a:ahLst/>
              <a:cxnLst/>
              <a:rect l="l" t="t" r="r" b="b"/>
              <a:pathLst>
                <a:path w="417" h="368" extrusionOk="0">
                  <a:moveTo>
                    <a:pt x="220" y="0"/>
                  </a:moveTo>
                  <a:cubicBezTo>
                    <a:pt x="183" y="0"/>
                    <a:pt x="145" y="12"/>
                    <a:pt x="111" y="34"/>
                  </a:cubicBezTo>
                  <a:cubicBezTo>
                    <a:pt x="28" y="89"/>
                    <a:pt x="0" y="200"/>
                    <a:pt x="56" y="284"/>
                  </a:cubicBezTo>
                  <a:cubicBezTo>
                    <a:pt x="92" y="337"/>
                    <a:pt x="156" y="368"/>
                    <a:pt x="220" y="368"/>
                  </a:cubicBezTo>
                  <a:cubicBezTo>
                    <a:pt x="255" y="368"/>
                    <a:pt x="289" y="359"/>
                    <a:pt x="319" y="339"/>
                  </a:cubicBezTo>
                  <a:cubicBezTo>
                    <a:pt x="402" y="284"/>
                    <a:pt x="416" y="158"/>
                    <a:pt x="361" y="75"/>
                  </a:cubicBezTo>
                  <a:cubicBezTo>
                    <a:pt x="328" y="25"/>
                    <a:pt x="275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35"/>
          <p:cNvGrpSpPr/>
          <p:nvPr/>
        </p:nvGrpSpPr>
        <p:grpSpPr>
          <a:xfrm>
            <a:off x="1771511" y="1834796"/>
            <a:ext cx="451029" cy="358620"/>
            <a:chOff x="4716105" y="1999833"/>
            <a:chExt cx="451029" cy="358620"/>
          </a:xfrm>
        </p:grpSpPr>
        <p:sp>
          <p:nvSpPr>
            <p:cNvPr id="667" name="Google Shape;667;p35"/>
            <p:cNvSpPr/>
            <p:nvPr/>
          </p:nvSpPr>
          <p:spPr>
            <a:xfrm>
              <a:off x="4716105" y="1999977"/>
              <a:ext cx="451029" cy="358477"/>
            </a:xfrm>
            <a:custGeom>
              <a:avLst/>
              <a:gdLst/>
              <a:ahLst/>
              <a:cxnLst/>
              <a:rect l="l" t="t" r="r" b="b"/>
              <a:pathLst>
                <a:path w="9459" h="7518" extrusionOk="0">
                  <a:moveTo>
                    <a:pt x="9098" y="5922"/>
                  </a:moveTo>
                  <a:lnTo>
                    <a:pt x="9098" y="6796"/>
                  </a:lnTo>
                  <a:cubicBezTo>
                    <a:pt x="9098" y="6990"/>
                    <a:pt x="8932" y="7142"/>
                    <a:pt x="8752" y="7142"/>
                  </a:cubicBezTo>
                  <a:lnTo>
                    <a:pt x="709" y="7142"/>
                  </a:lnTo>
                  <a:cubicBezTo>
                    <a:pt x="514" y="7142"/>
                    <a:pt x="361" y="6990"/>
                    <a:pt x="361" y="6796"/>
                  </a:cubicBezTo>
                  <a:lnTo>
                    <a:pt x="361" y="5922"/>
                  </a:lnTo>
                  <a:close/>
                  <a:moveTo>
                    <a:pt x="709" y="1"/>
                  </a:moveTo>
                  <a:cubicBezTo>
                    <a:pt x="320" y="1"/>
                    <a:pt x="1" y="319"/>
                    <a:pt x="1" y="708"/>
                  </a:cubicBezTo>
                  <a:lnTo>
                    <a:pt x="1" y="6796"/>
                  </a:lnTo>
                  <a:cubicBezTo>
                    <a:pt x="1" y="7198"/>
                    <a:pt x="320" y="7517"/>
                    <a:pt x="709" y="7517"/>
                  </a:cubicBezTo>
                  <a:lnTo>
                    <a:pt x="8752" y="7517"/>
                  </a:lnTo>
                  <a:cubicBezTo>
                    <a:pt x="9140" y="7517"/>
                    <a:pt x="9459" y="7198"/>
                    <a:pt x="9459" y="6796"/>
                  </a:cubicBezTo>
                  <a:lnTo>
                    <a:pt x="9459" y="708"/>
                  </a:lnTo>
                  <a:cubicBezTo>
                    <a:pt x="9459" y="319"/>
                    <a:pt x="9140" y="1"/>
                    <a:pt x="8752" y="1"/>
                  </a:cubicBezTo>
                  <a:lnTo>
                    <a:pt x="5548" y="1"/>
                  </a:lnTo>
                  <a:cubicBezTo>
                    <a:pt x="5437" y="1"/>
                    <a:pt x="5354" y="84"/>
                    <a:pt x="5354" y="181"/>
                  </a:cubicBezTo>
                  <a:cubicBezTo>
                    <a:pt x="5354" y="278"/>
                    <a:pt x="5437" y="362"/>
                    <a:pt x="5548" y="362"/>
                  </a:cubicBezTo>
                  <a:lnTo>
                    <a:pt x="8752" y="362"/>
                  </a:lnTo>
                  <a:cubicBezTo>
                    <a:pt x="8932" y="362"/>
                    <a:pt x="9098" y="528"/>
                    <a:pt x="9098" y="708"/>
                  </a:cubicBezTo>
                  <a:lnTo>
                    <a:pt x="9098" y="5548"/>
                  </a:lnTo>
                  <a:lnTo>
                    <a:pt x="361" y="5548"/>
                  </a:lnTo>
                  <a:lnTo>
                    <a:pt x="361" y="708"/>
                  </a:lnTo>
                  <a:cubicBezTo>
                    <a:pt x="361" y="528"/>
                    <a:pt x="514" y="362"/>
                    <a:pt x="709" y="362"/>
                  </a:cubicBezTo>
                  <a:lnTo>
                    <a:pt x="3912" y="362"/>
                  </a:lnTo>
                  <a:cubicBezTo>
                    <a:pt x="4023" y="362"/>
                    <a:pt x="4106" y="278"/>
                    <a:pt x="4106" y="181"/>
                  </a:cubicBezTo>
                  <a:cubicBezTo>
                    <a:pt x="4106" y="84"/>
                    <a:pt x="4023" y="1"/>
                    <a:pt x="39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4953521" y="2048948"/>
              <a:ext cx="57553" cy="187154"/>
            </a:xfrm>
            <a:custGeom>
              <a:avLst/>
              <a:gdLst/>
              <a:ahLst/>
              <a:cxnLst/>
              <a:rect l="l" t="t" r="r" b="b"/>
              <a:pathLst>
                <a:path w="1207" h="3925" extrusionOk="0">
                  <a:moveTo>
                    <a:pt x="611" y="1221"/>
                  </a:moveTo>
                  <a:cubicBezTo>
                    <a:pt x="735" y="1221"/>
                    <a:pt x="833" y="1317"/>
                    <a:pt x="833" y="1456"/>
                  </a:cubicBezTo>
                  <a:cubicBezTo>
                    <a:pt x="833" y="1581"/>
                    <a:pt x="735" y="1678"/>
                    <a:pt x="611" y="1678"/>
                  </a:cubicBezTo>
                  <a:cubicBezTo>
                    <a:pt x="472" y="1678"/>
                    <a:pt x="375" y="1581"/>
                    <a:pt x="375" y="1456"/>
                  </a:cubicBezTo>
                  <a:cubicBezTo>
                    <a:pt x="375" y="1317"/>
                    <a:pt x="472" y="1221"/>
                    <a:pt x="611" y="1221"/>
                  </a:cubicBezTo>
                  <a:close/>
                  <a:moveTo>
                    <a:pt x="611" y="0"/>
                  </a:moveTo>
                  <a:cubicBezTo>
                    <a:pt x="500" y="0"/>
                    <a:pt x="417" y="83"/>
                    <a:pt x="417" y="180"/>
                  </a:cubicBezTo>
                  <a:lnTo>
                    <a:pt x="417" y="873"/>
                  </a:lnTo>
                  <a:cubicBezTo>
                    <a:pt x="181" y="957"/>
                    <a:pt x="1" y="1178"/>
                    <a:pt x="1" y="1456"/>
                  </a:cubicBezTo>
                  <a:cubicBezTo>
                    <a:pt x="1" y="1720"/>
                    <a:pt x="181" y="1942"/>
                    <a:pt x="417" y="2025"/>
                  </a:cubicBezTo>
                  <a:lnTo>
                    <a:pt x="417" y="3745"/>
                  </a:lnTo>
                  <a:cubicBezTo>
                    <a:pt x="417" y="3841"/>
                    <a:pt x="500" y="3924"/>
                    <a:pt x="611" y="3924"/>
                  </a:cubicBezTo>
                  <a:cubicBezTo>
                    <a:pt x="708" y="3924"/>
                    <a:pt x="791" y="3841"/>
                    <a:pt x="791" y="3745"/>
                  </a:cubicBezTo>
                  <a:lnTo>
                    <a:pt x="791" y="2025"/>
                  </a:lnTo>
                  <a:cubicBezTo>
                    <a:pt x="1027" y="1942"/>
                    <a:pt x="1207" y="1720"/>
                    <a:pt x="1207" y="1456"/>
                  </a:cubicBezTo>
                  <a:cubicBezTo>
                    <a:pt x="1207" y="1178"/>
                    <a:pt x="1027" y="957"/>
                    <a:pt x="791" y="873"/>
                  </a:cubicBezTo>
                  <a:lnTo>
                    <a:pt x="791" y="180"/>
                  </a:lnTo>
                  <a:cubicBezTo>
                    <a:pt x="791" y="83"/>
                    <a:pt x="708" y="0"/>
                    <a:pt x="6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4786200" y="2048948"/>
              <a:ext cx="57600" cy="187154"/>
            </a:xfrm>
            <a:custGeom>
              <a:avLst/>
              <a:gdLst/>
              <a:ahLst/>
              <a:cxnLst/>
              <a:rect l="l" t="t" r="r" b="b"/>
              <a:pathLst>
                <a:path w="1208" h="3925" extrusionOk="0">
                  <a:moveTo>
                    <a:pt x="598" y="1705"/>
                  </a:moveTo>
                  <a:cubicBezTo>
                    <a:pt x="722" y="1705"/>
                    <a:pt x="833" y="1816"/>
                    <a:pt x="833" y="1942"/>
                  </a:cubicBezTo>
                  <a:cubicBezTo>
                    <a:pt x="833" y="2066"/>
                    <a:pt x="722" y="2177"/>
                    <a:pt x="598" y="2177"/>
                  </a:cubicBezTo>
                  <a:cubicBezTo>
                    <a:pt x="472" y="2177"/>
                    <a:pt x="361" y="2066"/>
                    <a:pt x="361" y="1942"/>
                  </a:cubicBezTo>
                  <a:cubicBezTo>
                    <a:pt x="361" y="1816"/>
                    <a:pt x="472" y="1705"/>
                    <a:pt x="598" y="1705"/>
                  </a:cubicBezTo>
                  <a:close/>
                  <a:moveTo>
                    <a:pt x="598" y="0"/>
                  </a:moveTo>
                  <a:cubicBezTo>
                    <a:pt x="500" y="0"/>
                    <a:pt x="417" y="83"/>
                    <a:pt x="417" y="180"/>
                  </a:cubicBezTo>
                  <a:lnTo>
                    <a:pt x="417" y="1373"/>
                  </a:lnTo>
                  <a:cubicBezTo>
                    <a:pt x="167" y="1442"/>
                    <a:pt x="1" y="1678"/>
                    <a:pt x="1" y="1942"/>
                  </a:cubicBezTo>
                  <a:cubicBezTo>
                    <a:pt x="1" y="2205"/>
                    <a:pt x="167" y="2441"/>
                    <a:pt x="417" y="2510"/>
                  </a:cubicBezTo>
                  <a:lnTo>
                    <a:pt x="417" y="3745"/>
                  </a:lnTo>
                  <a:cubicBezTo>
                    <a:pt x="417" y="3841"/>
                    <a:pt x="500" y="3924"/>
                    <a:pt x="598" y="3924"/>
                  </a:cubicBezTo>
                  <a:cubicBezTo>
                    <a:pt x="694" y="3924"/>
                    <a:pt x="777" y="3841"/>
                    <a:pt x="777" y="3745"/>
                  </a:cubicBezTo>
                  <a:lnTo>
                    <a:pt x="777" y="2510"/>
                  </a:lnTo>
                  <a:cubicBezTo>
                    <a:pt x="1027" y="2441"/>
                    <a:pt x="1208" y="2205"/>
                    <a:pt x="1208" y="1942"/>
                  </a:cubicBezTo>
                  <a:cubicBezTo>
                    <a:pt x="1208" y="1678"/>
                    <a:pt x="1027" y="1442"/>
                    <a:pt x="777" y="1373"/>
                  </a:cubicBezTo>
                  <a:lnTo>
                    <a:pt x="777" y="180"/>
                  </a:lnTo>
                  <a:cubicBezTo>
                    <a:pt x="777" y="83"/>
                    <a:pt x="694" y="0"/>
                    <a:pt x="5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4872173" y="2048948"/>
              <a:ext cx="57600" cy="187154"/>
            </a:xfrm>
            <a:custGeom>
              <a:avLst/>
              <a:gdLst/>
              <a:ahLst/>
              <a:cxnLst/>
              <a:rect l="l" t="t" r="r" b="b"/>
              <a:pathLst>
                <a:path w="1208" h="3925" extrusionOk="0">
                  <a:moveTo>
                    <a:pt x="598" y="2371"/>
                  </a:moveTo>
                  <a:cubicBezTo>
                    <a:pt x="736" y="2371"/>
                    <a:pt x="833" y="2469"/>
                    <a:pt x="833" y="2607"/>
                  </a:cubicBezTo>
                  <a:cubicBezTo>
                    <a:pt x="833" y="2732"/>
                    <a:pt x="736" y="2843"/>
                    <a:pt x="598" y="2843"/>
                  </a:cubicBezTo>
                  <a:cubicBezTo>
                    <a:pt x="472" y="2843"/>
                    <a:pt x="361" y="2732"/>
                    <a:pt x="361" y="2607"/>
                  </a:cubicBezTo>
                  <a:cubicBezTo>
                    <a:pt x="361" y="2469"/>
                    <a:pt x="472" y="2371"/>
                    <a:pt x="598" y="2371"/>
                  </a:cubicBezTo>
                  <a:close/>
                  <a:moveTo>
                    <a:pt x="598" y="0"/>
                  </a:moveTo>
                  <a:cubicBezTo>
                    <a:pt x="500" y="0"/>
                    <a:pt x="417" y="83"/>
                    <a:pt x="417" y="180"/>
                  </a:cubicBezTo>
                  <a:lnTo>
                    <a:pt x="417" y="2025"/>
                  </a:lnTo>
                  <a:cubicBezTo>
                    <a:pt x="167" y="2108"/>
                    <a:pt x="1" y="2330"/>
                    <a:pt x="1" y="2607"/>
                  </a:cubicBezTo>
                  <a:cubicBezTo>
                    <a:pt x="1" y="2870"/>
                    <a:pt x="167" y="3092"/>
                    <a:pt x="417" y="3175"/>
                  </a:cubicBezTo>
                  <a:lnTo>
                    <a:pt x="417" y="3745"/>
                  </a:lnTo>
                  <a:cubicBezTo>
                    <a:pt x="417" y="3841"/>
                    <a:pt x="500" y="3924"/>
                    <a:pt x="598" y="3924"/>
                  </a:cubicBezTo>
                  <a:cubicBezTo>
                    <a:pt x="708" y="3924"/>
                    <a:pt x="792" y="3841"/>
                    <a:pt x="792" y="3745"/>
                  </a:cubicBezTo>
                  <a:lnTo>
                    <a:pt x="792" y="3175"/>
                  </a:lnTo>
                  <a:cubicBezTo>
                    <a:pt x="1027" y="3092"/>
                    <a:pt x="1208" y="2870"/>
                    <a:pt x="1208" y="2607"/>
                  </a:cubicBezTo>
                  <a:cubicBezTo>
                    <a:pt x="1208" y="2330"/>
                    <a:pt x="1027" y="2108"/>
                    <a:pt x="792" y="2025"/>
                  </a:cubicBezTo>
                  <a:lnTo>
                    <a:pt x="792" y="180"/>
                  </a:lnTo>
                  <a:cubicBezTo>
                    <a:pt x="792" y="83"/>
                    <a:pt x="708" y="0"/>
                    <a:pt x="5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5039495" y="2048948"/>
              <a:ext cx="57553" cy="187154"/>
            </a:xfrm>
            <a:custGeom>
              <a:avLst/>
              <a:gdLst/>
              <a:ahLst/>
              <a:cxnLst/>
              <a:rect l="l" t="t" r="r" b="b"/>
              <a:pathLst>
                <a:path w="1207" h="3925" extrusionOk="0">
                  <a:moveTo>
                    <a:pt x="611" y="3092"/>
                  </a:moveTo>
                  <a:cubicBezTo>
                    <a:pt x="735" y="3092"/>
                    <a:pt x="846" y="3203"/>
                    <a:pt x="846" y="3328"/>
                  </a:cubicBezTo>
                  <a:cubicBezTo>
                    <a:pt x="846" y="3453"/>
                    <a:pt x="735" y="3564"/>
                    <a:pt x="611" y="3564"/>
                  </a:cubicBezTo>
                  <a:cubicBezTo>
                    <a:pt x="472" y="3564"/>
                    <a:pt x="375" y="3453"/>
                    <a:pt x="375" y="3328"/>
                  </a:cubicBezTo>
                  <a:cubicBezTo>
                    <a:pt x="375" y="3203"/>
                    <a:pt x="472" y="3092"/>
                    <a:pt x="611" y="3092"/>
                  </a:cubicBezTo>
                  <a:close/>
                  <a:moveTo>
                    <a:pt x="611" y="0"/>
                  </a:moveTo>
                  <a:cubicBezTo>
                    <a:pt x="500" y="0"/>
                    <a:pt x="417" y="83"/>
                    <a:pt x="417" y="180"/>
                  </a:cubicBezTo>
                  <a:lnTo>
                    <a:pt x="417" y="2759"/>
                  </a:lnTo>
                  <a:cubicBezTo>
                    <a:pt x="181" y="2829"/>
                    <a:pt x="1" y="3064"/>
                    <a:pt x="1" y="3328"/>
                  </a:cubicBezTo>
                  <a:cubicBezTo>
                    <a:pt x="1" y="3661"/>
                    <a:pt x="278" y="3924"/>
                    <a:pt x="611" y="3924"/>
                  </a:cubicBezTo>
                  <a:cubicBezTo>
                    <a:pt x="944" y="3924"/>
                    <a:pt x="1207" y="3661"/>
                    <a:pt x="1207" y="3328"/>
                  </a:cubicBezTo>
                  <a:cubicBezTo>
                    <a:pt x="1207" y="3064"/>
                    <a:pt x="1040" y="2829"/>
                    <a:pt x="791" y="2759"/>
                  </a:cubicBezTo>
                  <a:lnTo>
                    <a:pt x="791" y="180"/>
                  </a:lnTo>
                  <a:cubicBezTo>
                    <a:pt x="791" y="83"/>
                    <a:pt x="707" y="0"/>
                    <a:pt x="6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4790873" y="2302195"/>
              <a:ext cx="46347" cy="17929"/>
            </a:xfrm>
            <a:custGeom>
              <a:avLst/>
              <a:gdLst/>
              <a:ahLst/>
              <a:cxnLst/>
              <a:rect l="l" t="t" r="r" b="b"/>
              <a:pathLst>
                <a:path w="972" h="376" extrusionOk="0">
                  <a:moveTo>
                    <a:pt x="180" y="0"/>
                  </a:moveTo>
                  <a:cubicBezTo>
                    <a:pt x="84" y="0"/>
                    <a:pt x="0" y="83"/>
                    <a:pt x="0" y="194"/>
                  </a:cubicBezTo>
                  <a:cubicBezTo>
                    <a:pt x="0" y="292"/>
                    <a:pt x="84" y="375"/>
                    <a:pt x="180" y="375"/>
                  </a:cubicBezTo>
                  <a:lnTo>
                    <a:pt x="777" y="375"/>
                  </a:lnTo>
                  <a:cubicBezTo>
                    <a:pt x="888" y="375"/>
                    <a:pt x="971" y="292"/>
                    <a:pt x="971" y="194"/>
                  </a:cubicBezTo>
                  <a:cubicBezTo>
                    <a:pt x="971" y="83"/>
                    <a:pt x="888" y="0"/>
                    <a:pt x="7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4877466" y="2302195"/>
              <a:ext cx="46347" cy="17929"/>
            </a:xfrm>
            <a:custGeom>
              <a:avLst/>
              <a:gdLst/>
              <a:ahLst/>
              <a:cxnLst/>
              <a:rect l="l" t="t" r="r" b="b"/>
              <a:pathLst>
                <a:path w="972" h="376" extrusionOk="0">
                  <a:moveTo>
                    <a:pt x="195" y="0"/>
                  </a:moveTo>
                  <a:cubicBezTo>
                    <a:pt x="84" y="0"/>
                    <a:pt x="1" y="83"/>
                    <a:pt x="1" y="194"/>
                  </a:cubicBezTo>
                  <a:cubicBezTo>
                    <a:pt x="1" y="292"/>
                    <a:pt x="84" y="375"/>
                    <a:pt x="195" y="375"/>
                  </a:cubicBezTo>
                  <a:lnTo>
                    <a:pt x="792" y="375"/>
                  </a:lnTo>
                  <a:cubicBezTo>
                    <a:pt x="888" y="375"/>
                    <a:pt x="971" y="292"/>
                    <a:pt x="971" y="194"/>
                  </a:cubicBezTo>
                  <a:cubicBezTo>
                    <a:pt x="971" y="83"/>
                    <a:pt x="888" y="0"/>
                    <a:pt x="7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4964775" y="2302195"/>
              <a:ext cx="46300" cy="17929"/>
            </a:xfrm>
            <a:custGeom>
              <a:avLst/>
              <a:gdLst/>
              <a:ahLst/>
              <a:cxnLst/>
              <a:rect l="l" t="t" r="r" b="b"/>
              <a:pathLst>
                <a:path w="971" h="376" extrusionOk="0">
                  <a:moveTo>
                    <a:pt x="181" y="0"/>
                  </a:moveTo>
                  <a:cubicBezTo>
                    <a:pt x="83" y="0"/>
                    <a:pt x="0" y="83"/>
                    <a:pt x="0" y="194"/>
                  </a:cubicBezTo>
                  <a:cubicBezTo>
                    <a:pt x="0" y="292"/>
                    <a:pt x="83" y="375"/>
                    <a:pt x="181" y="375"/>
                  </a:cubicBezTo>
                  <a:lnTo>
                    <a:pt x="777" y="375"/>
                  </a:lnTo>
                  <a:cubicBezTo>
                    <a:pt x="888" y="375"/>
                    <a:pt x="971" y="292"/>
                    <a:pt x="971" y="194"/>
                  </a:cubicBezTo>
                  <a:cubicBezTo>
                    <a:pt x="971" y="83"/>
                    <a:pt x="888" y="0"/>
                    <a:pt x="7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5051416" y="2302195"/>
              <a:ext cx="46347" cy="17929"/>
            </a:xfrm>
            <a:custGeom>
              <a:avLst/>
              <a:gdLst/>
              <a:ahLst/>
              <a:cxnLst/>
              <a:rect l="l" t="t" r="r" b="b"/>
              <a:pathLst>
                <a:path w="972" h="376" extrusionOk="0">
                  <a:moveTo>
                    <a:pt x="180" y="0"/>
                  </a:moveTo>
                  <a:cubicBezTo>
                    <a:pt x="84" y="0"/>
                    <a:pt x="0" y="83"/>
                    <a:pt x="0" y="194"/>
                  </a:cubicBezTo>
                  <a:cubicBezTo>
                    <a:pt x="0" y="292"/>
                    <a:pt x="84" y="375"/>
                    <a:pt x="180" y="375"/>
                  </a:cubicBezTo>
                  <a:lnTo>
                    <a:pt x="790" y="375"/>
                  </a:lnTo>
                  <a:cubicBezTo>
                    <a:pt x="888" y="375"/>
                    <a:pt x="971" y="292"/>
                    <a:pt x="971" y="194"/>
                  </a:cubicBezTo>
                  <a:cubicBezTo>
                    <a:pt x="971" y="83"/>
                    <a:pt x="888" y="0"/>
                    <a:pt x="7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4933018" y="1999833"/>
              <a:ext cx="19264" cy="17499"/>
            </a:xfrm>
            <a:custGeom>
              <a:avLst/>
              <a:gdLst/>
              <a:ahLst/>
              <a:cxnLst/>
              <a:rect l="l" t="t" r="r" b="b"/>
              <a:pathLst>
                <a:path w="404" h="367" extrusionOk="0">
                  <a:moveTo>
                    <a:pt x="195" y="0"/>
                  </a:moveTo>
                  <a:cubicBezTo>
                    <a:pt x="157" y="0"/>
                    <a:pt x="119" y="11"/>
                    <a:pt x="84" y="32"/>
                  </a:cubicBezTo>
                  <a:cubicBezTo>
                    <a:pt x="15" y="87"/>
                    <a:pt x="0" y="184"/>
                    <a:pt x="28" y="254"/>
                  </a:cubicBezTo>
                  <a:cubicBezTo>
                    <a:pt x="53" y="315"/>
                    <a:pt x="123" y="366"/>
                    <a:pt x="188" y="366"/>
                  </a:cubicBezTo>
                  <a:cubicBezTo>
                    <a:pt x="195" y="366"/>
                    <a:pt x="202" y="366"/>
                    <a:pt x="209" y="365"/>
                  </a:cubicBezTo>
                  <a:cubicBezTo>
                    <a:pt x="292" y="365"/>
                    <a:pt x="361" y="309"/>
                    <a:pt x="375" y="239"/>
                  </a:cubicBezTo>
                  <a:cubicBezTo>
                    <a:pt x="403" y="156"/>
                    <a:pt x="361" y="73"/>
                    <a:pt x="306" y="32"/>
                  </a:cubicBezTo>
                  <a:cubicBezTo>
                    <a:pt x="271" y="11"/>
                    <a:pt x="233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677;p35"/>
          <p:cNvGrpSpPr/>
          <p:nvPr/>
        </p:nvGrpSpPr>
        <p:grpSpPr>
          <a:xfrm>
            <a:off x="8081555" y="1612849"/>
            <a:ext cx="240229" cy="233993"/>
            <a:chOff x="5548725" y="1996100"/>
            <a:chExt cx="275650" cy="269950"/>
          </a:xfrm>
        </p:grpSpPr>
        <p:sp>
          <p:nvSpPr>
            <p:cNvPr id="678" name="Google Shape;678;p35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" name="Google Shape;680;p35"/>
          <p:cNvSpPr txBox="1"/>
          <p:nvPr/>
        </p:nvSpPr>
        <p:spPr>
          <a:xfrm>
            <a:off x="7349000" y="1656793"/>
            <a:ext cx="6672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45min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grpSp>
        <p:nvGrpSpPr>
          <p:cNvPr id="681" name="Google Shape;681;p35"/>
          <p:cNvGrpSpPr/>
          <p:nvPr/>
        </p:nvGrpSpPr>
        <p:grpSpPr>
          <a:xfrm>
            <a:off x="8081555" y="3273199"/>
            <a:ext cx="240229" cy="233993"/>
            <a:chOff x="5548725" y="1996100"/>
            <a:chExt cx="275650" cy="269950"/>
          </a:xfrm>
        </p:grpSpPr>
        <p:sp>
          <p:nvSpPr>
            <p:cNvPr id="682" name="Google Shape;682;p35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4" name="Google Shape;684;p35"/>
          <p:cNvSpPr txBox="1"/>
          <p:nvPr/>
        </p:nvSpPr>
        <p:spPr>
          <a:xfrm>
            <a:off x="7349000" y="3317143"/>
            <a:ext cx="6672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1h15min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grpSp>
        <p:nvGrpSpPr>
          <p:cNvPr id="685" name="Google Shape;685;p35"/>
          <p:cNvGrpSpPr/>
          <p:nvPr/>
        </p:nvGrpSpPr>
        <p:grpSpPr>
          <a:xfrm>
            <a:off x="4542605" y="1612849"/>
            <a:ext cx="240229" cy="233993"/>
            <a:chOff x="5548725" y="1996100"/>
            <a:chExt cx="275650" cy="269950"/>
          </a:xfrm>
        </p:grpSpPr>
        <p:sp>
          <p:nvSpPr>
            <p:cNvPr id="686" name="Google Shape;686;p35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35"/>
          <p:cNvSpPr txBox="1"/>
          <p:nvPr/>
        </p:nvSpPr>
        <p:spPr>
          <a:xfrm>
            <a:off x="3810050" y="1656793"/>
            <a:ext cx="6672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1h4min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grpSp>
        <p:nvGrpSpPr>
          <p:cNvPr id="689" name="Google Shape;689;p35"/>
          <p:cNvGrpSpPr/>
          <p:nvPr/>
        </p:nvGrpSpPr>
        <p:grpSpPr>
          <a:xfrm>
            <a:off x="4542605" y="3273199"/>
            <a:ext cx="240229" cy="233993"/>
            <a:chOff x="5548725" y="1996100"/>
            <a:chExt cx="275650" cy="269950"/>
          </a:xfrm>
        </p:grpSpPr>
        <p:sp>
          <p:nvSpPr>
            <p:cNvPr id="690" name="Google Shape;690;p35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2" name="Google Shape;692;p35"/>
          <p:cNvSpPr txBox="1"/>
          <p:nvPr/>
        </p:nvSpPr>
        <p:spPr>
          <a:xfrm>
            <a:off x="3810050" y="3317143"/>
            <a:ext cx="6672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30min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6"/>
          <p:cNvSpPr/>
          <p:nvPr/>
        </p:nvSpPr>
        <p:spPr>
          <a:xfrm>
            <a:off x="5382325" y="540000"/>
            <a:ext cx="3041700" cy="2079000"/>
          </a:xfrm>
          <a:prstGeom prst="roundRect">
            <a:avLst>
              <a:gd name="adj" fmla="val 12921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6"/>
          <p:cNvSpPr/>
          <p:nvPr/>
        </p:nvSpPr>
        <p:spPr>
          <a:xfrm>
            <a:off x="5382250" y="540000"/>
            <a:ext cx="3041700" cy="426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/>
          <p:cNvSpPr txBox="1">
            <a:spLocks noGrp="1"/>
          </p:cNvSpPr>
          <p:nvPr>
            <p:ph type="body" idx="1"/>
          </p:nvPr>
        </p:nvSpPr>
        <p:spPr>
          <a:xfrm>
            <a:off x="5587500" y="1205970"/>
            <a:ext cx="2659500" cy="1066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</a:t>
            </a:r>
            <a:r>
              <a:rPr lang="en">
                <a:solidFill>
                  <a:schemeClr val="lt2"/>
                </a:solidFill>
              </a:rPr>
              <a:t>thousand words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700" name="Google Shape;700;p36"/>
          <p:cNvGrpSpPr/>
          <p:nvPr/>
        </p:nvGrpSpPr>
        <p:grpSpPr>
          <a:xfrm>
            <a:off x="5540350" y="711150"/>
            <a:ext cx="404650" cy="98100"/>
            <a:chOff x="729625" y="552000"/>
            <a:chExt cx="404650" cy="98100"/>
          </a:xfrm>
        </p:grpSpPr>
        <p:sp>
          <p:nvSpPr>
            <p:cNvPr id="701" name="Google Shape;701;p36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7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Trending songs around the world</a:t>
            </a:r>
            <a:endParaRPr/>
          </a:p>
        </p:txBody>
      </p:sp>
      <p:sp>
        <p:nvSpPr>
          <p:cNvPr id="709" name="Google Shape;709;p37"/>
          <p:cNvSpPr txBox="1">
            <a:spLocks noGrp="1"/>
          </p:cNvSpPr>
          <p:nvPr>
            <p:ph type="subTitle" idx="1"/>
          </p:nvPr>
        </p:nvSpPr>
        <p:spPr>
          <a:xfrm>
            <a:off x="6027300" y="1709625"/>
            <a:ext cx="2396700" cy="50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710" name="Google Shape;710;p37"/>
          <p:cNvSpPr txBox="1">
            <a:spLocks noGrp="1"/>
          </p:cNvSpPr>
          <p:nvPr>
            <p:ph type="subTitle" idx="3"/>
          </p:nvPr>
        </p:nvSpPr>
        <p:spPr>
          <a:xfrm>
            <a:off x="6027300" y="2740375"/>
            <a:ext cx="2396700" cy="50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Jupiter is the biggest planet of them all</a:t>
            </a:r>
            <a:endParaRPr/>
          </a:p>
        </p:txBody>
      </p:sp>
      <p:sp>
        <p:nvSpPr>
          <p:cNvPr id="711" name="Google Shape;711;p37"/>
          <p:cNvSpPr txBox="1">
            <a:spLocks noGrp="1"/>
          </p:cNvSpPr>
          <p:nvPr>
            <p:ph type="subTitle" idx="2"/>
          </p:nvPr>
        </p:nvSpPr>
        <p:spPr>
          <a:xfrm>
            <a:off x="6027300" y="1355822"/>
            <a:ext cx="2396700" cy="30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712" name="Google Shape;712;p37"/>
          <p:cNvSpPr txBox="1">
            <a:spLocks noGrp="1"/>
          </p:cNvSpPr>
          <p:nvPr>
            <p:ph type="subTitle" idx="4"/>
          </p:nvPr>
        </p:nvSpPr>
        <p:spPr>
          <a:xfrm>
            <a:off x="6027300" y="2386572"/>
            <a:ext cx="2396700" cy="30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713" name="Google Shape;713;p37"/>
          <p:cNvSpPr txBox="1">
            <a:spLocks noGrp="1"/>
          </p:cNvSpPr>
          <p:nvPr>
            <p:ph type="subTitle" idx="5"/>
          </p:nvPr>
        </p:nvSpPr>
        <p:spPr>
          <a:xfrm>
            <a:off x="6027300" y="3771125"/>
            <a:ext cx="2396700" cy="50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Neptune is the farthest planet from the Sun</a:t>
            </a:r>
            <a:endParaRPr/>
          </a:p>
        </p:txBody>
      </p:sp>
      <p:sp>
        <p:nvSpPr>
          <p:cNvPr id="714" name="Google Shape;714;p37"/>
          <p:cNvSpPr txBox="1">
            <a:spLocks noGrp="1"/>
          </p:cNvSpPr>
          <p:nvPr>
            <p:ph type="subTitle" idx="6"/>
          </p:nvPr>
        </p:nvSpPr>
        <p:spPr>
          <a:xfrm>
            <a:off x="6027300" y="3417322"/>
            <a:ext cx="2396700" cy="30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715" name="Google Shape;715;p37"/>
          <p:cNvSpPr txBox="1">
            <a:spLocks noGrp="1"/>
          </p:cNvSpPr>
          <p:nvPr>
            <p:ph type="subTitle" idx="7"/>
          </p:nvPr>
        </p:nvSpPr>
        <p:spPr>
          <a:xfrm>
            <a:off x="2419150" y="1709625"/>
            <a:ext cx="2396700" cy="50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Mercury is the closest planet to the Sun</a:t>
            </a:r>
            <a:endParaRPr/>
          </a:p>
        </p:txBody>
      </p:sp>
      <p:sp>
        <p:nvSpPr>
          <p:cNvPr id="716" name="Google Shape;716;p37"/>
          <p:cNvSpPr txBox="1">
            <a:spLocks noGrp="1"/>
          </p:cNvSpPr>
          <p:nvPr>
            <p:ph type="subTitle" idx="8"/>
          </p:nvPr>
        </p:nvSpPr>
        <p:spPr>
          <a:xfrm>
            <a:off x="2419150" y="1355822"/>
            <a:ext cx="2396700" cy="30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717" name="Google Shape;717;p37"/>
          <p:cNvSpPr txBox="1">
            <a:spLocks noGrp="1"/>
          </p:cNvSpPr>
          <p:nvPr>
            <p:ph type="subTitle" idx="9"/>
          </p:nvPr>
        </p:nvSpPr>
        <p:spPr>
          <a:xfrm>
            <a:off x="2419150" y="2740375"/>
            <a:ext cx="2396700" cy="50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Mars is actually a very cold place</a:t>
            </a:r>
            <a:endParaRPr/>
          </a:p>
        </p:txBody>
      </p:sp>
      <p:sp>
        <p:nvSpPr>
          <p:cNvPr id="718" name="Google Shape;718;p37"/>
          <p:cNvSpPr txBox="1">
            <a:spLocks noGrp="1"/>
          </p:cNvSpPr>
          <p:nvPr>
            <p:ph type="subTitle" idx="13"/>
          </p:nvPr>
        </p:nvSpPr>
        <p:spPr>
          <a:xfrm>
            <a:off x="2419150" y="2386572"/>
            <a:ext cx="2396700" cy="30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719" name="Google Shape;719;p37"/>
          <p:cNvSpPr txBox="1">
            <a:spLocks noGrp="1"/>
          </p:cNvSpPr>
          <p:nvPr>
            <p:ph type="subTitle" idx="14"/>
          </p:nvPr>
        </p:nvSpPr>
        <p:spPr>
          <a:xfrm>
            <a:off x="2419150" y="3771125"/>
            <a:ext cx="2396700" cy="50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It’s composed of hydrogen and helium</a:t>
            </a:r>
            <a:endParaRPr/>
          </a:p>
        </p:txBody>
      </p:sp>
      <p:sp>
        <p:nvSpPr>
          <p:cNvPr id="720" name="Google Shape;720;p37"/>
          <p:cNvSpPr txBox="1">
            <a:spLocks noGrp="1"/>
          </p:cNvSpPr>
          <p:nvPr>
            <p:ph type="subTitle" idx="15"/>
          </p:nvPr>
        </p:nvSpPr>
        <p:spPr>
          <a:xfrm>
            <a:off x="2419150" y="3417322"/>
            <a:ext cx="2396700" cy="30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Saturn</a:t>
            </a:r>
            <a:endParaRPr/>
          </a:p>
        </p:txBody>
      </p:sp>
      <p:grpSp>
        <p:nvGrpSpPr>
          <p:cNvPr id="721" name="Google Shape;721;p37"/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722" name="Google Shape;722;p37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1379968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1483960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727" name="Google Shape;727;p37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 flipH="1">
              <a:off x="1790866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  <p:grpSp>
          <p:nvGrpSpPr>
            <p:cNvPr id="729" name="Google Shape;729;p37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730" name="Google Shape;730;p37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7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2" name="Google Shape;732;p37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733" name="Google Shape;733;p37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7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7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6" name="Google Shape;736;p37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737" name="Google Shape;737;p37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7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7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7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7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7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7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7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745" name="Google Shape;745;p37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37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7" name="Google Shape;747;p37"/>
          <p:cNvSpPr/>
          <p:nvPr/>
        </p:nvSpPr>
        <p:spPr>
          <a:xfrm>
            <a:off x="1515500" y="1370949"/>
            <a:ext cx="844200" cy="844200"/>
          </a:xfrm>
          <a:prstGeom prst="rect">
            <a:avLst/>
          </a:prstGeom>
          <a:gradFill>
            <a:gsLst>
              <a:gs pos="0">
                <a:schemeClr val="dk2"/>
              </a:gs>
              <a:gs pos="2000">
                <a:schemeClr val="dk2"/>
              </a:gs>
              <a:gs pos="50000">
                <a:schemeClr val="dk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7"/>
          <p:cNvSpPr/>
          <p:nvPr/>
        </p:nvSpPr>
        <p:spPr>
          <a:xfrm>
            <a:off x="1515500" y="2386574"/>
            <a:ext cx="844200" cy="844200"/>
          </a:xfrm>
          <a:prstGeom prst="rect">
            <a:avLst/>
          </a:prstGeom>
          <a:gradFill>
            <a:gsLst>
              <a:gs pos="0">
                <a:schemeClr val="dk2"/>
              </a:gs>
              <a:gs pos="2000">
                <a:schemeClr val="dk2"/>
              </a:gs>
              <a:gs pos="50000">
                <a:schemeClr val="dk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7"/>
          <p:cNvSpPr/>
          <p:nvPr/>
        </p:nvSpPr>
        <p:spPr>
          <a:xfrm>
            <a:off x="1515500" y="3402199"/>
            <a:ext cx="844200" cy="844200"/>
          </a:xfrm>
          <a:prstGeom prst="rect">
            <a:avLst/>
          </a:prstGeom>
          <a:gradFill>
            <a:gsLst>
              <a:gs pos="0">
                <a:schemeClr val="dk2"/>
              </a:gs>
              <a:gs pos="2000">
                <a:schemeClr val="dk2"/>
              </a:gs>
              <a:gs pos="50000">
                <a:schemeClr val="dk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7"/>
          <p:cNvSpPr/>
          <p:nvPr/>
        </p:nvSpPr>
        <p:spPr>
          <a:xfrm>
            <a:off x="5135700" y="1370949"/>
            <a:ext cx="844200" cy="844200"/>
          </a:xfrm>
          <a:prstGeom prst="rect">
            <a:avLst/>
          </a:prstGeom>
          <a:gradFill>
            <a:gsLst>
              <a:gs pos="0">
                <a:schemeClr val="dk2"/>
              </a:gs>
              <a:gs pos="2000">
                <a:schemeClr val="dk2"/>
              </a:gs>
              <a:gs pos="50000">
                <a:schemeClr val="dk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7"/>
          <p:cNvSpPr/>
          <p:nvPr/>
        </p:nvSpPr>
        <p:spPr>
          <a:xfrm>
            <a:off x="5135700" y="2386574"/>
            <a:ext cx="844200" cy="844200"/>
          </a:xfrm>
          <a:prstGeom prst="rect">
            <a:avLst/>
          </a:prstGeom>
          <a:gradFill>
            <a:gsLst>
              <a:gs pos="0">
                <a:schemeClr val="dk2"/>
              </a:gs>
              <a:gs pos="2000">
                <a:schemeClr val="dk2"/>
              </a:gs>
              <a:gs pos="50000">
                <a:schemeClr val="dk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7"/>
          <p:cNvSpPr/>
          <p:nvPr/>
        </p:nvSpPr>
        <p:spPr>
          <a:xfrm>
            <a:off x="5135700" y="3402199"/>
            <a:ext cx="844200" cy="844200"/>
          </a:xfrm>
          <a:prstGeom prst="rect">
            <a:avLst/>
          </a:prstGeom>
          <a:gradFill>
            <a:gsLst>
              <a:gs pos="0">
                <a:schemeClr val="dk2"/>
              </a:gs>
              <a:gs pos="2000">
                <a:schemeClr val="dk2"/>
              </a:gs>
              <a:gs pos="50000">
                <a:schemeClr val="dk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3" name="Google Shape;753;p37"/>
          <p:cNvGrpSpPr/>
          <p:nvPr/>
        </p:nvGrpSpPr>
        <p:grpSpPr>
          <a:xfrm>
            <a:off x="1721337" y="2583169"/>
            <a:ext cx="432528" cy="451029"/>
            <a:chOff x="1787999" y="2686382"/>
            <a:chExt cx="432528" cy="451029"/>
          </a:xfrm>
        </p:grpSpPr>
        <p:sp>
          <p:nvSpPr>
            <p:cNvPr id="754" name="Google Shape;754;p37"/>
            <p:cNvSpPr/>
            <p:nvPr/>
          </p:nvSpPr>
          <p:spPr>
            <a:xfrm>
              <a:off x="1787999" y="2686382"/>
              <a:ext cx="432528" cy="451029"/>
            </a:xfrm>
            <a:custGeom>
              <a:avLst/>
              <a:gdLst/>
              <a:ahLst/>
              <a:cxnLst/>
              <a:rect l="l" t="t" r="r" b="b"/>
              <a:pathLst>
                <a:path w="9071" h="9459" extrusionOk="0">
                  <a:moveTo>
                    <a:pt x="3205" y="361"/>
                  </a:moveTo>
                  <a:lnTo>
                    <a:pt x="3205" y="389"/>
                  </a:lnTo>
                  <a:lnTo>
                    <a:pt x="3205" y="611"/>
                  </a:lnTo>
                  <a:cubicBezTo>
                    <a:pt x="3205" y="667"/>
                    <a:pt x="3163" y="708"/>
                    <a:pt x="3107" y="708"/>
                  </a:cubicBezTo>
                  <a:lnTo>
                    <a:pt x="1637" y="708"/>
                  </a:lnTo>
                  <a:cubicBezTo>
                    <a:pt x="1582" y="708"/>
                    <a:pt x="1541" y="667"/>
                    <a:pt x="1541" y="611"/>
                  </a:cubicBezTo>
                  <a:lnTo>
                    <a:pt x="1541" y="389"/>
                  </a:lnTo>
                  <a:lnTo>
                    <a:pt x="1541" y="361"/>
                  </a:lnTo>
                  <a:close/>
                  <a:moveTo>
                    <a:pt x="3981" y="361"/>
                  </a:moveTo>
                  <a:cubicBezTo>
                    <a:pt x="4189" y="361"/>
                    <a:pt x="4370" y="541"/>
                    <a:pt x="4370" y="763"/>
                  </a:cubicBezTo>
                  <a:lnTo>
                    <a:pt x="4370" y="4452"/>
                  </a:lnTo>
                  <a:lnTo>
                    <a:pt x="3759" y="4452"/>
                  </a:lnTo>
                  <a:cubicBezTo>
                    <a:pt x="3634" y="4452"/>
                    <a:pt x="3537" y="4577"/>
                    <a:pt x="3579" y="4688"/>
                  </a:cubicBezTo>
                  <a:lnTo>
                    <a:pt x="3815" y="5520"/>
                  </a:lnTo>
                  <a:cubicBezTo>
                    <a:pt x="3648" y="5894"/>
                    <a:pt x="3551" y="6297"/>
                    <a:pt x="3551" y="6713"/>
                  </a:cubicBezTo>
                  <a:cubicBezTo>
                    <a:pt x="3551" y="7004"/>
                    <a:pt x="3606" y="7295"/>
                    <a:pt x="3689" y="7586"/>
                  </a:cubicBezTo>
                  <a:lnTo>
                    <a:pt x="764" y="7586"/>
                  </a:lnTo>
                  <a:cubicBezTo>
                    <a:pt x="555" y="7586"/>
                    <a:pt x="376" y="7406"/>
                    <a:pt x="376" y="7185"/>
                  </a:cubicBezTo>
                  <a:lnTo>
                    <a:pt x="376" y="763"/>
                  </a:lnTo>
                  <a:cubicBezTo>
                    <a:pt x="376" y="541"/>
                    <a:pt x="555" y="361"/>
                    <a:pt x="764" y="361"/>
                  </a:cubicBezTo>
                  <a:lnTo>
                    <a:pt x="1152" y="361"/>
                  </a:lnTo>
                  <a:cubicBezTo>
                    <a:pt x="1166" y="361"/>
                    <a:pt x="1166" y="375"/>
                    <a:pt x="1166" y="389"/>
                  </a:cubicBezTo>
                  <a:lnTo>
                    <a:pt x="1166" y="611"/>
                  </a:lnTo>
                  <a:cubicBezTo>
                    <a:pt x="1166" y="874"/>
                    <a:pt x="1374" y="1083"/>
                    <a:pt x="1637" y="1083"/>
                  </a:cubicBezTo>
                  <a:lnTo>
                    <a:pt x="3107" y="1083"/>
                  </a:lnTo>
                  <a:cubicBezTo>
                    <a:pt x="3371" y="1083"/>
                    <a:pt x="3579" y="874"/>
                    <a:pt x="3579" y="611"/>
                  </a:cubicBezTo>
                  <a:lnTo>
                    <a:pt x="3579" y="389"/>
                  </a:lnTo>
                  <a:cubicBezTo>
                    <a:pt x="3579" y="375"/>
                    <a:pt x="3593" y="361"/>
                    <a:pt x="3593" y="361"/>
                  </a:cubicBezTo>
                  <a:close/>
                  <a:moveTo>
                    <a:pt x="764" y="1"/>
                  </a:moveTo>
                  <a:cubicBezTo>
                    <a:pt x="348" y="1"/>
                    <a:pt x="1" y="334"/>
                    <a:pt x="1" y="763"/>
                  </a:cubicBezTo>
                  <a:lnTo>
                    <a:pt x="1" y="7185"/>
                  </a:lnTo>
                  <a:cubicBezTo>
                    <a:pt x="1" y="7614"/>
                    <a:pt x="348" y="7947"/>
                    <a:pt x="764" y="7947"/>
                  </a:cubicBezTo>
                  <a:lnTo>
                    <a:pt x="3856" y="7947"/>
                  </a:lnTo>
                  <a:cubicBezTo>
                    <a:pt x="4314" y="8849"/>
                    <a:pt x="5243" y="9459"/>
                    <a:pt x="6311" y="9459"/>
                  </a:cubicBezTo>
                  <a:cubicBezTo>
                    <a:pt x="7837" y="9459"/>
                    <a:pt x="9070" y="8224"/>
                    <a:pt x="9070" y="6713"/>
                  </a:cubicBezTo>
                  <a:cubicBezTo>
                    <a:pt x="9070" y="5506"/>
                    <a:pt x="8308" y="4452"/>
                    <a:pt x="7171" y="4091"/>
                  </a:cubicBezTo>
                  <a:cubicBezTo>
                    <a:pt x="7149" y="4082"/>
                    <a:pt x="7127" y="4078"/>
                    <a:pt x="7105" y="4078"/>
                  </a:cubicBezTo>
                  <a:cubicBezTo>
                    <a:pt x="7033" y="4078"/>
                    <a:pt x="6970" y="4128"/>
                    <a:pt x="6949" y="4202"/>
                  </a:cubicBezTo>
                  <a:cubicBezTo>
                    <a:pt x="6907" y="4300"/>
                    <a:pt x="6962" y="4411"/>
                    <a:pt x="7060" y="4439"/>
                  </a:cubicBezTo>
                  <a:cubicBezTo>
                    <a:pt x="8044" y="4757"/>
                    <a:pt x="8696" y="5672"/>
                    <a:pt x="8696" y="6713"/>
                  </a:cubicBezTo>
                  <a:cubicBezTo>
                    <a:pt x="8696" y="8017"/>
                    <a:pt x="7628" y="9098"/>
                    <a:pt x="6311" y="9098"/>
                  </a:cubicBezTo>
                  <a:cubicBezTo>
                    <a:pt x="5007" y="9098"/>
                    <a:pt x="3926" y="8002"/>
                    <a:pt x="3926" y="6713"/>
                  </a:cubicBezTo>
                  <a:cubicBezTo>
                    <a:pt x="3926" y="6325"/>
                    <a:pt x="4009" y="5964"/>
                    <a:pt x="4189" y="5631"/>
                  </a:cubicBezTo>
                  <a:cubicBezTo>
                    <a:pt x="4203" y="5589"/>
                    <a:pt x="4203" y="5534"/>
                    <a:pt x="4189" y="5493"/>
                  </a:cubicBezTo>
                  <a:lnTo>
                    <a:pt x="3995" y="4827"/>
                  </a:lnTo>
                  <a:lnTo>
                    <a:pt x="4771" y="4827"/>
                  </a:lnTo>
                  <a:cubicBezTo>
                    <a:pt x="4813" y="4827"/>
                    <a:pt x="4854" y="4813"/>
                    <a:pt x="4882" y="4785"/>
                  </a:cubicBezTo>
                  <a:cubicBezTo>
                    <a:pt x="5091" y="4633"/>
                    <a:pt x="5326" y="4522"/>
                    <a:pt x="5562" y="4439"/>
                  </a:cubicBezTo>
                  <a:cubicBezTo>
                    <a:pt x="5659" y="4411"/>
                    <a:pt x="5714" y="4300"/>
                    <a:pt x="5686" y="4202"/>
                  </a:cubicBezTo>
                  <a:cubicBezTo>
                    <a:pt x="5664" y="4123"/>
                    <a:pt x="5584" y="4071"/>
                    <a:pt x="5503" y="4071"/>
                  </a:cubicBezTo>
                  <a:cubicBezTo>
                    <a:pt x="5485" y="4071"/>
                    <a:pt x="5468" y="4073"/>
                    <a:pt x="5451" y="4078"/>
                  </a:cubicBezTo>
                  <a:cubicBezTo>
                    <a:pt x="5202" y="4175"/>
                    <a:pt x="4952" y="4286"/>
                    <a:pt x="4743" y="4439"/>
                  </a:cubicBezTo>
                  <a:lnTo>
                    <a:pt x="4743" y="763"/>
                  </a:lnTo>
                  <a:cubicBezTo>
                    <a:pt x="4743" y="334"/>
                    <a:pt x="4397" y="1"/>
                    <a:pt x="3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1865390" y="3011727"/>
              <a:ext cx="66183" cy="17881"/>
            </a:xfrm>
            <a:custGeom>
              <a:avLst/>
              <a:gdLst/>
              <a:ahLst/>
              <a:cxnLst/>
              <a:rect l="l" t="t" r="r" b="b"/>
              <a:pathLst>
                <a:path w="1388" h="375" extrusionOk="0">
                  <a:moveTo>
                    <a:pt x="195" y="1"/>
                  </a:moveTo>
                  <a:cubicBezTo>
                    <a:pt x="84" y="1"/>
                    <a:pt x="1" y="84"/>
                    <a:pt x="1" y="195"/>
                  </a:cubicBezTo>
                  <a:cubicBezTo>
                    <a:pt x="1" y="292"/>
                    <a:pt x="84" y="375"/>
                    <a:pt x="195" y="375"/>
                  </a:cubicBezTo>
                  <a:lnTo>
                    <a:pt x="1193" y="375"/>
                  </a:lnTo>
                  <a:cubicBezTo>
                    <a:pt x="1304" y="375"/>
                    <a:pt x="1388" y="292"/>
                    <a:pt x="1388" y="195"/>
                  </a:cubicBezTo>
                  <a:cubicBezTo>
                    <a:pt x="1388" y="84"/>
                    <a:pt x="1304" y="1"/>
                    <a:pt x="1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2021458" y="2918982"/>
              <a:ext cx="136896" cy="160261"/>
            </a:xfrm>
            <a:custGeom>
              <a:avLst/>
              <a:gdLst/>
              <a:ahLst/>
              <a:cxnLst/>
              <a:rect l="l" t="t" r="r" b="b"/>
              <a:pathLst>
                <a:path w="2871" h="3361" extrusionOk="0">
                  <a:moveTo>
                    <a:pt x="1055" y="2251"/>
                  </a:moveTo>
                  <a:cubicBezTo>
                    <a:pt x="1262" y="2251"/>
                    <a:pt x="1415" y="2403"/>
                    <a:pt x="1415" y="2612"/>
                  </a:cubicBezTo>
                  <a:lnTo>
                    <a:pt x="1415" y="2625"/>
                  </a:lnTo>
                  <a:cubicBezTo>
                    <a:pt x="1415" y="2819"/>
                    <a:pt x="1262" y="2986"/>
                    <a:pt x="1055" y="2986"/>
                  </a:cubicBezTo>
                  <a:lnTo>
                    <a:pt x="735" y="2986"/>
                  </a:lnTo>
                  <a:cubicBezTo>
                    <a:pt x="528" y="2986"/>
                    <a:pt x="374" y="2819"/>
                    <a:pt x="374" y="2625"/>
                  </a:cubicBezTo>
                  <a:lnTo>
                    <a:pt x="374" y="2612"/>
                  </a:lnTo>
                  <a:cubicBezTo>
                    <a:pt x="374" y="2403"/>
                    <a:pt x="528" y="2251"/>
                    <a:pt x="735" y="2251"/>
                  </a:cubicBezTo>
                  <a:close/>
                  <a:moveTo>
                    <a:pt x="1604" y="1"/>
                  </a:moveTo>
                  <a:cubicBezTo>
                    <a:pt x="1591" y="1"/>
                    <a:pt x="1579" y="2"/>
                    <a:pt x="1567" y="4"/>
                  </a:cubicBezTo>
                  <a:cubicBezTo>
                    <a:pt x="1471" y="32"/>
                    <a:pt x="1415" y="101"/>
                    <a:pt x="1415" y="199"/>
                  </a:cubicBezTo>
                  <a:lnTo>
                    <a:pt x="1415" y="1974"/>
                  </a:lnTo>
                  <a:cubicBezTo>
                    <a:pt x="1317" y="1904"/>
                    <a:pt x="1193" y="1876"/>
                    <a:pt x="1055" y="1876"/>
                  </a:cubicBezTo>
                  <a:lnTo>
                    <a:pt x="735" y="1876"/>
                  </a:lnTo>
                  <a:cubicBezTo>
                    <a:pt x="333" y="1876"/>
                    <a:pt x="1" y="2209"/>
                    <a:pt x="1" y="2612"/>
                  </a:cubicBezTo>
                  <a:lnTo>
                    <a:pt x="1" y="2625"/>
                  </a:lnTo>
                  <a:cubicBezTo>
                    <a:pt x="1" y="3028"/>
                    <a:pt x="333" y="3361"/>
                    <a:pt x="735" y="3361"/>
                  </a:cubicBezTo>
                  <a:lnTo>
                    <a:pt x="1055" y="3361"/>
                  </a:lnTo>
                  <a:cubicBezTo>
                    <a:pt x="1456" y="3361"/>
                    <a:pt x="1789" y="3028"/>
                    <a:pt x="1789" y="2625"/>
                  </a:cubicBezTo>
                  <a:lnTo>
                    <a:pt x="1789" y="2612"/>
                  </a:lnTo>
                  <a:lnTo>
                    <a:pt x="1789" y="615"/>
                  </a:lnTo>
                  <a:cubicBezTo>
                    <a:pt x="1872" y="670"/>
                    <a:pt x="1983" y="726"/>
                    <a:pt x="2108" y="767"/>
                  </a:cubicBezTo>
                  <a:cubicBezTo>
                    <a:pt x="2399" y="850"/>
                    <a:pt x="2469" y="1058"/>
                    <a:pt x="2469" y="1072"/>
                  </a:cubicBezTo>
                  <a:lnTo>
                    <a:pt x="2482" y="1099"/>
                  </a:lnTo>
                  <a:cubicBezTo>
                    <a:pt x="2519" y="1185"/>
                    <a:pt x="2598" y="1227"/>
                    <a:pt x="2683" y="1227"/>
                  </a:cubicBezTo>
                  <a:cubicBezTo>
                    <a:pt x="2695" y="1227"/>
                    <a:pt x="2707" y="1226"/>
                    <a:pt x="2719" y="1225"/>
                  </a:cubicBezTo>
                  <a:cubicBezTo>
                    <a:pt x="2815" y="1183"/>
                    <a:pt x="2871" y="1086"/>
                    <a:pt x="2830" y="989"/>
                  </a:cubicBezTo>
                  <a:lnTo>
                    <a:pt x="2830" y="961"/>
                  </a:lnTo>
                  <a:cubicBezTo>
                    <a:pt x="2787" y="822"/>
                    <a:pt x="2608" y="531"/>
                    <a:pt x="2219" y="406"/>
                  </a:cubicBezTo>
                  <a:cubicBezTo>
                    <a:pt x="1914" y="310"/>
                    <a:pt x="1776" y="115"/>
                    <a:pt x="1761" y="88"/>
                  </a:cubicBezTo>
                  <a:cubicBezTo>
                    <a:pt x="1727" y="30"/>
                    <a:pt x="1664" y="1"/>
                    <a:pt x="16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1821759" y="2757144"/>
              <a:ext cx="54263" cy="54930"/>
            </a:xfrm>
            <a:custGeom>
              <a:avLst/>
              <a:gdLst/>
              <a:ahLst/>
              <a:cxnLst/>
              <a:rect l="l" t="t" r="r" b="b"/>
              <a:pathLst>
                <a:path w="1138" h="1152" extrusionOk="0">
                  <a:moveTo>
                    <a:pt x="777" y="375"/>
                  </a:moveTo>
                  <a:lnTo>
                    <a:pt x="777" y="777"/>
                  </a:lnTo>
                  <a:lnTo>
                    <a:pt x="361" y="777"/>
                  </a:lnTo>
                  <a:lnTo>
                    <a:pt x="361" y="375"/>
                  </a:lnTo>
                  <a:close/>
                  <a:moveTo>
                    <a:pt x="361" y="0"/>
                  </a:moveTo>
                  <a:cubicBezTo>
                    <a:pt x="152" y="0"/>
                    <a:pt x="0" y="167"/>
                    <a:pt x="0" y="361"/>
                  </a:cubicBezTo>
                  <a:lnTo>
                    <a:pt x="0" y="777"/>
                  </a:lnTo>
                  <a:cubicBezTo>
                    <a:pt x="0" y="985"/>
                    <a:pt x="152" y="1152"/>
                    <a:pt x="361" y="1152"/>
                  </a:cubicBezTo>
                  <a:lnTo>
                    <a:pt x="777" y="1152"/>
                  </a:lnTo>
                  <a:cubicBezTo>
                    <a:pt x="971" y="1152"/>
                    <a:pt x="1138" y="985"/>
                    <a:pt x="1138" y="777"/>
                  </a:cubicBezTo>
                  <a:lnTo>
                    <a:pt x="1138" y="361"/>
                  </a:lnTo>
                  <a:cubicBezTo>
                    <a:pt x="1138" y="167"/>
                    <a:pt x="971" y="0"/>
                    <a:pt x="7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1821759" y="2825904"/>
              <a:ext cx="54263" cy="54978"/>
            </a:xfrm>
            <a:custGeom>
              <a:avLst/>
              <a:gdLst/>
              <a:ahLst/>
              <a:cxnLst/>
              <a:rect l="l" t="t" r="r" b="b"/>
              <a:pathLst>
                <a:path w="1138" h="1153" extrusionOk="0">
                  <a:moveTo>
                    <a:pt x="777" y="376"/>
                  </a:moveTo>
                  <a:lnTo>
                    <a:pt x="777" y="777"/>
                  </a:lnTo>
                  <a:lnTo>
                    <a:pt x="361" y="777"/>
                  </a:lnTo>
                  <a:lnTo>
                    <a:pt x="361" y="376"/>
                  </a:lnTo>
                  <a:close/>
                  <a:moveTo>
                    <a:pt x="361" y="1"/>
                  </a:moveTo>
                  <a:cubicBezTo>
                    <a:pt x="152" y="1"/>
                    <a:pt x="0" y="167"/>
                    <a:pt x="0" y="376"/>
                  </a:cubicBezTo>
                  <a:lnTo>
                    <a:pt x="0" y="792"/>
                  </a:lnTo>
                  <a:cubicBezTo>
                    <a:pt x="0" y="986"/>
                    <a:pt x="152" y="1152"/>
                    <a:pt x="361" y="1152"/>
                  </a:cubicBezTo>
                  <a:lnTo>
                    <a:pt x="777" y="1152"/>
                  </a:lnTo>
                  <a:cubicBezTo>
                    <a:pt x="971" y="1152"/>
                    <a:pt x="1138" y="986"/>
                    <a:pt x="1138" y="792"/>
                  </a:cubicBezTo>
                  <a:lnTo>
                    <a:pt x="1138" y="376"/>
                  </a:lnTo>
                  <a:cubicBezTo>
                    <a:pt x="1138" y="167"/>
                    <a:pt x="971" y="1"/>
                    <a:pt x="7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1821759" y="2894664"/>
              <a:ext cx="54263" cy="54263"/>
            </a:xfrm>
            <a:custGeom>
              <a:avLst/>
              <a:gdLst/>
              <a:ahLst/>
              <a:cxnLst/>
              <a:rect l="l" t="t" r="r" b="b"/>
              <a:pathLst>
                <a:path w="1138" h="1138" extrusionOk="0">
                  <a:moveTo>
                    <a:pt x="777" y="376"/>
                  </a:moveTo>
                  <a:lnTo>
                    <a:pt x="777" y="777"/>
                  </a:lnTo>
                  <a:lnTo>
                    <a:pt x="361" y="777"/>
                  </a:lnTo>
                  <a:lnTo>
                    <a:pt x="361" y="376"/>
                  </a:lnTo>
                  <a:close/>
                  <a:moveTo>
                    <a:pt x="361" y="1"/>
                  </a:moveTo>
                  <a:cubicBezTo>
                    <a:pt x="152" y="1"/>
                    <a:pt x="0" y="167"/>
                    <a:pt x="0" y="361"/>
                  </a:cubicBezTo>
                  <a:lnTo>
                    <a:pt x="0" y="777"/>
                  </a:lnTo>
                  <a:cubicBezTo>
                    <a:pt x="0" y="986"/>
                    <a:pt x="152" y="1138"/>
                    <a:pt x="361" y="1138"/>
                  </a:cubicBezTo>
                  <a:lnTo>
                    <a:pt x="777" y="1138"/>
                  </a:lnTo>
                  <a:cubicBezTo>
                    <a:pt x="971" y="1138"/>
                    <a:pt x="1138" y="986"/>
                    <a:pt x="1138" y="777"/>
                  </a:cubicBezTo>
                  <a:lnTo>
                    <a:pt x="1138" y="361"/>
                  </a:lnTo>
                  <a:cubicBezTo>
                    <a:pt x="1138" y="167"/>
                    <a:pt x="971" y="1"/>
                    <a:pt x="7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1890519" y="2894664"/>
              <a:ext cx="54930" cy="54263"/>
            </a:xfrm>
            <a:custGeom>
              <a:avLst/>
              <a:gdLst/>
              <a:ahLst/>
              <a:cxnLst/>
              <a:rect l="l" t="t" r="r" b="b"/>
              <a:pathLst>
                <a:path w="1152" h="1138" extrusionOk="0">
                  <a:moveTo>
                    <a:pt x="777" y="376"/>
                  </a:moveTo>
                  <a:lnTo>
                    <a:pt x="777" y="777"/>
                  </a:lnTo>
                  <a:lnTo>
                    <a:pt x="375" y="777"/>
                  </a:lnTo>
                  <a:lnTo>
                    <a:pt x="375" y="376"/>
                  </a:lnTo>
                  <a:close/>
                  <a:moveTo>
                    <a:pt x="375" y="1"/>
                  </a:moveTo>
                  <a:cubicBezTo>
                    <a:pt x="167" y="1"/>
                    <a:pt x="1" y="167"/>
                    <a:pt x="1" y="361"/>
                  </a:cubicBezTo>
                  <a:lnTo>
                    <a:pt x="1" y="777"/>
                  </a:lnTo>
                  <a:cubicBezTo>
                    <a:pt x="1" y="986"/>
                    <a:pt x="167" y="1138"/>
                    <a:pt x="375" y="1138"/>
                  </a:cubicBezTo>
                  <a:lnTo>
                    <a:pt x="791" y="1138"/>
                  </a:lnTo>
                  <a:cubicBezTo>
                    <a:pt x="985" y="1138"/>
                    <a:pt x="1151" y="986"/>
                    <a:pt x="1151" y="777"/>
                  </a:cubicBezTo>
                  <a:lnTo>
                    <a:pt x="1151" y="361"/>
                  </a:lnTo>
                  <a:cubicBezTo>
                    <a:pt x="1151" y="167"/>
                    <a:pt x="985" y="1"/>
                    <a:pt x="7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1890519" y="2757144"/>
              <a:ext cx="89977" cy="123736"/>
            </a:xfrm>
            <a:custGeom>
              <a:avLst/>
              <a:gdLst/>
              <a:ahLst/>
              <a:cxnLst/>
              <a:rect l="l" t="t" r="r" b="b"/>
              <a:pathLst>
                <a:path w="1887" h="2595" extrusionOk="0">
                  <a:moveTo>
                    <a:pt x="1512" y="375"/>
                  </a:moveTo>
                  <a:lnTo>
                    <a:pt x="1512" y="2219"/>
                  </a:lnTo>
                  <a:lnTo>
                    <a:pt x="375" y="2219"/>
                  </a:lnTo>
                  <a:lnTo>
                    <a:pt x="375" y="375"/>
                  </a:lnTo>
                  <a:close/>
                  <a:moveTo>
                    <a:pt x="375" y="0"/>
                  </a:moveTo>
                  <a:cubicBezTo>
                    <a:pt x="167" y="0"/>
                    <a:pt x="1" y="167"/>
                    <a:pt x="1" y="361"/>
                  </a:cubicBezTo>
                  <a:lnTo>
                    <a:pt x="1" y="2234"/>
                  </a:lnTo>
                  <a:cubicBezTo>
                    <a:pt x="1" y="2428"/>
                    <a:pt x="167" y="2594"/>
                    <a:pt x="375" y="2594"/>
                  </a:cubicBezTo>
                  <a:lnTo>
                    <a:pt x="1512" y="2594"/>
                  </a:lnTo>
                  <a:cubicBezTo>
                    <a:pt x="1720" y="2594"/>
                    <a:pt x="1887" y="2428"/>
                    <a:pt x="1887" y="2234"/>
                  </a:cubicBezTo>
                  <a:lnTo>
                    <a:pt x="1887" y="361"/>
                  </a:lnTo>
                  <a:cubicBezTo>
                    <a:pt x="1887" y="167"/>
                    <a:pt x="1720" y="0"/>
                    <a:pt x="1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2078965" y="2874636"/>
              <a:ext cx="19884" cy="17499"/>
            </a:xfrm>
            <a:custGeom>
              <a:avLst/>
              <a:gdLst/>
              <a:ahLst/>
              <a:cxnLst/>
              <a:rect l="l" t="t" r="r" b="b"/>
              <a:pathLst>
                <a:path w="417" h="367" extrusionOk="0">
                  <a:moveTo>
                    <a:pt x="215" y="0"/>
                  </a:moveTo>
                  <a:cubicBezTo>
                    <a:pt x="179" y="0"/>
                    <a:pt x="143" y="11"/>
                    <a:pt x="111" y="32"/>
                  </a:cubicBezTo>
                  <a:cubicBezTo>
                    <a:pt x="28" y="88"/>
                    <a:pt x="1" y="199"/>
                    <a:pt x="56" y="282"/>
                  </a:cubicBezTo>
                  <a:cubicBezTo>
                    <a:pt x="92" y="336"/>
                    <a:pt x="157" y="366"/>
                    <a:pt x="221" y="366"/>
                  </a:cubicBezTo>
                  <a:cubicBezTo>
                    <a:pt x="256" y="366"/>
                    <a:pt x="291" y="357"/>
                    <a:pt x="320" y="338"/>
                  </a:cubicBezTo>
                  <a:cubicBezTo>
                    <a:pt x="403" y="282"/>
                    <a:pt x="417" y="171"/>
                    <a:pt x="361" y="88"/>
                  </a:cubicBezTo>
                  <a:cubicBezTo>
                    <a:pt x="327" y="28"/>
                    <a:pt x="272" y="0"/>
                    <a:pt x="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37"/>
          <p:cNvGrpSpPr/>
          <p:nvPr/>
        </p:nvGrpSpPr>
        <p:grpSpPr>
          <a:xfrm>
            <a:off x="1711730" y="3598782"/>
            <a:ext cx="451745" cy="451038"/>
            <a:chOff x="2512742" y="2686382"/>
            <a:chExt cx="451745" cy="451038"/>
          </a:xfrm>
        </p:grpSpPr>
        <p:sp>
          <p:nvSpPr>
            <p:cNvPr id="764" name="Google Shape;764;p37"/>
            <p:cNvSpPr/>
            <p:nvPr/>
          </p:nvSpPr>
          <p:spPr>
            <a:xfrm>
              <a:off x="2512742" y="2800345"/>
              <a:ext cx="101278" cy="116870"/>
            </a:xfrm>
            <a:custGeom>
              <a:avLst/>
              <a:gdLst/>
              <a:ahLst/>
              <a:cxnLst/>
              <a:rect l="l" t="t" r="r" b="b"/>
              <a:pathLst>
                <a:path w="2124" h="2451" extrusionOk="0">
                  <a:moveTo>
                    <a:pt x="792" y="1674"/>
                  </a:moveTo>
                  <a:cubicBezTo>
                    <a:pt x="903" y="1674"/>
                    <a:pt x="999" y="1771"/>
                    <a:pt x="999" y="1882"/>
                  </a:cubicBezTo>
                  <a:cubicBezTo>
                    <a:pt x="999" y="1993"/>
                    <a:pt x="903" y="2076"/>
                    <a:pt x="792" y="2076"/>
                  </a:cubicBezTo>
                  <a:lnTo>
                    <a:pt x="583" y="2076"/>
                  </a:lnTo>
                  <a:cubicBezTo>
                    <a:pt x="472" y="2076"/>
                    <a:pt x="376" y="1993"/>
                    <a:pt x="376" y="1882"/>
                  </a:cubicBezTo>
                  <a:cubicBezTo>
                    <a:pt x="376" y="1771"/>
                    <a:pt x="472" y="1674"/>
                    <a:pt x="583" y="1674"/>
                  </a:cubicBezTo>
                  <a:close/>
                  <a:moveTo>
                    <a:pt x="1177" y="1"/>
                  </a:moveTo>
                  <a:cubicBezTo>
                    <a:pt x="1160" y="1"/>
                    <a:pt x="1142" y="4"/>
                    <a:pt x="1125" y="10"/>
                  </a:cubicBezTo>
                  <a:cubicBezTo>
                    <a:pt x="1055" y="24"/>
                    <a:pt x="999" y="107"/>
                    <a:pt x="999" y="190"/>
                  </a:cubicBezTo>
                  <a:lnTo>
                    <a:pt x="999" y="1341"/>
                  </a:lnTo>
                  <a:cubicBezTo>
                    <a:pt x="931" y="1313"/>
                    <a:pt x="861" y="1300"/>
                    <a:pt x="792" y="1300"/>
                  </a:cubicBezTo>
                  <a:lnTo>
                    <a:pt x="583" y="1300"/>
                  </a:lnTo>
                  <a:cubicBezTo>
                    <a:pt x="278" y="1300"/>
                    <a:pt x="15" y="1549"/>
                    <a:pt x="1" y="1855"/>
                  </a:cubicBezTo>
                  <a:cubicBezTo>
                    <a:pt x="1" y="2187"/>
                    <a:pt x="250" y="2450"/>
                    <a:pt x="583" y="2450"/>
                  </a:cubicBezTo>
                  <a:lnTo>
                    <a:pt x="792" y="2450"/>
                  </a:lnTo>
                  <a:cubicBezTo>
                    <a:pt x="1110" y="2450"/>
                    <a:pt x="1360" y="2187"/>
                    <a:pt x="1360" y="1882"/>
                  </a:cubicBezTo>
                  <a:lnTo>
                    <a:pt x="1360" y="579"/>
                  </a:lnTo>
                  <a:cubicBezTo>
                    <a:pt x="1402" y="606"/>
                    <a:pt x="1458" y="620"/>
                    <a:pt x="1513" y="647"/>
                  </a:cubicBezTo>
                  <a:cubicBezTo>
                    <a:pt x="1679" y="690"/>
                    <a:pt x="1720" y="814"/>
                    <a:pt x="1720" y="814"/>
                  </a:cubicBezTo>
                  <a:cubicBezTo>
                    <a:pt x="1720" y="814"/>
                    <a:pt x="1735" y="828"/>
                    <a:pt x="1735" y="842"/>
                  </a:cubicBezTo>
                  <a:cubicBezTo>
                    <a:pt x="1768" y="919"/>
                    <a:pt x="1836" y="961"/>
                    <a:pt x="1904" y="961"/>
                  </a:cubicBezTo>
                  <a:cubicBezTo>
                    <a:pt x="1922" y="961"/>
                    <a:pt x="1940" y="958"/>
                    <a:pt x="1957" y="953"/>
                  </a:cubicBezTo>
                  <a:lnTo>
                    <a:pt x="1970" y="953"/>
                  </a:lnTo>
                  <a:cubicBezTo>
                    <a:pt x="2068" y="925"/>
                    <a:pt x="2123" y="814"/>
                    <a:pt x="2081" y="717"/>
                  </a:cubicBezTo>
                  <a:cubicBezTo>
                    <a:pt x="2081" y="703"/>
                    <a:pt x="2053" y="620"/>
                    <a:pt x="1985" y="537"/>
                  </a:cubicBezTo>
                  <a:cubicBezTo>
                    <a:pt x="1901" y="426"/>
                    <a:pt x="1776" y="342"/>
                    <a:pt x="1624" y="287"/>
                  </a:cubicBezTo>
                  <a:cubicBezTo>
                    <a:pt x="1430" y="231"/>
                    <a:pt x="1347" y="107"/>
                    <a:pt x="1332" y="93"/>
                  </a:cubicBezTo>
                  <a:cubicBezTo>
                    <a:pt x="1300" y="39"/>
                    <a:pt x="1241" y="1"/>
                    <a:pt x="11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2815628" y="2957129"/>
              <a:ext cx="126359" cy="147863"/>
            </a:xfrm>
            <a:custGeom>
              <a:avLst/>
              <a:gdLst/>
              <a:ahLst/>
              <a:cxnLst/>
              <a:rect l="l" t="t" r="r" b="b"/>
              <a:pathLst>
                <a:path w="2650" h="3101" extrusionOk="0">
                  <a:moveTo>
                    <a:pt x="986" y="2075"/>
                  </a:moveTo>
                  <a:cubicBezTo>
                    <a:pt x="1165" y="2075"/>
                    <a:pt x="1304" y="2228"/>
                    <a:pt x="1304" y="2407"/>
                  </a:cubicBezTo>
                  <a:cubicBezTo>
                    <a:pt x="1304" y="2588"/>
                    <a:pt x="1165" y="2727"/>
                    <a:pt x="986" y="2727"/>
                  </a:cubicBezTo>
                  <a:lnTo>
                    <a:pt x="708" y="2727"/>
                  </a:lnTo>
                  <a:cubicBezTo>
                    <a:pt x="527" y="2727"/>
                    <a:pt x="375" y="2588"/>
                    <a:pt x="375" y="2407"/>
                  </a:cubicBezTo>
                  <a:cubicBezTo>
                    <a:pt x="375" y="2228"/>
                    <a:pt x="527" y="2075"/>
                    <a:pt x="708" y="2075"/>
                  </a:cubicBezTo>
                  <a:close/>
                  <a:moveTo>
                    <a:pt x="1496" y="0"/>
                  </a:moveTo>
                  <a:cubicBezTo>
                    <a:pt x="1478" y="0"/>
                    <a:pt x="1461" y="3"/>
                    <a:pt x="1443" y="9"/>
                  </a:cubicBezTo>
                  <a:cubicBezTo>
                    <a:pt x="1359" y="22"/>
                    <a:pt x="1304" y="105"/>
                    <a:pt x="1304" y="189"/>
                  </a:cubicBezTo>
                  <a:lnTo>
                    <a:pt x="1304" y="1797"/>
                  </a:lnTo>
                  <a:cubicBezTo>
                    <a:pt x="1207" y="1742"/>
                    <a:pt x="1096" y="1714"/>
                    <a:pt x="986" y="1714"/>
                  </a:cubicBezTo>
                  <a:lnTo>
                    <a:pt x="722" y="1714"/>
                  </a:lnTo>
                  <a:cubicBezTo>
                    <a:pt x="333" y="1714"/>
                    <a:pt x="15" y="2006"/>
                    <a:pt x="15" y="2394"/>
                  </a:cubicBezTo>
                  <a:cubicBezTo>
                    <a:pt x="0" y="2782"/>
                    <a:pt x="320" y="3101"/>
                    <a:pt x="708" y="3101"/>
                  </a:cubicBezTo>
                  <a:lnTo>
                    <a:pt x="986" y="3101"/>
                  </a:lnTo>
                  <a:cubicBezTo>
                    <a:pt x="1374" y="3101"/>
                    <a:pt x="1679" y="2782"/>
                    <a:pt x="1679" y="2407"/>
                  </a:cubicBezTo>
                  <a:lnTo>
                    <a:pt x="1679" y="605"/>
                  </a:lnTo>
                  <a:cubicBezTo>
                    <a:pt x="1762" y="647"/>
                    <a:pt x="1845" y="688"/>
                    <a:pt x="1956" y="730"/>
                  </a:cubicBezTo>
                  <a:cubicBezTo>
                    <a:pt x="2206" y="813"/>
                    <a:pt x="2275" y="993"/>
                    <a:pt x="2275" y="993"/>
                  </a:cubicBezTo>
                  <a:cubicBezTo>
                    <a:pt x="2298" y="1074"/>
                    <a:pt x="2368" y="1125"/>
                    <a:pt x="2446" y="1125"/>
                  </a:cubicBezTo>
                  <a:cubicBezTo>
                    <a:pt x="2463" y="1125"/>
                    <a:pt x="2480" y="1123"/>
                    <a:pt x="2497" y="1118"/>
                  </a:cubicBezTo>
                  <a:cubicBezTo>
                    <a:pt x="2594" y="1091"/>
                    <a:pt x="2650" y="993"/>
                    <a:pt x="2622" y="896"/>
                  </a:cubicBezTo>
                  <a:cubicBezTo>
                    <a:pt x="2594" y="758"/>
                    <a:pt x="2428" y="480"/>
                    <a:pt x="2067" y="369"/>
                  </a:cubicBezTo>
                  <a:cubicBezTo>
                    <a:pt x="1790" y="286"/>
                    <a:pt x="1665" y="105"/>
                    <a:pt x="1651" y="92"/>
                  </a:cubicBezTo>
                  <a:cubicBezTo>
                    <a:pt x="1618" y="37"/>
                    <a:pt x="1560" y="0"/>
                    <a:pt x="14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2518035" y="3003048"/>
              <a:ext cx="62893" cy="85447"/>
            </a:xfrm>
            <a:custGeom>
              <a:avLst/>
              <a:gdLst/>
              <a:ahLst/>
              <a:cxnLst/>
              <a:rect l="l" t="t" r="r" b="b"/>
              <a:pathLst>
                <a:path w="1319" h="1792" extrusionOk="0">
                  <a:moveTo>
                    <a:pt x="175" y="1"/>
                  </a:moveTo>
                  <a:cubicBezTo>
                    <a:pt x="87" y="1"/>
                    <a:pt x="14" y="80"/>
                    <a:pt x="1" y="183"/>
                  </a:cubicBezTo>
                  <a:cubicBezTo>
                    <a:pt x="1" y="183"/>
                    <a:pt x="1" y="460"/>
                    <a:pt x="126" y="793"/>
                  </a:cubicBezTo>
                  <a:cubicBezTo>
                    <a:pt x="293" y="1237"/>
                    <a:pt x="598" y="1583"/>
                    <a:pt x="1027" y="1777"/>
                  </a:cubicBezTo>
                  <a:cubicBezTo>
                    <a:pt x="1055" y="1792"/>
                    <a:pt x="1083" y="1792"/>
                    <a:pt x="1110" y="1792"/>
                  </a:cubicBezTo>
                  <a:cubicBezTo>
                    <a:pt x="1180" y="1792"/>
                    <a:pt x="1249" y="1750"/>
                    <a:pt x="1277" y="1681"/>
                  </a:cubicBezTo>
                  <a:cubicBezTo>
                    <a:pt x="1319" y="1598"/>
                    <a:pt x="1277" y="1487"/>
                    <a:pt x="1180" y="1444"/>
                  </a:cubicBezTo>
                  <a:cubicBezTo>
                    <a:pt x="376" y="1056"/>
                    <a:pt x="376" y="224"/>
                    <a:pt x="376" y="183"/>
                  </a:cubicBezTo>
                  <a:cubicBezTo>
                    <a:pt x="376" y="85"/>
                    <a:pt x="306" y="2"/>
                    <a:pt x="195" y="2"/>
                  </a:cubicBezTo>
                  <a:cubicBezTo>
                    <a:pt x="188" y="1"/>
                    <a:pt x="181" y="1"/>
                    <a:pt x="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2881098" y="3073620"/>
              <a:ext cx="55598" cy="63799"/>
            </a:xfrm>
            <a:custGeom>
              <a:avLst/>
              <a:gdLst/>
              <a:ahLst/>
              <a:cxnLst/>
              <a:rect l="l" t="t" r="r" b="b"/>
              <a:pathLst>
                <a:path w="1166" h="1338" extrusionOk="0">
                  <a:moveTo>
                    <a:pt x="963" y="0"/>
                  </a:moveTo>
                  <a:cubicBezTo>
                    <a:pt x="874" y="0"/>
                    <a:pt x="803" y="62"/>
                    <a:pt x="791" y="145"/>
                  </a:cubicBezTo>
                  <a:cubicBezTo>
                    <a:pt x="777" y="159"/>
                    <a:pt x="639" y="796"/>
                    <a:pt x="140" y="991"/>
                  </a:cubicBezTo>
                  <a:cubicBezTo>
                    <a:pt x="42" y="1018"/>
                    <a:pt x="1" y="1129"/>
                    <a:pt x="29" y="1227"/>
                  </a:cubicBezTo>
                  <a:cubicBezTo>
                    <a:pt x="56" y="1296"/>
                    <a:pt x="140" y="1338"/>
                    <a:pt x="208" y="1338"/>
                  </a:cubicBezTo>
                  <a:lnTo>
                    <a:pt x="278" y="1338"/>
                  </a:lnTo>
                  <a:cubicBezTo>
                    <a:pt x="957" y="1074"/>
                    <a:pt x="1138" y="256"/>
                    <a:pt x="1151" y="228"/>
                  </a:cubicBezTo>
                  <a:cubicBezTo>
                    <a:pt x="1166" y="131"/>
                    <a:pt x="1110" y="34"/>
                    <a:pt x="1013" y="7"/>
                  </a:cubicBezTo>
                  <a:cubicBezTo>
                    <a:pt x="996" y="2"/>
                    <a:pt x="979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2556420" y="2686382"/>
              <a:ext cx="408067" cy="372353"/>
            </a:xfrm>
            <a:custGeom>
              <a:avLst/>
              <a:gdLst/>
              <a:ahLst/>
              <a:cxnLst/>
              <a:rect l="l" t="t" r="r" b="b"/>
              <a:pathLst>
                <a:path w="8558" h="7809" extrusionOk="0">
                  <a:moveTo>
                    <a:pt x="6810" y="361"/>
                  </a:moveTo>
                  <a:cubicBezTo>
                    <a:pt x="7572" y="361"/>
                    <a:pt x="8182" y="985"/>
                    <a:pt x="8182" y="1748"/>
                  </a:cubicBezTo>
                  <a:lnTo>
                    <a:pt x="8182" y="1873"/>
                  </a:lnTo>
                  <a:cubicBezTo>
                    <a:pt x="8182" y="2636"/>
                    <a:pt x="7572" y="3246"/>
                    <a:pt x="6810" y="3246"/>
                  </a:cubicBezTo>
                  <a:lnTo>
                    <a:pt x="6684" y="3246"/>
                  </a:lnTo>
                  <a:cubicBezTo>
                    <a:pt x="5784" y="3246"/>
                    <a:pt x="5214" y="2442"/>
                    <a:pt x="5312" y="1595"/>
                  </a:cubicBezTo>
                  <a:cubicBezTo>
                    <a:pt x="5381" y="902"/>
                    <a:pt x="5978" y="361"/>
                    <a:pt x="6684" y="361"/>
                  </a:cubicBezTo>
                  <a:close/>
                  <a:moveTo>
                    <a:pt x="4798" y="5271"/>
                  </a:moveTo>
                  <a:cubicBezTo>
                    <a:pt x="5159" y="5271"/>
                    <a:pt x="5464" y="5561"/>
                    <a:pt x="5464" y="5922"/>
                  </a:cubicBezTo>
                  <a:cubicBezTo>
                    <a:pt x="5464" y="6283"/>
                    <a:pt x="5159" y="6574"/>
                    <a:pt x="4798" y="6574"/>
                  </a:cubicBezTo>
                  <a:lnTo>
                    <a:pt x="4341" y="6574"/>
                  </a:lnTo>
                  <a:cubicBezTo>
                    <a:pt x="3981" y="6574"/>
                    <a:pt x="3689" y="6283"/>
                    <a:pt x="3689" y="5922"/>
                  </a:cubicBezTo>
                  <a:cubicBezTo>
                    <a:pt x="3689" y="5561"/>
                    <a:pt x="3981" y="5271"/>
                    <a:pt x="4341" y="5271"/>
                  </a:cubicBezTo>
                  <a:close/>
                  <a:moveTo>
                    <a:pt x="1485" y="6131"/>
                  </a:moveTo>
                  <a:cubicBezTo>
                    <a:pt x="1845" y="6131"/>
                    <a:pt x="2136" y="6421"/>
                    <a:pt x="2136" y="6782"/>
                  </a:cubicBezTo>
                  <a:cubicBezTo>
                    <a:pt x="2136" y="7142"/>
                    <a:pt x="1845" y="7434"/>
                    <a:pt x="1485" y="7434"/>
                  </a:cubicBezTo>
                  <a:lnTo>
                    <a:pt x="1026" y="7434"/>
                  </a:lnTo>
                  <a:cubicBezTo>
                    <a:pt x="666" y="7434"/>
                    <a:pt x="361" y="7142"/>
                    <a:pt x="361" y="6782"/>
                  </a:cubicBezTo>
                  <a:cubicBezTo>
                    <a:pt x="361" y="6421"/>
                    <a:pt x="666" y="6131"/>
                    <a:pt x="1026" y="6131"/>
                  </a:cubicBezTo>
                  <a:close/>
                  <a:moveTo>
                    <a:pt x="6684" y="1"/>
                  </a:moveTo>
                  <a:cubicBezTo>
                    <a:pt x="5825" y="1"/>
                    <a:pt x="5118" y="611"/>
                    <a:pt x="4965" y="1429"/>
                  </a:cubicBezTo>
                  <a:lnTo>
                    <a:pt x="4397" y="1595"/>
                  </a:lnTo>
                  <a:cubicBezTo>
                    <a:pt x="4299" y="1623"/>
                    <a:pt x="4244" y="1721"/>
                    <a:pt x="4271" y="1817"/>
                  </a:cubicBezTo>
                  <a:cubicBezTo>
                    <a:pt x="4294" y="1898"/>
                    <a:pt x="4374" y="1950"/>
                    <a:pt x="4456" y="1950"/>
                  </a:cubicBezTo>
                  <a:cubicBezTo>
                    <a:pt x="4473" y="1950"/>
                    <a:pt x="4491" y="1947"/>
                    <a:pt x="4508" y="1942"/>
                  </a:cubicBezTo>
                  <a:lnTo>
                    <a:pt x="4937" y="1817"/>
                  </a:lnTo>
                  <a:cubicBezTo>
                    <a:pt x="4937" y="2220"/>
                    <a:pt x="5048" y="2608"/>
                    <a:pt x="5284" y="2927"/>
                  </a:cubicBezTo>
                  <a:lnTo>
                    <a:pt x="2511" y="3745"/>
                  </a:lnTo>
                  <a:lnTo>
                    <a:pt x="2511" y="2525"/>
                  </a:lnTo>
                  <a:lnTo>
                    <a:pt x="2955" y="2386"/>
                  </a:lnTo>
                  <a:cubicBezTo>
                    <a:pt x="3051" y="2358"/>
                    <a:pt x="3107" y="2261"/>
                    <a:pt x="3079" y="2164"/>
                  </a:cubicBezTo>
                  <a:cubicBezTo>
                    <a:pt x="3056" y="2084"/>
                    <a:pt x="2986" y="2032"/>
                    <a:pt x="2907" y="2032"/>
                  </a:cubicBezTo>
                  <a:cubicBezTo>
                    <a:pt x="2891" y="2032"/>
                    <a:pt x="2874" y="2034"/>
                    <a:pt x="2857" y="2039"/>
                  </a:cubicBezTo>
                  <a:lnTo>
                    <a:pt x="2274" y="2205"/>
                  </a:lnTo>
                  <a:cubicBezTo>
                    <a:pt x="2191" y="2220"/>
                    <a:pt x="2136" y="2303"/>
                    <a:pt x="2136" y="2386"/>
                  </a:cubicBezTo>
                  <a:lnTo>
                    <a:pt x="2136" y="5992"/>
                  </a:lnTo>
                  <a:cubicBezTo>
                    <a:pt x="1969" y="5853"/>
                    <a:pt x="1734" y="5756"/>
                    <a:pt x="1485" y="5756"/>
                  </a:cubicBezTo>
                  <a:lnTo>
                    <a:pt x="1026" y="5756"/>
                  </a:lnTo>
                  <a:cubicBezTo>
                    <a:pt x="458" y="5756"/>
                    <a:pt x="0" y="6214"/>
                    <a:pt x="0" y="6782"/>
                  </a:cubicBezTo>
                  <a:cubicBezTo>
                    <a:pt x="0" y="7351"/>
                    <a:pt x="458" y="7808"/>
                    <a:pt x="1026" y="7808"/>
                  </a:cubicBezTo>
                  <a:lnTo>
                    <a:pt x="1485" y="7808"/>
                  </a:lnTo>
                  <a:cubicBezTo>
                    <a:pt x="2053" y="7808"/>
                    <a:pt x="2511" y="7351"/>
                    <a:pt x="2511" y="6782"/>
                  </a:cubicBezTo>
                  <a:lnTo>
                    <a:pt x="2511" y="4134"/>
                  </a:lnTo>
                  <a:lnTo>
                    <a:pt x="5464" y="3259"/>
                  </a:lnTo>
                  <a:lnTo>
                    <a:pt x="5464" y="5132"/>
                  </a:lnTo>
                  <a:cubicBezTo>
                    <a:pt x="5284" y="4993"/>
                    <a:pt x="5048" y="4896"/>
                    <a:pt x="4798" y="4896"/>
                  </a:cubicBezTo>
                  <a:lnTo>
                    <a:pt x="4341" y="4896"/>
                  </a:lnTo>
                  <a:cubicBezTo>
                    <a:pt x="3772" y="4896"/>
                    <a:pt x="3315" y="5354"/>
                    <a:pt x="3315" y="5922"/>
                  </a:cubicBezTo>
                  <a:cubicBezTo>
                    <a:pt x="3315" y="6491"/>
                    <a:pt x="3772" y="6948"/>
                    <a:pt x="4341" y="6948"/>
                  </a:cubicBezTo>
                  <a:lnTo>
                    <a:pt x="4798" y="6948"/>
                  </a:lnTo>
                  <a:cubicBezTo>
                    <a:pt x="5368" y="6948"/>
                    <a:pt x="5825" y="6491"/>
                    <a:pt x="5825" y="5922"/>
                  </a:cubicBezTo>
                  <a:lnTo>
                    <a:pt x="5825" y="3398"/>
                  </a:lnTo>
                  <a:cubicBezTo>
                    <a:pt x="6089" y="3537"/>
                    <a:pt x="6379" y="3620"/>
                    <a:pt x="6684" y="3620"/>
                  </a:cubicBezTo>
                  <a:lnTo>
                    <a:pt x="6810" y="3620"/>
                  </a:lnTo>
                  <a:cubicBezTo>
                    <a:pt x="7766" y="3620"/>
                    <a:pt x="8557" y="2830"/>
                    <a:pt x="8557" y="1873"/>
                  </a:cubicBezTo>
                  <a:lnTo>
                    <a:pt x="8557" y="1748"/>
                  </a:lnTo>
                  <a:cubicBezTo>
                    <a:pt x="8557" y="778"/>
                    <a:pt x="7766" y="1"/>
                    <a:pt x="6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7"/>
            <p:cNvSpPr/>
            <p:nvPr/>
          </p:nvSpPr>
          <p:spPr>
            <a:xfrm>
              <a:off x="2845383" y="2732110"/>
              <a:ext cx="78724" cy="81156"/>
            </a:xfrm>
            <a:custGeom>
              <a:avLst/>
              <a:gdLst/>
              <a:ahLst/>
              <a:cxnLst/>
              <a:rect l="l" t="t" r="r" b="b"/>
              <a:pathLst>
                <a:path w="1651" h="1702" extrusionOk="0">
                  <a:moveTo>
                    <a:pt x="401" y="368"/>
                  </a:moveTo>
                  <a:cubicBezTo>
                    <a:pt x="407" y="368"/>
                    <a:pt x="413" y="369"/>
                    <a:pt x="417" y="373"/>
                  </a:cubicBezTo>
                  <a:lnTo>
                    <a:pt x="1194" y="817"/>
                  </a:lnTo>
                  <a:cubicBezTo>
                    <a:pt x="1221" y="845"/>
                    <a:pt x="1221" y="858"/>
                    <a:pt x="1194" y="886"/>
                  </a:cubicBezTo>
                  <a:lnTo>
                    <a:pt x="417" y="1330"/>
                  </a:lnTo>
                  <a:cubicBezTo>
                    <a:pt x="410" y="1333"/>
                    <a:pt x="403" y="1335"/>
                    <a:pt x="397" y="1335"/>
                  </a:cubicBezTo>
                  <a:cubicBezTo>
                    <a:pt x="382" y="1335"/>
                    <a:pt x="371" y="1322"/>
                    <a:pt x="362" y="1302"/>
                  </a:cubicBezTo>
                  <a:lnTo>
                    <a:pt x="362" y="401"/>
                  </a:lnTo>
                  <a:cubicBezTo>
                    <a:pt x="362" y="381"/>
                    <a:pt x="383" y="368"/>
                    <a:pt x="401" y="368"/>
                  </a:cubicBezTo>
                  <a:close/>
                  <a:moveTo>
                    <a:pt x="402" y="1"/>
                  </a:moveTo>
                  <a:cubicBezTo>
                    <a:pt x="194" y="1"/>
                    <a:pt x="1" y="169"/>
                    <a:pt x="1" y="401"/>
                  </a:cubicBezTo>
                  <a:lnTo>
                    <a:pt x="1" y="1302"/>
                  </a:lnTo>
                  <a:cubicBezTo>
                    <a:pt x="1" y="1534"/>
                    <a:pt x="194" y="1702"/>
                    <a:pt x="402" y="1702"/>
                  </a:cubicBezTo>
                  <a:cubicBezTo>
                    <a:pt x="467" y="1702"/>
                    <a:pt x="534" y="1685"/>
                    <a:pt x="597" y="1649"/>
                  </a:cubicBezTo>
                  <a:lnTo>
                    <a:pt x="1388" y="1205"/>
                  </a:lnTo>
                  <a:cubicBezTo>
                    <a:pt x="1651" y="1052"/>
                    <a:pt x="1651" y="651"/>
                    <a:pt x="1388" y="498"/>
                  </a:cubicBezTo>
                  <a:lnTo>
                    <a:pt x="597" y="54"/>
                  </a:lnTo>
                  <a:cubicBezTo>
                    <a:pt x="534" y="17"/>
                    <a:pt x="467" y="1"/>
                    <a:pt x="4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2722407" y="2773309"/>
              <a:ext cx="19216" cy="17499"/>
            </a:xfrm>
            <a:custGeom>
              <a:avLst/>
              <a:gdLst/>
              <a:ahLst/>
              <a:cxnLst/>
              <a:rect l="l" t="t" r="r" b="b"/>
              <a:pathLst>
                <a:path w="403" h="367" extrusionOk="0">
                  <a:moveTo>
                    <a:pt x="202" y="0"/>
                  </a:moveTo>
                  <a:cubicBezTo>
                    <a:pt x="119" y="0"/>
                    <a:pt x="38" y="50"/>
                    <a:pt x="14" y="147"/>
                  </a:cubicBezTo>
                  <a:cubicBezTo>
                    <a:pt x="1" y="216"/>
                    <a:pt x="42" y="299"/>
                    <a:pt x="111" y="341"/>
                  </a:cubicBezTo>
                  <a:cubicBezTo>
                    <a:pt x="140" y="359"/>
                    <a:pt x="172" y="366"/>
                    <a:pt x="202" y="366"/>
                  </a:cubicBezTo>
                  <a:cubicBezTo>
                    <a:pt x="245" y="366"/>
                    <a:pt x="287" y="351"/>
                    <a:pt x="319" y="327"/>
                  </a:cubicBezTo>
                  <a:cubicBezTo>
                    <a:pt x="389" y="258"/>
                    <a:pt x="402" y="160"/>
                    <a:pt x="361" y="77"/>
                  </a:cubicBezTo>
                  <a:cubicBezTo>
                    <a:pt x="320" y="26"/>
                    <a:pt x="261" y="0"/>
                    <a:pt x="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37"/>
          <p:cNvGrpSpPr/>
          <p:nvPr/>
        </p:nvGrpSpPr>
        <p:grpSpPr>
          <a:xfrm>
            <a:off x="5330941" y="3629871"/>
            <a:ext cx="453709" cy="388851"/>
            <a:chOff x="3246116" y="2717471"/>
            <a:chExt cx="453709" cy="388851"/>
          </a:xfrm>
        </p:grpSpPr>
        <p:sp>
          <p:nvSpPr>
            <p:cNvPr id="772" name="Google Shape;772;p37"/>
            <p:cNvSpPr/>
            <p:nvPr/>
          </p:nvSpPr>
          <p:spPr>
            <a:xfrm>
              <a:off x="3280543" y="2760291"/>
              <a:ext cx="108478" cy="36429"/>
            </a:xfrm>
            <a:custGeom>
              <a:avLst/>
              <a:gdLst/>
              <a:ahLst/>
              <a:cxnLst/>
              <a:rect l="l" t="t" r="r" b="b"/>
              <a:pathLst>
                <a:path w="2275" h="764" extrusionOk="0">
                  <a:moveTo>
                    <a:pt x="1142" y="0"/>
                  </a:moveTo>
                  <a:cubicBezTo>
                    <a:pt x="756" y="0"/>
                    <a:pt x="367" y="149"/>
                    <a:pt x="69" y="448"/>
                  </a:cubicBezTo>
                  <a:cubicBezTo>
                    <a:pt x="0" y="517"/>
                    <a:pt x="0" y="628"/>
                    <a:pt x="69" y="711"/>
                  </a:cubicBezTo>
                  <a:cubicBezTo>
                    <a:pt x="104" y="746"/>
                    <a:pt x="152" y="763"/>
                    <a:pt x="201" y="763"/>
                  </a:cubicBezTo>
                  <a:cubicBezTo>
                    <a:pt x="249" y="763"/>
                    <a:pt x="298" y="746"/>
                    <a:pt x="333" y="711"/>
                  </a:cubicBezTo>
                  <a:cubicBezTo>
                    <a:pt x="555" y="482"/>
                    <a:pt x="846" y="368"/>
                    <a:pt x="1137" y="368"/>
                  </a:cubicBezTo>
                  <a:cubicBezTo>
                    <a:pt x="1428" y="368"/>
                    <a:pt x="1720" y="482"/>
                    <a:pt x="1942" y="711"/>
                  </a:cubicBezTo>
                  <a:cubicBezTo>
                    <a:pt x="1976" y="746"/>
                    <a:pt x="2025" y="763"/>
                    <a:pt x="2073" y="763"/>
                  </a:cubicBezTo>
                  <a:cubicBezTo>
                    <a:pt x="2122" y="763"/>
                    <a:pt x="2170" y="746"/>
                    <a:pt x="2205" y="711"/>
                  </a:cubicBezTo>
                  <a:cubicBezTo>
                    <a:pt x="2274" y="628"/>
                    <a:pt x="2274" y="517"/>
                    <a:pt x="2205" y="448"/>
                  </a:cubicBezTo>
                  <a:cubicBezTo>
                    <a:pt x="1913" y="149"/>
                    <a:pt x="1529" y="0"/>
                    <a:pt x="11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3246116" y="2719283"/>
              <a:ext cx="177284" cy="50305"/>
            </a:xfrm>
            <a:custGeom>
              <a:avLst/>
              <a:gdLst/>
              <a:ahLst/>
              <a:cxnLst/>
              <a:rect l="l" t="t" r="r" b="b"/>
              <a:pathLst>
                <a:path w="3718" h="1055" extrusionOk="0">
                  <a:moveTo>
                    <a:pt x="1866" y="1"/>
                  </a:moveTo>
                  <a:cubicBezTo>
                    <a:pt x="1221" y="1"/>
                    <a:pt x="576" y="247"/>
                    <a:pt x="84" y="739"/>
                  </a:cubicBezTo>
                  <a:cubicBezTo>
                    <a:pt x="1" y="809"/>
                    <a:pt x="1" y="920"/>
                    <a:pt x="84" y="1003"/>
                  </a:cubicBezTo>
                  <a:cubicBezTo>
                    <a:pt x="119" y="1037"/>
                    <a:pt x="163" y="1054"/>
                    <a:pt x="210" y="1054"/>
                  </a:cubicBezTo>
                  <a:cubicBezTo>
                    <a:pt x="257" y="1054"/>
                    <a:pt x="305" y="1037"/>
                    <a:pt x="347" y="1003"/>
                  </a:cubicBezTo>
                  <a:cubicBezTo>
                    <a:pt x="763" y="580"/>
                    <a:pt x="1311" y="368"/>
                    <a:pt x="1861" y="368"/>
                  </a:cubicBezTo>
                  <a:cubicBezTo>
                    <a:pt x="2410" y="368"/>
                    <a:pt x="2961" y="580"/>
                    <a:pt x="3385" y="1003"/>
                  </a:cubicBezTo>
                  <a:cubicBezTo>
                    <a:pt x="3419" y="1037"/>
                    <a:pt x="3468" y="1054"/>
                    <a:pt x="3516" y="1054"/>
                  </a:cubicBezTo>
                  <a:cubicBezTo>
                    <a:pt x="3565" y="1054"/>
                    <a:pt x="3613" y="1037"/>
                    <a:pt x="3648" y="1003"/>
                  </a:cubicBezTo>
                  <a:cubicBezTo>
                    <a:pt x="3718" y="920"/>
                    <a:pt x="3718" y="809"/>
                    <a:pt x="3648" y="739"/>
                  </a:cubicBezTo>
                  <a:cubicBezTo>
                    <a:pt x="3156" y="247"/>
                    <a:pt x="2511" y="1"/>
                    <a:pt x="18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3307627" y="3013729"/>
              <a:ext cx="55598" cy="55550"/>
            </a:xfrm>
            <a:custGeom>
              <a:avLst/>
              <a:gdLst/>
              <a:ahLst/>
              <a:cxnLst/>
              <a:rect l="l" t="t" r="r" b="b"/>
              <a:pathLst>
                <a:path w="1166" h="1165" extrusionOk="0">
                  <a:moveTo>
                    <a:pt x="583" y="361"/>
                  </a:moveTo>
                  <a:cubicBezTo>
                    <a:pt x="694" y="361"/>
                    <a:pt x="791" y="458"/>
                    <a:pt x="791" y="582"/>
                  </a:cubicBezTo>
                  <a:cubicBezTo>
                    <a:pt x="791" y="693"/>
                    <a:pt x="694" y="791"/>
                    <a:pt x="583" y="791"/>
                  </a:cubicBezTo>
                  <a:cubicBezTo>
                    <a:pt x="472" y="791"/>
                    <a:pt x="375" y="693"/>
                    <a:pt x="375" y="582"/>
                  </a:cubicBezTo>
                  <a:cubicBezTo>
                    <a:pt x="375" y="458"/>
                    <a:pt x="472" y="361"/>
                    <a:pt x="583" y="361"/>
                  </a:cubicBezTo>
                  <a:close/>
                  <a:moveTo>
                    <a:pt x="583" y="0"/>
                  </a:moveTo>
                  <a:cubicBezTo>
                    <a:pt x="264" y="0"/>
                    <a:pt x="0" y="250"/>
                    <a:pt x="0" y="582"/>
                  </a:cubicBezTo>
                  <a:cubicBezTo>
                    <a:pt x="0" y="902"/>
                    <a:pt x="264" y="1165"/>
                    <a:pt x="583" y="1165"/>
                  </a:cubicBezTo>
                  <a:cubicBezTo>
                    <a:pt x="902" y="1165"/>
                    <a:pt x="1165" y="902"/>
                    <a:pt x="1165" y="582"/>
                  </a:cubicBezTo>
                  <a:cubicBezTo>
                    <a:pt x="1165" y="250"/>
                    <a:pt x="902" y="0"/>
                    <a:pt x="5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3576086" y="2874207"/>
              <a:ext cx="55598" cy="55598"/>
            </a:xfrm>
            <a:custGeom>
              <a:avLst/>
              <a:gdLst/>
              <a:ahLst/>
              <a:cxnLst/>
              <a:rect l="l" t="t" r="r" b="b"/>
              <a:pathLst>
                <a:path w="1166" h="1166" extrusionOk="0">
                  <a:moveTo>
                    <a:pt x="583" y="374"/>
                  </a:moveTo>
                  <a:cubicBezTo>
                    <a:pt x="694" y="374"/>
                    <a:pt x="792" y="472"/>
                    <a:pt x="792" y="583"/>
                  </a:cubicBezTo>
                  <a:cubicBezTo>
                    <a:pt x="792" y="707"/>
                    <a:pt x="694" y="805"/>
                    <a:pt x="583" y="805"/>
                  </a:cubicBezTo>
                  <a:cubicBezTo>
                    <a:pt x="459" y="805"/>
                    <a:pt x="361" y="707"/>
                    <a:pt x="361" y="583"/>
                  </a:cubicBezTo>
                  <a:cubicBezTo>
                    <a:pt x="361" y="472"/>
                    <a:pt x="459" y="374"/>
                    <a:pt x="583" y="374"/>
                  </a:cubicBezTo>
                  <a:close/>
                  <a:moveTo>
                    <a:pt x="583" y="0"/>
                  </a:moveTo>
                  <a:cubicBezTo>
                    <a:pt x="265" y="0"/>
                    <a:pt x="0" y="263"/>
                    <a:pt x="0" y="583"/>
                  </a:cubicBezTo>
                  <a:cubicBezTo>
                    <a:pt x="0" y="916"/>
                    <a:pt x="265" y="1165"/>
                    <a:pt x="583" y="1165"/>
                  </a:cubicBezTo>
                  <a:cubicBezTo>
                    <a:pt x="902" y="1165"/>
                    <a:pt x="1165" y="916"/>
                    <a:pt x="1165" y="583"/>
                  </a:cubicBezTo>
                  <a:cubicBezTo>
                    <a:pt x="1165" y="263"/>
                    <a:pt x="902" y="0"/>
                    <a:pt x="5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3391598" y="3032231"/>
              <a:ext cx="19884" cy="17929"/>
            </a:xfrm>
            <a:custGeom>
              <a:avLst/>
              <a:gdLst/>
              <a:ahLst/>
              <a:cxnLst/>
              <a:rect l="l" t="t" r="r" b="b"/>
              <a:pathLst>
                <a:path w="417" h="376" extrusionOk="0">
                  <a:moveTo>
                    <a:pt x="202" y="0"/>
                  </a:moveTo>
                  <a:cubicBezTo>
                    <a:pt x="180" y="0"/>
                    <a:pt x="159" y="5"/>
                    <a:pt x="140" y="15"/>
                  </a:cubicBezTo>
                  <a:cubicBezTo>
                    <a:pt x="42" y="56"/>
                    <a:pt x="1" y="167"/>
                    <a:pt x="29" y="264"/>
                  </a:cubicBezTo>
                  <a:cubicBezTo>
                    <a:pt x="60" y="328"/>
                    <a:pt x="132" y="375"/>
                    <a:pt x="208" y="375"/>
                  </a:cubicBezTo>
                  <a:cubicBezTo>
                    <a:pt x="231" y="375"/>
                    <a:pt x="255" y="371"/>
                    <a:pt x="278" y="361"/>
                  </a:cubicBezTo>
                  <a:cubicBezTo>
                    <a:pt x="375" y="320"/>
                    <a:pt x="417" y="209"/>
                    <a:pt x="375" y="111"/>
                  </a:cubicBezTo>
                  <a:cubicBezTo>
                    <a:pt x="343" y="48"/>
                    <a:pt x="271" y="0"/>
                    <a:pt x="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3437231" y="3032231"/>
              <a:ext cx="19884" cy="17929"/>
            </a:xfrm>
            <a:custGeom>
              <a:avLst/>
              <a:gdLst/>
              <a:ahLst/>
              <a:cxnLst/>
              <a:rect l="l" t="t" r="r" b="b"/>
              <a:pathLst>
                <a:path w="417" h="376" extrusionOk="0">
                  <a:moveTo>
                    <a:pt x="209" y="0"/>
                  </a:moveTo>
                  <a:cubicBezTo>
                    <a:pt x="186" y="0"/>
                    <a:pt x="162" y="5"/>
                    <a:pt x="139" y="15"/>
                  </a:cubicBezTo>
                  <a:cubicBezTo>
                    <a:pt x="42" y="56"/>
                    <a:pt x="0" y="167"/>
                    <a:pt x="42" y="264"/>
                  </a:cubicBezTo>
                  <a:cubicBezTo>
                    <a:pt x="74" y="328"/>
                    <a:pt x="146" y="375"/>
                    <a:pt x="215" y="375"/>
                  </a:cubicBezTo>
                  <a:cubicBezTo>
                    <a:pt x="237" y="375"/>
                    <a:pt x="258" y="371"/>
                    <a:pt x="278" y="361"/>
                  </a:cubicBezTo>
                  <a:cubicBezTo>
                    <a:pt x="375" y="320"/>
                    <a:pt x="416" y="209"/>
                    <a:pt x="375" y="111"/>
                  </a:cubicBezTo>
                  <a:cubicBezTo>
                    <a:pt x="354" y="48"/>
                    <a:pt x="284" y="0"/>
                    <a:pt x="2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3261994" y="2717471"/>
              <a:ext cx="436486" cy="388851"/>
            </a:xfrm>
            <a:custGeom>
              <a:avLst/>
              <a:gdLst/>
              <a:ahLst/>
              <a:cxnLst/>
              <a:rect l="l" t="t" r="r" b="b"/>
              <a:pathLst>
                <a:path w="9154" h="8155" extrusionOk="0">
                  <a:moveTo>
                    <a:pt x="1567" y="2261"/>
                  </a:moveTo>
                  <a:cubicBezTo>
                    <a:pt x="1678" y="2261"/>
                    <a:pt x="1748" y="2344"/>
                    <a:pt x="1748" y="2455"/>
                  </a:cubicBezTo>
                  <a:lnTo>
                    <a:pt x="1748" y="5436"/>
                  </a:lnTo>
                  <a:lnTo>
                    <a:pt x="1304" y="5436"/>
                  </a:lnTo>
                  <a:lnTo>
                    <a:pt x="1304" y="2455"/>
                  </a:lnTo>
                  <a:cubicBezTo>
                    <a:pt x="1304" y="2344"/>
                    <a:pt x="1388" y="2261"/>
                    <a:pt x="1484" y="2261"/>
                  </a:cubicBezTo>
                  <a:close/>
                  <a:moveTo>
                    <a:pt x="7031" y="5811"/>
                  </a:moveTo>
                  <a:cubicBezTo>
                    <a:pt x="7351" y="5811"/>
                    <a:pt x="7628" y="6089"/>
                    <a:pt x="7628" y="6407"/>
                  </a:cubicBezTo>
                  <a:lnTo>
                    <a:pt x="7628" y="7184"/>
                  </a:lnTo>
                  <a:cubicBezTo>
                    <a:pt x="7628" y="7517"/>
                    <a:pt x="7364" y="7781"/>
                    <a:pt x="7031" y="7781"/>
                  </a:cubicBezTo>
                  <a:lnTo>
                    <a:pt x="972" y="7781"/>
                  </a:lnTo>
                  <a:cubicBezTo>
                    <a:pt x="639" y="7781"/>
                    <a:pt x="361" y="7517"/>
                    <a:pt x="361" y="7184"/>
                  </a:cubicBezTo>
                  <a:lnTo>
                    <a:pt x="361" y="6407"/>
                  </a:lnTo>
                  <a:cubicBezTo>
                    <a:pt x="361" y="6074"/>
                    <a:pt x="639" y="5811"/>
                    <a:pt x="972" y="5811"/>
                  </a:cubicBezTo>
                  <a:close/>
                  <a:moveTo>
                    <a:pt x="6338" y="0"/>
                  </a:moveTo>
                  <a:cubicBezTo>
                    <a:pt x="5700" y="0"/>
                    <a:pt x="5173" y="527"/>
                    <a:pt x="5173" y="1165"/>
                  </a:cubicBezTo>
                  <a:lnTo>
                    <a:pt x="5173" y="5436"/>
                  </a:lnTo>
                  <a:lnTo>
                    <a:pt x="2122" y="5436"/>
                  </a:lnTo>
                  <a:lnTo>
                    <a:pt x="2122" y="2455"/>
                  </a:lnTo>
                  <a:cubicBezTo>
                    <a:pt x="2122" y="2150"/>
                    <a:pt x="1872" y="1901"/>
                    <a:pt x="1567" y="1901"/>
                  </a:cubicBezTo>
                  <a:lnTo>
                    <a:pt x="1484" y="1901"/>
                  </a:lnTo>
                  <a:cubicBezTo>
                    <a:pt x="1179" y="1901"/>
                    <a:pt x="929" y="2150"/>
                    <a:pt x="929" y="2455"/>
                  </a:cubicBezTo>
                  <a:lnTo>
                    <a:pt x="929" y="5436"/>
                  </a:lnTo>
                  <a:cubicBezTo>
                    <a:pt x="417" y="5451"/>
                    <a:pt x="1" y="5880"/>
                    <a:pt x="1" y="6407"/>
                  </a:cubicBezTo>
                  <a:lnTo>
                    <a:pt x="1" y="7184"/>
                  </a:lnTo>
                  <a:cubicBezTo>
                    <a:pt x="1" y="7725"/>
                    <a:pt x="430" y="8155"/>
                    <a:pt x="972" y="8155"/>
                  </a:cubicBezTo>
                  <a:lnTo>
                    <a:pt x="7989" y="8155"/>
                  </a:lnTo>
                  <a:cubicBezTo>
                    <a:pt x="8640" y="8155"/>
                    <a:pt x="9154" y="7628"/>
                    <a:pt x="9154" y="6990"/>
                  </a:cubicBezTo>
                  <a:lnTo>
                    <a:pt x="9154" y="4924"/>
                  </a:lnTo>
                  <a:cubicBezTo>
                    <a:pt x="9154" y="4826"/>
                    <a:pt x="9070" y="4743"/>
                    <a:pt x="8973" y="4743"/>
                  </a:cubicBezTo>
                  <a:cubicBezTo>
                    <a:pt x="8876" y="4743"/>
                    <a:pt x="8793" y="4826"/>
                    <a:pt x="8793" y="4924"/>
                  </a:cubicBezTo>
                  <a:lnTo>
                    <a:pt x="8793" y="6990"/>
                  </a:lnTo>
                  <a:cubicBezTo>
                    <a:pt x="8793" y="7433"/>
                    <a:pt x="8432" y="7781"/>
                    <a:pt x="7989" y="7781"/>
                  </a:cubicBezTo>
                  <a:lnTo>
                    <a:pt x="7795" y="7781"/>
                  </a:lnTo>
                  <a:cubicBezTo>
                    <a:pt x="7919" y="7614"/>
                    <a:pt x="8002" y="7406"/>
                    <a:pt x="8002" y="7184"/>
                  </a:cubicBezTo>
                  <a:lnTo>
                    <a:pt x="8002" y="6407"/>
                  </a:lnTo>
                  <a:cubicBezTo>
                    <a:pt x="8002" y="5880"/>
                    <a:pt x="7558" y="5436"/>
                    <a:pt x="7031" y="5436"/>
                  </a:cubicBezTo>
                  <a:lnTo>
                    <a:pt x="5548" y="5436"/>
                  </a:lnTo>
                  <a:lnTo>
                    <a:pt x="5548" y="1165"/>
                  </a:lnTo>
                  <a:cubicBezTo>
                    <a:pt x="5548" y="736"/>
                    <a:pt x="5894" y="375"/>
                    <a:pt x="6338" y="375"/>
                  </a:cubicBezTo>
                  <a:lnTo>
                    <a:pt x="7989" y="375"/>
                  </a:lnTo>
                  <a:cubicBezTo>
                    <a:pt x="8432" y="375"/>
                    <a:pt x="8793" y="736"/>
                    <a:pt x="8793" y="1165"/>
                  </a:cubicBezTo>
                  <a:lnTo>
                    <a:pt x="8793" y="3301"/>
                  </a:lnTo>
                  <a:cubicBezTo>
                    <a:pt x="8793" y="3398"/>
                    <a:pt x="8876" y="3482"/>
                    <a:pt x="8973" y="3482"/>
                  </a:cubicBezTo>
                  <a:cubicBezTo>
                    <a:pt x="9070" y="3482"/>
                    <a:pt x="9154" y="3398"/>
                    <a:pt x="9154" y="3301"/>
                  </a:cubicBezTo>
                  <a:lnTo>
                    <a:pt x="9154" y="1165"/>
                  </a:lnTo>
                  <a:cubicBezTo>
                    <a:pt x="9154" y="527"/>
                    <a:pt x="8640" y="0"/>
                    <a:pt x="79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3548334" y="2759147"/>
              <a:ext cx="55550" cy="55598"/>
            </a:xfrm>
            <a:custGeom>
              <a:avLst/>
              <a:gdLst/>
              <a:ahLst/>
              <a:cxnLst/>
              <a:rect l="l" t="t" r="r" b="b"/>
              <a:pathLst>
                <a:path w="1165" h="1166" extrusionOk="0">
                  <a:moveTo>
                    <a:pt x="582" y="361"/>
                  </a:moveTo>
                  <a:cubicBezTo>
                    <a:pt x="708" y="361"/>
                    <a:pt x="791" y="457"/>
                    <a:pt x="791" y="583"/>
                  </a:cubicBezTo>
                  <a:cubicBezTo>
                    <a:pt x="791" y="694"/>
                    <a:pt x="708" y="790"/>
                    <a:pt x="582" y="790"/>
                  </a:cubicBezTo>
                  <a:cubicBezTo>
                    <a:pt x="472" y="790"/>
                    <a:pt x="375" y="694"/>
                    <a:pt x="375" y="583"/>
                  </a:cubicBezTo>
                  <a:cubicBezTo>
                    <a:pt x="375" y="457"/>
                    <a:pt x="472" y="361"/>
                    <a:pt x="582" y="361"/>
                  </a:cubicBezTo>
                  <a:close/>
                  <a:moveTo>
                    <a:pt x="582" y="0"/>
                  </a:moveTo>
                  <a:cubicBezTo>
                    <a:pt x="264" y="0"/>
                    <a:pt x="0" y="263"/>
                    <a:pt x="0" y="583"/>
                  </a:cubicBezTo>
                  <a:cubicBezTo>
                    <a:pt x="0" y="901"/>
                    <a:pt x="264" y="1165"/>
                    <a:pt x="582" y="1165"/>
                  </a:cubicBezTo>
                  <a:cubicBezTo>
                    <a:pt x="902" y="1165"/>
                    <a:pt x="1165" y="901"/>
                    <a:pt x="1165" y="583"/>
                  </a:cubicBezTo>
                  <a:cubicBezTo>
                    <a:pt x="1165" y="263"/>
                    <a:pt x="902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3541086" y="2839112"/>
              <a:ext cx="124976" cy="125071"/>
            </a:xfrm>
            <a:custGeom>
              <a:avLst/>
              <a:gdLst/>
              <a:ahLst/>
              <a:cxnLst/>
              <a:rect l="l" t="t" r="r" b="b"/>
              <a:pathLst>
                <a:path w="2621" h="2623" extrusionOk="0">
                  <a:moveTo>
                    <a:pt x="1317" y="376"/>
                  </a:moveTo>
                  <a:cubicBezTo>
                    <a:pt x="1831" y="376"/>
                    <a:pt x="2247" y="792"/>
                    <a:pt x="2247" y="1304"/>
                  </a:cubicBezTo>
                  <a:cubicBezTo>
                    <a:pt x="2247" y="1831"/>
                    <a:pt x="1831" y="2247"/>
                    <a:pt x="1317" y="2247"/>
                  </a:cubicBezTo>
                  <a:cubicBezTo>
                    <a:pt x="790" y="2247"/>
                    <a:pt x="374" y="1831"/>
                    <a:pt x="374" y="1304"/>
                  </a:cubicBezTo>
                  <a:cubicBezTo>
                    <a:pt x="374" y="792"/>
                    <a:pt x="790" y="376"/>
                    <a:pt x="1317" y="376"/>
                  </a:cubicBezTo>
                  <a:close/>
                  <a:moveTo>
                    <a:pt x="1317" y="1"/>
                  </a:moveTo>
                  <a:cubicBezTo>
                    <a:pt x="596" y="1"/>
                    <a:pt x="0" y="583"/>
                    <a:pt x="0" y="1304"/>
                  </a:cubicBezTo>
                  <a:cubicBezTo>
                    <a:pt x="0" y="2026"/>
                    <a:pt x="596" y="2622"/>
                    <a:pt x="1317" y="2622"/>
                  </a:cubicBezTo>
                  <a:cubicBezTo>
                    <a:pt x="2038" y="2622"/>
                    <a:pt x="2621" y="2026"/>
                    <a:pt x="2621" y="1304"/>
                  </a:cubicBezTo>
                  <a:cubicBezTo>
                    <a:pt x="2621" y="583"/>
                    <a:pt x="2038" y="1"/>
                    <a:pt x="13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3680275" y="2905059"/>
              <a:ext cx="19550" cy="17499"/>
            </a:xfrm>
            <a:custGeom>
              <a:avLst/>
              <a:gdLst/>
              <a:ahLst/>
              <a:cxnLst/>
              <a:rect l="l" t="t" r="r" b="b"/>
              <a:pathLst>
                <a:path w="410" h="367" extrusionOk="0">
                  <a:moveTo>
                    <a:pt x="208" y="1"/>
                  </a:moveTo>
                  <a:cubicBezTo>
                    <a:pt x="124" y="1"/>
                    <a:pt x="38" y="52"/>
                    <a:pt x="21" y="143"/>
                  </a:cubicBezTo>
                  <a:cubicBezTo>
                    <a:pt x="1" y="266"/>
                    <a:pt x="108" y="366"/>
                    <a:pt x="216" y="366"/>
                  </a:cubicBezTo>
                  <a:cubicBezTo>
                    <a:pt x="254" y="366"/>
                    <a:pt x="293" y="353"/>
                    <a:pt x="326" y="324"/>
                  </a:cubicBezTo>
                  <a:cubicBezTo>
                    <a:pt x="395" y="254"/>
                    <a:pt x="409" y="158"/>
                    <a:pt x="354" y="75"/>
                  </a:cubicBezTo>
                  <a:cubicBezTo>
                    <a:pt x="320" y="24"/>
                    <a:pt x="265" y="1"/>
                    <a:pt x="2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37"/>
          <p:cNvGrpSpPr/>
          <p:nvPr/>
        </p:nvGrpSpPr>
        <p:grpSpPr>
          <a:xfrm>
            <a:off x="5333617" y="1574296"/>
            <a:ext cx="448359" cy="451849"/>
            <a:chOff x="2514792" y="1953008"/>
            <a:chExt cx="448359" cy="451849"/>
          </a:xfrm>
        </p:grpSpPr>
        <p:sp>
          <p:nvSpPr>
            <p:cNvPr id="783" name="Google Shape;783;p37"/>
            <p:cNvSpPr/>
            <p:nvPr/>
          </p:nvSpPr>
          <p:spPr>
            <a:xfrm>
              <a:off x="2514792" y="1953008"/>
              <a:ext cx="448359" cy="447071"/>
            </a:xfrm>
            <a:custGeom>
              <a:avLst/>
              <a:gdLst/>
              <a:ahLst/>
              <a:cxnLst/>
              <a:rect l="l" t="t" r="r" b="b"/>
              <a:pathLst>
                <a:path w="9403" h="9376" extrusionOk="0">
                  <a:moveTo>
                    <a:pt x="3883" y="376"/>
                  </a:moveTo>
                  <a:cubicBezTo>
                    <a:pt x="4660" y="376"/>
                    <a:pt x="5381" y="805"/>
                    <a:pt x="5755" y="1485"/>
                  </a:cubicBezTo>
                  <a:cubicBezTo>
                    <a:pt x="5779" y="1534"/>
                    <a:pt x="5835" y="1571"/>
                    <a:pt x="5904" y="1571"/>
                  </a:cubicBezTo>
                  <a:cubicBezTo>
                    <a:pt x="5914" y="1571"/>
                    <a:pt x="5925" y="1570"/>
                    <a:pt x="5935" y="1568"/>
                  </a:cubicBezTo>
                  <a:cubicBezTo>
                    <a:pt x="5977" y="1565"/>
                    <a:pt x="6018" y="1564"/>
                    <a:pt x="6059" y="1564"/>
                  </a:cubicBezTo>
                  <a:cubicBezTo>
                    <a:pt x="6748" y="1564"/>
                    <a:pt x="7393" y="1996"/>
                    <a:pt x="7655" y="2650"/>
                  </a:cubicBezTo>
                  <a:cubicBezTo>
                    <a:pt x="7680" y="2712"/>
                    <a:pt x="7738" y="2763"/>
                    <a:pt x="7810" y="2763"/>
                  </a:cubicBezTo>
                  <a:cubicBezTo>
                    <a:pt x="7818" y="2763"/>
                    <a:pt x="7826" y="2762"/>
                    <a:pt x="7835" y="2761"/>
                  </a:cubicBezTo>
                  <a:lnTo>
                    <a:pt x="7946" y="2761"/>
                  </a:lnTo>
                  <a:cubicBezTo>
                    <a:pt x="8543" y="2761"/>
                    <a:pt x="9027" y="3246"/>
                    <a:pt x="9027" y="3843"/>
                  </a:cubicBezTo>
                  <a:cubicBezTo>
                    <a:pt x="9027" y="4439"/>
                    <a:pt x="8543" y="4924"/>
                    <a:pt x="7946" y="4924"/>
                  </a:cubicBezTo>
                  <a:lnTo>
                    <a:pt x="7696" y="4924"/>
                  </a:lnTo>
                  <a:cubicBezTo>
                    <a:pt x="7184" y="3760"/>
                    <a:pt x="6004" y="2969"/>
                    <a:pt x="4715" y="2969"/>
                  </a:cubicBezTo>
                  <a:cubicBezTo>
                    <a:pt x="4479" y="2969"/>
                    <a:pt x="4244" y="2996"/>
                    <a:pt x="4007" y="3052"/>
                  </a:cubicBezTo>
                  <a:lnTo>
                    <a:pt x="2774" y="2442"/>
                  </a:lnTo>
                  <a:cubicBezTo>
                    <a:pt x="2748" y="2426"/>
                    <a:pt x="2721" y="2419"/>
                    <a:pt x="2694" y="2419"/>
                  </a:cubicBezTo>
                  <a:cubicBezTo>
                    <a:pt x="2601" y="2419"/>
                    <a:pt x="2510" y="2501"/>
                    <a:pt x="2510" y="2608"/>
                  </a:cubicBezTo>
                  <a:lnTo>
                    <a:pt x="2510" y="3843"/>
                  </a:lnTo>
                  <a:cubicBezTo>
                    <a:pt x="2177" y="4148"/>
                    <a:pt x="1914" y="4522"/>
                    <a:pt x="1747" y="4924"/>
                  </a:cubicBezTo>
                  <a:lnTo>
                    <a:pt x="1733" y="4924"/>
                  </a:lnTo>
                  <a:cubicBezTo>
                    <a:pt x="984" y="4924"/>
                    <a:pt x="361" y="4314"/>
                    <a:pt x="361" y="3551"/>
                  </a:cubicBezTo>
                  <a:cubicBezTo>
                    <a:pt x="361" y="3205"/>
                    <a:pt x="499" y="2872"/>
                    <a:pt x="734" y="2622"/>
                  </a:cubicBezTo>
                  <a:cubicBezTo>
                    <a:pt x="971" y="2358"/>
                    <a:pt x="1289" y="2206"/>
                    <a:pt x="1636" y="2179"/>
                  </a:cubicBezTo>
                  <a:cubicBezTo>
                    <a:pt x="1720" y="2179"/>
                    <a:pt x="1775" y="2123"/>
                    <a:pt x="1803" y="2040"/>
                  </a:cubicBezTo>
                  <a:cubicBezTo>
                    <a:pt x="2010" y="1082"/>
                    <a:pt x="2898" y="376"/>
                    <a:pt x="3883" y="376"/>
                  </a:cubicBezTo>
                  <a:close/>
                  <a:moveTo>
                    <a:pt x="3883" y="1"/>
                  </a:moveTo>
                  <a:cubicBezTo>
                    <a:pt x="2774" y="1"/>
                    <a:pt x="1775" y="764"/>
                    <a:pt x="1470" y="1831"/>
                  </a:cubicBezTo>
                  <a:cubicBezTo>
                    <a:pt x="1082" y="1887"/>
                    <a:pt x="734" y="2081"/>
                    <a:pt x="457" y="2358"/>
                  </a:cubicBezTo>
                  <a:cubicBezTo>
                    <a:pt x="166" y="2691"/>
                    <a:pt x="0" y="3107"/>
                    <a:pt x="0" y="3551"/>
                  </a:cubicBezTo>
                  <a:cubicBezTo>
                    <a:pt x="0" y="4466"/>
                    <a:pt x="707" y="5230"/>
                    <a:pt x="1609" y="5285"/>
                  </a:cubicBezTo>
                  <a:cubicBezTo>
                    <a:pt x="1511" y="5590"/>
                    <a:pt x="1470" y="5909"/>
                    <a:pt x="1470" y="6228"/>
                  </a:cubicBezTo>
                  <a:cubicBezTo>
                    <a:pt x="1470" y="6949"/>
                    <a:pt x="1705" y="7628"/>
                    <a:pt x="2136" y="8197"/>
                  </a:cubicBezTo>
                  <a:cubicBezTo>
                    <a:pt x="2565" y="8752"/>
                    <a:pt x="3162" y="9154"/>
                    <a:pt x="3828" y="9348"/>
                  </a:cubicBezTo>
                  <a:cubicBezTo>
                    <a:pt x="3844" y="9353"/>
                    <a:pt x="3861" y="9355"/>
                    <a:pt x="3878" y="9355"/>
                  </a:cubicBezTo>
                  <a:cubicBezTo>
                    <a:pt x="3956" y="9355"/>
                    <a:pt x="4027" y="9303"/>
                    <a:pt x="4049" y="9224"/>
                  </a:cubicBezTo>
                  <a:cubicBezTo>
                    <a:pt x="4077" y="9126"/>
                    <a:pt x="4022" y="9029"/>
                    <a:pt x="3924" y="8987"/>
                  </a:cubicBezTo>
                  <a:cubicBezTo>
                    <a:pt x="3342" y="8821"/>
                    <a:pt x="2801" y="8460"/>
                    <a:pt x="2426" y="7975"/>
                  </a:cubicBezTo>
                  <a:cubicBezTo>
                    <a:pt x="2038" y="7462"/>
                    <a:pt x="1844" y="6866"/>
                    <a:pt x="1844" y="6228"/>
                  </a:cubicBezTo>
                  <a:cubicBezTo>
                    <a:pt x="1844" y="5409"/>
                    <a:pt x="2204" y="4605"/>
                    <a:pt x="2815" y="4065"/>
                  </a:cubicBezTo>
                  <a:cubicBezTo>
                    <a:pt x="2857" y="4022"/>
                    <a:pt x="2885" y="3981"/>
                    <a:pt x="2885" y="3926"/>
                  </a:cubicBezTo>
                  <a:lnTo>
                    <a:pt x="2885" y="2900"/>
                  </a:lnTo>
                  <a:lnTo>
                    <a:pt x="3896" y="3412"/>
                  </a:lnTo>
                  <a:cubicBezTo>
                    <a:pt x="3921" y="3429"/>
                    <a:pt x="3946" y="3435"/>
                    <a:pt x="3970" y="3435"/>
                  </a:cubicBezTo>
                  <a:cubicBezTo>
                    <a:pt x="3987" y="3435"/>
                    <a:pt x="4004" y="3432"/>
                    <a:pt x="4022" y="3427"/>
                  </a:cubicBezTo>
                  <a:cubicBezTo>
                    <a:pt x="4257" y="3371"/>
                    <a:pt x="4479" y="3343"/>
                    <a:pt x="4715" y="3343"/>
                  </a:cubicBezTo>
                  <a:cubicBezTo>
                    <a:pt x="6282" y="3343"/>
                    <a:pt x="7600" y="4660"/>
                    <a:pt x="7600" y="6228"/>
                  </a:cubicBezTo>
                  <a:cubicBezTo>
                    <a:pt x="7600" y="7545"/>
                    <a:pt x="6712" y="8697"/>
                    <a:pt x="5436" y="9015"/>
                  </a:cubicBezTo>
                  <a:cubicBezTo>
                    <a:pt x="5325" y="9043"/>
                    <a:pt x="5270" y="9140"/>
                    <a:pt x="5298" y="9237"/>
                  </a:cubicBezTo>
                  <a:cubicBezTo>
                    <a:pt x="5311" y="9320"/>
                    <a:pt x="5394" y="9376"/>
                    <a:pt x="5477" y="9376"/>
                  </a:cubicBezTo>
                  <a:lnTo>
                    <a:pt x="5519" y="9376"/>
                  </a:lnTo>
                  <a:cubicBezTo>
                    <a:pt x="6962" y="9015"/>
                    <a:pt x="7974" y="7711"/>
                    <a:pt x="7974" y="6228"/>
                  </a:cubicBezTo>
                  <a:cubicBezTo>
                    <a:pt x="7974" y="5895"/>
                    <a:pt x="7918" y="5590"/>
                    <a:pt x="7835" y="5298"/>
                  </a:cubicBezTo>
                  <a:lnTo>
                    <a:pt x="7946" y="5298"/>
                  </a:lnTo>
                  <a:cubicBezTo>
                    <a:pt x="8750" y="5298"/>
                    <a:pt x="9402" y="4647"/>
                    <a:pt x="9402" y="3843"/>
                  </a:cubicBezTo>
                  <a:cubicBezTo>
                    <a:pt x="9402" y="3038"/>
                    <a:pt x="8750" y="2386"/>
                    <a:pt x="7946" y="2386"/>
                  </a:cubicBezTo>
                  <a:cubicBezTo>
                    <a:pt x="7609" y="1672"/>
                    <a:pt x="6865" y="1192"/>
                    <a:pt x="6084" y="1192"/>
                  </a:cubicBezTo>
                  <a:cubicBezTo>
                    <a:pt x="6062" y="1192"/>
                    <a:pt x="6041" y="1193"/>
                    <a:pt x="6019" y="1193"/>
                  </a:cubicBezTo>
                  <a:cubicBezTo>
                    <a:pt x="5561" y="459"/>
                    <a:pt x="4756" y="1"/>
                    <a:pt x="38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2768708" y="2202012"/>
              <a:ext cx="40339" cy="92790"/>
            </a:xfrm>
            <a:custGeom>
              <a:avLst/>
              <a:gdLst/>
              <a:ahLst/>
              <a:cxnLst/>
              <a:rect l="l" t="t" r="r" b="b"/>
              <a:pathLst>
                <a:path w="846" h="1946" extrusionOk="0">
                  <a:moveTo>
                    <a:pt x="206" y="1"/>
                  </a:moveTo>
                  <a:cubicBezTo>
                    <a:pt x="159" y="1"/>
                    <a:pt x="111" y="21"/>
                    <a:pt x="69" y="63"/>
                  </a:cubicBezTo>
                  <a:cubicBezTo>
                    <a:pt x="0" y="132"/>
                    <a:pt x="0" y="243"/>
                    <a:pt x="69" y="313"/>
                  </a:cubicBezTo>
                  <a:cubicBezTo>
                    <a:pt x="250" y="492"/>
                    <a:pt x="346" y="729"/>
                    <a:pt x="346" y="978"/>
                  </a:cubicBezTo>
                  <a:cubicBezTo>
                    <a:pt x="346" y="1228"/>
                    <a:pt x="250" y="1463"/>
                    <a:pt x="69" y="1630"/>
                  </a:cubicBezTo>
                  <a:cubicBezTo>
                    <a:pt x="0" y="1713"/>
                    <a:pt x="0" y="1824"/>
                    <a:pt x="69" y="1894"/>
                  </a:cubicBezTo>
                  <a:cubicBezTo>
                    <a:pt x="111" y="1928"/>
                    <a:pt x="159" y="1945"/>
                    <a:pt x="206" y="1945"/>
                  </a:cubicBezTo>
                  <a:cubicBezTo>
                    <a:pt x="253" y="1945"/>
                    <a:pt x="298" y="1928"/>
                    <a:pt x="333" y="1894"/>
                  </a:cubicBezTo>
                  <a:cubicBezTo>
                    <a:pt x="846" y="1394"/>
                    <a:pt x="846" y="562"/>
                    <a:pt x="333" y="63"/>
                  </a:cubicBezTo>
                  <a:cubicBezTo>
                    <a:pt x="298" y="21"/>
                    <a:pt x="253" y="1"/>
                    <a:pt x="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2797795" y="2173402"/>
              <a:ext cx="55598" cy="150486"/>
            </a:xfrm>
            <a:custGeom>
              <a:avLst/>
              <a:gdLst/>
              <a:ahLst/>
              <a:cxnLst/>
              <a:rect l="l" t="t" r="r" b="b"/>
              <a:pathLst>
                <a:path w="1166" h="3156" extrusionOk="0">
                  <a:moveTo>
                    <a:pt x="196" y="0"/>
                  </a:moveTo>
                  <a:cubicBezTo>
                    <a:pt x="149" y="0"/>
                    <a:pt x="104" y="18"/>
                    <a:pt x="69" y="53"/>
                  </a:cubicBezTo>
                  <a:cubicBezTo>
                    <a:pt x="0" y="122"/>
                    <a:pt x="0" y="247"/>
                    <a:pt x="69" y="316"/>
                  </a:cubicBezTo>
                  <a:cubicBezTo>
                    <a:pt x="763" y="1009"/>
                    <a:pt x="763" y="2146"/>
                    <a:pt x="69" y="2840"/>
                  </a:cubicBezTo>
                  <a:cubicBezTo>
                    <a:pt x="0" y="2910"/>
                    <a:pt x="0" y="3021"/>
                    <a:pt x="69" y="3104"/>
                  </a:cubicBezTo>
                  <a:cubicBezTo>
                    <a:pt x="104" y="3138"/>
                    <a:pt x="153" y="3155"/>
                    <a:pt x="201" y="3155"/>
                  </a:cubicBezTo>
                  <a:cubicBezTo>
                    <a:pt x="250" y="3155"/>
                    <a:pt x="298" y="3138"/>
                    <a:pt x="333" y="3104"/>
                  </a:cubicBezTo>
                  <a:cubicBezTo>
                    <a:pt x="1165" y="2257"/>
                    <a:pt x="1165" y="898"/>
                    <a:pt x="333" y="53"/>
                  </a:cubicBezTo>
                  <a:cubicBezTo>
                    <a:pt x="292" y="18"/>
                    <a:pt x="243" y="0"/>
                    <a:pt x="1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2637101" y="2185370"/>
              <a:ext cx="108478" cy="127217"/>
            </a:xfrm>
            <a:custGeom>
              <a:avLst/>
              <a:gdLst/>
              <a:ahLst/>
              <a:cxnLst/>
              <a:rect l="l" t="t" r="r" b="b"/>
              <a:pathLst>
                <a:path w="2275" h="2668" extrusionOk="0">
                  <a:moveTo>
                    <a:pt x="1900" y="370"/>
                  </a:moveTo>
                  <a:lnTo>
                    <a:pt x="1900" y="384"/>
                  </a:lnTo>
                  <a:lnTo>
                    <a:pt x="1900" y="2270"/>
                  </a:lnTo>
                  <a:cubicBezTo>
                    <a:pt x="1900" y="2284"/>
                    <a:pt x="1900" y="2298"/>
                    <a:pt x="1886" y="2298"/>
                  </a:cubicBezTo>
                  <a:lnTo>
                    <a:pt x="957" y="1618"/>
                  </a:lnTo>
                  <a:cubicBezTo>
                    <a:pt x="957" y="1618"/>
                    <a:pt x="943" y="1618"/>
                    <a:pt x="943" y="1605"/>
                  </a:cubicBezTo>
                  <a:cubicBezTo>
                    <a:pt x="888" y="1577"/>
                    <a:pt x="819" y="1563"/>
                    <a:pt x="763" y="1563"/>
                  </a:cubicBezTo>
                  <a:lnTo>
                    <a:pt x="388" y="1563"/>
                  </a:lnTo>
                  <a:cubicBezTo>
                    <a:pt x="375" y="1563"/>
                    <a:pt x="375" y="1563"/>
                    <a:pt x="375" y="1549"/>
                  </a:cubicBezTo>
                  <a:lnTo>
                    <a:pt x="375" y="1133"/>
                  </a:lnTo>
                  <a:cubicBezTo>
                    <a:pt x="375" y="1133"/>
                    <a:pt x="375" y="1119"/>
                    <a:pt x="388" y="1119"/>
                  </a:cubicBezTo>
                  <a:lnTo>
                    <a:pt x="763" y="1119"/>
                  </a:lnTo>
                  <a:cubicBezTo>
                    <a:pt x="819" y="1119"/>
                    <a:pt x="888" y="1105"/>
                    <a:pt x="943" y="1078"/>
                  </a:cubicBezTo>
                  <a:cubicBezTo>
                    <a:pt x="957" y="1063"/>
                    <a:pt x="957" y="1063"/>
                    <a:pt x="971" y="1063"/>
                  </a:cubicBezTo>
                  <a:lnTo>
                    <a:pt x="1886" y="370"/>
                  </a:lnTo>
                  <a:close/>
                  <a:moveTo>
                    <a:pt x="1888" y="1"/>
                  </a:moveTo>
                  <a:cubicBezTo>
                    <a:pt x="1816" y="1"/>
                    <a:pt x="1743" y="21"/>
                    <a:pt x="1679" y="65"/>
                  </a:cubicBezTo>
                  <a:lnTo>
                    <a:pt x="763" y="758"/>
                  </a:lnTo>
                  <a:lnTo>
                    <a:pt x="388" y="758"/>
                  </a:lnTo>
                  <a:cubicBezTo>
                    <a:pt x="181" y="758"/>
                    <a:pt x="0" y="925"/>
                    <a:pt x="0" y="1133"/>
                  </a:cubicBezTo>
                  <a:lnTo>
                    <a:pt x="0" y="1549"/>
                  </a:lnTo>
                  <a:cubicBezTo>
                    <a:pt x="0" y="1757"/>
                    <a:pt x="181" y="1937"/>
                    <a:pt x="388" y="1937"/>
                  </a:cubicBezTo>
                  <a:lnTo>
                    <a:pt x="763" y="1937"/>
                  </a:lnTo>
                  <a:lnTo>
                    <a:pt x="1692" y="2603"/>
                  </a:lnTo>
                  <a:cubicBezTo>
                    <a:pt x="1754" y="2648"/>
                    <a:pt x="1822" y="2668"/>
                    <a:pt x="1888" y="2668"/>
                  </a:cubicBezTo>
                  <a:cubicBezTo>
                    <a:pt x="2087" y="2668"/>
                    <a:pt x="2274" y="2488"/>
                    <a:pt x="2274" y="2270"/>
                  </a:cubicBezTo>
                  <a:lnTo>
                    <a:pt x="2274" y="384"/>
                  </a:lnTo>
                  <a:cubicBezTo>
                    <a:pt x="2274" y="246"/>
                    <a:pt x="2206" y="120"/>
                    <a:pt x="2080" y="51"/>
                  </a:cubicBezTo>
                  <a:cubicBezTo>
                    <a:pt x="2021" y="18"/>
                    <a:pt x="1955" y="1"/>
                    <a:pt x="18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2729655" y="2387120"/>
              <a:ext cx="19884" cy="17738"/>
            </a:xfrm>
            <a:custGeom>
              <a:avLst/>
              <a:gdLst/>
              <a:ahLst/>
              <a:cxnLst/>
              <a:rect l="l" t="t" r="r" b="b"/>
              <a:pathLst>
                <a:path w="417" h="372" extrusionOk="0">
                  <a:moveTo>
                    <a:pt x="200" y="0"/>
                  </a:moveTo>
                  <a:cubicBezTo>
                    <a:pt x="180" y="0"/>
                    <a:pt x="159" y="3"/>
                    <a:pt x="139" y="9"/>
                  </a:cubicBezTo>
                  <a:cubicBezTo>
                    <a:pt x="43" y="50"/>
                    <a:pt x="1" y="161"/>
                    <a:pt x="43" y="258"/>
                  </a:cubicBezTo>
                  <a:cubicBezTo>
                    <a:pt x="73" y="329"/>
                    <a:pt x="141" y="371"/>
                    <a:pt x="208" y="371"/>
                  </a:cubicBezTo>
                  <a:cubicBezTo>
                    <a:pt x="232" y="371"/>
                    <a:pt x="256" y="366"/>
                    <a:pt x="278" y="355"/>
                  </a:cubicBezTo>
                  <a:cubicBezTo>
                    <a:pt x="376" y="314"/>
                    <a:pt x="417" y="203"/>
                    <a:pt x="389" y="120"/>
                  </a:cubicBezTo>
                  <a:cubicBezTo>
                    <a:pt x="356" y="42"/>
                    <a:pt x="279" y="0"/>
                    <a:pt x="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37"/>
          <p:cNvGrpSpPr/>
          <p:nvPr/>
        </p:nvGrpSpPr>
        <p:grpSpPr>
          <a:xfrm>
            <a:off x="5332288" y="2582833"/>
            <a:ext cx="451029" cy="451702"/>
            <a:chOff x="3247451" y="1953008"/>
            <a:chExt cx="451029" cy="451702"/>
          </a:xfrm>
        </p:grpSpPr>
        <p:sp>
          <p:nvSpPr>
            <p:cNvPr id="789" name="Google Shape;789;p37"/>
            <p:cNvSpPr/>
            <p:nvPr/>
          </p:nvSpPr>
          <p:spPr>
            <a:xfrm>
              <a:off x="3247451" y="1953008"/>
              <a:ext cx="451029" cy="418652"/>
            </a:xfrm>
            <a:custGeom>
              <a:avLst/>
              <a:gdLst/>
              <a:ahLst/>
              <a:cxnLst/>
              <a:rect l="l" t="t" r="r" b="b"/>
              <a:pathLst>
                <a:path w="9459" h="8780" extrusionOk="0">
                  <a:moveTo>
                    <a:pt x="3911" y="376"/>
                  </a:moveTo>
                  <a:cubicBezTo>
                    <a:pt x="4688" y="376"/>
                    <a:pt x="5409" y="805"/>
                    <a:pt x="5797" y="1485"/>
                  </a:cubicBezTo>
                  <a:cubicBezTo>
                    <a:pt x="5822" y="1545"/>
                    <a:pt x="5877" y="1585"/>
                    <a:pt x="5945" y="1585"/>
                  </a:cubicBezTo>
                  <a:cubicBezTo>
                    <a:pt x="5955" y="1585"/>
                    <a:pt x="5966" y="1584"/>
                    <a:pt x="5977" y="1582"/>
                  </a:cubicBezTo>
                  <a:lnTo>
                    <a:pt x="6130" y="1582"/>
                  </a:lnTo>
                  <a:cubicBezTo>
                    <a:pt x="6824" y="1582"/>
                    <a:pt x="7462" y="2012"/>
                    <a:pt x="7711" y="2663"/>
                  </a:cubicBezTo>
                  <a:cubicBezTo>
                    <a:pt x="7735" y="2736"/>
                    <a:pt x="7791" y="2777"/>
                    <a:pt x="7859" y="2777"/>
                  </a:cubicBezTo>
                  <a:cubicBezTo>
                    <a:pt x="7870" y="2777"/>
                    <a:pt x="7880" y="2776"/>
                    <a:pt x="7891" y="2774"/>
                  </a:cubicBezTo>
                  <a:lnTo>
                    <a:pt x="8002" y="2774"/>
                  </a:lnTo>
                  <a:cubicBezTo>
                    <a:pt x="8599" y="2774"/>
                    <a:pt x="9098" y="3260"/>
                    <a:pt x="9098" y="3870"/>
                  </a:cubicBezTo>
                  <a:cubicBezTo>
                    <a:pt x="9098" y="4355"/>
                    <a:pt x="8779" y="4771"/>
                    <a:pt x="8321" y="4910"/>
                  </a:cubicBezTo>
                  <a:cubicBezTo>
                    <a:pt x="7852" y="4321"/>
                    <a:pt x="7126" y="3952"/>
                    <a:pt x="6365" y="3952"/>
                  </a:cubicBezTo>
                  <a:cubicBezTo>
                    <a:pt x="6337" y="3952"/>
                    <a:pt x="6310" y="3953"/>
                    <a:pt x="6282" y="3954"/>
                  </a:cubicBezTo>
                  <a:cubicBezTo>
                    <a:pt x="5533" y="3981"/>
                    <a:pt x="4812" y="4355"/>
                    <a:pt x="4355" y="4965"/>
                  </a:cubicBezTo>
                  <a:lnTo>
                    <a:pt x="1748" y="4965"/>
                  </a:lnTo>
                  <a:cubicBezTo>
                    <a:pt x="985" y="4965"/>
                    <a:pt x="361" y="4342"/>
                    <a:pt x="361" y="3579"/>
                  </a:cubicBezTo>
                  <a:cubicBezTo>
                    <a:pt x="361" y="3218"/>
                    <a:pt x="500" y="2885"/>
                    <a:pt x="735" y="2636"/>
                  </a:cubicBezTo>
                  <a:cubicBezTo>
                    <a:pt x="971" y="2373"/>
                    <a:pt x="1304" y="2220"/>
                    <a:pt x="1650" y="2192"/>
                  </a:cubicBezTo>
                  <a:cubicBezTo>
                    <a:pt x="1720" y="2192"/>
                    <a:pt x="1789" y="2136"/>
                    <a:pt x="1817" y="2053"/>
                  </a:cubicBezTo>
                  <a:cubicBezTo>
                    <a:pt x="1914" y="1582"/>
                    <a:pt x="2177" y="1152"/>
                    <a:pt x="2552" y="861"/>
                  </a:cubicBezTo>
                  <a:cubicBezTo>
                    <a:pt x="2941" y="542"/>
                    <a:pt x="3412" y="376"/>
                    <a:pt x="3911" y="376"/>
                  </a:cubicBezTo>
                  <a:close/>
                  <a:moveTo>
                    <a:pt x="3911" y="1"/>
                  </a:moveTo>
                  <a:cubicBezTo>
                    <a:pt x="3329" y="1"/>
                    <a:pt x="2774" y="209"/>
                    <a:pt x="2331" y="570"/>
                  </a:cubicBezTo>
                  <a:cubicBezTo>
                    <a:pt x="1914" y="888"/>
                    <a:pt x="1623" y="1347"/>
                    <a:pt x="1484" y="1846"/>
                  </a:cubicBezTo>
                  <a:cubicBezTo>
                    <a:pt x="1096" y="1901"/>
                    <a:pt x="735" y="2095"/>
                    <a:pt x="472" y="2386"/>
                  </a:cubicBezTo>
                  <a:cubicBezTo>
                    <a:pt x="167" y="2706"/>
                    <a:pt x="1" y="3135"/>
                    <a:pt x="1" y="3579"/>
                  </a:cubicBezTo>
                  <a:cubicBezTo>
                    <a:pt x="1" y="4549"/>
                    <a:pt x="791" y="5326"/>
                    <a:pt x="1748" y="5326"/>
                  </a:cubicBezTo>
                  <a:lnTo>
                    <a:pt x="4133" y="5326"/>
                  </a:lnTo>
                  <a:cubicBezTo>
                    <a:pt x="3967" y="5659"/>
                    <a:pt x="3869" y="6034"/>
                    <a:pt x="3869" y="6436"/>
                  </a:cubicBezTo>
                  <a:cubicBezTo>
                    <a:pt x="3869" y="6949"/>
                    <a:pt x="4036" y="7448"/>
                    <a:pt x="4327" y="7864"/>
                  </a:cubicBezTo>
                  <a:cubicBezTo>
                    <a:pt x="4618" y="8281"/>
                    <a:pt x="5021" y="8586"/>
                    <a:pt x="5492" y="8765"/>
                  </a:cubicBezTo>
                  <a:cubicBezTo>
                    <a:pt x="5512" y="8771"/>
                    <a:pt x="5532" y="8774"/>
                    <a:pt x="5551" y="8774"/>
                  </a:cubicBezTo>
                  <a:cubicBezTo>
                    <a:pt x="5627" y="8774"/>
                    <a:pt x="5695" y="8732"/>
                    <a:pt x="5728" y="8654"/>
                  </a:cubicBezTo>
                  <a:cubicBezTo>
                    <a:pt x="5755" y="8558"/>
                    <a:pt x="5714" y="8447"/>
                    <a:pt x="5617" y="8419"/>
                  </a:cubicBezTo>
                  <a:cubicBezTo>
                    <a:pt x="5215" y="8266"/>
                    <a:pt x="4882" y="8003"/>
                    <a:pt x="4633" y="7656"/>
                  </a:cubicBezTo>
                  <a:cubicBezTo>
                    <a:pt x="4383" y="7295"/>
                    <a:pt x="4244" y="6879"/>
                    <a:pt x="4244" y="6436"/>
                  </a:cubicBezTo>
                  <a:cubicBezTo>
                    <a:pt x="4244" y="5285"/>
                    <a:pt x="5201" y="4328"/>
                    <a:pt x="6352" y="4328"/>
                  </a:cubicBezTo>
                  <a:cubicBezTo>
                    <a:pt x="7503" y="4328"/>
                    <a:pt x="8473" y="5285"/>
                    <a:pt x="8473" y="6436"/>
                  </a:cubicBezTo>
                  <a:cubicBezTo>
                    <a:pt x="8473" y="7323"/>
                    <a:pt x="7919" y="8114"/>
                    <a:pt x="7087" y="8419"/>
                  </a:cubicBezTo>
                  <a:cubicBezTo>
                    <a:pt x="6990" y="8447"/>
                    <a:pt x="6948" y="8558"/>
                    <a:pt x="6976" y="8654"/>
                  </a:cubicBezTo>
                  <a:cubicBezTo>
                    <a:pt x="7003" y="8724"/>
                    <a:pt x="7073" y="8780"/>
                    <a:pt x="7157" y="8780"/>
                  </a:cubicBezTo>
                  <a:cubicBezTo>
                    <a:pt x="7170" y="8780"/>
                    <a:pt x="7198" y="8765"/>
                    <a:pt x="7212" y="8765"/>
                  </a:cubicBezTo>
                  <a:cubicBezTo>
                    <a:pt x="7684" y="8586"/>
                    <a:pt x="8085" y="8281"/>
                    <a:pt x="8377" y="7864"/>
                  </a:cubicBezTo>
                  <a:cubicBezTo>
                    <a:pt x="8682" y="7448"/>
                    <a:pt x="8834" y="6949"/>
                    <a:pt x="8834" y="6436"/>
                  </a:cubicBezTo>
                  <a:cubicBezTo>
                    <a:pt x="8834" y="6006"/>
                    <a:pt x="8723" y="5590"/>
                    <a:pt x="8529" y="5230"/>
                  </a:cubicBezTo>
                  <a:cubicBezTo>
                    <a:pt x="9084" y="5021"/>
                    <a:pt x="9459" y="4481"/>
                    <a:pt x="9459" y="3870"/>
                  </a:cubicBezTo>
                  <a:cubicBezTo>
                    <a:pt x="9459" y="3066"/>
                    <a:pt x="8806" y="2400"/>
                    <a:pt x="8002" y="2400"/>
                  </a:cubicBezTo>
                  <a:cubicBezTo>
                    <a:pt x="7669" y="1679"/>
                    <a:pt x="6920" y="1208"/>
                    <a:pt x="6130" y="1208"/>
                  </a:cubicBezTo>
                  <a:lnTo>
                    <a:pt x="6060" y="1208"/>
                  </a:lnTo>
                  <a:cubicBezTo>
                    <a:pt x="5603" y="459"/>
                    <a:pt x="4785" y="1"/>
                    <a:pt x="39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7"/>
            <p:cNvSpPr/>
            <p:nvPr/>
          </p:nvSpPr>
          <p:spPr>
            <a:xfrm>
              <a:off x="3391598" y="2078035"/>
              <a:ext cx="89309" cy="32281"/>
            </a:xfrm>
            <a:custGeom>
              <a:avLst/>
              <a:gdLst/>
              <a:ahLst/>
              <a:cxnLst/>
              <a:rect l="l" t="t" r="r" b="b"/>
              <a:pathLst>
                <a:path w="1873" h="677" extrusionOk="0">
                  <a:moveTo>
                    <a:pt x="944" y="0"/>
                  </a:moveTo>
                  <a:cubicBezTo>
                    <a:pt x="611" y="0"/>
                    <a:pt x="306" y="139"/>
                    <a:pt x="84" y="361"/>
                  </a:cubicBezTo>
                  <a:cubicBezTo>
                    <a:pt x="1" y="430"/>
                    <a:pt x="1" y="555"/>
                    <a:pt x="84" y="624"/>
                  </a:cubicBezTo>
                  <a:cubicBezTo>
                    <a:pt x="119" y="659"/>
                    <a:pt x="163" y="676"/>
                    <a:pt x="210" y="676"/>
                  </a:cubicBezTo>
                  <a:cubicBezTo>
                    <a:pt x="257" y="676"/>
                    <a:pt x="305" y="659"/>
                    <a:pt x="347" y="624"/>
                  </a:cubicBezTo>
                  <a:cubicBezTo>
                    <a:pt x="500" y="457"/>
                    <a:pt x="708" y="374"/>
                    <a:pt x="944" y="374"/>
                  </a:cubicBezTo>
                  <a:cubicBezTo>
                    <a:pt x="1166" y="374"/>
                    <a:pt x="1373" y="457"/>
                    <a:pt x="1540" y="624"/>
                  </a:cubicBezTo>
                  <a:cubicBezTo>
                    <a:pt x="1575" y="659"/>
                    <a:pt x="1620" y="676"/>
                    <a:pt x="1665" y="676"/>
                  </a:cubicBezTo>
                  <a:cubicBezTo>
                    <a:pt x="1710" y="676"/>
                    <a:pt x="1755" y="659"/>
                    <a:pt x="1789" y="624"/>
                  </a:cubicBezTo>
                  <a:cubicBezTo>
                    <a:pt x="1873" y="555"/>
                    <a:pt x="1873" y="430"/>
                    <a:pt x="1789" y="361"/>
                  </a:cubicBezTo>
                  <a:cubicBezTo>
                    <a:pt x="1567" y="139"/>
                    <a:pt x="1262" y="0"/>
                    <a:pt x="9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3362511" y="2037027"/>
              <a:ext cx="147482" cy="44011"/>
            </a:xfrm>
            <a:custGeom>
              <a:avLst/>
              <a:gdLst/>
              <a:ahLst/>
              <a:cxnLst/>
              <a:rect l="l" t="t" r="r" b="b"/>
              <a:pathLst>
                <a:path w="3093" h="923" extrusionOk="0">
                  <a:moveTo>
                    <a:pt x="1554" y="1"/>
                  </a:moveTo>
                  <a:cubicBezTo>
                    <a:pt x="985" y="1"/>
                    <a:pt x="472" y="208"/>
                    <a:pt x="69" y="611"/>
                  </a:cubicBezTo>
                  <a:cubicBezTo>
                    <a:pt x="1" y="680"/>
                    <a:pt x="1" y="790"/>
                    <a:pt x="69" y="860"/>
                  </a:cubicBezTo>
                  <a:cubicBezTo>
                    <a:pt x="104" y="902"/>
                    <a:pt x="153" y="923"/>
                    <a:pt x="202" y="923"/>
                  </a:cubicBezTo>
                  <a:cubicBezTo>
                    <a:pt x="250" y="923"/>
                    <a:pt x="299" y="902"/>
                    <a:pt x="334" y="860"/>
                  </a:cubicBezTo>
                  <a:cubicBezTo>
                    <a:pt x="652" y="541"/>
                    <a:pt x="1096" y="361"/>
                    <a:pt x="1554" y="361"/>
                  </a:cubicBezTo>
                  <a:cubicBezTo>
                    <a:pt x="2011" y="361"/>
                    <a:pt x="2441" y="541"/>
                    <a:pt x="2760" y="860"/>
                  </a:cubicBezTo>
                  <a:cubicBezTo>
                    <a:pt x="2795" y="902"/>
                    <a:pt x="2843" y="923"/>
                    <a:pt x="2892" y="923"/>
                  </a:cubicBezTo>
                  <a:cubicBezTo>
                    <a:pt x="2940" y="923"/>
                    <a:pt x="2989" y="902"/>
                    <a:pt x="3024" y="860"/>
                  </a:cubicBezTo>
                  <a:cubicBezTo>
                    <a:pt x="3093" y="790"/>
                    <a:pt x="3093" y="680"/>
                    <a:pt x="3024" y="611"/>
                  </a:cubicBezTo>
                  <a:cubicBezTo>
                    <a:pt x="2621" y="208"/>
                    <a:pt x="2109" y="1"/>
                    <a:pt x="1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3426026" y="2127530"/>
              <a:ext cx="20503" cy="17404"/>
            </a:xfrm>
            <a:custGeom>
              <a:avLst/>
              <a:gdLst/>
              <a:ahLst/>
              <a:cxnLst/>
              <a:rect l="l" t="t" r="r" b="b"/>
              <a:pathLst>
                <a:path w="430" h="365" extrusionOk="0">
                  <a:moveTo>
                    <a:pt x="216" y="0"/>
                  </a:moveTo>
                  <a:cubicBezTo>
                    <a:pt x="190" y="0"/>
                    <a:pt x="164" y="5"/>
                    <a:pt x="139" y="16"/>
                  </a:cubicBezTo>
                  <a:cubicBezTo>
                    <a:pt x="56" y="44"/>
                    <a:pt x="0" y="155"/>
                    <a:pt x="41" y="252"/>
                  </a:cubicBezTo>
                  <a:cubicBezTo>
                    <a:pt x="72" y="324"/>
                    <a:pt x="141" y="365"/>
                    <a:pt x="214" y="365"/>
                  </a:cubicBezTo>
                  <a:cubicBezTo>
                    <a:pt x="239" y="365"/>
                    <a:pt x="266" y="360"/>
                    <a:pt x="291" y="349"/>
                  </a:cubicBezTo>
                  <a:cubicBezTo>
                    <a:pt x="374" y="307"/>
                    <a:pt x="429" y="210"/>
                    <a:pt x="388" y="113"/>
                  </a:cubicBezTo>
                  <a:cubicBezTo>
                    <a:pt x="357" y="42"/>
                    <a:pt x="289" y="0"/>
                    <a:pt x="2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3469656" y="2226140"/>
              <a:ext cx="107810" cy="67518"/>
            </a:xfrm>
            <a:custGeom>
              <a:avLst/>
              <a:gdLst/>
              <a:ahLst/>
              <a:cxnLst/>
              <a:rect l="l" t="t" r="r" b="b"/>
              <a:pathLst>
                <a:path w="2261" h="1416" extrusionOk="0">
                  <a:moveTo>
                    <a:pt x="707" y="1"/>
                  </a:moveTo>
                  <a:cubicBezTo>
                    <a:pt x="319" y="1"/>
                    <a:pt x="0" y="319"/>
                    <a:pt x="0" y="708"/>
                  </a:cubicBezTo>
                  <a:cubicBezTo>
                    <a:pt x="0" y="1096"/>
                    <a:pt x="319" y="1415"/>
                    <a:pt x="707" y="1415"/>
                  </a:cubicBezTo>
                  <a:lnTo>
                    <a:pt x="860" y="1415"/>
                  </a:lnTo>
                  <a:cubicBezTo>
                    <a:pt x="971" y="1415"/>
                    <a:pt x="1054" y="1332"/>
                    <a:pt x="1054" y="1234"/>
                  </a:cubicBezTo>
                  <a:cubicBezTo>
                    <a:pt x="1054" y="1138"/>
                    <a:pt x="971" y="1055"/>
                    <a:pt x="860" y="1055"/>
                  </a:cubicBezTo>
                  <a:lnTo>
                    <a:pt x="707" y="1055"/>
                  </a:lnTo>
                  <a:cubicBezTo>
                    <a:pt x="513" y="1055"/>
                    <a:pt x="361" y="902"/>
                    <a:pt x="361" y="708"/>
                  </a:cubicBezTo>
                  <a:cubicBezTo>
                    <a:pt x="361" y="513"/>
                    <a:pt x="513" y="361"/>
                    <a:pt x="707" y="361"/>
                  </a:cubicBezTo>
                  <a:lnTo>
                    <a:pt x="1554" y="361"/>
                  </a:lnTo>
                  <a:cubicBezTo>
                    <a:pt x="1733" y="361"/>
                    <a:pt x="1900" y="513"/>
                    <a:pt x="1900" y="708"/>
                  </a:cubicBezTo>
                  <a:cubicBezTo>
                    <a:pt x="1900" y="805"/>
                    <a:pt x="1983" y="888"/>
                    <a:pt x="2081" y="888"/>
                  </a:cubicBezTo>
                  <a:cubicBezTo>
                    <a:pt x="2177" y="888"/>
                    <a:pt x="2260" y="805"/>
                    <a:pt x="2260" y="708"/>
                  </a:cubicBezTo>
                  <a:cubicBezTo>
                    <a:pt x="2260" y="319"/>
                    <a:pt x="1942" y="1"/>
                    <a:pt x="1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3525208" y="2226140"/>
              <a:ext cx="106475" cy="67518"/>
            </a:xfrm>
            <a:custGeom>
              <a:avLst/>
              <a:gdLst/>
              <a:ahLst/>
              <a:cxnLst/>
              <a:rect l="l" t="t" r="r" b="b"/>
              <a:pathLst>
                <a:path w="2233" h="1416" extrusionOk="0">
                  <a:moveTo>
                    <a:pt x="1400" y="1"/>
                  </a:moveTo>
                  <a:cubicBezTo>
                    <a:pt x="1289" y="1"/>
                    <a:pt x="1206" y="70"/>
                    <a:pt x="1206" y="181"/>
                  </a:cubicBezTo>
                  <a:cubicBezTo>
                    <a:pt x="1206" y="278"/>
                    <a:pt x="1289" y="361"/>
                    <a:pt x="1400" y="361"/>
                  </a:cubicBezTo>
                  <a:lnTo>
                    <a:pt x="1526" y="361"/>
                  </a:lnTo>
                  <a:cubicBezTo>
                    <a:pt x="1705" y="361"/>
                    <a:pt x="1859" y="513"/>
                    <a:pt x="1859" y="708"/>
                  </a:cubicBezTo>
                  <a:cubicBezTo>
                    <a:pt x="1859" y="902"/>
                    <a:pt x="1705" y="1055"/>
                    <a:pt x="1526" y="1055"/>
                  </a:cubicBezTo>
                  <a:lnTo>
                    <a:pt x="707" y="1055"/>
                  </a:lnTo>
                  <a:cubicBezTo>
                    <a:pt x="513" y="1055"/>
                    <a:pt x="361" y="902"/>
                    <a:pt x="361" y="708"/>
                  </a:cubicBezTo>
                  <a:cubicBezTo>
                    <a:pt x="361" y="611"/>
                    <a:pt x="278" y="528"/>
                    <a:pt x="180" y="528"/>
                  </a:cubicBezTo>
                  <a:cubicBezTo>
                    <a:pt x="83" y="528"/>
                    <a:pt x="0" y="611"/>
                    <a:pt x="0" y="708"/>
                  </a:cubicBezTo>
                  <a:cubicBezTo>
                    <a:pt x="0" y="1096"/>
                    <a:pt x="319" y="1415"/>
                    <a:pt x="707" y="1415"/>
                  </a:cubicBezTo>
                  <a:lnTo>
                    <a:pt x="1526" y="1415"/>
                  </a:lnTo>
                  <a:cubicBezTo>
                    <a:pt x="1914" y="1415"/>
                    <a:pt x="2232" y="1096"/>
                    <a:pt x="2232" y="708"/>
                  </a:cubicBezTo>
                  <a:cubicBezTo>
                    <a:pt x="2232" y="319"/>
                    <a:pt x="1914" y="1"/>
                    <a:pt x="15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3253363" y="2219035"/>
              <a:ext cx="191827" cy="185676"/>
            </a:xfrm>
            <a:custGeom>
              <a:avLst/>
              <a:gdLst/>
              <a:ahLst/>
              <a:cxnLst/>
              <a:rect l="l" t="t" r="r" b="b"/>
              <a:pathLst>
                <a:path w="4023" h="3894" extrusionOk="0">
                  <a:moveTo>
                    <a:pt x="1194" y="455"/>
                  </a:moveTo>
                  <a:lnTo>
                    <a:pt x="1748" y="1051"/>
                  </a:lnTo>
                  <a:lnTo>
                    <a:pt x="1610" y="1051"/>
                  </a:lnTo>
                  <a:cubicBezTo>
                    <a:pt x="1513" y="1051"/>
                    <a:pt x="1430" y="1134"/>
                    <a:pt x="1430" y="1245"/>
                  </a:cubicBezTo>
                  <a:lnTo>
                    <a:pt x="1430" y="1494"/>
                  </a:lnTo>
                  <a:cubicBezTo>
                    <a:pt x="1430" y="2147"/>
                    <a:pt x="1832" y="2521"/>
                    <a:pt x="2525" y="2521"/>
                  </a:cubicBezTo>
                  <a:lnTo>
                    <a:pt x="2775" y="2521"/>
                  </a:lnTo>
                  <a:cubicBezTo>
                    <a:pt x="2872" y="2521"/>
                    <a:pt x="2955" y="2437"/>
                    <a:pt x="2955" y="2341"/>
                  </a:cubicBezTo>
                  <a:lnTo>
                    <a:pt x="2955" y="2160"/>
                  </a:lnTo>
                  <a:lnTo>
                    <a:pt x="3566" y="2715"/>
                  </a:lnTo>
                  <a:lnTo>
                    <a:pt x="2955" y="3284"/>
                  </a:lnTo>
                  <a:lnTo>
                    <a:pt x="2955" y="3159"/>
                  </a:lnTo>
                  <a:cubicBezTo>
                    <a:pt x="2955" y="3062"/>
                    <a:pt x="2872" y="2979"/>
                    <a:pt x="2775" y="2979"/>
                  </a:cubicBezTo>
                  <a:lnTo>
                    <a:pt x="2442" y="2979"/>
                  </a:lnTo>
                  <a:cubicBezTo>
                    <a:pt x="2026" y="2979"/>
                    <a:pt x="1652" y="2853"/>
                    <a:pt x="1388" y="2618"/>
                  </a:cubicBezTo>
                  <a:cubicBezTo>
                    <a:pt x="1097" y="2382"/>
                    <a:pt x="944" y="2036"/>
                    <a:pt x="944" y="1633"/>
                  </a:cubicBezTo>
                  <a:lnTo>
                    <a:pt x="944" y="1245"/>
                  </a:lnTo>
                  <a:cubicBezTo>
                    <a:pt x="944" y="1134"/>
                    <a:pt x="861" y="1051"/>
                    <a:pt x="764" y="1051"/>
                  </a:cubicBezTo>
                  <a:lnTo>
                    <a:pt x="626" y="1051"/>
                  </a:lnTo>
                  <a:lnTo>
                    <a:pt x="1194" y="455"/>
                  </a:lnTo>
                  <a:close/>
                  <a:moveTo>
                    <a:pt x="1189" y="1"/>
                  </a:moveTo>
                  <a:cubicBezTo>
                    <a:pt x="1138" y="1"/>
                    <a:pt x="1090" y="18"/>
                    <a:pt x="1055" y="52"/>
                  </a:cubicBezTo>
                  <a:lnTo>
                    <a:pt x="71" y="1121"/>
                  </a:lnTo>
                  <a:cubicBezTo>
                    <a:pt x="15" y="1162"/>
                    <a:pt x="1" y="1245"/>
                    <a:pt x="29" y="1315"/>
                  </a:cubicBezTo>
                  <a:cubicBezTo>
                    <a:pt x="56" y="1383"/>
                    <a:pt x="126" y="1426"/>
                    <a:pt x="195" y="1426"/>
                  </a:cubicBezTo>
                  <a:lnTo>
                    <a:pt x="583" y="1426"/>
                  </a:lnTo>
                  <a:lnTo>
                    <a:pt x="583" y="1633"/>
                  </a:lnTo>
                  <a:cubicBezTo>
                    <a:pt x="583" y="2147"/>
                    <a:pt x="778" y="2591"/>
                    <a:pt x="1153" y="2909"/>
                  </a:cubicBezTo>
                  <a:cubicBezTo>
                    <a:pt x="1485" y="3186"/>
                    <a:pt x="1942" y="3339"/>
                    <a:pt x="2442" y="3339"/>
                  </a:cubicBezTo>
                  <a:lnTo>
                    <a:pt x="2595" y="3339"/>
                  </a:lnTo>
                  <a:lnTo>
                    <a:pt x="2595" y="3713"/>
                  </a:lnTo>
                  <a:cubicBezTo>
                    <a:pt x="2595" y="3783"/>
                    <a:pt x="2636" y="3852"/>
                    <a:pt x="2706" y="3880"/>
                  </a:cubicBezTo>
                  <a:cubicBezTo>
                    <a:pt x="2729" y="3889"/>
                    <a:pt x="2752" y="3894"/>
                    <a:pt x="2775" y="3894"/>
                  </a:cubicBezTo>
                  <a:cubicBezTo>
                    <a:pt x="2820" y="3894"/>
                    <a:pt x="2863" y="3875"/>
                    <a:pt x="2900" y="3839"/>
                  </a:cubicBezTo>
                  <a:lnTo>
                    <a:pt x="3954" y="2853"/>
                  </a:lnTo>
                  <a:cubicBezTo>
                    <a:pt x="3995" y="2826"/>
                    <a:pt x="4023" y="2770"/>
                    <a:pt x="4023" y="2715"/>
                  </a:cubicBezTo>
                  <a:cubicBezTo>
                    <a:pt x="4023" y="2674"/>
                    <a:pt x="3995" y="2618"/>
                    <a:pt x="3954" y="2591"/>
                  </a:cubicBezTo>
                  <a:lnTo>
                    <a:pt x="2900" y="1592"/>
                  </a:lnTo>
                  <a:cubicBezTo>
                    <a:pt x="2864" y="1565"/>
                    <a:pt x="2823" y="1550"/>
                    <a:pt x="2779" y="1550"/>
                  </a:cubicBezTo>
                  <a:cubicBezTo>
                    <a:pt x="2755" y="1550"/>
                    <a:pt x="2730" y="1554"/>
                    <a:pt x="2706" y="1564"/>
                  </a:cubicBezTo>
                  <a:cubicBezTo>
                    <a:pt x="2636" y="1592"/>
                    <a:pt x="2595" y="1661"/>
                    <a:pt x="2595" y="1731"/>
                  </a:cubicBezTo>
                  <a:lnTo>
                    <a:pt x="2595" y="2147"/>
                  </a:lnTo>
                  <a:lnTo>
                    <a:pt x="2525" y="2147"/>
                  </a:lnTo>
                  <a:cubicBezTo>
                    <a:pt x="2040" y="2147"/>
                    <a:pt x="1804" y="1938"/>
                    <a:pt x="1804" y="1494"/>
                  </a:cubicBezTo>
                  <a:lnTo>
                    <a:pt x="1804" y="1426"/>
                  </a:lnTo>
                  <a:lnTo>
                    <a:pt x="2179" y="1426"/>
                  </a:lnTo>
                  <a:cubicBezTo>
                    <a:pt x="2248" y="1426"/>
                    <a:pt x="2317" y="1383"/>
                    <a:pt x="2345" y="1315"/>
                  </a:cubicBezTo>
                  <a:cubicBezTo>
                    <a:pt x="2373" y="1245"/>
                    <a:pt x="2358" y="1162"/>
                    <a:pt x="2317" y="1121"/>
                  </a:cubicBezTo>
                  <a:lnTo>
                    <a:pt x="1332" y="52"/>
                  </a:lnTo>
                  <a:cubicBezTo>
                    <a:pt x="1291" y="18"/>
                    <a:pt x="1239" y="1"/>
                    <a:pt x="11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3540371" y="2360798"/>
              <a:ext cx="19884" cy="17547"/>
            </a:xfrm>
            <a:custGeom>
              <a:avLst/>
              <a:gdLst/>
              <a:ahLst/>
              <a:cxnLst/>
              <a:rect l="l" t="t" r="r" b="b"/>
              <a:pathLst>
                <a:path w="417" h="368" extrusionOk="0">
                  <a:moveTo>
                    <a:pt x="220" y="0"/>
                  </a:moveTo>
                  <a:cubicBezTo>
                    <a:pt x="183" y="0"/>
                    <a:pt x="145" y="11"/>
                    <a:pt x="112" y="34"/>
                  </a:cubicBezTo>
                  <a:cubicBezTo>
                    <a:pt x="28" y="89"/>
                    <a:pt x="1" y="200"/>
                    <a:pt x="56" y="283"/>
                  </a:cubicBezTo>
                  <a:cubicBezTo>
                    <a:pt x="92" y="337"/>
                    <a:pt x="157" y="368"/>
                    <a:pt x="221" y="368"/>
                  </a:cubicBezTo>
                  <a:cubicBezTo>
                    <a:pt x="256" y="368"/>
                    <a:pt x="291" y="358"/>
                    <a:pt x="320" y="339"/>
                  </a:cubicBezTo>
                  <a:cubicBezTo>
                    <a:pt x="403" y="283"/>
                    <a:pt x="417" y="158"/>
                    <a:pt x="361" y="75"/>
                  </a:cubicBezTo>
                  <a:cubicBezTo>
                    <a:pt x="328" y="25"/>
                    <a:pt x="275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37"/>
          <p:cNvGrpSpPr/>
          <p:nvPr/>
        </p:nvGrpSpPr>
        <p:grpSpPr>
          <a:xfrm>
            <a:off x="1711730" y="1620751"/>
            <a:ext cx="451744" cy="344601"/>
            <a:chOff x="2512742" y="1273851"/>
            <a:chExt cx="451744" cy="344601"/>
          </a:xfrm>
        </p:grpSpPr>
        <p:sp>
          <p:nvSpPr>
            <p:cNvPr id="798" name="Google Shape;798;p37"/>
            <p:cNvSpPr/>
            <p:nvPr/>
          </p:nvSpPr>
          <p:spPr>
            <a:xfrm>
              <a:off x="2580214" y="1317148"/>
              <a:ext cx="106523" cy="122782"/>
            </a:xfrm>
            <a:custGeom>
              <a:avLst/>
              <a:gdLst/>
              <a:ahLst/>
              <a:cxnLst/>
              <a:rect l="l" t="t" r="r" b="b"/>
              <a:pathLst>
                <a:path w="2234" h="2575" extrusionOk="0">
                  <a:moveTo>
                    <a:pt x="832" y="1757"/>
                  </a:moveTo>
                  <a:cubicBezTo>
                    <a:pt x="958" y="1757"/>
                    <a:pt x="1054" y="1853"/>
                    <a:pt x="1054" y="1978"/>
                  </a:cubicBezTo>
                  <a:cubicBezTo>
                    <a:pt x="1054" y="2103"/>
                    <a:pt x="958" y="2214"/>
                    <a:pt x="832" y="2214"/>
                  </a:cubicBezTo>
                  <a:lnTo>
                    <a:pt x="611" y="2214"/>
                  </a:lnTo>
                  <a:cubicBezTo>
                    <a:pt x="486" y="2214"/>
                    <a:pt x="375" y="2103"/>
                    <a:pt x="375" y="1978"/>
                  </a:cubicBezTo>
                  <a:cubicBezTo>
                    <a:pt x="375" y="1853"/>
                    <a:pt x="486" y="1757"/>
                    <a:pt x="611" y="1757"/>
                  </a:cubicBezTo>
                  <a:close/>
                  <a:moveTo>
                    <a:pt x="1246" y="0"/>
                  </a:moveTo>
                  <a:cubicBezTo>
                    <a:pt x="1229" y="0"/>
                    <a:pt x="1211" y="3"/>
                    <a:pt x="1193" y="9"/>
                  </a:cubicBezTo>
                  <a:cubicBezTo>
                    <a:pt x="1110" y="22"/>
                    <a:pt x="1054" y="106"/>
                    <a:pt x="1054" y="189"/>
                  </a:cubicBezTo>
                  <a:lnTo>
                    <a:pt x="1054" y="1437"/>
                  </a:lnTo>
                  <a:cubicBezTo>
                    <a:pt x="986" y="1396"/>
                    <a:pt x="916" y="1382"/>
                    <a:pt x="832" y="1382"/>
                  </a:cubicBezTo>
                  <a:lnTo>
                    <a:pt x="625" y="1382"/>
                  </a:lnTo>
                  <a:cubicBezTo>
                    <a:pt x="278" y="1382"/>
                    <a:pt x="0" y="1659"/>
                    <a:pt x="15" y="1992"/>
                  </a:cubicBezTo>
                  <a:cubicBezTo>
                    <a:pt x="15" y="2311"/>
                    <a:pt x="278" y="2574"/>
                    <a:pt x="611" y="2574"/>
                  </a:cubicBezTo>
                  <a:lnTo>
                    <a:pt x="832" y="2574"/>
                  </a:lnTo>
                  <a:cubicBezTo>
                    <a:pt x="1165" y="2574"/>
                    <a:pt x="1429" y="2311"/>
                    <a:pt x="1429" y="1978"/>
                  </a:cubicBezTo>
                  <a:lnTo>
                    <a:pt x="1429" y="592"/>
                  </a:lnTo>
                  <a:cubicBezTo>
                    <a:pt x="1485" y="619"/>
                    <a:pt x="1540" y="633"/>
                    <a:pt x="1609" y="660"/>
                  </a:cubicBezTo>
                  <a:cubicBezTo>
                    <a:pt x="1790" y="716"/>
                    <a:pt x="1845" y="841"/>
                    <a:pt x="1845" y="855"/>
                  </a:cubicBezTo>
                  <a:lnTo>
                    <a:pt x="1845" y="869"/>
                  </a:lnTo>
                  <a:cubicBezTo>
                    <a:pt x="1868" y="949"/>
                    <a:pt x="1948" y="1000"/>
                    <a:pt x="2029" y="1000"/>
                  </a:cubicBezTo>
                  <a:cubicBezTo>
                    <a:pt x="2046" y="1000"/>
                    <a:pt x="2064" y="998"/>
                    <a:pt x="2081" y="993"/>
                  </a:cubicBezTo>
                  <a:cubicBezTo>
                    <a:pt x="2178" y="952"/>
                    <a:pt x="2234" y="855"/>
                    <a:pt x="2206" y="758"/>
                  </a:cubicBezTo>
                  <a:lnTo>
                    <a:pt x="2192" y="744"/>
                  </a:lnTo>
                  <a:cubicBezTo>
                    <a:pt x="2164" y="633"/>
                    <a:pt x="2025" y="397"/>
                    <a:pt x="1720" y="300"/>
                  </a:cubicBezTo>
                  <a:cubicBezTo>
                    <a:pt x="1498" y="244"/>
                    <a:pt x="1415" y="106"/>
                    <a:pt x="1402" y="92"/>
                  </a:cubicBezTo>
                  <a:cubicBezTo>
                    <a:pt x="1369" y="37"/>
                    <a:pt x="1310" y="0"/>
                    <a:pt x="12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2512742" y="1273899"/>
              <a:ext cx="451744" cy="344554"/>
            </a:xfrm>
            <a:custGeom>
              <a:avLst/>
              <a:gdLst/>
              <a:ahLst/>
              <a:cxnLst/>
              <a:rect l="l" t="t" r="r" b="b"/>
              <a:pathLst>
                <a:path w="9474" h="7226" extrusionOk="0">
                  <a:moveTo>
                    <a:pt x="8765" y="2109"/>
                  </a:moveTo>
                  <a:cubicBezTo>
                    <a:pt x="8960" y="2109"/>
                    <a:pt x="9098" y="2247"/>
                    <a:pt x="9098" y="2442"/>
                  </a:cubicBezTo>
                  <a:lnTo>
                    <a:pt x="9098" y="5534"/>
                  </a:lnTo>
                  <a:cubicBezTo>
                    <a:pt x="9098" y="5714"/>
                    <a:pt x="8960" y="5866"/>
                    <a:pt x="8765" y="5866"/>
                  </a:cubicBezTo>
                  <a:lnTo>
                    <a:pt x="8044" y="5866"/>
                  </a:lnTo>
                  <a:cubicBezTo>
                    <a:pt x="7933" y="5866"/>
                    <a:pt x="7850" y="5950"/>
                    <a:pt x="7850" y="6047"/>
                  </a:cubicBezTo>
                  <a:lnTo>
                    <a:pt x="7850" y="6602"/>
                  </a:lnTo>
                  <a:lnTo>
                    <a:pt x="7129" y="5909"/>
                  </a:lnTo>
                  <a:cubicBezTo>
                    <a:pt x="7101" y="5881"/>
                    <a:pt x="7046" y="5866"/>
                    <a:pt x="7005" y="5866"/>
                  </a:cubicBezTo>
                  <a:lnTo>
                    <a:pt x="4619" y="5866"/>
                  </a:lnTo>
                  <a:cubicBezTo>
                    <a:pt x="4439" y="5866"/>
                    <a:pt x="4287" y="5714"/>
                    <a:pt x="4287" y="5534"/>
                  </a:cubicBezTo>
                  <a:lnTo>
                    <a:pt x="4287" y="2442"/>
                  </a:lnTo>
                  <a:cubicBezTo>
                    <a:pt x="4287" y="2261"/>
                    <a:pt x="4439" y="2109"/>
                    <a:pt x="4619" y="2109"/>
                  </a:cubicBezTo>
                  <a:close/>
                  <a:moveTo>
                    <a:pt x="709" y="1"/>
                  </a:moveTo>
                  <a:cubicBezTo>
                    <a:pt x="320" y="1"/>
                    <a:pt x="1" y="319"/>
                    <a:pt x="1" y="708"/>
                  </a:cubicBezTo>
                  <a:lnTo>
                    <a:pt x="1" y="3801"/>
                  </a:lnTo>
                  <a:cubicBezTo>
                    <a:pt x="1" y="4189"/>
                    <a:pt x="320" y="4494"/>
                    <a:pt x="709" y="4494"/>
                  </a:cubicBezTo>
                  <a:lnTo>
                    <a:pt x="1055" y="4494"/>
                  </a:lnTo>
                  <a:lnTo>
                    <a:pt x="1055" y="5298"/>
                  </a:lnTo>
                  <a:cubicBezTo>
                    <a:pt x="1055" y="5413"/>
                    <a:pt x="1146" y="5488"/>
                    <a:pt x="1244" y="5488"/>
                  </a:cubicBezTo>
                  <a:cubicBezTo>
                    <a:pt x="1289" y="5488"/>
                    <a:pt x="1335" y="5472"/>
                    <a:pt x="1374" y="5437"/>
                  </a:cubicBezTo>
                  <a:lnTo>
                    <a:pt x="2345" y="4494"/>
                  </a:lnTo>
                  <a:lnTo>
                    <a:pt x="3926" y="4494"/>
                  </a:lnTo>
                  <a:lnTo>
                    <a:pt x="3926" y="5534"/>
                  </a:lnTo>
                  <a:cubicBezTo>
                    <a:pt x="3926" y="5922"/>
                    <a:pt x="4231" y="6227"/>
                    <a:pt x="4619" y="6227"/>
                  </a:cubicBezTo>
                  <a:lnTo>
                    <a:pt x="6935" y="6227"/>
                  </a:lnTo>
                  <a:lnTo>
                    <a:pt x="7906" y="7170"/>
                  </a:lnTo>
                  <a:cubicBezTo>
                    <a:pt x="7943" y="7207"/>
                    <a:pt x="7992" y="7226"/>
                    <a:pt x="8042" y="7226"/>
                  </a:cubicBezTo>
                  <a:cubicBezTo>
                    <a:pt x="8067" y="7226"/>
                    <a:pt x="8091" y="7221"/>
                    <a:pt x="8114" y="7212"/>
                  </a:cubicBezTo>
                  <a:cubicBezTo>
                    <a:pt x="8183" y="7184"/>
                    <a:pt x="8225" y="7115"/>
                    <a:pt x="8225" y="7031"/>
                  </a:cubicBezTo>
                  <a:lnTo>
                    <a:pt x="8225" y="6227"/>
                  </a:lnTo>
                  <a:lnTo>
                    <a:pt x="8765" y="6227"/>
                  </a:lnTo>
                  <a:cubicBezTo>
                    <a:pt x="9154" y="6227"/>
                    <a:pt x="9473" y="5922"/>
                    <a:pt x="9473" y="5534"/>
                  </a:cubicBezTo>
                  <a:lnTo>
                    <a:pt x="9473" y="2442"/>
                  </a:lnTo>
                  <a:cubicBezTo>
                    <a:pt x="9473" y="2053"/>
                    <a:pt x="9154" y="1734"/>
                    <a:pt x="8765" y="1734"/>
                  </a:cubicBezTo>
                  <a:lnTo>
                    <a:pt x="5562" y="1734"/>
                  </a:lnTo>
                  <a:lnTo>
                    <a:pt x="5562" y="708"/>
                  </a:lnTo>
                  <a:cubicBezTo>
                    <a:pt x="5562" y="319"/>
                    <a:pt x="5243" y="1"/>
                    <a:pt x="4855" y="1"/>
                  </a:cubicBezTo>
                  <a:lnTo>
                    <a:pt x="3565" y="1"/>
                  </a:lnTo>
                  <a:cubicBezTo>
                    <a:pt x="3455" y="1"/>
                    <a:pt x="3371" y="84"/>
                    <a:pt x="3371" y="181"/>
                  </a:cubicBezTo>
                  <a:cubicBezTo>
                    <a:pt x="3371" y="292"/>
                    <a:pt x="3455" y="375"/>
                    <a:pt x="3565" y="375"/>
                  </a:cubicBezTo>
                  <a:lnTo>
                    <a:pt x="4855" y="375"/>
                  </a:lnTo>
                  <a:cubicBezTo>
                    <a:pt x="5035" y="375"/>
                    <a:pt x="5187" y="513"/>
                    <a:pt x="5187" y="708"/>
                  </a:cubicBezTo>
                  <a:lnTo>
                    <a:pt x="5187" y="1734"/>
                  </a:lnTo>
                  <a:lnTo>
                    <a:pt x="4619" y="1734"/>
                  </a:lnTo>
                  <a:cubicBezTo>
                    <a:pt x="4244" y="1734"/>
                    <a:pt x="3926" y="2053"/>
                    <a:pt x="3926" y="2442"/>
                  </a:cubicBezTo>
                  <a:lnTo>
                    <a:pt x="3926" y="4134"/>
                  </a:lnTo>
                  <a:lnTo>
                    <a:pt x="2275" y="4134"/>
                  </a:lnTo>
                  <a:cubicBezTo>
                    <a:pt x="2234" y="4134"/>
                    <a:pt x="2179" y="4147"/>
                    <a:pt x="2151" y="4175"/>
                  </a:cubicBezTo>
                  <a:lnTo>
                    <a:pt x="1430" y="4868"/>
                  </a:lnTo>
                  <a:lnTo>
                    <a:pt x="1430" y="4313"/>
                  </a:lnTo>
                  <a:cubicBezTo>
                    <a:pt x="1430" y="4217"/>
                    <a:pt x="1347" y="4134"/>
                    <a:pt x="1236" y="4134"/>
                  </a:cubicBezTo>
                  <a:lnTo>
                    <a:pt x="709" y="4134"/>
                  </a:lnTo>
                  <a:cubicBezTo>
                    <a:pt x="528" y="4134"/>
                    <a:pt x="376" y="3980"/>
                    <a:pt x="376" y="3801"/>
                  </a:cubicBezTo>
                  <a:lnTo>
                    <a:pt x="376" y="708"/>
                  </a:lnTo>
                  <a:cubicBezTo>
                    <a:pt x="376" y="513"/>
                    <a:pt x="528" y="375"/>
                    <a:pt x="709" y="375"/>
                  </a:cubicBezTo>
                  <a:lnTo>
                    <a:pt x="1929" y="375"/>
                  </a:lnTo>
                  <a:cubicBezTo>
                    <a:pt x="2040" y="375"/>
                    <a:pt x="2123" y="292"/>
                    <a:pt x="2123" y="181"/>
                  </a:cubicBezTo>
                  <a:cubicBezTo>
                    <a:pt x="2123" y="84"/>
                    <a:pt x="2040" y="1"/>
                    <a:pt x="19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2747536" y="1458291"/>
              <a:ext cx="20503" cy="17452"/>
            </a:xfrm>
            <a:custGeom>
              <a:avLst/>
              <a:gdLst/>
              <a:ahLst/>
              <a:cxnLst/>
              <a:rect l="l" t="t" r="r" b="b"/>
              <a:pathLst>
                <a:path w="430" h="366" extrusionOk="0">
                  <a:moveTo>
                    <a:pt x="217" y="1"/>
                  </a:moveTo>
                  <a:cubicBezTo>
                    <a:pt x="191" y="1"/>
                    <a:pt x="165" y="6"/>
                    <a:pt x="139" y="17"/>
                  </a:cubicBezTo>
                  <a:cubicBezTo>
                    <a:pt x="56" y="45"/>
                    <a:pt x="1" y="156"/>
                    <a:pt x="42" y="252"/>
                  </a:cubicBezTo>
                  <a:cubicBezTo>
                    <a:pt x="73" y="324"/>
                    <a:pt x="142" y="366"/>
                    <a:pt x="214" y="366"/>
                  </a:cubicBezTo>
                  <a:cubicBezTo>
                    <a:pt x="240" y="366"/>
                    <a:pt x="266" y="360"/>
                    <a:pt x="291" y="350"/>
                  </a:cubicBezTo>
                  <a:cubicBezTo>
                    <a:pt x="374" y="308"/>
                    <a:pt x="430" y="211"/>
                    <a:pt x="389" y="113"/>
                  </a:cubicBezTo>
                  <a:cubicBezTo>
                    <a:pt x="358" y="42"/>
                    <a:pt x="289" y="1"/>
                    <a:pt x="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2893639" y="1458291"/>
              <a:ext cx="19884" cy="17452"/>
            </a:xfrm>
            <a:custGeom>
              <a:avLst/>
              <a:gdLst/>
              <a:ahLst/>
              <a:cxnLst/>
              <a:rect l="l" t="t" r="r" b="b"/>
              <a:pathLst>
                <a:path w="417" h="366" extrusionOk="0">
                  <a:moveTo>
                    <a:pt x="218" y="1"/>
                  </a:moveTo>
                  <a:cubicBezTo>
                    <a:pt x="192" y="1"/>
                    <a:pt x="165" y="6"/>
                    <a:pt x="139" y="17"/>
                  </a:cubicBezTo>
                  <a:cubicBezTo>
                    <a:pt x="43" y="45"/>
                    <a:pt x="1" y="156"/>
                    <a:pt x="43" y="252"/>
                  </a:cubicBezTo>
                  <a:cubicBezTo>
                    <a:pt x="73" y="324"/>
                    <a:pt x="142" y="366"/>
                    <a:pt x="209" y="366"/>
                  </a:cubicBezTo>
                  <a:cubicBezTo>
                    <a:pt x="233" y="366"/>
                    <a:pt x="256" y="360"/>
                    <a:pt x="278" y="350"/>
                  </a:cubicBezTo>
                  <a:cubicBezTo>
                    <a:pt x="376" y="308"/>
                    <a:pt x="417" y="211"/>
                    <a:pt x="389" y="113"/>
                  </a:cubicBezTo>
                  <a:cubicBezTo>
                    <a:pt x="359" y="42"/>
                    <a:pt x="290" y="1"/>
                    <a:pt x="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7"/>
            <p:cNvSpPr/>
            <p:nvPr/>
          </p:nvSpPr>
          <p:spPr>
            <a:xfrm>
              <a:off x="2820301" y="1439885"/>
              <a:ext cx="17213" cy="52928"/>
            </a:xfrm>
            <a:custGeom>
              <a:avLst/>
              <a:gdLst/>
              <a:ahLst/>
              <a:cxnLst/>
              <a:rect l="l" t="t" r="r" b="b"/>
              <a:pathLst>
                <a:path w="361" h="1110" extrusionOk="0">
                  <a:moveTo>
                    <a:pt x="180" y="0"/>
                  </a:moveTo>
                  <a:cubicBezTo>
                    <a:pt x="83" y="0"/>
                    <a:pt x="0" y="83"/>
                    <a:pt x="0" y="194"/>
                  </a:cubicBezTo>
                  <a:lnTo>
                    <a:pt x="0" y="915"/>
                  </a:lnTo>
                  <a:cubicBezTo>
                    <a:pt x="0" y="1026"/>
                    <a:pt x="83" y="1110"/>
                    <a:pt x="180" y="1110"/>
                  </a:cubicBezTo>
                  <a:cubicBezTo>
                    <a:pt x="277" y="1110"/>
                    <a:pt x="361" y="1026"/>
                    <a:pt x="361" y="915"/>
                  </a:cubicBezTo>
                  <a:lnTo>
                    <a:pt x="361" y="194"/>
                  </a:lnTo>
                  <a:cubicBezTo>
                    <a:pt x="361" y="83"/>
                    <a:pt x="277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2784586" y="1422052"/>
              <a:ext cx="17881" cy="89262"/>
            </a:xfrm>
            <a:custGeom>
              <a:avLst/>
              <a:gdLst/>
              <a:ahLst/>
              <a:cxnLst/>
              <a:rect l="l" t="t" r="r" b="b"/>
              <a:pathLst>
                <a:path w="375" h="1872" extrusionOk="0">
                  <a:moveTo>
                    <a:pt x="180" y="0"/>
                  </a:moveTo>
                  <a:cubicBezTo>
                    <a:pt x="83" y="0"/>
                    <a:pt x="0" y="84"/>
                    <a:pt x="0" y="180"/>
                  </a:cubicBezTo>
                  <a:lnTo>
                    <a:pt x="0" y="1692"/>
                  </a:lnTo>
                  <a:cubicBezTo>
                    <a:pt x="0" y="1789"/>
                    <a:pt x="83" y="1872"/>
                    <a:pt x="180" y="1872"/>
                  </a:cubicBezTo>
                  <a:cubicBezTo>
                    <a:pt x="291" y="1872"/>
                    <a:pt x="374" y="1789"/>
                    <a:pt x="374" y="1692"/>
                  </a:cubicBezTo>
                  <a:lnTo>
                    <a:pt x="374" y="180"/>
                  </a:lnTo>
                  <a:cubicBezTo>
                    <a:pt x="374" y="84"/>
                    <a:pt x="291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2855968" y="1402215"/>
              <a:ext cx="17261" cy="128314"/>
            </a:xfrm>
            <a:custGeom>
              <a:avLst/>
              <a:gdLst/>
              <a:ahLst/>
              <a:cxnLst/>
              <a:rect l="l" t="t" r="r" b="b"/>
              <a:pathLst>
                <a:path w="362" h="2691" extrusionOk="0">
                  <a:moveTo>
                    <a:pt x="181" y="0"/>
                  </a:moveTo>
                  <a:cubicBezTo>
                    <a:pt x="84" y="0"/>
                    <a:pt x="1" y="83"/>
                    <a:pt x="1" y="180"/>
                  </a:cubicBezTo>
                  <a:lnTo>
                    <a:pt x="1" y="2496"/>
                  </a:lnTo>
                  <a:cubicBezTo>
                    <a:pt x="1" y="2607"/>
                    <a:pt x="84" y="2691"/>
                    <a:pt x="181" y="2691"/>
                  </a:cubicBezTo>
                  <a:cubicBezTo>
                    <a:pt x="278" y="2691"/>
                    <a:pt x="361" y="2607"/>
                    <a:pt x="361" y="2496"/>
                  </a:cubicBezTo>
                  <a:lnTo>
                    <a:pt x="361" y="180"/>
                  </a:lnTo>
                  <a:cubicBezTo>
                    <a:pt x="361" y="83"/>
                    <a:pt x="278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2634431" y="1273851"/>
              <a:ext cx="19884" cy="17547"/>
            </a:xfrm>
            <a:custGeom>
              <a:avLst/>
              <a:gdLst/>
              <a:ahLst/>
              <a:cxnLst/>
              <a:rect l="l" t="t" r="r" b="b"/>
              <a:pathLst>
                <a:path w="417" h="368" extrusionOk="0">
                  <a:moveTo>
                    <a:pt x="207" y="1"/>
                  </a:moveTo>
                  <a:cubicBezTo>
                    <a:pt x="174" y="1"/>
                    <a:pt x="141" y="10"/>
                    <a:pt x="112" y="30"/>
                  </a:cubicBezTo>
                  <a:cubicBezTo>
                    <a:pt x="28" y="85"/>
                    <a:pt x="1" y="209"/>
                    <a:pt x="56" y="293"/>
                  </a:cubicBezTo>
                  <a:cubicBezTo>
                    <a:pt x="89" y="343"/>
                    <a:pt x="148" y="368"/>
                    <a:pt x="208" y="368"/>
                  </a:cubicBezTo>
                  <a:cubicBezTo>
                    <a:pt x="247" y="368"/>
                    <a:pt x="287" y="357"/>
                    <a:pt x="320" y="335"/>
                  </a:cubicBezTo>
                  <a:cubicBezTo>
                    <a:pt x="403" y="279"/>
                    <a:pt x="417" y="168"/>
                    <a:pt x="361" y="85"/>
                  </a:cubicBezTo>
                  <a:cubicBezTo>
                    <a:pt x="325" y="31"/>
                    <a:pt x="266" y="1"/>
                    <a:pt x="2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6" name="Google Shape;806;p37"/>
          <p:cNvGrpSpPr/>
          <p:nvPr/>
        </p:nvGrpSpPr>
        <p:grpSpPr>
          <a:xfrm>
            <a:off x="8160255" y="1391675"/>
            <a:ext cx="240229" cy="233993"/>
            <a:chOff x="5548725" y="1996100"/>
            <a:chExt cx="275650" cy="269950"/>
          </a:xfrm>
        </p:grpSpPr>
        <p:sp>
          <p:nvSpPr>
            <p:cNvPr id="807" name="Google Shape;807;p37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9" name="Google Shape;809;p37"/>
          <p:cNvSpPr txBox="1"/>
          <p:nvPr/>
        </p:nvSpPr>
        <p:spPr>
          <a:xfrm>
            <a:off x="7427700" y="1435622"/>
            <a:ext cx="6672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2:01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grpSp>
        <p:nvGrpSpPr>
          <p:cNvPr id="810" name="Google Shape;810;p37"/>
          <p:cNvGrpSpPr/>
          <p:nvPr/>
        </p:nvGrpSpPr>
        <p:grpSpPr>
          <a:xfrm>
            <a:off x="4540055" y="1391675"/>
            <a:ext cx="240229" cy="233993"/>
            <a:chOff x="5548725" y="1996100"/>
            <a:chExt cx="275650" cy="269950"/>
          </a:xfrm>
        </p:grpSpPr>
        <p:sp>
          <p:nvSpPr>
            <p:cNvPr id="811" name="Google Shape;811;p37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3" name="Google Shape;813;p37"/>
          <p:cNvSpPr txBox="1"/>
          <p:nvPr/>
        </p:nvSpPr>
        <p:spPr>
          <a:xfrm>
            <a:off x="3807500" y="1435622"/>
            <a:ext cx="6672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3:15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grpSp>
        <p:nvGrpSpPr>
          <p:cNvPr id="814" name="Google Shape;814;p37"/>
          <p:cNvGrpSpPr/>
          <p:nvPr/>
        </p:nvGrpSpPr>
        <p:grpSpPr>
          <a:xfrm>
            <a:off x="8160255" y="2422425"/>
            <a:ext cx="240229" cy="233993"/>
            <a:chOff x="5548725" y="1996100"/>
            <a:chExt cx="275650" cy="269950"/>
          </a:xfrm>
        </p:grpSpPr>
        <p:sp>
          <p:nvSpPr>
            <p:cNvPr id="815" name="Google Shape;815;p37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7" name="Google Shape;817;p37"/>
          <p:cNvSpPr txBox="1"/>
          <p:nvPr/>
        </p:nvSpPr>
        <p:spPr>
          <a:xfrm>
            <a:off x="7427700" y="2466372"/>
            <a:ext cx="6672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3:30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grpSp>
        <p:nvGrpSpPr>
          <p:cNvPr id="818" name="Google Shape;818;p37"/>
          <p:cNvGrpSpPr/>
          <p:nvPr/>
        </p:nvGrpSpPr>
        <p:grpSpPr>
          <a:xfrm>
            <a:off x="4540055" y="2422425"/>
            <a:ext cx="240229" cy="233993"/>
            <a:chOff x="5548725" y="1996100"/>
            <a:chExt cx="275650" cy="269950"/>
          </a:xfrm>
        </p:grpSpPr>
        <p:sp>
          <p:nvSpPr>
            <p:cNvPr id="819" name="Google Shape;819;p37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1" name="Google Shape;821;p37"/>
          <p:cNvSpPr txBox="1"/>
          <p:nvPr/>
        </p:nvSpPr>
        <p:spPr>
          <a:xfrm>
            <a:off x="3807500" y="2466372"/>
            <a:ext cx="6672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2:18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grpSp>
        <p:nvGrpSpPr>
          <p:cNvPr id="822" name="Google Shape;822;p37"/>
          <p:cNvGrpSpPr/>
          <p:nvPr/>
        </p:nvGrpSpPr>
        <p:grpSpPr>
          <a:xfrm>
            <a:off x="8160255" y="3453175"/>
            <a:ext cx="240229" cy="233993"/>
            <a:chOff x="5548725" y="1996100"/>
            <a:chExt cx="275650" cy="269950"/>
          </a:xfrm>
        </p:grpSpPr>
        <p:sp>
          <p:nvSpPr>
            <p:cNvPr id="823" name="Google Shape;823;p37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7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5" name="Google Shape;825;p37"/>
          <p:cNvSpPr txBox="1"/>
          <p:nvPr/>
        </p:nvSpPr>
        <p:spPr>
          <a:xfrm>
            <a:off x="7427700" y="3497122"/>
            <a:ext cx="6672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3:19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grpSp>
        <p:nvGrpSpPr>
          <p:cNvPr id="826" name="Google Shape;826;p37"/>
          <p:cNvGrpSpPr/>
          <p:nvPr/>
        </p:nvGrpSpPr>
        <p:grpSpPr>
          <a:xfrm>
            <a:off x="4540055" y="3453175"/>
            <a:ext cx="240229" cy="233993"/>
            <a:chOff x="5548725" y="1996100"/>
            <a:chExt cx="275650" cy="269950"/>
          </a:xfrm>
        </p:grpSpPr>
        <p:sp>
          <p:nvSpPr>
            <p:cNvPr id="827" name="Google Shape;827;p37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9" name="Google Shape;829;p37"/>
          <p:cNvSpPr txBox="1"/>
          <p:nvPr/>
        </p:nvSpPr>
        <p:spPr>
          <a:xfrm>
            <a:off x="3807500" y="3497122"/>
            <a:ext cx="6672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1:50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usic Subject for High School: Sharing Our Music Playlists! by Slidesgo">
  <a:themeElements>
    <a:clrScheme name="Simple Light">
      <a:dk1>
        <a:srgbClr val="FFFFFF"/>
      </a:dk1>
      <a:lt1>
        <a:srgbClr val="353445"/>
      </a:lt1>
      <a:dk2>
        <a:srgbClr val="FF6A92"/>
      </a:dk2>
      <a:lt2>
        <a:srgbClr val="00B76C"/>
      </a:lt2>
      <a:accent1>
        <a:srgbClr val="FFB600"/>
      </a:accent1>
      <a:accent2>
        <a:srgbClr val="282733"/>
      </a:accent2>
      <a:accent3>
        <a:srgbClr val="DCDEE2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1277</Words>
  <Application>Microsoft Office PowerPoint</Application>
  <PresentationFormat>Apresentação no Ecrã (16:9)</PresentationFormat>
  <Paragraphs>373</Paragraphs>
  <Slides>27</Slides>
  <Notes>27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27</vt:i4>
      </vt:variant>
    </vt:vector>
  </HeadingPairs>
  <TitlesOfParts>
    <vt:vector size="34" baseType="lpstr">
      <vt:lpstr>Proxima Nova</vt:lpstr>
      <vt:lpstr>Lexend Deca Medium</vt:lpstr>
      <vt:lpstr>Arial</vt:lpstr>
      <vt:lpstr>Lexend Deca</vt:lpstr>
      <vt:lpstr>Metrophobic</vt:lpstr>
      <vt:lpstr>Music Subject for High School: Sharing Our Music Playlists! by Slidesgo</vt:lpstr>
      <vt:lpstr>Slidesgo Final Pages</vt:lpstr>
      <vt:lpstr>Plataforma de Streaming Digital de Música BeatBase</vt:lpstr>
      <vt:lpstr>Índice</vt:lpstr>
      <vt:lpstr>01</vt:lpstr>
      <vt:lpstr>2021 wrap up </vt:lpstr>
      <vt:lpstr>Your top listened artists of 2021</vt:lpstr>
      <vt:lpstr>Top 3 songs of the weekend</vt:lpstr>
      <vt:lpstr>Top podcasts of the year</vt:lpstr>
      <vt:lpstr>Apresentação do PowerPoint</vt:lpstr>
      <vt:lpstr>Trending songs around the world</vt:lpstr>
      <vt:lpstr>Your top 10 songs</vt:lpstr>
      <vt:lpstr>Apresentação do PowerPoint</vt:lpstr>
      <vt:lpstr>Minutes heard for top artists </vt:lpstr>
      <vt:lpstr>150,000</vt:lpstr>
      <vt:lpstr>Artist description</vt:lpstr>
      <vt:lpstr>Awesome words</vt:lpstr>
      <vt:lpstr>Top playlists in the world</vt:lpstr>
      <vt:lpstr>Your most listened genres in 2021</vt:lpstr>
      <vt:lpstr>2022 summer playlist - Part 1</vt:lpstr>
      <vt:lpstr>2022 summer playlist - Part 2</vt:lpstr>
      <vt:lpstr>Share some of your music playlists</vt:lpstr>
      <vt:lpstr>Your 2021 music app wrap up</vt:lpstr>
      <vt:lpstr>Your most active months</vt:lpstr>
      <vt:lpstr>Thanks!</vt:lpstr>
      <vt:lpstr>Music streaming icon pack</vt:lpstr>
      <vt:lpstr>Alternative resources</vt:lpstr>
      <vt:lpstr>Resources</vt:lpstr>
      <vt:lpstr>Fonts &amp; colors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Plataforma de Streaming Digital de Música BeatBase</dc:title>
  <cp:lastModifiedBy>Raquel Vinagre</cp:lastModifiedBy>
  <cp:revision>1</cp:revision>
  <dcterms:modified xsi:type="dcterms:W3CDTF">2024-05-23T15:25:30Z</dcterms:modified>
</cp:coreProperties>
</file>