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69" r:id="rId4"/>
    <p:sldId id="257" r:id="rId5"/>
    <p:sldId id="260" r:id="rId6"/>
    <p:sldId id="259" r:id="rId7"/>
    <p:sldId id="258" r:id="rId8"/>
    <p:sldId id="275" r:id="rId9"/>
    <p:sldId id="270" r:id="rId10"/>
    <p:sldId id="261" r:id="rId11"/>
    <p:sldId id="274" r:id="rId12"/>
    <p:sldId id="271" r:id="rId13"/>
    <p:sldId id="263" r:id="rId14"/>
    <p:sldId id="262" r:id="rId15"/>
    <p:sldId id="264" r:id="rId16"/>
    <p:sldId id="266" r:id="rId17"/>
    <p:sldId id="267" r:id="rId18"/>
    <p:sldId id="273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Jenkins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QA </a:t>
            </a:r>
            <a:r>
              <a:rPr lang="pl-PL" dirty="0" err="1" smtClean="0"/>
              <a:t>Community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283" y="1723927"/>
            <a:ext cx="2682472" cy="2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0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język DSL?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DSL – (</a:t>
            </a:r>
            <a:r>
              <a:rPr lang="pl-PL" dirty="0" smtClean="0"/>
              <a:t>ang</a:t>
            </a:r>
            <a:r>
              <a:rPr lang="pl-PL" dirty="0"/>
              <a:t>. </a:t>
            </a:r>
            <a:r>
              <a:rPr lang="pl-PL" dirty="0" err="1"/>
              <a:t>domain-specific</a:t>
            </a:r>
            <a:r>
              <a:rPr lang="pl-PL" dirty="0"/>
              <a:t> </a:t>
            </a:r>
            <a:r>
              <a:rPr lang="pl-PL" dirty="0" err="1" smtClean="0"/>
              <a:t>language</a:t>
            </a:r>
            <a:r>
              <a:rPr lang="pl-PL" dirty="0" smtClean="0"/>
              <a:t>) </a:t>
            </a:r>
            <a:r>
              <a:rPr lang="pl-PL" dirty="0"/>
              <a:t>prosty </a:t>
            </a:r>
            <a:r>
              <a:rPr lang="pl-PL" i="1" dirty="0"/>
              <a:t>język</a:t>
            </a:r>
            <a:r>
              <a:rPr lang="pl-PL" dirty="0"/>
              <a:t> przewidziany do rozwiązania konkretnego problemu</a:t>
            </a:r>
            <a:r>
              <a:rPr lang="pl-PL" dirty="0" smtClean="0"/>
              <a:t>.</a:t>
            </a:r>
          </a:p>
          <a:p>
            <a:endParaRPr lang="pl-PL" dirty="0"/>
          </a:p>
          <a:p>
            <a:r>
              <a:rPr lang="pl-PL" dirty="0" smtClean="0"/>
              <a:t>Dokumentacja znajduje się </a:t>
            </a:r>
            <a:r>
              <a:rPr lang="pl-PL" dirty="0"/>
              <a:t>na stronie: </a:t>
            </a:r>
            <a:endParaRPr lang="pl-PL" dirty="0" smtClean="0"/>
          </a:p>
          <a:p>
            <a:r>
              <a:rPr lang="pl-PL" dirty="0" smtClean="0"/>
              <a:t>http://</a:t>
            </a:r>
            <a:r>
              <a:rPr lang="pl-PL" b="1" dirty="0" smtClean="0">
                <a:solidFill>
                  <a:srgbClr val="FF0000"/>
                </a:solidFill>
              </a:rPr>
              <a:t>AdresNaszegoJenkinsa</a:t>
            </a:r>
            <a:r>
              <a:rPr lang="pl-PL" dirty="0" smtClean="0"/>
              <a:t>/plugin/job-dsl/api-viewer/index.html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188" y="3470236"/>
            <a:ext cx="2188492" cy="272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7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Konfiguracja </a:t>
            </a:r>
            <a:r>
              <a:rPr lang="pl-PL" dirty="0" err="1" smtClean="0"/>
              <a:t>Githuba</a:t>
            </a:r>
            <a:r>
              <a:rPr lang="pl-PL" dirty="0" smtClean="0"/>
              <a:t> dla wsparcia </a:t>
            </a:r>
            <a:r>
              <a:rPr lang="pl-PL" dirty="0" err="1" smtClean="0"/>
              <a:t>pluginu</a:t>
            </a:r>
            <a:r>
              <a:rPr lang="pl-PL" dirty="0" smtClean="0"/>
              <a:t> </a:t>
            </a:r>
            <a:r>
              <a:rPr lang="pl-PL" dirty="0" err="1" smtClean="0"/>
              <a:t>SeedJob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 stronie projektu GitHub </a:t>
            </a:r>
            <a:r>
              <a:rPr lang="pl-PL" dirty="0" smtClean="0"/>
              <a:t>przechodzimy </a:t>
            </a:r>
            <a:r>
              <a:rPr lang="pl-PL" dirty="0"/>
              <a:t>do ustawień i sekcji </a:t>
            </a:r>
            <a:r>
              <a:rPr lang="pl-PL" dirty="0" err="1" smtClean="0"/>
              <a:t>Webhooks</a:t>
            </a:r>
            <a:r>
              <a:rPr lang="pl-PL" dirty="0" smtClean="0"/>
              <a:t>. Klikamy ‚</a:t>
            </a:r>
            <a:r>
              <a:rPr lang="pl-PL" dirty="0" err="1" smtClean="0"/>
              <a:t>Add</a:t>
            </a:r>
            <a:r>
              <a:rPr lang="pl-PL" dirty="0" smtClean="0"/>
              <a:t> </a:t>
            </a:r>
            <a:r>
              <a:rPr lang="pl-PL" dirty="0" err="1" smtClean="0"/>
              <a:t>Webhook</a:t>
            </a:r>
            <a:r>
              <a:rPr lang="pl-PL" dirty="0" smtClean="0"/>
              <a:t>’</a:t>
            </a:r>
          </a:p>
          <a:p>
            <a:endParaRPr lang="pl-PL" dirty="0"/>
          </a:p>
          <a:p>
            <a:r>
              <a:rPr lang="pl-PL" dirty="0"/>
              <a:t>http://&lt;</a:t>
            </a:r>
            <a:r>
              <a:rPr lang="pl-PL" sz="2400" b="1" dirty="0">
                <a:solidFill>
                  <a:srgbClr val="FF0000"/>
                </a:solidFill>
              </a:rPr>
              <a:t>jenkins</a:t>
            </a:r>
            <a:r>
              <a:rPr lang="pl-PL" dirty="0"/>
              <a:t>&gt;:&lt;</a:t>
            </a:r>
            <a:r>
              <a:rPr lang="pl-PL" sz="2400" b="1" dirty="0">
                <a:solidFill>
                  <a:srgbClr val="FF0000"/>
                </a:solidFill>
              </a:rPr>
              <a:t>port</a:t>
            </a:r>
            <a:r>
              <a:rPr lang="pl-PL" dirty="0"/>
              <a:t>&gt;/seed-github-api/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466" y="3161762"/>
            <a:ext cx="2807214" cy="312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87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96134" y="995057"/>
            <a:ext cx="10058400" cy="1450757"/>
          </a:xfrm>
        </p:spPr>
        <p:txBody>
          <a:bodyPr/>
          <a:lstStyle/>
          <a:p>
            <a:pPr algn="ctr"/>
            <a:r>
              <a:rPr lang="pl-PL" dirty="0"/>
              <a:t>Część 3. Konfiguracja Jenkinsa jako kod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146" y="3619594"/>
            <a:ext cx="2110534" cy="261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3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Czym jest Docker?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Docker</a:t>
            </a:r>
            <a:r>
              <a:rPr lang="pl-PL" dirty="0"/>
              <a:t> – </a:t>
            </a:r>
            <a:r>
              <a:rPr lang="pl-PL" dirty="0" smtClean="0"/>
              <a:t>narzędzie </a:t>
            </a:r>
            <a:r>
              <a:rPr lang="pl-PL" dirty="0"/>
              <a:t>zaprojektowane w celu ułatwienia tworzenia, wdrażania i uruchamiania aplikacji za pomocą kontenerów. </a:t>
            </a:r>
            <a:endParaRPr lang="pl-PL" dirty="0" smtClean="0"/>
          </a:p>
          <a:p>
            <a:endParaRPr lang="pl-PL" dirty="0"/>
          </a:p>
          <a:p>
            <a:r>
              <a:rPr lang="pl-PL" b="1" dirty="0" smtClean="0"/>
              <a:t>Kontenery</a:t>
            </a:r>
            <a:r>
              <a:rPr lang="pl-PL" dirty="0" smtClean="0"/>
              <a:t> </a:t>
            </a:r>
            <a:r>
              <a:rPr lang="pl-PL" dirty="0"/>
              <a:t>– </a:t>
            </a:r>
            <a:r>
              <a:rPr lang="pl-PL" dirty="0" smtClean="0"/>
              <a:t>pozwalają </a:t>
            </a:r>
            <a:r>
              <a:rPr lang="pl-PL" dirty="0"/>
              <a:t>programistom spakować aplikację wraz ze wszystkimi potrzebnymi jej częściami, takimi jak biblioteki i inne zależności, i wysłać je jako jeden pakiet. </a:t>
            </a:r>
            <a:endParaRPr lang="pl-PL" dirty="0" smtClean="0"/>
          </a:p>
          <a:p>
            <a:endParaRPr lang="pl-PL" dirty="0"/>
          </a:p>
          <a:p>
            <a:r>
              <a:rPr lang="pl-PL" b="1" dirty="0" smtClean="0"/>
              <a:t>Obraz</a:t>
            </a:r>
            <a:r>
              <a:rPr lang="pl-PL" dirty="0" smtClean="0"/>
              <a:t> – uruchomiona instancja obrazu nazywana jest kontenerem. Możemy mieć wiele uruchomionych kontenerów tego samego obrazu. 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974" y="4193061"/>
            <a:ext cx="2677706" cy="238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4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</a:t>
            </a:r>
            <a:r>
              <a:rPr lang="pl-PL" dirty="0" smtClean="0"/>
              <a:t>potrzebujemy?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Utworzone </a:t>
            </a:r>
            <a:r>
              <a:rPr lang="pl-PL" dirty="0"/>
              <a:t>konto na docker.com ­– </a:t>
            </a:r>
            <a:r>
              <a:rPr lang="pl-PL" b="1" dirty="0"/>
              <a:t>https://www.docker.com/ </a:t>
            </a:r>
            <a:endParaRPr lang="pl-PL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Z</a:t>
            </a:r>
            <a:r>
              <a:rPr lang="pl-PL" dirty="0" smtClean="0"/>
              <a:t>ainstalowany Docker </a:t>
            </a:r>
            <a:r>
              <a:rPr lang="pl-PL" dirty="0" err="1" smtClean="0"/>
              <a:t>Toolbox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Pobranie </a:t>
            </a:r>
            <a:r>
              <a:rPr lang="pl-PL" dirty="0"/>
              <a:t>obrazu Jenkinsa ­– </a:t>
            </a:r>
            <a:r>
              <a:rPr lang="pl-PL" b="1" dirty="0"/>
              <a:t>https://hub.docker.com/r/jenkins/jenkins/ </a:t>
            </a:r>
            <a:r>
              <a:rPr lang="pl-PL" dirty="0" smtClean="0"/>
              <a:t>(</a:t>
            </a:r>
            <a:r>
              <a:rPr lang="pl-PL" dirty="0"/>
              <a:t>wchodzimy do wiersza poleceń i wpisujemy </a:t>
            </a:r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pull</a:t>
            </a:r>
            <a:r>
              <a:rPr lang="pl-PL" dirty="0"/>
              <a:t> </a:t>
            </a:r>
            <a:r>
              <a:rPr lang="pl-PL" dirty="0" err="1"/>
              <a:t>jenkins</a:t>
            </a:r>
            <a:r>
              <a:rPr lang="pl-PL"/>
              <a:t>/jenkins:2.174)</a:t>
            </a:r>
            <a:endParaRPr lang="pl-PL" dirty="0"/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855" y="4011828"/>
            <a:ext cx="2207740" cy="251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9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Przygotowanie listy </a:t>
            </a:r>
            <a:r>
              <a:rPr lang="pl-PL" dirty="0" smtClean="0"/>
              <a:t>wtyczek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 konsoli skryptów uruchamiamy:</a:t>
            </a:r>
          </a:p>
          <a:p>
            <a:endParaRPr lang="pl-PL" dirty="0" smtClean="0"/>
          </a:p>
          <a:p>
            <a:r>
              <a:rPr lang="pl-PL" b="1" dirty="0" err="1" smtClean="0"/>
              <a:t>Jenkins.instance.pluginManager.plugins.each</a:t>
            </a:r>
            <a:r>
              <a:rPr lang="pl-PL" b="1" dirty="0"/>
              <a:t>{</a:t>
            </a:r>
          </a:p>
          <a:p>
            <a:r>
              <a:rPr lang="pl-PL" b="1" dirty="0"/>
              <a:t>  </a:t>
            </a:r>
            <a:r>
              <a:rPr lang="pl-PL" b="1" dirty="0" err="1"/>
              <a:t>plugin</a:t>
            </a:r>
            <a:r>
              <a:rPr lang="pl-PL" b="1" dirty="0"/>
              <a:t> -&gt; </a:t>
            </a:r>
          </a:p>
          <a:p>
            <a:r>
              <a:rPr lang="pl-PL" b="1" dirty="0"/>
              <a:t>    </a:t>
            </a:r>
            <a:r>
              <a:rPr lang="pl-PL" b="1" dirty="0" err="1"/>
              <a:t>println</a:t>
            </a:r>
            <a:r>
              <a:rPr lang="pl-PL" b="1" dirty="0"/>
              <a:t> ("${</a:t>
            </a:r>
            <a:r>
              <a:rPr lang="pl-PL" b="1" dirty="0" err="1"/>
              <a:t>plugin.getDisplayName</a:t>
            </a:r>
            <a:r>
              <a:rPr lang="pl-PL" b="1" dirty="0"/>
              <a:t>()} (${</a:t>
            </a:r>
            <a:r>
              <a:rPr lang="pl-PL" b="1" dirty="0" err="1"/>
              <a:t>plugin.getShortName</a:t>
            </a:r>
            <a:r>
              <a:rPr lang="pl-PL" b="1" dirty="0"/>
              <a:t>()}): ${</a:t>
            </a:r>
            <a:r>
              <a:rPr lang="pl-PL" b="1" dirty="0" err="1"/>
              <a:t>plugin.getVersion</a:t>
            </a:r>
            <a:r>
              <a:rPr lang="pl-PL" b="1" dirty="0"/>
              <a:t>()}")</a:t>
            </a:r>
          </a:p>
          <a:p>
            <a:r>
              <a:rPr lang="pl-PL" b="1" dirty="0"/>
              <a:t>}</a:t>
            </a:r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301" y="4114201"/>
            <a:ext cx="1951910" cy="218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Przygotowanie pliku </a:t>
            </a:r>
            <a:r>
              <a:rPr lang="pl-PL" dirty="0" err="1"/>
              <a:t>Dockerfile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510" y="4340875"/>
            <a:ext cx="1766170" cy="1936357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010" y="2141451"/>
            <a:ext cx="9944820" cy="195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Utworzenie obrazu i jego </a:t>
            </a:r>
            <a:r>
              <a:rPr lang="pl-PL" dirty="0" smtClean="0"/>
              <a:t>uruchomienie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 pomocą </a:t>
            </a:r>
            <a:r>
              <a:rPr lang="pl-PL" dirty="0" smtClean="0"/>
              <a:t>wiersza poleceń przechodzimy </a:t>
            </a:r>
            <a:r>
              <a:rPr lang="pl-PL" dirty="0"/>
              <a:t>do naszego katalogu i odpalamy poniższą komendę:</a:t>
            </a:r>
          </a:p>
          <a:p>
            <a:r>
              <a:rPr lang="en-US" b="1" dirty="0" err="1"/>
              <a:t>docker</a:t>
            </a:r>
            <a:r>
              <a:rPr lang="en-US" b="1" dirty="0"/>
              <a:t> build -t </a:t>
            </a:r>
            <a:r>
              <a:rPr lang="pl-PL" b="1" dirty="0" err="1" smtClean="0"/>
              <a:t>nazwaObrazu</a:t>
            </a:r>
            <a:r>
              <a:rPr lang="en-US" b="1" dirty="0" smtClean="0"/>
              <a:t> </a:t>
            </a:r>
            <a:r>
              <a:rPr lang="en-US" b="1" dirty="0"/>
              <a:t>.</a:t>
            </a:r>
            <a:endParaRPr lang="pl-PL" dirty="0"/>
          </a:p>
          <a:p>
            <a:r>
              <a:rPr lang="pl-PL" b="1" dirty="0" smtClean="0"/>
              <a:t>-t </a:t>
            </a:r>
            <a:r>
              <a:rPr lang="pl-PL" dirty="0" smtClean="0"/>
              <a:t>– Określamy </a:t>
            </a:r>
            <a:r>
              <a:rPr lang="pl-PL" dirty="0" err="1" smtClean="0"/>
              <a:t>tag</a:t>
            </a:r>
            <a:r>
              <a:rPr lang="pl-PL" dirty="0" smtClean="0"/>
              <a:t> dla obrazu</a:t>
            </a:r>
          </a:p>
          <a:p>
            <a:endParaRPr lang="pl-PL" dirty="0" smtClean="0"/>
          </a:p>
          <a:p>
            <a:r>
              <a:rPr lang="pl-PL" dirty="0" smtClean="0"/>
              <a:t>Następnie </a:t>
            </a:r>
            <a:r>
              <a:rPr lang="pl-PL" dirty="0"/>
              <a:t>uruchamiamy obraz za pomocą komendy:</a:t>
            </a:r>
          </a:p>
          <a:p>
            <a:r>
              <a:rPr lang="pl-PL" dirty="0" err="1"/>
              <a:t>docker</a:t>
            </a:r>
            <a:r>
              <a:rPr lang="pl-PL" dirty="0"/>
              <a:t> run --</a:t>
            </a:r>
            <a:r>
              <a:rPr lang="pl-PL" dirty="0" err="1"/>
              <a:t>name</a:t>
            </a:r>
            <a:r>
              <a:rPr lang="pl-PL" dirty="0"/>
              <a:t> </a:t>
            </a:r>
            <a:r>
              <a:rPr lang="pl-PL" b="1" dirty="0" err="1" smtClean="0">
                <a:solidFill>
                  <a:srgbClr val="FF0000"/>
                </a:solidFill>
              </a:rPr>
              <a:t>nazwaKontenera</a:t>
            </a:r>
            <a:r>
              <a:rPr lang="pl-PL" dirty="0" smtClean="0"/>
              <a:t> -d </a:t>
            </a:r>
            <a:r>
              <a:rPr lang="pl-PL" dirty="0"/>
              <a:t>-p 8081:8080 </a:t>
            </a:r>
            <a:r>
              <a:rPr lang="pl-PL" b="1" dirty="0" err="1" smtClean="0">
                <a:solidFill>
                  <a:srgbClr val="FF0000"/>
                </a:solidFill>
              </a:rPr>
              <a:t>nazwaObrazu</a:t>
            </a:r>
            <a:endParaRPr lang="pl-PL" b="1" dirty="0">
              <a:solidFill>
                <a:srgbClr val="FF0000"/>
              </a:solidFill>
            </a:endParaRPr>
          </a:p>
          <a:p>
            <a:r>
              <a:rPr lang="pl-PL" b="1" dirty="0" smtClean="0"/>
              <a:t>--</a:t>
            </a:r>
            <a:r>
              <a:rPr lang="pl-PL" b="1" dirty="0" err="1" smtClean="0"/>
              <a:t>name</a:t>
            </a:r>
            <a:r>
              <a:rPr lang="pl-PL" dirty="0" smtClean="0"/>
              <a:t> – wskazujemy nazwę kontenera</a:t>
            </a:r>
          </a:p>
          <a:p>
            <a:r>
              <a:rPr lang="pl-PL" b="1" dirty="0" smtClean="0"/>
              <a:t>-d</a:t>
            </a:r>
            <a:r>
              <a:rPr lang="pl-PL" dirty="0" smtClean="0"/>
              <a:t> </a:t>
            </a:r>
            <a:r>
              <a:rPr lang="pl-PL" dirty="0"/>
              <a:t>– </a:t>
            </a:r>
            <a:r>
              <a:rPr lang="pl-PL" dirty="0" smtClean="0"/>
              <a:t>określamy czy w wierszu poleceń mają iść logi</a:t>
            </a:r>
          </a:p>
          <a:p>
            <a:r>
              <a:rPr lang="pl-PL" b="1" dirty="0" smtClean="0"/>
              <a:t>-p</a:t>
            </a:r>
            <a:r>
              <a:rPr lang="pl-PL" dirty="0" smtClean="0"/>
              <a:t> – wskazujemy na port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719" y="4343213"/>
            <a:ext cx="2159961" cy="192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Lista wtyczek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b="1" dirty="0"/>
              <a:t>HTTP </a:t>
            </a:r>
            <a:r>
              <a:rPr lang="pl-PL" b="1" dirty="0" err="1" smtClean="0"/>
              <a:t>Request</a:t>
            </a:r>
            <a:r>
              <a:rPr lang="pl-PL" b="1" dirty="0" smtClean="0"/>
              <a:t> </a:t>
            </a:r>
            <a:r>
              <a:rPr lang="pl-PL" dirty="0"/>
              <a:t>­– </a:t>
            </a:r>
            <a:r>
              <a:rPr lang="pl-PL" dirty="0" smtClean="0"/>
              <a:t>https</a:t>
            </a:r>
            <a:r>
              <a:rPr lang="pl-PL" dirty="0"/>
              <a:t>://</a:t>
            </a:r>
            <a:r>
              <a:rPr lang="pl-PL" dirty="0" smtClean="0"/>
              <a:t>plugins.jenkins.io/http_request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b="1" dirty="0" err="1"/>
              <a:t>Configuration</a:t>
            </a:r>
            <a:r>
              <a:rPr lang="pl-PL" b="1" dirty="0"/>
              <a:t> as </a:t>
            </a:r>
            <a:r>
              <a:rPr lang="pl-PL" b="1" dirty="0" err="1" smtClean="0"/>
              <a:t>Code</a:t>
            </a:r>
            <a:r>
              <a:rPr lang="pl-PL" b="1" dirty="0"/>
              <a:t> </a:t>
            </a:r>
            <a:r>
              <a:rPr lang="pl-PL" dirty="0"/>
              <a:t>­– </a:t>
            </a:r>
            <a:r>
              <a:rPr lang="pl-PL" dirty="0" smtClean="0"/>
              <a:t>https</a:t>
            </a:r>
            <a:r>
              <a:rPr lang="pl-PL" dirty="0"/>
              <a:t>://</a:t>
            </a:r>
            <a:r>
              <a:rPr lang="pl-PL" dirty="0" smtClean="0"/>
              <a:t>plugins.jenkins.io/configuration-as-code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b="1" dirty="0" err="1"/>
              <a:t>Configuration</a:t>
            </a:r>
            <a:r>
              <a:rPr lang="pl-PL" b="1" dirty="0"/>
              <a:t> as </a:t>
            </a:r>
            <a:r>
              <a:rPr lang="pl-PL" b="1" dirty="0" err="1"/>
              <a:t>Code</a:t>
            </a:r>
            <a:r>
              <a:rPr lang="pl-PL" b="1" dirty="0"/>
              <a:t> </a:t>
            </a:r>
            <a:r>
              <a:rPr lang="pl-PL" b="1" dirty="0" err="1" smtClean="0"/>
              <a:t>Support</a:t>
            </a:r>
            <a:r>
              <a:rPr lang="pl-PL" b="1" dirty="0"/>
              <a:t> </a:t>
            </a:r>
            <a:r>
              <a:rPr lang="pl-PL" dirty="0"/>
              <a:t>­– </a:t>
            </a:r>
            <a:r>
              <a:rPr lang="pl-PL" dirty="0" smtClean="0"/>
              <a:t>https</a:t>
            </a:r>
            <a:r>
              <a:rPr lang="pl-PL" dirty="0"/>
              <a:t>://</a:t>
            </a:r>
            <a:r>
              <a:rPr lang="pl-PL" dirty="0" smtClean="0"/>
              <a:t>plugins.jenkins.io/configuration-as-code-support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b="1" dirty="0"/>
              <a:t>Job DSL </a:t>
            </a:r>
            <a:r>
              <a:rPr lang="pl-PL" dirty="0"/>
              <a:t>­– </a:t>
            </a:r>
            <a:r>
              <a:rPr lang="pl-PL" dirty="0" smtClean="0"/>
              <a:t>https</a:t>
            </a:r>
            <a:r>
              <a:rPr lang="pl-PL" dirty="0"/>
              <a:t>://</a:t>
            </a:r>
            <a:r>
              <a:rPr lang="pl-PL" dirty="0" smtClean="0"/>
              <a:t>plugins.jenkins.io/job-dsl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b="1" dirty="0"/>
              <a:t>Startup </a:t>
            </a:r>
            <a:r>
              <a:rPr lang="pl-PL" b="1" dirty="0" err="1" smtClean="0"/>
              <a:t>Trigger</a:t>
            </a:r>
            <a:r>
              <a:rPr lang="pl-PL" b="1" dirty="0"/>
              <a:t> </a:t>
            </a:r>
            <a:r>
              <a:rPr lang="pl-PL" dirty="0"/>
              <a:t>­– </a:t>
            </a:r>
            <a:r>
              <a:rPr lang="pl-PL" dirty="0" smtClean="0"/>
              <a:t>https</a:t>
            </a:r>
            <a:r>
              <a:rPr lang="pl-PL" dirty="0"/>
              <a:t>://</a:t>
            </a:r>
            <a:r>
              <a:rPr lang="pl-PL" dirty="0" smtClean="0"/>
              <a:t>plugins.jenkins.io/startup-trigger-plugin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b="1" dirty="0" err="1"/>
              <a:t>Seed</a:t>
            </a:r>
            <a:r>
              <a:rPr lang="pl-PL" b="1" dirty="0"/>
              <a:t> Jenkins </a:t>
            </a:r>
            <a:r>
              <a:rPr lang="pl-PL" dirty="0"/>
              <a:t>­– </a:t>
            </a:r>
            <a:r>
              <a:rPr lang="pl-PL" dirty="0" smtClean="0"/>
              <a:t>https</a:t>
            </a:r>
            <a:r>
              <a:rPr lang="pl-PL" dirty="0"/>
              <a:t>://plugins.jenkins.io/seed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</a:t>
            </a:r>
            <a:r>
              <a:rPr lang="pl-PL" b="1" dirty="0"/>
              <a:t>Git</a:t>
            </a:r>
            <a:r>
              <a:rPr lang="pl-PL" dirty="0"/>
              <a:t> ­– </a:t>
            </a:r>
            <a:r>
              <a:rPr lang="pl-PL" dirty="0" smtClean="0"/>
              <a:t>https</a:t>
            </a:r>
            <a:r>
              <a:rPr lang="pl-PL" dirty="0"/>
              <a:t>://plugins.jenkins.io/git</a:t>
            </a:r>
          </a:p>
          <a:p>
            <a:endParaRPr lang="pl-PL" b="1" dirty="0"/>
          </a:p>
          <a:p>
            <a:endParaRPr lang="pl-PL" b="1" dirty="0"/>
          </a:p>
          <a:p>
            <a:endParaRPr lang="pl-PL" b="1" dirty="0"/>
          </a:p>
          <a:p>
            <a:endParaRPr lang="pl-PL" b="1" dirty="0"/>
          </a:p>
          <a:p>
            <a:endParaRPr lang="pl-PL" b="1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4929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Dziękuję za uwagę!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215" y="2266393"/>
            <a:ext cx="4056529" cy="4022725"/>
          </a:xfrm>
        </p:spPr>
      </p:pic>
    </p:spTree>
    <p:extLst>
      <p:ext uri="{BB962C8B-B14F-4D97-AF65-F5344CB8AC3E}">
        <p14:creationId xmlns:p14="http://schemas.microsoft.com/office/powerpoint/2010/main" val="165958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1. </a:t>
            </a:r>
            <a:r>
              <a:rPr lang="pl-PL" dirty="0"/>
              <a:t>Tworzenie </a:t>
            </a:r>
            <a:r>
              <a:rPr lang="pl-PL" dirty="0" err="1"/>
              <a:t>jobów</a:t>
            </a:r>
            <a:r>
              <a:rPr lang="pl-PL" dirty="0"/>
              <a:t> i </a:t>
            </a:r>
            <a:r>
              <a:rPr lang="pl-PL" dirty="0" err="1"/>
              <a:t>pipelinów</a:t>
            </a:r>
            <a:r>
              <a:rPr lang="pl-PL" dirty="0"/>
              <a:t> </a:t>
            </a:r>
            <a:r>
              <a:rPr lang="pl-PL" dirty="0" smtClean="0"/>
              <a:t>manualnie.</a:t>
            </a:r>
          </a:p>
          <a:p>
            <a:r>
              <a:rPr lang="pl-PL" dirty="0" smtClean="0"/>
              <a:t>2. </a:t>
            </a:r>
            <a:r>
              <a:rPr lang="pl-PL" dirty="0"/>
              <a:t>Tworzenie skryptów </a:t>
            </a:r>
            <a:r>
              <a:rPr lang="pl-PL" dirty="0" smtClean="0"/>
              <a:t>DSL.</a:t>
            </a:r>
          </a:p>
          <a:p>
            <a:r>
              <a:rPr lang="pl-PL" dirty="0" smtClean="0"/>
              <a:t>3. </a:t>
            </a:r>
            <a:r>
              <a:rPr lang="pl-PL" dirty="0"/>
              <a:t>Konfiguracja Jenkinsa jako </a:t>
            </a:r>
            <a:r>
              <a:rPr lang="pl-PL" dirty="0" smtClean="0"/>
              <a:t>kod.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977" y="4184822"/>
            <a:ext cx="1682703" cy="207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4945" y="1579943"/>
            <a:ext cx="10058400" cy="1450757"/>
          </a:xfrm>
        </p:spPr>
        <p:txBody>
          <a:bodyPr/>
          <a:lstStyle/>
          <a:p>
            <a:pPr algn="ctr"/>
            <a:r>
              <a:rPr lang="pl-PL" dirty="0"/>
              <a:t>Część 1</a:t>
            </a:r>
            <a:r>
              <a:rPr lang="pl-PL" dirty="0" smtClean="0"/>
              <a:t>. Tworzenie </a:t>
            </a:r>
            <a:r>
              <a:rPr lang="pl-PL" dirty="0" err="1" smtClean="0"/>
              <a:t>jobów</a:t>
            </a:r>
            <a:r>
              <a:rPr lang="pl-PL" dirty="0" smtClean="0"/>
              <a:t> i </a:t>
            </a:r>
            <a:r>
              <a:rPr lang="pl-PL" dirty="0" err="1" smtClean="0"/>
              <a:t>pipelinów</a:t>
            </a:r>
            <a:r>
              <a:rPr lang="pl-PL" dirty="0" smtClean="0"/>
              <a:t> manualnie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69" y="4240919"/>
            <a:ext cx="1762776" cy="20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1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 czego służy Jenkins?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Jenkins jest wykorzystywany do ciągłego budowania i testowania projektów oprogramowania</a:t>
            </a:r>
            <a:r>
              <a:rPr lang="pl-PL" dirty="0" smtClean="0"/>
              <a:t>.</a:t>
            </a:r>
          </a:p>
          <a:p>
            <a:endParaRPr lang="pl-PL" dirty="0"/>
          </a:p>
          <a:p>
            <a:r>
              <a:rPr lang="pl-PL" dirty="0" smtClean="0"/>
              <a:t>W Jenkinsie tworzymy </a:t>
            </a:r>
            <a:r>
              <a:rPr lang="pl-PL" b="1" u="sng" dirty="0" smtClean="0"/>
              <a:t>JOBY</a:t>
            </a:r>
            <a:r>
              <a:rPr lang="pl-PL" dirty="0" smtClean="0"/>
              <a:t> czyli zadania.</a:t>
            </a:r>
          </a:p>
          <a:p>
            <a:endParaRPr lang="pl-PL" dirty="0"/>
          </a:p>
          <a:p>
            <a:r>
              <a:rPr lang="pl-PL" dirty="0" smtClean="0"/>
              <a:t>Z JOBÓW tworzymy </a:t>
            </a:r>
            <a:r>
              <a:rPr lang="pl-PL" b="1" u="sng" dirty="0" smtClean="0"/>
              <a:t>PIPELINE</a:t>
            </a:r>
            <a:r>
              <a:rPr lang="pl-PL" dirty="0" smtClean="0"/>
              <a:t> czyli uporządkowany ciąg zadań.</a:t>
            </a:r>
            <a:endParaRPr lang="pl-PL" dirty="0"/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051" y="2405448"/>
            <a:ext cx="2686629" cy="378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Zadania do wykonania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pl-PL" dirty="0" smtClean="0"/>
              <a:t>Wdrożenie projektu </a:t>
            </a:r>
            <a:r>
              <a:rPr lang="pl-PL" dirty="0"/>
              <a:t>z </a:t>
            </a:r>
            <a:r>
              <a:rPr lang="pl-PL" dirty="0" smtClean="0"/>
              <a:t>GitHuba </a:t>
            </a:r>
            <a:r>
              <a:rPr lang="pl-PL" dirty="0"/>
              <a:t>na serwer </a:t>
            </a:r>
            <a:r>
              <a:rPr lang="pl-PL" dirty="0" smtClean="0"/>
              <a:t>Heroku.</a:t>
            </a:r>
            <a:endParaRPr lang="pl-PL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pl-PL" dirty="0" smtClean="0"/>
              <a:t>Odczekanie </a:t>
            </a:r>
            <a:r>
              <a:rPr lang="pl-PL" dirty="0"/>
              <a:t>5 </a:t>
            </a:r>
            <a:r>
              <a:rPr lang="pl-PL" dirty="0" smtClean="0"/>
              <a:t>sekund.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Sprawdzenie statusu </a:t>
            </a:r>
            <a:r>
              <a:rPr lang="pl-PL" dirty="0"/>
              <a:t>serwera (200 - OK</a:t>
            </a:r>
            <a:r>
              <a:rPr lang="pl-PL" dirty="0" smtClean="0"/>
              <a:t>).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204" y="3578266"/>
            <a:ext cx="1798476" cy="2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5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Czym jest Heroku?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Heroku – to platforma jako usługa </a:t>
            </a:r>
            <a:r>
              <a:rPr lang="pl-PL" dirty="0" smtClean="0"/>
              <a:t>(ang. </a:t>
            </a:r>
            <a:r>
              <a:rPr lang="pl-PL" i="1" dirty="0" smtClean="0"/>
              <a:t>Platform </a:t>
            </a:r>
            <a:r>
              <a:rPr lang="pl-PL" i="1" dirty="0"/>
              <a:t>as a </a:t>
            </a:r>
            <a:r>
              <a:rPr lang="pl-PL" i="1" dirty="0" smtClean="0"/>
              <a:t>Service, </a:t>
            </a:r>
            <a:r>
              <a:rPr lang="pl-PL" dirty="0" smtClean="0"/>
              <a:t>PaaS</a:t>
            </a:r>
            <a:r>
              <a:rPr lang="pl-PL" dirty="0"/>
              <a:t>), która umożliwia programistom tworzenie, uruchamianie i obsługę aplikacji w całości w chmurze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pl-PL" dirty="0"/>
              <a:t>Natychmiastowe wdrożenie z Git </a:t>
            </a:r>
            <a:r>
              <a:rPr lang="pl-PL" dirty="0" err="1"/>
              <a:t>push</a:t>
            </a:r>
            <a:r>
              <a:rPr lang="pl-PL" dirty="0"/>
              <a:t> </a:t>
            </a:r>
            <a:r>
              <a:rPr lang="pl-PL" dirty="0" smtClean="0"/>
              <a:t>– </a:t>
            </a:r>
            <a:r>
              <a:rPr lang="pl-PL" dirty="0" err="1" smtClean="0"/>
              <a:t>build</a:t>
            </a:r>
            <a:r>
              <a:rPr lang="pl-PL" dirty="0" smtClean="0"/>
              <a:t> aplikacji </a:t>
            </a:r>
            <a:r>
              <a:rPr lang="pl-PL" dirty="0"/>
              <a:t>jest </a:t>
            </a:r>
            <a:r>
              <a:rPr lang="pl-PL" dirty="0" smtClean="0"/>
              <a:t>wykonywany </a:t>
            </a:r>
            <a:r>
              <a:rPr lang="pl-PL" dirty="0"/>
              <a:t>przez Heroku przy użyciu </a:t>
            </a:r>
            <a:r>
              <a:rPr lang="pl-PL" dirty="0" err="1" smtClean="0"/>
              <a:t>build</a:t>
            </a:r>
            <a:r>
              <a:rPr lang="pl-PL" dirty="0" smtClean="0"/>
              <a:t> skryptów.</a:t>
            </a:r>
          </a:p>
          <a:p>
            <a:pPr marL="0" indent="0">
              <a:buNone/>
            </a:pPr>
            <a:r>
              <a:rPr lang="pl-PL" smtClean="0"/>
              <a:t>Pełny </a:t>
            </a:r>
            <a:r>
              <a:rPr lang="pl-PL" dirty="0" smtClean="0"/>
              <a:t>rejestr logów </a:t>
            </a:r>
            <a:r>
              <a:rPr lang="pl-PL" dirty="0"/>
              <a:t>– </a:t>
            </a:r>
            <a:r>
              <a:rPr lang="pl-PL" dirty="0" smtClean="0"/>
              <a:t>łatwy </a:t>
            </a:r>
            <a:r>
              <a:rPr lang="pl-PL" dirty="0"/>
              <a:t>dostęp do wszystkich danych logowania z każdego komponentu aplikacji i każdego </a:t>
            </a:r>
            <a:r>
              <a:rPr lang="pl-PL" dirty="0" smtClean="0"/>
              <a:t>procesu.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846" y="4979774"/>
            <a:ext cx="2889834" cy="144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2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potrzebujemy?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pl-PL" dirty="0" smtClean="0"/>
              <a:t>Zainstalowany </a:t>
            </a:r>
            <a:r>
              <a:rPr lang="pl-PL" dirty="0"/>
              <a:t>Jenkins – </a:t>
            </a:r>
            <a:r>
              <a:rPr lang="pl-PL" u="sng" dirty="0"/>
              <a:t>https://jenkins.io/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pl-PL" dirty="0"/>
              <a:t>Konto na </a:t>
            </a:r>
            <a:r>
              <a:rPr lang="pl-PL" dirty="0" smtClean="0"/>
              <a:t>GitHub </a:t>
            </a:r>
            <a:r>
              <a:rPr lang="pl-PL" dirty="0"/>
              <a:t>– </a:t>
            </a:r>
            <a:r>
              <a:rPr lang="pl-PL" u="sng" dirty="0"/>
              <a:t>https://github.com/ </a:t>
            </a:r>
            <a:r>
              <a:rPr lang="pl-PL" dirty="0"/>
              <a:t>(zainstalowany Git </a:t>
            </a:r>
            <a:r>
              <a:rPr lang="pl-PL" dirty="0" err="1"/>
              <a:t>Bash</a:t>
            </a:r>
            <a:r>
              <a:rPr lang="pl-PL" dirty="0"/>
              <a:t>)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pl-PL" dirty="0"/>
              <a:t>Konto na Heroku – </a:t>
            </a:r>
            <a:r>
              <a:rPr lang="pl-PL" u="sng" dirty="0"/>
              <a:t>https://www.heroku.com/</a:t>
            </a:r>
            <a:r>
              <a:rPr lang="pl-PL" dirty="0"/>
              <a:t> (zainstalowany Heroku CLI, wygenerowany klucz SSH</a:t>
            </a:r>
            <a:r>
              <a:rPr lang="pl-PL" dirty="0" smtClean="0"/>
              <a:t>)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pl-PL" dirty="0" smtClean="0"/>
              <a:t>Dokumentację do wtyczek </a:t>
            </a:r>
            <a:r>
              <a:rPr lang="pl-PL" dirty="0"/>
              <a:t>– </a:t>
            </a:r>
            <a:r>
              <a:rPr lang="pl-PL" u="sng" dirty="0"/>
              <a:t>https://plugins.jenkins.io/</a:t>
            </a:r>
            <a:endParaRPr lang="pl-PL" dirty="0"/>
          </a:p>
          <a:p>
            <a:endParaRPr lang="pl-PL" dirty="0" smtClean="0"/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770" y="4147336"/>
            <a:ext cx="1667068" cy="214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Tworzenie </a:t>
            </a:r>
            <a:r>
              <a:rPr lang="pl-PL" dirty="0" err="1" smtClean="0"/>
              <a:t>Pipeline’a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stage</a:t>
            </a:r>
            <a:r>
              <a:rPr lang="pl-PL" dirty="0"/>
              <a:t>('</a:t>
            </a:r>
            <a:r>
              <a:rPr lang="pl-PL" b="1" dirty="0" err="1">
                <a:solidFill>
                  <a:srgbClr val="FF0000"/>
                </a:solidFill>
              </a:rPr>
              <a:t>HerokuDeploy</a:t>
            </a:r>
            <a:r>
              <a:rPr lang="pl-PL" dirty="0"/>
              <a:t>') {</a:t>
            </a:r>
          </a:p>
          <a:p>
            <a:r>
              <a:rPr lang="pl-PL" dirty="0"/>
              <a:t>  </a:t>
            </a:r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b="1" dirty="0">
                <a:solidFill>
                  <a:srgbClr val="FF0000"/>
                </a:solidFill>
              </a:rPr>
              <a:t>'</a:t>
            </a:r>
            <a:r>
              <a:rPr lang="pl-PL" b="1" dirty="0" err="1">
                <a:solidFill>
                  <a:srgbClr val="FF0000"/>
                </a:solidFill>
              </a:rPr>
              <a:t>HerokuDeploy</a:t>
            </a:r>
            <a:r>
              <a:rPr lang="pl-PL" dirty="0"/>
              <a:t>'</a:t>
            </a:r>
          </a:p>
          <a:p>
            <a:r>
              <a:rPr lang="pl-PL" dirty="0"/>
              <a:t>}</a:t>
            </a:r>
          </a:p>
          <a:p>
            <a:r>
              <a:rPr lang="pl-PL" dirty="0" err="1"/>
              <a:t>stage</a:t>
            </a:r>
            <a:r>
              <a:rPr lang="pl-PL" dirty="0"/>
              <a:t>(</a:t>
            </a:r>
            <a:r>
              <a:rPr lang="pl-PL" b="1" dirty="0">
                <a:solidFill>
                  <a:srgbClr val="FF0000"/>
                </a:solidFill>
              </a:rPr>
              <a:t>'</a:t>
            </a:r>
            <a:r>
              <a:rPr lang="pl-PL" b="1" dirty="0" err="1">
                <a:solidFill>
                  <a:srgbClr val="FF0000"/>
                </a:solidFill>
              </a:rPr>
              <a:t>Delay</a:t>
            </a:r>
            <a:r>
              <a:rPr lang="pl-PL" dirty="0"/>
              <a:t>') {</a:t>
            </a:r>
          </a:p>
          <a:p>
            <a:r>
              <a:rPr lang="pl-PL" dirty="0"/>
              <a:t>  </a:t>
            </a:r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b="1" dirty="0">
                <a:solidFill>
                  <a:srgbClr val="FF0000"/>
                </a:solidFill>
              </a:rPr>
              <a:t>'</a:t>
            </a:r>
            <a:r>
              <a:rPr lang="pl-PL" b="1" dirty="0" err="1">
                <a:solidFill>
                  <a:srgbClr val="FF0000"/>
                </a:solidFill>
              </a:rPr>
              <a:t>Delay</a:t>
            </a:r>
            <a:r>
              <a:rPr lang="pl-PL" dirty="0"/>
              <a:t>'</a:t>
            </a:r>
          </a:p>
          <a:p>
            <a:r>
              <a:rPr lang="pl-PL" dirty="0"/>
              <a:t>}</a:t>
            </a:r>
          </a:p>
          <a:p>
            <a:r>
              <a:rPr lang="pl-PL" dirty="0" err="1"/>
              <a:t>stage</a:t>
            </a:r>
            <a:r>
              <a:rPr lang="pl-PL" dirty="0"/>
              <a:t>(</a:t>
            </a:r>
            <a:r>
              <a:rPr lang="pl-PL" b="1" dirty="0">
                <a:solidFill>
                  <a:srgbClr val="FF0000"/>
                </a:solidFill>
              </a:rPr>
              <a:t>'</a:t>
            </a:r>
            <a:r>
              <a:rPr lang="pl-PL" b="1" dirty="0" err="1">
                <a:solidFill>
                  <a:srgbClr val="FF0000"/>
                </a:solidFill>
              </a:rPr>
              <a:t>CheckServerStatus</a:t>
            </a:r>
            <a:r>
              <a:rPr lang="pl-PL" dirty="0"/>
              <a:t>') {</a:t>
            </a:r>
          </a:p>
          <a:p>
            <a:r>
              <a:rPr lang="pl-PL" dirty="0"/>
              <a:t>  </a:t>
            </a:r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b="1" dirty="0">
                <a:solidFill>
                  <a:srgbClr val="FF0000"/>
                </a:solidFill>
              </a:rPr>
              <a:t>'</a:t>
            </a:r>
            <a:r>
              <a:rPr lang="pl-PL" b="1" dirty="0" err="1">
                <a:solidFill>
                  <a:srgbClr val="FF0000"/>
                </a:solidFill>
              </a:rPr>
              <a:t>CheckServerStatus</a:t>
            </a:r>
            <a:r>
              <a:rPr lang="pl-PL" dirty="0"/>
              <a:t>'</a:t>
            </a:r>
          </a:p>
          <a:p>
            <a:r>
              <a:rPr lang="pl-PL" dirty="0"/>
              <a:t>}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958" y="3072713"/>
            <a:ext cx="3362722" cy="306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24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13755" y="962106"/>
            <a:ext cx="10058400" cy="1450757"/>
          </a:xfrm>
        </p:spPr>
        <p:txBody>
          <a:bodyPr/>
          <a:lstStyle/>
          <a:p>
            <a:pPr algn="ctr"/>
            <a:r>
              <a:rPr lang="pl-PL" dirty="0"/>
              <a:t>Część 2. Tworzenie skryptów DSL 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226" y="3550508"/>
            <a:ext cx="1896929" cy="268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cja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790</TotalTime>
  <Words>561</Words>
  <Application>Microsoft Office PowerPoint</Application>
  <PresentationFormat>Panoramiczny</PresentationFormat>
  <Paragraphs>88</Paragraphs>
  <Slides>19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Retrospekcja</vt:lpstr>
      <vt:lpstr>Jenkins</vt:lpstr>
      <vt:lpstr>Agenda</vt:lpstr>
      <vt:lpstr>Część 1. Tworzenie jobów i pipelinów manualnie</vt:lpstr>
      <vt:lpstr>Do czego służy Jenkins?</vt:lpstr>
      <vt:lpstr>Zadania do wykonania</vt:lpstr>
      <vt:lpstr>Czym jest Heroku?</vt:lpstr>
      <vt:lpstr>Co potrzebujemy?</vt:lpstr>
      <vt:lpstr>Tworzenie Pipeline’a</vt:lpstr>
      <vt:lpstr>Część 2. Tworzenie skryptów DSL </vt:lpstr>
      <vt:lpstr>Czym jest język DSL? </vt:lpstr>
      <vt:lpstr>Konfiguracja Githuba dla wsparcia pluginu SeedJob</vt:lpstr>
      <vt:lpstr>Część 3. Konfiguracja Jenkinsa jako kod</vt:lpstr>
      <vt:lpstr>Czym jest Docker?</vt:lpstr>
      <vt:lpstr>Co potrzebujemy?</vt:lpstr>
      <vt:lpstr>Przygotowanie listy wtyczek</vt:lpstr>
      <vt:lpstr>Przygotowanie pliku Dockerfile</vt:lpstr>
      <vt:lpstr>Utworzenie obrazu i jego uruchomienie</vt:lpstr>
      <vt:lpstr>Lista wtyczek</vt:lpstr>
      <vt:lpstr>Dziękuję za uwagę!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Użytkownik systemu Windows</dc:creator>
  <cp:lastModifiedBy>Użytkownik systemu Windows</cp:lastModifiedBy>
  <cp:revision>160</cp:revision>
  <dcterms:created xsi:type="dcterms:W3CDTF">2019-05-25T19:17:30Z</dcterms:created>
  <dcterms:modified xsi:type="dcterms:W3CDTF">2019-06-11T22:41:28Z</dcterms:modified>
</cp:coreProperties>
</file>