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2.jpe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680813" y="4005033"/>
            <a:ext cx="1470964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ESTsoft 백엔드 개발자 </a:t>
            </a:r>
            <a:r>
              <a:rPr lang="en-US" sz="6000" b="1" dirty="0" err="1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양성과정</a:t>
            </a:r>
            <a:r>
              <a:rPr lang="en-US" sz="6000" b="1" dirty="0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sz="6000" b="1" dirty="0" smtClean="0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오르미2기</a:t>
            </a:r>
            <a:endParaRPr lang="en-US" sz="6000" dirty="0"/>
          </a:p>
        </p:txBody>
      </p:sp>
      <p:sp>
        <p:nvSpPr>
          <p:cNvPr id="5" name="Text 1"/>
          <p:cNvSpPr/>
          <p:nvPr/>
        </p:nvSpPr>
        <p:spPr>
          <a:xfrm>
            <a:off x="1680813" y="3048000"/>
            <a:ext cx="2600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2023년</a:t>
            </a:r>
            <a:endParaRPr lang="en-US" sz="6000" dirty="0"/>
          </a:p>
        </p:txBody>
      </p:sp>
      <p:sp>
        <p:nvSpPr>
          <p:cNvPr id="6" name="Text 2"/>
          <p:cNvSpPr/>
          <p:nvPr/>
        </p:nvSpPr>
        <p:spPr>
          <a:xfrm>
            <a:off x="14964394" y="6739951"/>
            <a:ext cx="1583221" cy="510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4000" kern="0" spc="30" dirty="0" smtClean="0">
                <a:solidFill>
                  <a:srgbClr val="FFFFFF"/>
                </a:solidFill>
                <a:latin typeface="Pretendard Regular" pitchFamily="34" charset="0"/>
                <a:ea typeface="Pretendard Regular" pitchFamily="34" charset="-122"/>
              </a:rPr>
              <a:t>ETA</a:t>
            </a:r>
            <a:endParaRPr lang="en-US" sz="4000" dirty="0"/>
          </a:p>
        </p:txBody>
      </p:sp>
      <p:sp>
        <p:nvSpPr>
          <p:cNvPr id="7" name="Text 3"/>
          <p:cNvSpPr/>
          <p:nvPr/>
        </p:nvSpPr>
        <p:spPr>
          <a:xfrm>
            <a:off x="11057623" y="5550630"/>
            <a:ext cx="5332830" cy="672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4050" kern="0" spc="41" dirty="0" smtClean="0">
                <a:solidFill>
                  <a:srgbClr val="FFFFFF"/>
                </a:solidFill>
                <a:latin typeface="Pretendard Regular" pitchFamily="34" charset="0"/>
                <a:ea typeface="Pretendard Regular" pitchFamily="34" charset="-122"/>
              </a:rPr>
              <a:t>Django mini project1</a:t>
            </a:r>
            <a:endParaRPr lang="en-US" sz="4050" dirty="0"/>
          </a:p>
        </p:txBody>
      </p:sp>
      <p:sp>
        <p:nvSpPr>
          <p:cNvPr id="8" name="Text 4"/>
          <p:cNvSpPr/>
          <p:nvPr/>
        </p:nvSpPr>
        <p:spPr>
          <a:xfrm>
            <a:off x="10074341" y="7115833"/>
            <a:ext cx="6316112" cy="779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000" kern="0" spc="-150" dirty="0" smtClean="0">
                <a:solidFill>
                  <a:srgbClr val="FFFFFF"/>
                </a:solidFill>
                <a:latin typeface="Pretendard Regular" pitchFamily="34" charset="0"/>
              </a:rPr>
              <a:t>이수현 </a:t>
            </a:r>
            <a:r>
              <a:rPr lang="ko-KR" altLang="en-US" sz="3000" dirty="0" smtClean="0">
                <a:solidFill>
                  <a:schemeClr val="bg1"/>
                </a:solidFill>
              </a:rPr>
              <a:t>김유성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</a:rPr>
              <a:t>김유성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나건영</a:t>
            </a:r>
            <a:r>
              <a:rPr lang="ko-KR" altLang="en-US" sz="3000" dirty="0" smtClean="0">
                <a:solidFill>
                  <a:schemeClr val="bg1"/>
                </a:solidFill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</a:rPr>
              <a:t> </a:t>
            </a:r>
            <a:r>
              <a:rPr lang="ko-KR" altLang="en-US" sz="3000" dirty="0" err="1" smtClean="0">
                <a:solidFill>
                  <a:schemeClr val="bg1"/>
                </a:solidFill>
              </a:rPr>
              <a:t>강승범</a:t>
            </a:r>
            <a:endParaRPr lang="en-US" altLang="ko-KR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351472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인상깊었던 기능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0770" y="4404836"/>
            <a:ext cx="15415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b="1" dirty="0" smtClean="0">
                <a:solidFill>
                  <a:schemeClr val="bg1"/>
                </a:solidFill>
              </a:rPr>
              <a:t>EDITOR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기능을 이용하여 </a:t>
            </a:r>
            <a:r>
              <a:rPr lang="ko-KR" altLang="en-US" sz="3000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EDIT</a:t>
            </a: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bg1"/>
                </a:solidFill>
              </a:rPr>
              <a:t>장고에서 사용자 입력을 다루는 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3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가지 방식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(HTML Form, Django Form, Django </a:t>
            </a:r>
            <a:r>
              <a:rPr lang="en-US" altLang="ko-KR" sz="3000" b="1" dirty="0" err="1" smtClean="0">
                <a:solidFill>
                  <a:schemeClr val="bg1"/>
                </a:solidFill>
              </a:rPr>
              <a:t>modelForm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)</a:t>
            </a:r>
            <a:endParaRPr lang="en-US" altLang="ko-KR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351472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팀 커뮤니케이션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50" dirty="0" smtClean="0">
                <a:solidFill>
                  <a:srgbClr val="454545"/>
                </a:solidFill>
                <a:latin typeface="Pretendard Regular" pitchFamily="34" charset="0"/>
                <a:ea typeface="Pretendard Regular" pitchFamily="34" charset="-122"/>
                <a:cs typeface="Pretendard Regular" pitchFamily="34" charset="-120"/>
              </a:rPr>
              <a:t>L</a:t>
            </a: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568642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개발 중 장애물 &amp; 극복방법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50" dirty="0" smtClean="0">
                <a:solidFill>
                  <a:srgbClr val="454545"/>
                </a:solidFill>
                <a:latin typeface="Pretendard Regular" pitchFamily="34" charset="0"/>
                <a:ea typeface="Pretendard Regular" pitchFamily="34" charset="-122"/>
                <a:cs typeface="Pretendard Regular" pitchFamily="34" charset="-120"/>
              </a:rPr>
              <a:t>.</a:t>
            </a: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0546" y="3019841"/>
            <a:ext cx="14386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도중 팀원들과의 의사소통이 잘 되지않아 프로젝트 시작 초반 당시 겹치는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 smtClean="0">
              <a:solidFill>
                <a:schemeClr val="bg1"/>
              </a:solidFill>
            </a:endParaRPr>
          </a:p>
          <a:p>
            <a:r>
              <a:rPr lang="ko-KR" altLang="en-US" sz="3000" b="1" dirty="0" smtClean="0">
                <a:solidFill>
                  <a:schemeClr val="bg1"/>
                </a:solidFill>
              </a:rPr>
              <a:t>부분이 다소 발생했습니다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.</a:t>
            </a:r>
            <a:r>
              <a:rPr lang="en-US" altLang="ko-KR" sz="3000" b="1" dirty="0">
                <a:solidFill>
                  <a:schemeClr val="bg1"/>
                </a:solidFill>
              </a:rPr>
              <a:t>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이로 인해 작업 속도가 현저히 느려지고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프로젝트를 새로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3000" b="1" dirty="0" smtClean="0">
                <a:solidFill>
                  <a:schemeClr val="bg1"/>
                </a:solidFill>
              </a:rPr>
              <a:t>다시 해야하는 불상사가 발생하였습니다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  프로젝트 마감이 별로 남지 않아 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3000" b="1" dirty="0" smtClean="0">
                <a:solidFill>
                  <a:schemeClr val="bg1"/>
                </a:solidFill>
              </a:rPr>
              <a:t>프로젝트에서 주요 기능 항목을 받아 남은 기간 하루 할당량을 정하여 진행하였고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, </a:t>
            </a:r>
            <a:endParaRPr lang="en-US" altLang="ko-KR" sz="3000" b="1" dirty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3000" b="1" dirty="0" smtClean="0">
                <a:solidFill>
                  <a:schemeClr val="bg1"/>
                </a:solidFill>
              </a:rPr>
              <a:t>할당량을 못 채우면 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6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시 이후 모여 추가 작업을 진행하였습니다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. 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608647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추가 / 리서치 하고 싶은 기능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578" y="1685925"/>
            <a:ext cx="861966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b="1" dirty="0" smtClean="0">
                <a:solidFill>
                  <a:schemeClr val="bg1"/>
                </a:solidFill>
              </a:rPr>
              <a:t>POSTLIST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에 추천 수  기능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3000" b="1" dirty="0" smtClean="0">
                <a:solidFill>
                  <a:schemeClr val="bg1"/>
                </a:solidFill>
              </a:rPr>
              <a:t>POST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검색 기능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000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 작성 페이지에 최신 작성 글 리스트 기능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3000" b="1" dirty="0" smtClean="0">
                <a:solidFill>
                  <a:schemeClr val="bg1"/>
                </a:solidFill>
              </a:rPr>
              <a:t>POST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에 이미지 및 파일 다운로드 기능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bg1"/>
                </a:solidFill>
              </a:rPr>
              <a:t>위치 기반을 이용한 날씨 정보 출력 기능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bg1"/>
                </a:solidFill>
              </a:rPr>
              <a:t>로그인 시  로그인정보를 이용하여 </a:t>
            </a:r>
            <a:r>
              <a:rPr lang="ko-KR" altLang="en-US" sz="3000" b="1" dirty="0" err="1" smtClean="0">
                <a:solidFill>
                  <a:schemeClr val="bg1"/>
                </a:solidFill>
              </a:rPr>
              <a:t>메세지출력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 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06454" y="1685925"/>
            <a:ext cx="6647336" cy="340864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06454" y="5767073"/>
            <a:ext cx="6647336" cy="108949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06454" y="7529074"/>
            <a:ext cx="6647336" cy="89692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0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우리 조의 MVP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952875" y="557212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altLang="ko-KR" dirty="0">
                <a:solidFill>
                  <a:schemeClr val="bg1"/>
                </a:solidFill>
              </a:rPr>
              <a:t>Our group's MVP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257271" y="5264158"/>
            <a:ext cx="5773459" cy="41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우리 조의 MVP는?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6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93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691228" y="3678595"/>
            <a:ext cx="383411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감사합니다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4805496" y="5845308"/>
            <a:ext cx="1066800" cy="609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000" kern="0" spc="30" dirty="0" smtClean="0">
                <a:solidFill>
                  <a:srgbClr val="FFFFFF"/>
                </a:solidFill>
                <a:latin typeface="Pretendard Regular" pitchFamily="34" charset="0"/>
                <a:ea typeface="Pretendard Regular" pitchFamily="34" charset="-122"/>
              </a:rPr>
              <a:t>ETA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10757371" y="5116423"/>
            <a:ext cx="51149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4050" kern="0" spc="41" dirty="0">
                <a:solidFill>
                  <a:srgbClr val="FFFFFF"/>
                </a:solidFill>
                <a:latin typeface="Pretendard Regular" pitchFamily="34" charset="0"/>
                <a:ea typeface="Pretendard Regular" pitchFamily="34" charset="-122"/>
              </a:rPr>
              <a:t>Django mini project1</a:t>
            </a:r>
            <a:endParaRPr lang="en-US" altLang="ko-KR" sz="4050" dirty="0"/>
          </a:p>
        </p:txBody>
      </p:sp>
      <p:sp>
        <p:nvSpPr>
          <p:cNvPr id="6" name="Text 3"/>
          <p:cNvSpPr/>
          <p:nvPr/>
        </p:nvSpPr>
        <p:spPr>
          <a:xfrm>
            <a:off x="10523909" y="6685574"/>
            <a:ext cx="5876925" cy="6055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ko-KR" altLang="en-US" sz="2400" kern="0" spc="-150" dirty="0" smtClean="0">
                <a:solidFill>
                  <a:srgbClr val="FFFFFF"/>
                </a:solidFill>
                <a:latin typeface="Pretendard Regular" pitchFamily="34" charset="0"/>
              </a:rPr>
              <a:t>이수현   </a:t>
            </a:r>
            <a:r>
              <a:rPr lang="ko-KR" altLang="en-US" sz="2400" kern="0" spc="-150" dirty="0" err="1" smtClean="0">
                <a:solidFill>
                  <a:srgbClr val="FFFFFF"/>
                </a:solidFill>
                <a:latin typeface="Pretendard Regular" pitchFamily="34" charset="0"/>
              </a:rPr>
              <a:t>홍영욱</a:t>
            </a:r>
            <a:r>
              <a:rPr lang="ko-KR" altLang="en-US" sz="2400" kern="0" spc="-150" dirty="0" smtClean="0">
                <a:solidFill>
                  <a:srgbClr val="FFFFFF"/>
                </a:solidFill>
                <a:latin typeface="Pretendard Regular" pitchFamily="34" charset="0"/>
              </a:rPr>
              <a:t>   김유성   </a:t>
            </a:r>
            <a:r>
              <a:rPr lang="ko-KR" altLang="en-US" sz="2400" kern="0" spc="-150" dirty="0" err="1" smtClean="0">
                <a:solidFill>
                  <a:srgbClr val="FFFFFF"/>
                </a:solidFill>
                <a:latin typeface="Pretendard Regular" pitchFamily="34" charset="0"/>
              </a:rPr>
              <a:t>나건영</a:t>
            </a:r>
            <a:r>
              <a:rPr lang="ko-KR" altLang="en-US" sz="2400" kern="0" spc="-150" dirty="0" smtClean="0">
                <a:solidFill>
                  <a:srgbClr val="FFFFFF"/>
                </a:solidFill>
                <a:latin typeface="Pretendard Regular" pitchFamily="34" charset="0"/>
              </a:rPr>
              <a:t>   </a:t>
            </a:r>
            <a:r>
              <a:rPr lang="ko-KR" altLang="en-US" sz="2400" kern="0" spc="-150" dirty="0" err="1" smtClean="0">
                <a:solidFill>
                  <a:srgbClr val="FFFFFF"/>
                </a:solidFill>
                <a:latin typeface="Pretendard Regular" pitchFamily="34" charset="0"/>
              </a:rPr>
              <a:t>강승범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0"/>
          <p:cNvSpPr/>
          <p:nvPr/>
        </p:nvSpPr>
        <p:spPr>
          <a:xfrm>
            <a:off x="8781037" y="2241165"/>
            <a:ext cx="2590597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ko-KR" altLang="en-US" sz="6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목차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10841477" y="2055884"/>
            <a:ext cx="1285875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Part.1</a:t>
            </a:r>
            <a:r>
              <a:rPr lang="en-US" sz="3000" b="1" dirty="0" smtClean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sz="3000" b="1" dirty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01</a:t>
            </a:r>
            <a:endParaRPr lang="en-US" sz="3000" dirty="0"/>
          </a:p>
        </p:txBody>
      </p:sp>
      <p:sp>
        <p:nvSpPr>
          <p:cNvPr id="6" name="Text 2"/>
          <p:cNvSpPr/>
          <p:nvPr/>
        </p:nvSpPr>
        <p:spPr>
          <a:xfrm>
            <a:off x="10841477" y="2903609"/>
            <a:ext cx="1285875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Part.2</a:t>
            </a:r>
            <a:r>
              <a:rPr lang="en-US" sz="3000" b="1" dirty="0" smtClean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sz="3000" b="1" dirty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01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10841477" y="3751334"/>
            <a:ext cx="1285875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Part.3</a:t>
            </a:r>
            <a:r>
              <a:rPr lang="en-US" sz="3000" b="1" dirty="0" smtClean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sz="3000" b="1" dirty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01</a:t>
            </a:r>
            <a:endParaRPr lang="en-US" sz="3000" dirty="0"/>
          </a:p>
        </p:txBody>
      </p:sp>
      <p:sp>
        <p:nvSpPr>
          <p:cNvPr id="8" name="Text 4"/>
          <p:cNvSpPr/>
          <p:nvPr/>
        </p:nvSpPr>
        <p:spPr>
          <a:xfrm>
            <a:off x="10841477" y="4599059"/>
            <a:ext cx="1285875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Part.4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10841478" y="8130452"/>
            <a:ext cx="1285875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Part.5</a:t>
            </a:r>
            <a:r>
              <a:rPr lang="en-US" sz="3000" b="1" dirty="0" smtClean="0">
                <a:solidFill>
                  <a:srgbClr val="1E1E1E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endParaRPr lang="en-US" sz="3000" b="1" dirty="0">
              <a:solidFill>
                <a:schemeClr val="bg1"/>
              </a:solidFill>
              <a:latin typeface="Pretendard Bold" pitchFamily="34" charset="0"/>
              <a:ea typeface="Pretendard Bold" pitchFamily="34" charset="-122"/>
              <a:cs typeface="Pretendard Bold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3098902" y="2055884"/>
            <a:ext cx="189121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사전조사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13098902" y="2903609"/>
            <a:ext cx="25332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프로젝트 요약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3098902" y="3751334"/>
            <a:ext cx="305853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주요 개발 내용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13098901" y="4599059"/>
            <a:ext cx="4232689" cy="3531393"/>
          </a:xfrm>
          <a:prstGeom prst="rect">
            <a:avLst/>
          </a:prstGeom>
          <a:noFill/>
          <a:ln/>
        </p:spPr>
        <p:txBody>
          <a:bodyPr wrap="square" lIns="0" tIns="0" rIns="0" bIns="648000" rtlCol="0" anchor="t">
            <a:noAutofit/>
          </a:bodyPr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000" b="1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개발</a:t>
            </a:r>
            <a:r>
              <a:rPr lang="en-US" sz="30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소감</a:t>
            </a:r>
            <a:endParaRPr lang="en-US" sz="3000" b="1" dirty="0" smtClean="0">
              <a:solidFill>
                <a:schemeClr val="bg1"/>
              </a:solidFill>
              <a:latin typeface="Pretendard Bold" pitchFamily="34" charset="0"/>
              <a:ea typeface="Pretendard Bold" pitchFamily="34" charset="-122"/>
              <a:cs typeface="Pretendard Bold" pitchFamily="34" charset="-120"/>
            </a:endParaRPr>
          </a:p>
          <a:p>
            <a:pPr>
              <a:lnSpc>
                <a:spcPts val="5400"/>
              </a:lnSpc>
            </a:pPr>
            <a:r>
              <a:rPr lang="en-US" sz="3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   </a:t>
            </a:r>
            <a:r>
              <a:rPr 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1. </a:t>
            </a:r>
            <a:r>
              <a:rPr lang="ko-KR" altLang="en-US" sz="2000" b="1" spc="-150" dirty="0" err="1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인상깊었던기능</a:t>
            </a:r>
            <a:endParaRPr lang="en-US" altLang="ko-KR" sz="2000" b="1" spc="-150" dirty="0" smtClean="0">
              <a:solidFill>
                <a:schemeClr val="bg1"/>
              </a:solidFill>
              <a:latin typeface="Pretendard Bold" pitchFamily="34" charset="0"/>
              <a:ea typeface="Pretendard Bold" pitchFamily="34" charset="-122"/>
            </a:endParaRPr>
          </a:p>
          <a:p>
            <a:pPr>
              <a:lnSpc>
                <a:spcPts val="5400"/>
              </a:lnSpc>
            </a:pPr>
            <a:r>
              <a:rPr 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     </a:t>
            </a:r>
            <a:r>
              <a:rPr 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2.</a:t>
            </a:r>
            <a:r>
              <a:rPr 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팀 커뮤니케이션</a:t>
            </a:r>
            <a:endParaRPr lang="en-US" altLang="ko-KR" sz="2000" b="1" spc="-150" dirty="0" smtClean="0">
              <a:solidFill>
                <a:schemeClr val="bg1"/>
              </a:solidFill>
              <a:latin typeface="Pretendard Bold" pitchFamily="34" charset="0"/>
              <a:ea typeface="Pretendard Bold" pitchFamily="34" charset="-122"/>
            </a:endParaRPr>
          </a:p>
          <a:p>
            <a:pPr>
              <a:lnSpc>
                <a:spcPts val="5400"/>
              </a:lnSpc>
            </a:pPr>
            <a:r>
              <a:rPr 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     3.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</a:rPr>
              <a:t>  </a:t>
            </a:r>
            <a:r>
              <a:rPr lang="en-US" altLang="ko-KR" sz="2000" b="1" kern="0" spc="-150" dirty="0" err="1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개발</a:t>
            </a:r>
            <a:r>
              <a:rPr lang="en-US" altLang="ko-KR" sz="2000" b="1" kern="0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중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장애물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&amp;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극복방법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ts val="5400"/>
              </a:lnSpc>
            </a:pPr>
            <a:r>
              <a:rPr lang="en-US" sz="2000" spc="-150" dirty="0" smtClean="0">
                <a:solidFill>
                  <a:schemeClr val="bg1"/>
                </a:solidFill>
              </a:rPr>
              <a:t>      </a:t>
            </a:r>
            <a:r>
              <a:rPr lang="en-US" sz="2000" spc="-150" dirty="0" smtClean="0">
                <a:solidFill>
                  <a:schemeClr val="bg1"/>
                </a:solidFill>
              </a:rPr>
              <a:t>4.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kern="0" spc="-150" dirty="0" err="1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추가</a:t>
            </a:r>
            <a:r>
              <a:rPr lang="en-US" altLang="ko-KR" sz="2000" b="1" kern="0" spc="-150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/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리서치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하고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싶은</a:t>
            </a:r>
            <a:r>
              <a:rPr lang="en-US" altLang="ko-KR" sz="2000" b="1" kern="0" spc="-150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 </a:t>
            </a:r>
            <a:r>
              <a:rPr lang="en-US" altLang="ko-KR" sz="2000" b="1" kern="0" spc="-150" dirty="0" err="1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기능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 marL="0" indent="0" algn="l">
              <a:lnSpc>
                <a:spcPts val="5400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13098903" y="8130452"/>
            <a:ext cx="305853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MVP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사전 조사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952875" y="557212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altLang="ko-KR" dirty="0">
                <a:solidFill>
                  <a:schemeClr val="bg1"/>
                </a:solidFill>
              </a:rPr>
              <a:t>We conducted a preliminary survey before starting the project</a:t>
            </a:r>
            <a:r>
              <a:rPr lang="en-US" altLang="ko-KR" dirty="0"/>
              <a:t>.</a:t>
            </a:r>
            <a:endParaRPr lang="en-US" sz="1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6257271" y="5264158"/>
            <a:ext cx="5773459" cy="41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3673337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사전 조사 내용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50" dirty="0" smtClean="0">
                <a:solidFill>
                  <a:srgbClr val="454545"/>
                </a:solidFill>
                <a:latin typeface="Pretendard Regular" pitchFamily="34" charset="0"/>
                <a:ea typeface="Pretendard Regular" pitchFamily="34" charset="-122"/>
                <a:cs typeface="Pretendard Regular" pitchFamily="34" charset="-120"/>
              </a:rPr>
              <a:t>.</a:t>
            </a: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07651" y="4909427"/>
            <a:ext cx="4455269" cy="447791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49302" y="2062264"/>
            <a:ext cx="885231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Figma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활용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bg1"/>
                </a:solidFill>
              </a:rPr>
              <a:t>전체적인 </a:t>
            </a:r>
            <a:r>
              <a:rPr lang="ko-KR" altLang="en-US" sz="3000" b="1" dirty="0" err="1" smtClean="0">
                <a:solidFill>
                  <a:schemeClr val="bg1"/>
                </a:solidFill>
              </a:rPr>
              <a:t>시멘틱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 코드 파악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 smtClean="0">
              <a:solidFill>
                <a:schemeClr val="bg1"/>
              </a:solidFill>
            </a:endParaRPr>
          </a:p>
          <a:p>
            <a:r>
              <a:rPr lang="en-US" altLang="ko-KR" sz="3000" b="1" dirty="0" smtClean="0">
                <a:solidFill>
                  <a:schemeClr val="bg1"/>
                </a:solidFill>
              </a:rPr>
              <a:t>2.   HTML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에 들어가는 태그 구성 파악 및 임시 작성 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en-US" altLang="ko-KR" sz="3000" b="1" dirty="0" smtClean="0">
                <a:solidFill>
                  <a:schemeClr val="bg1"/>
                </a:solidFill>
              </a:rPr>
              <a:t>3.   HTML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에 들어가는 기능 브리핑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endParaRPr lang="en-US" altLang="ko-KR" sz="3000" b="1" dirty="0">
              <a:solidFill>
                <a:schemeClr val="bg1"/>
              </a:solidFill>
            </a:endParaRPr>
          </a:p>
          <a:p>
            <a:pPr marL="514350" indent="-514350">
              <a:buAutoNum type="arabicPeriod" startAt="4"/>
            </a:pPr>
            <a:r>
              <a:rPr lang="ko-KR" altLang="en-US" sz="3000" b="1" dirty="0" smtClean="0">
                <a:solidFill>
                  <a:schemeClr val="bg1"/>
                </a:solidFill>
              </a:rPr>
              <a:t>필요한 이미지 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PNG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파일 다운로드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 startAt="4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이외 활동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3000" b="1" dirty="0" smtClean="0">
              <a:solidFill>
                <a:schemeClr val="bg1"/>
              </a:solidFill>
            </a:endParaRPr>
          </a:p>
          <a:p>
            <a:r>
              <a:rPr lang="en-US" altLang="ko-KR" sz="3000" b="1" dirty="0" smtClean="0">
                <a:solidFill>
                  <a:schemeClr val="bg1"/>
                </a:solidFill>
              </a:rPr>
              <a:t>1.  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프로젝트 진행 방향 및 계획 논의</a:t>
            </a:r>
            <a:endParaRPr lang="en-US" altLang="ko-KR" sz="30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 startAt="4"/>
            </a:pPr>
            <a:endParaRPr lang="en-US" altLang="ko-KR" sz="3000" b="1" dirty="0">
              <a:solidFill>
                <a:schemeClr val="bg1"/>
              </a:solidFill>
            </a:endParaRPr>
          </a:p>
          <a:p>
            <a:r>
              <a:rPr lang="en-US" altLang="ko-KR" sz="3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역할 분담</a:t>
            </a:r>
            <a:endParaRPr lang="en-US" altLang="ko-KR" sz="3000" b="1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07652" y="2062263"/>
            <a:ext cx="4455269" cy="247082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0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프로젝트 요약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952875" y="557212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altLang="ko-KR" dirty="0">
                <a:solidFill>
                  <a:schemeClr val="bg1"/>
                </a:solidFill>
              </a:rPr>
              <a:t>Overall project summary</a:t>
            </a:r>
            <a:r>
              <a:rPr lang="en-US" sz="1200" kern="0" spc="150" dirty="0" smtClean="0">
                <a:solidFill>
                  <a:schemeClr val="bg1"/>
                </a:solidFill>
                <a:latin typeface="Pretendard Regular" pitchFamily="34" charset="0"/>
                <a:ea typeface="Pretendard Regular" pitchFamily="34" charset="-122"/>
                <a:cs typeface="Pretendard Regular" pitchFamily="34" charset="-12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5651057" y="5259765"/>
            <a:ext cx="6985886" cy="50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프로젝트 요약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0434" y="1637450"/>
            <a:ext cx="1468876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Form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을 이용하여 슈퍼유저 로그인 가능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CKEDITOR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를 이용하여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게시글을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EDIT 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할 수 있도록 하고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생성 및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내에 저장 가능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700" b="1" dirty="0" smtClean="0">
                <a:solidFill>
                  <a:schemeClr val="bg1"/>
                </a:solidFill>
              </a:rPr>
              <a:t>이미지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업로드시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게시글에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이미지 생성 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700" b="1" dirty="0" smtClean="0">
                <a:solidFill>
                  <a:schemeClr val="bg1"/>
                </a:solidFill>
              </a:rPr>
              <a:t>주제 별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필터링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할 수 있도록 구현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POST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페이지 생성 및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LIST 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페이지에서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POST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클릭 시 각 페이지 접속 가능하도록 구현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POST 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에서 다음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이전 글 정보 가져오도록 구현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POSTLIST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에 정렬 시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, 1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번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만 다르도록 구현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POST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에서 해당 주제의 글 중 최신 글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개를 </a:t>
            </a:r>
            <a:r>
              <a:rPr lang="ko-KR" altLang="en-US" sz="2700" b="1" dirty="0" err="1" smtClean="0">
                <a:solidFill>
                  <a:schemeClr val="bg1"/>
                </a:solidFill>
              </a:rPr>
              <a:t>추천글로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 가져오도록 구현</a:t>
            </a: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700" b="1" dirty="0" smtClean="0">
                <a:solidFill>
                  <a:schemeClr val="bg1"/>
                </a:solidFill>
              </a:rPr>
              <a:t>로그인 여부에 따라 보이는 </a:t>
            </a:r>
            <a:r>
              <a:rPr lang="en-US" altLang="ko-KR" sz="2700" b="1" dirty="0" smtClean="0">
                <a:solidFill>
                  <a:schemeClr val="bg1"/>
                </a:solidFill>
              </a:rPr>
              <a:t>UI 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다를 수 있도록 구현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700" b="1" dirty="0" smtClean="0">
                <a:solidFill>
                  <a:schemeClr val="bg1"/>
                </a:solidFill>
              </a:rPr>
              <a:t> POST</a:t>
            </a:r>
            <a:r>
              <a:rPr lang="ko-KR" altLang="en-US" sz="2700" b="1" dirty="0" smtClean="0">
                <a:solidFill>
                  <a:schemeClr val="bg1"/>
                </a:solidFill>
              </a:rPr>
              <a:t>에서 댓글 기능 구현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484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0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주요 개발 내용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952875" y="557212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altLang="ko-KR" dirty="0">
                <a:solidFill>
                  <a:schemeClr val="bg1"/>
                </a:solidFill>
              </a:rPr>
              <a:t>Key developments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012873" y="5253037"/>
            <a:ext cx="6309222" cy="45719"/>
          </a:xfrm>
          <a:prstGeom prst="rect">
            <a:avLst/>
          </a:prstGeom>
        </p:spPr>
      </p:pic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5301763" y="5257234"/>
            <a:ext cx="7684475" cy="5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525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81000" y="1076325"/>
            <a:ext cx="471487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b="1" kern="0" spc="-75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조원별 주요 개발 기능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61950" y="1190625"/>
            <a:ext cx="175450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6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6034" y="1906621"/>
            <a:ext cx="809875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>
                <a:solidFill>
                  <a:schemeClr val="bg1"/>
                </a:solidFill>
              </a:rPr>
              <a:t>홍영욱</a:t>
            </a:r>
            <a:endParaRPr lang="en-US" altLang="ko-KR" sz="35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장고 관리자 기능으로 모델 작업 추가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이미지 업로드 기능 오류 수정 및 구현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경로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파싱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및 작성 기능 추가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300" b="1" dirty="0" smtClean="0">
                <a:solidFill>
                  <a:schemeClr val="bg1"/>
                </a:solidFill>
              </a:rPr>
              <a:t>CKEDITOR5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로 변경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유튜브영상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및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코드블럭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작성기능추가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전체적인 오류 코드 수정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034" y="5143500"/>
            <a:ext cx="80987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</a:rPr>
              <a:t>이수현</a:t>
            </a:r>
            <a:endParaRPr lang="en-US" altLang="ko-KR" sz="35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300" b="1" dirty="0" smtClean="0">
                <a:solidFill>
                  <a:schemeClr val="bg1"/>
                </a:solidFill>
              </a:rPr>
              <a:t>Write.html 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작성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300" b="1" dirty="0">
                <a:solidFill>
                  <a:schemeClr val="bg1"/>
                </a:solidFill>
              </a:rPr>
              <a:t>Write.html</a:t>
            </a:r>
            <a:r>
              <a:rPr lang="ko-KR" altLang="en-US" sz="2300" b="1" dirty="0">
                <a:solidFill>
                  <a:schemeClr val="bg1"/>
                </a:solidFill>
              </a:rPr>
              <a:t>에 </a:t>
            </a:r>
            <a:r>
              <a:rPr lang="en-US" altLang="ko-KR" sz="2300" b="1" dirty="0" err="1">
                <a:solidFill>
                  <a:schemeClr val="bg1"/>
                </a:solidFill>
              </a:rPr>
              <a:t>textarea</a:t>
            </a:r>
            <a:r>
              <a:rPr lang="ko-KR" altLang="en-US" sz="2300" b="1" dirty="0">
                <a:solidFill>
                  <a:schemeClr val="bg1"/>
                </a:solidFill>
              </a:rPr>
              <a:t>부분에 </a:t>
            </a:r>
            <a:r>
              <a:rPr lang="en-US" altLang="ko-KR" sz="2300" b="1" dirty="0">
                <a:solidFill>
                  <a:schemeClr val="bg1"/>
                </a:solidFill>
              </a:rPr>
              <a:t>CKEDITOR</a:t>
            </a:r>
            <a:r>
              <a:rPr lang="ko-KR" altLang="en-US" sz="2300" b="1" dirty="0">
                <a:solidFill>
                  <a:schemeClr val="bg1"/>
                </a:solidFill>
              </a:rPr>
              <a:t>라이브러리 적용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이미지 업로드 기능 구현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300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생성 시 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내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저장기능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오류 수정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전체적인 오류 코드 수정</a:t>
            </a:r>
            <a:endParaRPr lang="en-US" altLang="ko-KR" sz="23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1713" y="1901113"/>
            <a:ext cx="72846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>
                <a:solidFill>
                  <a:schemeClr val="bg1"/>
                </a:solidFill>
              </a:rPr>
              <a:t>나건영</a:t>
            </a:r>
            <a:endParaRPr lang="en-US" altLang="ko-KR" sz="35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300" b="1" dirty="0" smtClean="0">
                <a:solidFill>
                  <a:schemeClr val="bg1"/>
                </a:solidFill>
              </a:rPr>
              <a:t>POST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페이지에서 다음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이전글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정보 가져오도록 구현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300" b="1" dirty="0" smtClean="0">
                <a:solidFill>
                  <a:schemeClr val="bg1"/>
                </a:solidFill>
              </a:rPr>
              <a:t>POSTLIST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페이지 전체적인 기능 구현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300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수정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300" b="1" dirty="0" err="1" smtClean="0">
                <a:solidFill>
                  <a:schemeClr val="bg1"/>
                </a:solidFill>
              </a:rPr>
              <a:t>create_or_update_post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기능 구현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300" b="1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23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모델링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전체적인 오류 코드 수정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0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Pretendard Bold" pitchFamily="34" charset="0"/>
                <a:ea typeface="Pretendard Bold" pitchFamily="34" charset="-122"/>
                <a:cs typeface="Pretendard Bold" pitchFamily="34" charset="-120"/>
              </a:rPr>
              <a:t>개발 소감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3952875" y="557212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altLang="ko-KR" dirty="0">
                <a:solidFill>
                  <a:schemeClr val="bg1"/>
                </a:solidFill>
              </a:rPr>
              <a:t>feel about the development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916400" y="295275"/>
            <a:ext cx="1057275" cy="361787"/>
          </a:xfrm>
          <a:prstGeom prst="rect">
            <a:avLst/>
          </a:prstGeom>
        </p:spPr>
      </p:pic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334377" y="5105089"/>
            <a:ext cx="5773459" cy="41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498</Words>
  <Application>Microsoft Office PowerPoint</Application>
  <PresentationFormat>사용자 지정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 Bold</vt:lpstr>
      <vt:lpstr>Pretendard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17</cp:revision>
  <dcterms:created xsi:type="dcterms:W3CDTF">2023-09-11T04:23:39Z</dcterms:created>
  <dcterms:modified xsi:type="dcterms:W3CDTF">2023-09-19T08:45:47Z</dcterms:modified>
</cp:coreProperties>
</file>