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0" r:id="rId3"/>
    <p:sldId id="301" r:id="rId4"/>
    <p:sldId id="275" r:id="rId5"/>
    <p:sldId id="27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92226" y="2505670"/>
            <a:ext cx="11407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Recent progress in semantic image segmentation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072260" y="3917911"/>
            <a:ext cx="20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201713912 </a:t>
            </a:r>
            <a:r>
              <a:rPr lang="en-US" altLang="ko-KR" dirty="0" err="1">
                <a:solidFill>
                  <a:schemeClr val="bg1"/>
                </a:solidFill>
              </a:rPr>
              <a:t>YuJiwon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Recent method 5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218253" cy="373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[Progress in backbone network]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4302399"/>
            <a:ext cx="9652691" cy="15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The backbone network refers to the main structure of the network.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As is known to all, the backbone used in semantic segmentation is derived from image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classification tasks.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55ECA1-55EC-48FF-AF5A-4242EDB2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643187"/>
            <a:ext cx="10048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Recent method 6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529877" cy="373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[Pyramid method in segmentation]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2483659"/>
            <a:ext cx="9652691" cy="35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Researchers attempt to combine pyramid strategy to CNN.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6-1 Image pyramid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An image pyramid is a collection of images which are successively </a:t>
            </a:r>
            <a:r>
              <a:rPr lang="en-US" altLang="ko-KR" dirty="0" err="1"/>
              <a:t>downsampled</a:t>
            </a:r>
            <a:r>
              <a:rPr lang="en-US" altLang="ko-KR" dirty="0"/>
              <a:t> until some desired stopping criteria are reached. In semantic image segmentation area, multi-scale image input and sliding pyramid pooling that can effectively improve the performance.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6-2 </a:t>
            </a:r>
            <a:r>
              <a:rPr lang="en-US" altLang="ko-KR" dirty="0" err="1"/>
              <a:t>Atrous</a:t>
            </a:r>
            <a:r>
              <a:rPr lang="en-US" altLang="ko-KR" dirty="0"/>
              <a:t> spatial pyramid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pooling Inspired by image pyramid strategy, proposes </a:t>
            </a:r>
            <a:r>
              <a:rPr lang="en-US" altLang="ko-KR" dirty="0" err="1"/>
              <a:t>Atrous</a:t>
            </a:r>
            <a:r>
              <a:rPr lang="en-US" altLang="ko-KR" dirty="0"/>
              <a:t> Spatial Pyramid Pooling to segment objects robustly at multiple scales. It called ASPP, and it can captures objects image context at multiple scales.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26E7B7-E065-431C-8A27-0051D1C4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130" y="1291995"/>
            <a:ext cx="2578499" cy="18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Recent method 6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529877" cy="373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[Pyramid method in segmentation]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2483659"/>
            <a:ext cx="9652691" cy="285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6-3 Pooling pyramid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The pyramid pooling adopts different scales of pooling size, then does up-sample process on the outputs to the original size, and finally concatenates the results to form a mixed feature representation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6-4 Feature pyramid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Feature pyramid is a basic component in image tasks for detecting objects at different scales. Feature Pyramid Network (FPN) is developed for building high-level semantic feature maps at all scales.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Recent method 7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4467826" cy="373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[Multi-level feature and multi-stage method]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3732383"/>
            <a:ext cx="9652691" cy="266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Typically recognition algorithms based on convolutional networks use the output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of the last layer as a feature representation.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However, the information in this layer is too coarse for dense prediction.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On the contrary, earlier layers may be precise in localization, but they will not capture semantics.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To get the best of both advantages they propose deep layer cascade (LC) method.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That consists of multiple independent models. It not only improves the segmentation performance but also accelerates both training and testing of deep network.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24611-DCDB-4B52-8E72-9E75E775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696" y="1259425"/>
            <a:ext cx="3052933" cy="37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Conclusion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4563656"/>
            <a:ext cx="9652691" cy="235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Sementic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Segmentation have changed from the traditional way to the way CNN is now used.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Till now, more and more methods are emerging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to make semantic image segmentation more accurate or faster or both on accuracy and speed.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5521063" cy="763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[Keywords]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 semantic segmentation · DNN · CNN · FCN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98AE51D-78FA-442B-89B9-560EFB78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34" y="2128837"/>
            <a:ext cx="52863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6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4563656"/>
            <a:ext cx="9652691" cy="135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First, Semantic image segmentation is called pixel-level classification.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 is clustering parts of image together which belong to the same object class. Semantic segmentation has been studied for many years. Deep Neural Network (DNN) appears then, segmentation has made a tremendous development.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5521063" cy="763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[Keywords]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 semantic segmentation · DNN · CNN · FCN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2">
            <a:extLst>
              <a:ext uri="{FF2B5EF4-FFF2-40B4-BE49-F238E27FC236}">
                <a16:creationId xmlns:a16="http://schemas.microsoft.com/office/drawing/2014/main" id="{824D2B26-68A3-4576-8F07-3E7963C5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34" y="2294344"/>
            <a:ext cx="4207988" cy="207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6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5360958"/>
            <a:ext cx="9652691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 general, the methods before DNN are called traditional method of segmentation. This paper want to focus on recent segmentation which is after appear of DNN.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5521063" cy="763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[Keywords]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 semantic segmentation · DNN · CNN · FCN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ECD54D-0742-4FD7-AB84-2709C55819FB}"/>
              </a:ext>
            </a:extLst>
          </p:cNvPr>
          <p:cNvSpPr txBox="1"/>
          <p:nvPr/>
        </p:nvSpPr>
        <p:spPr>
          <a:xfrm>
            <a:off x="4872840" y="3376243"/>
            <a:ext cx="21811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DNN</a:t>
            </a:r>
            <a:endParaRPr lang="ko-KR" altLang="en-US" sz="66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6C963F8-FABB-4DAF-B17A-7AB8D3F4A9FF}"/>
              </a:ext>
            </a:extLst>
          </p:cNvPr>
          <p:cNvCxnSpPr/>
          <p:nvPr/>
        </p:nvCxnSpPr>
        <p:spPr>
          <a:xfrm>
            <a:off x="1355651" y="3930241"/>
            <a:ext cx="33488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582AFE-E37C-4337-81D7-FC3F99ED1224}"/>
              </a:ext>
            </a:extLst>
          </p:cNvPr>
          <p:cNvCxnSpPr/>
          <p:nvPr/>
        </p:nvCxnSpPr>
        <p:spPr>
          <a:xfrm>
            <a:off x="6758924" y="3930241"/>
            <a:ext cx="33488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95A80-FADE-47F2-AB7D-C96FAF44F6CD}"/>
              </a:ext>
            </a:extLst>
          </p:cNvPr>
          <p:cNvSpPr txBox="1"/>
          <p:nvPr/>
        </p:nvSpPr>
        <p:spPr>
          <a:xfrm>
            <a:off x="2228486" y="4196523"/>
            <a:ext cx="160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TRADITIONAL</a:t>
            </a:r>
          </a:p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1A55C3-FD01-4F59-A031-6248F9C5C2C9}"/>
              </a:ext>
            </a:extLst>
          </p:cNvPr>
          <p:cNvSpPr txBox="1"/>
          <p:nvPr/>
        </p:nvSpPr>
        <p:spPr>
          <a:xfrm>
            <a:off x="7631759" y="4196523"/>
            <a:ext cx="160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Recent</a:t>
            </a:r>
          </a:p>
          <a:p>
            <a:pPr algn="ctr"/>
            <a:r>
              <a:rPr lang="en-US" altLang="ko-KR" dirty="0"/>
              <a:t>Method</a:t>
            </a:r>
          </a:p>
          <a:p>
            <a:pPr algn="ctr"/>
            <a:r>
              <a:rPr lang="en-US" altLang="ko-KR" dirty="0"/>
              <a:t>(Using DNN)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5054600" y="192532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집중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90C4A0-8678-40CB-99CB-2CA2B63B8F62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357AA8-A3F9-44B9-A588-5366351C92BC}"/>
              </a:ext>
            </a:extLst>
          </p:cNvPr>
          <p:cNvSpPr txBox="1"/>
          <p:nvPr/>
        </p:nvSpPr>
        <p:spPr>
          <a:xfrm>
            <a:off x="329610" y="111525"/>
            <a:ext cx="267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method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AC70A6-36B3-44C6-A57F-DF293A1FAEE2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89827-FBA6-4FB4-8730-9DCCB17FEA74}"/>
              </a:ext>
            </a:extLst>
          </p:cNvPr>
          <p:cNvSpPr txBox="1"/>
          <p:nvPr/>
        </p:nvSpPr>
        <p:spPr>
          <a:xfrm>
            <a:off x="723274" y="1673391"/>
            <a:ext cx="11378957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Features and classification is a piece of information which is relevant for solving the computational tasks. Variety of methods are used for semantic segmentation, such as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Pixel color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Local Binary Pattern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,,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Very common method is thresholding methods with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gray images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Gray images are very common in medical area where the collection equipment is usually X-ray CT scanner or MRI. Overall, thresholding methods are quite effective in this area.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CDFAB944-309D-4A01-A39B-16546675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70" y="3635407"/>
            <a:ext cx="5769759" cy="24622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4CCB2E-E7F9-4398-B1B9-786F5A0F0D90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55F194-EB73-46E0-B4A7-041C094ED23A}"/>
              </a:ext>
            </a:extLst>
          </p:cNvPr>
          <p:cNvSpPr txBox="1"/>
          <p:nvPr/>
        </p:nvSpPr>
        <p:spPr>
          <a:xfrm>
            <a:off x="329610" y="111525"/>
            <a:ext cx="2240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</a:rPr>
              <a:t>Recent method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8CF1A0-3499-419E-8F5A-E409E36F1F73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8D712-82D1-49C8-B0D5-744BF78F5079}"/>
              </a:ext>
            </a:extLst>
          </p:cNvPr>
          <p:cNvSpPr txBox="1"/>
          <p:nvPr/>
        </p:nvSpPr>
        <p:spPr>
          <a:xfrm>
            <a:off x="867842" y="3608874"/>
            <a:ext cx="8618370" cy="255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Artificial Neural Network (ANN) is inspired by biologic neurons.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Especially CNN(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Convolutional Neural Network)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which develop from DNN, mimics visual neurons in animals.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So CNN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has obtained remarkable results on image classification, segmentation, and detection.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There are methods using CNNs in image semantic segmentations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407473-26F7-4B5F-9A25-06559038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38" y="1448063"/>
            <a:ext cx="3160587" cy="2021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Recent method 1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669081" cy="373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dirty="0"/>
              <a:t>Fully convolutional network (FCN)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6EB2A56-2D04-4264-998D-10F47CB1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06" y="1291994"/>
            <a:ext cx="4347923" cy="5223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4563656"/>
            <a:ext cx="9652691" cy="15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The main insight is the replacement of fully connected layer by fully convolutional layer.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Because of Its convolutional layer, takes random output size,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it is correspondingly-sized output with efficient inference and learning.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Recent method 2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2270173" cy="373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dirty="0"/>
              <a:t>Up-sample method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4563656"/>
            <a:ext cx="9652691" cy="117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This method has deconvolutional network.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Deconvolution is the reverse calculation of convolution. Therefore, it can also recover the input size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B97580-70C0-4662-AA9D-81858D97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30" y="1291995"/>
            <a:ext cx="6807000" cy="327165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022AA89-B7C7-41DA-B6FE-96DB2997B5AA}"/>
              </a:ext>
            </a:extLst>
          </p:cNvPr>
          <p:cNvSpPr/>
          <p:nvPr/>
        </p:nvSpPr>
        <p:spPr>
          <a:xfrm>
            <a:off x="8514609" y="835707"/>
            <a:ext cx="3347782" cy="392720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Recent method 3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5105052" cy="373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dirty="0"/>
              <a:t>FCN joint with CRF and other traditional methods ]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4563656"/>
            <a:ext cx="9652691" cy="136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According to the research of </a:t>
            </a:r>
            <a:r>
              <a:rPr lang="en-US" altLang="ko-KR" dirty="0" err="1"/>
              <a:t>Deeplab</a:t>
            </a:r>
            <a:r>
              <a:rPr lang="en-US" altLang="ko-KR" dirty="0"/>
              <a:t>, the responses at the final layer of Deep Convolutional Neural Networks (DCNNs) are not sufficiently localized for accurate object segmentation (Chen et al. 2016b).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They overcome this poor localization property by combining a fully connected Conditional Random Field (CRF) at the final DCNN layer.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Recent method 4</a:t>
            </a:r>
            <a:endParaRPr lang="ko-KR" altLang="en-US" sz="32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2258695" cy="373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[Dilated convolution ]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56971" y="4302399"/>
            <a:ext cx="9652691" cy="196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Most semantic segmentations are based on the adaptations of CNN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that had originally been devised for image ‘classification’ task.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However, image semantic segmentation tasks is structurally different from ‘classification’.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This method focus detailed convolution and it further increase the performance of the network.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952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유 지원</cp:lastModifiedBy>
  <cp:revision>46</cp:revision>
  <dcterms:created xsi:type="dcterms:W3CDTF">2020-11-18T01:48:02Z</dcterms:created>
  <dcterms:modified xsi:type="dcterms:W3CDTF">2022-06-08T14:44:47Z</dcterms:modified>
</cp:coreProperties>
</file>