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3" r:id="rId1"/>
    <p:sldMasterId id="2147483754" r:id="rId2"/>
  </p:sldMasterIdLst>
  <p:notesMasterIdLst>
    <p:notesMasterId r:id="rId26"/>
  </p:notesMasterIdLst>
  <p:sldIdLst>
    <p:sldId id="257" r:id="rId3"/>
    <p:sldId id="352" r:id="rId4"/>
    <p:sldId id="353" r:id="rId5"/>
    <p:sldId id="258" r:id="rId6"/>
    <p:sldId id="346" r:id="rId7"/>
    <p:sldId id="259" r:id="rId8"/>
    <p:sldId id="261" r:id="rId9"/>
    <p:sldId id="345" r:id="rId10"/>
    <p:sldId id="354" r:id="rId11"/>
    <p:sldId id="343" r:id="rId12"/>
    <p:sldId id="347" r:id="rId13"/>
    <p:sldId id="355" r:id="rId14"/>
    <p:sldId id="263" r:id="rId15"/>
    <p:sldId id="348" r:id="rId16"/>
    <p:sldId id="356" r:id="rId17"/>
    <p:sldId id="262" r:id="rId18"/>
    <p:sldId id="349" r:id="rId19"/>
    <p:sldId id="357" r:id="rId20"/>
    <p:sldId id="344" r:id="rId21"/>
    <p:sldId id="350" r:id="rId22"/>
    <p:sldId id="358" r:id="rId23"/>
    <p:sldId id="351" r:id="rId24"/>
    <p:sldId id="319" r:id="rId25"/>
  </p:sldIdLst>
  <p:sldSz cx="9144000" cy="5143500" type="screen16x9"/>
  <p:notesSz cx="6858000" cy="9144000"/>
  <p:embeddedFontLs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Barlow Condensed" panose="020B0604020202020204" charset="0"/>
      <p:regular r:id="rId31"/>
      <p:bold r:id="rId32"/>
      <p:italic r:id="rId33"/>
      <p:boldItalic r:id="rId34"/>
    </p:embeddedFont>
    <p:embeddedFont>
      <p:font typeface="Barlow Condensed Light" panose="020B0604020202020204" charset="0"/>
      <p:regular r:id="rId35"/>
      <p:bold r:id="rId36"/>
      <p:italic r:id="rId37"/>
      <p:boldItalic r:id="rId38"/>
    </p:embeddedFont>
    <p:embeddedFont>
      <p:font typeface="Manjari" panose="020B0604020202020204" charset="0"/>
      <p:regular r:id="rId39"/>
      <p:bold r:id="rId40"/>
    </p:embeddedFont>
    <p:embeddedFont>
      <p:font typeface="Poppins" panose="020B0604020202020204" charset="0"/>
      <p:regular r:id="rId41"/>
      <p:bold r:id="rId42"/>
      <p:italic r:id="rId43"/>
      <p:boldItalic r:id="rId44"/>
    </p:embeddedFont>
    <p:embeddedFont>
      <p:font typeface="Rozha One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07745F-E9F9-428B-8E68-9F3BB138153A}">
  <a:tblStyle styleId="{F307745F-E9F9-428B-8E68-9F3BB13815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-2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6229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a33b2d619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a33b2d619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a33b2d619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a33b2d619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a33b2d619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a33b2d619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a33b2d619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a33b2d619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a33b2d619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a33b2d619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a33b2d619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a33b2d619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105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a33b2d619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a33b2d619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ga33b2d619d_0_14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4" name="Google Shape;3274;ga33b2d619d_0_14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a33b2d619d_0_13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a33b2d619d_0_13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a33b2d619d_0_13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a33b2d619d_0_13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Condensed"/>
              <a:buNone/>
              <a:defRPr sz="14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3" name="Google Shape;83;p11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84" name="Google Shape;84;p11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" name="Google Shape;85;p1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1812158" y="27323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81215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 hasCustomPrompt="1"/>
          </p:nvPr>
        </p:nvSpPr>
        <p:spPr>
          <a:xfrm>
            <a:off x="1812158" y="2381856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 hasCustomPrompt="1"/>
          </p:nvPr>
        </p:nvSpPr>
        <p:spPr>
          <a:xfrm>
            <a:off x="181215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5"/>
          </p:nvPr>
        </p:nvSpPr>
        <p:spPr>
          <a:xfrm>
            <a:off x="5086498" y="27323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1812158" y="1641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/>
          </p:nvPr>
        </p:nvSpPr>
        <p:spPr>
          <a:xfrm>
            <a:off x="1812158" y="3823250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5086498" y="1641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9"/>
          </p:nvPr>
        </p:nvSpPr>
        <p:spPr>
          <a:xfrm>
            <a:off x="5086498" y="3823250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649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4" hasCustomPrompt="1"/>
          </p:nvPr>
        </p:nvSpPr>
        <p:spPr>
          <a:xfrm>
            <a:off x="5086498" y="238007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649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81215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6"/>
          </p:nvPr>
        </p:nvSpPr>
        <p:spPr>
          <a:xfrm>
            <a:off x="181215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508649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508649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9"/>
          </p:nvPr>
        </p:nvSpPr>
        <p:spPr>
          <a:xfrm>
            <a:off x="181215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508649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4" name="Google Shape;114;p1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 txBox="1">
            <a:spLocks noGrp="1"/>
          </p:cNvSpPr>
          <p:nvPr>
            <p:ph type="title" idx="21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26" name="Google Shape;126;p1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29" name="Google Shape;129;p1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>
            <a:spLocks noGrp="1"/>
          </p:cNvSpPr>
          <p:nvPr>
            <p:ph type="title" idx="6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48" name="Google Shape;148;p1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49" name="Google Shape;149;p1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2"/>
          </p:nvPr>
        </p:nvSpPr>
        <p:spPr>
          <a:xfrm>
            <a:off x="227152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3"/>
          </p:nvPr>
        </p:nvSpPr>
        <p:spPr>
          <a:xfrm>
            <a:off x="2271525" y="30969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5"/>
          </p:nvPr>
        </p:nvSpPr>
        <p:spPr>
          <a:xfrm>
            <a:off x="569047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7"/>
          </p:nvPr>
        </p:nvSpPr>
        <p:spPr>
          <a:xfrm>
            <a:off x="5690475" y="309711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2" name="Google Shape;162;p18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3" name="Google Shape;163;p18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974300" y="1897400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4426663" y="1897400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2607250" y="2777775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72" name="Google Shape;172;p19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173" name="Google Shape;173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78" name="Google Shape;178;p20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179" name="Google Shape;179;p20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80" name="Google Shape;180;p20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81" name="Google Shape;181;p20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182" name="Google Shape;182;p2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7" name="Google Shape;187;p2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94" name="Google Shape;194;p2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5" name="Google Shape;195;p22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96" name="Google Shape;196;p2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2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1" name="Google Shape;201;p23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02" name="Google Shape;202;p23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3" name="Google Shape;203;p2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415507" y="1754375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1283507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 idx="2"/>
          </p:nvPr>
        </p:nvSpPr>
        <p:spPr>
          <a:xfrm>
            <a:off x="1415507" y="3204653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3"/>
          </p:nvPr>
        </p:nvSpPr>
        <p:spPr>
          <a:xfrm>
            <a:off x="1283507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 idx="4"/>
          </p:nvPr>
        </p:nvSpPr>
        <p:spPr>
          <a:xfrm>
            <a:off x="3777300" y="1754375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5"/>
          </p:nvPr>
        </p:nvSpPr>
        <p:spPr>
          <a:xfrm>
            <a:off x="3638700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 idx="6"/>
          </p:nvPr>
        </p:nvSpPr>
        <p:spPr>
          <a:xfrm>
            <a:off x="3777300" y="3204653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7"/>
          </p:nvPr>
        </p:nvSpPr>
        <p:spPr>
          <a:xfrm>
            <a:off x="3638700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 idx="8"/>
          </p:nvPr>
        </p:nvSpPr>
        <p:spPr>
          <a:xfrm>
            <a:off x="6141241" y="1754375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9"/>
          </p:nvPr>
        </p:nvSpPr>
        <p:spPr>
          <a:xfrm>
            <a:off x="599994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title" idx="13"/>
          </p:nvPr>
        </p:nvSpPr>
        <p:spPr>
          <a:xfrm>
            <a:off x="6141241" y="3204653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14"/>
          </p:nvPr>
        </p:nvSpPr>
        <p:spPr>
          <a:xfrm>
            <a:off x="599994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 idx="15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1" name="Google Shape;221;p24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22" name="Google Shape;222;p2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 idx="2"/>
          </p:nvPr>
        </p:nvSpPr>
        <p:spPr>
          <a:xfrm>
            <a:off x="1603221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ubTitle" idx="1"/>
          </p:nvPr>
        </p:nvSpPr>
        <p:spPr>
          <a:xfrm>
            <a:off x="16139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title" idx="3"/>
          </p:nvPr>
        </p:nvSpPr>
        <p:spPr>
          <a:xfrm>
            <a:off x="1603125" y="30969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4"/>
          </p:nvPr>
        </p:nvSpPr>
        <p:spPr>
          <a:xfrm>
            <a:off x="1613330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title" idx="5"/>
          </p:nvPr>
        </p:nvSpPr>
        <p:spPr>
          <a:xfrm>
            <a:off x="5032000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 idx="7"/>
          </p:nvPr>
        </p:nvSpPr>
        <p:spPr>
          <a:xfrm>
            <a:off x="5022125" y="309712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32" name="Google Shape;232;p2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36" name="Google Shape;236;p2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37" name="Google Shape;237;p2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38" name="Google Shape;238;p2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43" name="Google Shape;243;p2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4" name="Google Shape;244;p2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45" name="Google Shape;245;p2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46" name="Google Shape;246;p2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2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1" name="Google Shape;251;p2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52" name="Google Shape;252;p2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3" name="Google Shape;253;p2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2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8" name="Google Shape;258;p2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9" name="Google Shape;259;p2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0" name="Google Shape;260;p2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28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65" name="Google Shape;265;p2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6" name="Google Shape;266;p2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7" name="Google Shape;267;p2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9" name="Google Shape;269;p2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2" name="Google Shape;272;p3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3" name="Google Shape;273;p3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4" name="Google Shape;274;p3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5" name="Google Shape;275;p3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39730"/>
            </a:srgbClr>
          </a:solidFill>
          <a:ln>
            <a:noFill/>
          </a:ln>
        </p:spPr>
      </p:sp>
      <p:sp>
        <p:nvSpPr>
          <p:cNvPr id="29" name="Google Shape;29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280" name="Google Shape;280;p3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281" name="Google Shape;281;p31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282" name="Google Shape;282;p3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283" name="Google Shape;283;p31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284" name="Google Shape;284;p3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87" name="Google Shape;287;p3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93" name="Google Shape;293;p32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94" name="Google Shape;294;p32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5" name="Google Shape;295;p3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97" name="Google Shape;297;p3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301" name="Google Shape;301;p33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05" name="Google Shape;305;p3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4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311" name="Google Shape;311;p34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12" name="Google Shape;312;p34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13" name="Google Shape;313;p34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14" name="Google Shape;314;p3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6" name="Google Shape;316;p3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0" name="Google Shape;320;p35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1" name="Google Shape;321;p35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2" name="Google Shape;322;p35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5" name="Google Shape;325;p36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6" name="Google Shape;326;p36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7" name="Google Shape;327;p3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31" name="Google Shape;331;p37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32" name="Google Shape;332;p37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0" name="Google Shape;340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41" name="Google Shape;341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42" name="Google Shape;34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45" name="Google Shape;34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9" name="Google Shape;349;p41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50" name="Google Shape;350;p41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51" name="Google Shape;351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1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56" name="Google Shape;356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" name="Google Shape;36;p5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" name="Google Shape;37;p5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" name="Google Shape;38;p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0" name="Google Shape;360;p42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1" name="Google Shape;361;p42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2" name="Google Shape;362;p42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3" name="Google Shape;363;p42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64" name="Google Shape;364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body" idx="1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67" name="Google Shape;367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84" name="Google Shape;384;p44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5" name="Google Shape;385;p44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6" name="Google Shape;386;p44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7" name="Google Shape;387;p44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88" name="Google Shape;388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90" name="Google Shape;390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94" name="Google Shape;394;p45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95" name="Google Shape;395;p45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96" name="Google Shape;396;p45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97" name="Google Shape;397;p45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98" name="Google Shape;398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401" name="Google Shape;401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15" name="Google Shape;415;p47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16" name="Google Shape;416;p47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17" name="Google Shape;417;p47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18" name="Google Shape;418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421" name="Google Shape;421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39" name="Google Shape;439;p51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40" name="Google Shape;440;p51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41" name="Google Shape;441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1"/>
          <p:cNvSpPr txBox="1">
            <a:spLocks noGrp="1"/>
          </p:cNvSpPr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43" name="Google Shape;443;p51"/>
          <p:cNvSpPr txBox="1">
            <a:spLocks noGrp="1"/>
          </p:cNvSpPr>
          <p:nvPr>
            <p:ph type="title" idx="2" hasCustomPrompt="1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51"/>
          <p:cNvSpPr txBox="1">
            <a:spLocks noGrp="1"/>
          </p:cNvSpPr>
          <p:nvPr>
            <p:ph type="title" idx="3" hasCustomPrompt="1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45" name="Google Shape;445;p51"/>
          <p:cNvSpPr txBox="1">
            <a:spLocks noGrp="1"/>
          </p:cNvSpPr>
          <p:nvPr>
            <p:ph type="title" idx="4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46" name="Google Shape;446;p51"/>
          <p:cNvSpPr txBox="1">
            <a:spLocks noGrp="1"/>
          </p:cNvSpPr>
          <p:nvPr>
            <p:ph type="title" idx="5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47" name="Google Shape;447;p51"/>
          <p:cNvSpPr txBox="1">
            <a:spLocks noGrp="1"/>
          </p:cNvSpPr>
          <p:nvPr>
            <p:ph type="title" idx="6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448" name="Google Shape;448;p51"/>
          <p:cNvSpPr txBox="1">
            <a:spLocks noGrp="1"/>
          </p:cNvSpPr>
          <p:nvPr>
            <p:ph type="title" idx="7" hasCustomPrompt="1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51"/>
          <p:cNvSpPr txBox="1">
            <a:spLocks noGrp="1"/>
          </p:cNvSpPr>
          <p:nvPr>
            <p:ph type="title" idx="8" hasCustomPrompt="1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51"/>
          <p:cNvSpPr txBox="1">
            <a:spLocks noGrp="1"/>
          </p:cNvSpPr>
          <p:nvPr>
            <p:ph type="subTitle" idx="1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51"/>
          <p:cNvSpPr txBox="1">
            <a:spLocks noGrp="1"/>
          </p:cNvSpPr>
          <p:nvPr>
            <p:ph type="subTitle" idx="9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51"/>
          <p:cNvSpPr txBox="1">
            <a:spLocks noGrp="1"/>
          </p:cNvSpPr>
          <p:nvPr>
            <p:ph type="subTitle" idx="13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51"/>
          <p:cNvSpPr txBox="1">
            <a:spLocks noGrp="1"/>
          </p:cNvSpPr>
          <p:nvPr>
            <p:ph type="subTitle" idx="14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51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55" name="Google Shape;455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99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966" name="Google Shape;966;p99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967" name="Google Shape;967;p99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968" name="Google Shape;968;p99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969" name="Google Shape;969;p9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99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1" name="Google Shape;971;p9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72" name="Google Shape;972;p9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9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0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76" name="Google Shape;976;p100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77" name="Google Shape;977;p100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78" name="Google Shape;978;p100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1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1" name="Google Shape;981;p101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2" name="Google Shape;982;p101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83" name="Google Shape;983;p10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6" name="Google Shape;986;p102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87" name="Google Shape;987;p102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8" name="Google Shape;988;p102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8" name="Google Shape;48;p6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" name="Google Shape;50;p6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51" name="Google Shape;51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" name="Google Shape;58;p7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" name="Google Shape;59;p7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60" name="Google Shape;60;p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7" name="Google Shape;67;p8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" name="Google Shape;68;p8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" name="Google Shape;69;p8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70" name="Google Shape;70;p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237175" y="2127600"/>
            <a:ext cx="8462695" cy="3196882"/>
          </a:xfrm>
          <a:custGeom>
            <a:avLst/>
            <a:gdLst/>
            <a:ahLst/>
            <a:cxnLst/>
            <a:rect l="l" t="t" r="r" b="b"/>
            <a:pathLst>
              <a:path w="345064" h="110361" extrusionOk="0">
                <a:moveTo>
                  <a:pt x="0" y="4994"/>
                </a:moveTo>
                <a:lnTo>
                  <a:pt x="0" y="110361"/>
                </a:lnTo>
                <a:lnTo>
                  <a:pt x="345064" y="110361"/>
                </a:lnTo>
                <a:lnTo>
                  <a:pt x="17877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1623100" y="-210720"/>
            <a:ext cx="5122507" cy="1387179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" name="Google Shape;75;p9"/>
          <p:cNvSpPr/>
          <p:nvPr/>
        </p:nvSpPr>
        <p:spPr>
          <a:xfrm>
            <a:off x="5094677" y="-212225"/>
            <a:ext cx="4156292" cy="5536364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" name="Google Shape;76;p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1886250" y="1105650"/>
            <a:ext cx="53715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/>
              <a:buChar char="●"/>
              <a:defRPr sz="18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  <a:defRPr sz="2800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Char char="●"/>
              <a:defRPr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90" r:id="rId5"/>
    <p:sldLayoutId id="2147483692" r:id="rId6"/>
    <p:sldLayoutId id="2147483695" r:id="rId7"/>
    <p:sldLayoutId id="2147483696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2"/>
          <p:cNvSpPr txBox="1">
            <a:spLocks noGrp="1"/>
          </p:cNvSpPr>
          <p:nvPr>
            <p:ph type="ctrTitle"/>
          </p:nvPr>
        </p:nvSpPr>
        <p:spPr>
          <a:xfrm>
            <a:off x="1025352" y="195486"/>
            <a:ext cx="6912768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br>
              <a:rPr lang="en-US" sz="4000" dirty="0">
                <a:solidFill>
                  <a:schemeClr val="dk1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INSTALASI SISTEM OPERASI CLOSED SOURCE</a:t>
            </a:r>
            <a:endParaRPr sz="2800" dirty="0">
              <a:solidFill>
                <a:schemeClr val="bg2"/>
              </a:solidFill>
            </a:endParaRPr>
          </a:p>
        </p:txBody>
      </p:sp>
      <p:sp>
        <p:nvSpPr>
          <p:cNvPr id="1016" name="Google Shape;1016;p112"/>
          <p:cNvSpPr txBox="1">
            <a:spLocks noGrp="1"/>
          </p:cNvSpPr>
          <p:nvPr>
            <p:ph type="subTitle" idx="1"/>
          </p:nvPr>
        </p:nvSpPr>
        <p:spPr>
          <a:xfrm>
            <a:off x="2425236" y="3219822"/>
            <a:ext cx="4113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Kelompok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2267744" y="37139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Barlow" charset="0"/>
              </a:rPr>
              <a:t>PROGRAM STUDI TEKNIK INFORMATIKA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Barlow" charset="0"/>
              </a:rPr>
              <a:t>JURUSAN TEKNIK ELEKTRO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Barlow" charset="0"/>
              </a:rPr>
              <a:t>UNIVERSITAS RIAU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55" y="1779662"/>
            <a:ext cx="1464962" cy="14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827584" y="1059582"/>
            <a:ext cx="748883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Clean Install</a:t>
            </a: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113"/>
          <p:cNvSpPr txBox="1"/>
          <p:nvPr/>
        </p:nvSpPr>
        <p:spPr>
          <a:xfrm>
            <a:off x="1328413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0" name="Google Shape;1030;p113"/>
          <p:cNvSpPr txBox="1"/>
          <p:nvPr/>
        </p:nvSpPr>
        <p:spPr>
          <a:xfrm>
            <a:off x="4815588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1" name="Google Shape;1031;p113"/>
          <p:cNvSpPr txBox="1">
            <a:spLocks noGrp="1"/>
          </p:cNvSpPr>
          <p:nvPr>
            <p:ph type="body" idx="1"/>
          </p:nvPr>
        </p:nvSpPr>
        <p:spPr>
          <a:xfrm>
            <a:off x="971601" y="1851670"/>
            <a:ext cx="7272808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692150" algn="just">
              <a:buNone/>
            </a:pPr>
            <a:r>
              <a:rPr lang="en-US" sz="1600" dirty="0" err="1">
                <a:solidFill>
                  <a:schemeClr val="bg2"/>
                </a:solidFill>
              </a:rPr>
              <a:t>Metode</a:t>
            </a:r>
            <a:r>
              <a:rPr lang="en-US" sz="1600" dirty="0">
                <a:solidFill>
                  <a:schemeClr val="bg2"/>
                </a:solidFill>
              </a:rPr>
              <a:t> Clean </a:t>
            </a:r>
            <a:r>
              <a:rPr lang="en-US" sz="1600" dirty="0" err="1">
                <a:solidFill>
                  <a:schemeClr val="bg2"/>
                </a:solidFill>
              </a:rPr>
              <a:t>Instal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adalah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suatu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Metode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dimana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saat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Instalasi</a:t>
            </a:r>
            <a:r>
              <a:rPr lang="en-US" sz="1600" dirty="0">
                <a:solidFill>
                  <a:schemeClr val="bg2"/>
                </a:solidFill>
              </a:rPr>
              <a:t> Operating System, </a:t>
            </a:r>
            <a:r>
              <a:rPr lang="en-US" sz="1600" dirty="0" err="1">
                <a:solidFill>
                  <a:schemeClr val="bg2"/>
                </a:solidFill>
              </a:rPr>
              <a:t>akan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menghapus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semua</a:t>
            </a:r>
            <a:r>
              <a:rPr lang="en-US" sz="1600" dirty="0">
                <a:solidFill>
                  <a:schemeClr val="bg2"/>
                </a:solidFill>
              </a:rPr>
              <a:t> data yang </a:t>
            </a:r>
            <a:r>
              <a:rPr lang="en-US" sz="1600" dirty="0" err="1">
                <a:solidFill>
                  <a:schemeClr val="bg2"/>
                </a:solidFill>
              </a:rPr>
              <a:t>ada</a:t>
            </a:r>
            <a:r>
              <a:rPr lang="en-US" sz="1600" dirty="0">
                <a:solidFill>
                  <a:schemeClr val="bg2"/>
                </a:solidFill>
              </a:rPr>
              <a:t> di </a:t>
            </a:r>
            <a:r>
              <a:rPr lang="en-US" sz="1600" dirty="0" err="1">
                <a:solidFill>
                  <a:schemeClr val="bg2"/>
                </a:solidFill>
              </a:rPr>
              <a:t>partisi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HardDisk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Metode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ini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disebut</a:t>
            </a:r>
            <a:r>
              <a:rPr lang="en-US" sz="1600" dirty="0">
                <a:solidFill>
                  <a:schemeClr val="bg2"/>
                </a:solidFill>
              </a:rPr>
              <a:t> Clean Install </a:t>
            </a:r>
            <a:r>
              <a:rPr lang="en-US" sz="1600" dirty="0" err="1">
                <a:solidFill>
                  <a:schemeClr val="bg2"/>
                </a:solidFill>
              </a:rPr>
              <a:t>karena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Metode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ini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digunakan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atau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sering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digunakan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untuk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tahap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akhir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membersihkan</a:t>
            </a:r>
            <a:r>
              <a:rPr lang="en-US" sz="1600" dirty="0">
                <a:solidFill>
                  <a:schemeClr val="bg2"/>
                </a:solidFill>
              </a:rPr>
              <a:t> PC </a:t>
            </a:r>
            <a:r>
              <a:rPr lang="en-US" sz="1600" dirty="0" err="1">
                <a:solidFill>
                  <a:schemeClr val="bg2"/>
                </a:solidFill>
              </a:rPr>
              <a:t>dari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serangan</a:t>
            </a:r>
            <a:r>
              <a:rPr lang="en-US" sz="1600" dirty="0">
                <a:solidFill>
                  <a:schemeClr val="bg2"/>
                </a:solidFill>
              </a:rPr>
              <a:t> Malware/Virus. </a:t>
            </a:r>
            <a:r>
              <a:rPr lang="en-US" sz="1600" dirty="0" err="1">
                <a:solidFill>
                  <a:schemeClr val="bg2"/>
                </a:solidFill>
              </a:rPr>
              <a:t>Metode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ini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juga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bisa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disebut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Metode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Terakhir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dalam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menghadapi</a:t>
            </a:r>
            <a:r>
              <a:rPr lang="en-US" sz="1600" dirty="0">
                <a:solidFill>
                  <a:schemeClr val="bg2"/>
                </a:solidFill>
              </a:rPr>
              <a:t> Virus. </a:t>
            </a:r>
          </a:p>
          <a:p>
            <a:pPr marL="114300" indent="0" algn="just">
              <a:buNone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6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1;p113"/>
          <p:cNvSpPr txBox="1">
            <a:spLocks/>
          </p:cNvSpPr>
          <p:nvPr/>
        </p:nvSpPr>
        <p:spPr>
          <a:xfrm>
            <a:off x="1043609" y="843558"/>
            <a:ext cx="7200800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6700" indent="-266700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Cara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melakukan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Metode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Clean Install </a:t>
            </a:r>
          </a:p>
          <a:p>
            <a:pPr marL="266700" indent="-266700"/>
            <a:endParaRPr lang="en-US" sz="1800" dirty="0">
              <a:solidFill>
                <a:schemeClr val="bg2"/>
              </a:solidFill>
              <a:latin typeface="Barlow" charset="0"/>
            </a:endParaRPr>
          </a:p>
          <a:p>
            <a:pPr marL="266700" indent="-266700" algn="just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1. 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Pastikan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i="1" dirty="0">
                <a:solidFill>
                  <a:schemeClr val="bg2"/>
                </a:solidFill>
                <a:latin typeface="Barlow" charset="0"/>
              </a:rPr>
              <a:t>back-up data 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yang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penting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266700" indent="-266700" algn="just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2.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Lakukan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i="1" dirty="0">
                <a:solidFill>
                  <a:schemeClr val="bg2"/>
                </a:solidFill>
                <a:latin typeface="Barlow" charset="0"/>
              </a:rPr>
              <a:t>Boot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dari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USB/DVD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266700" indent="-266700" algn="just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3.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Pilih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bahasa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lokasi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jenis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"Custom"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atau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"Advanced."</a:t>
            </a:r>
          </a:p>
          <a:p>
            <a:pPr marL="266700" indent="-266700" algn="just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4.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Hapus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partisi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lama,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buat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partisi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baru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untuk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266700" indent="-266700" algn="just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5.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Pilih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partisi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baru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dibuat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ikuti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panduan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tunggu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hingga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selesai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266700" indent="-266700" algn="just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6.	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Instal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driver,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aktifkan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perlindungan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antivirus,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konfigurasi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perangkat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266700" indent="-266700" algn="just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7. 	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Jika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perlu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kembalikan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data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dari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cadangan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endParaRPr lang="en-US" sz="1200" dirty="0">
              <a:solidFill>
                <a:schemeClr val="bg2"/>
              </a:solidFill>
              <a:latin typeface="Barl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2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3;p113"/>
          <p:cNvSpPr txBox="1">
            <a:spLocks/>
          </p:cNvSpPr>
          <p:nvPr/>
        </p:nvSpPr>
        <p:spPr>
          <a:xfrm>
            <a:off x="2294682" y="1173854"/>
            <a:ext cx="5780546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zha One"/>
              <a:buNone/>
              <a:defRPr sz="58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5400" dirty="0" err="1"/>
              <a:t>Metode</a:t>
            </a:r>
            <a:r>
              <a:rPr lang="en-US" sz="5400" dirty="0"/>
              <a:t> </a:t>
            </a:r>
            <a:r>
              <a:rPr lang="en-US" sz="5400" dirty="0" err="1"/>
              <a:t>Instalasi</a:t>
            </a:r>
            <a:r>
              <a:rPr lang="en-US" sz="5400" dirty="0"/>
              <a:t> </a:t>
            </a:r>
            <a:r>
              <a:rPr lang="en-US" sz="5400" dirty="0" err="1"/>
              <a:t>Sistem</a:t>
            </a:r>
            <a:r>
              <a:rPr lang="en-US" sz="5400" dirty="0"/>
              <a:t> </a:t>
            </a:r>
            <a:r>
              <a:rPr lang="en-US" sz="5400" dirty="0" err="1"/>
              <a:t>Operasi</a:t>
            </a:r>
            <a:r>
              <a:rPr lang="en-US" sz="5400" dirty="0"/>
              <a:t> Upgrade</a:t>
            </a:r>
          </a:p>
        </p:txBody>
      </p:sp>
      <p:sp>
        <p:nvSpPr>
          <p:cNvPr id="4" name="Google Shape;1101;p117"/>
          <p:cNvSpPr txBox="1">
            <a:spLocks/>
          </p:cNvSpPr>
          <p:nvPr/>
        </p:nvSpPr>
        <p:spPr>
          <a:xfrm>
            <a:off x="539552" y="1438154"/>
            <a:ext cx="1584176" cy="1925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0" dirty="0">
                <a:solidFill>
                  <a:schemeClr val="accent1"/>
                </a:solidFill>
                <a:latin typeface="Rozha One" charset="0"/>
                <a:cs typeface="Rozha One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687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118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118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023;p113"/>
          <p:cNvSpPr txBox="1">
            <a:spLocks noGrp="1"/>
          </p:cNvSpPr>
          <p:nvPr>
            <p:ph type="title"/>
          </p:nvPr>
        </p:nvSpPr>
        <p:spPr>
          <a:xfrm>
            <a:off x="721485" y="987574"/>
            <a:ext cx="748883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Upgrade</a:t>
            </a: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28" name="Google Shape;1031;p113"/>
          <p:cNvSpPr txBox="1">
            <a:spLocks/>
          </p:cNvSpPr>
          <p:nvPr/>
        </p:nvSpPr>
        <p:spPr>
          <a:xfrm>
            <a:off x="943620" y="1779662"/>
            <a:ext cx="7200800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692150" algn="just"/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Metode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upgrade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adalah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proses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memperbarui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atau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meningkatkan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versi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sudah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ada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di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perangkat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pengguna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tanpa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menghapus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data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atau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aplikasi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sudah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ada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.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berbeda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dengan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clean install, di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mana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baru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diinstal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dari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awal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data lama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dihapus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.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Keuntungan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dari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metode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upgrade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adalah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pengguna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tidak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perlu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kehilangan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data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atau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menginstal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ulang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semua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aplikasi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. </a:t>
            </a:r>
          </a:p>
          <a:p>
            <a:pPr marL="114300"/>
            <a:endParaRPr lang="en-US" sz="1800" dirty="0">
              <a:solidFill>
                <a:schemeClr val="bg2"/>
              </a:solidFill>
              <a:latin typeface="Barlow" charset="0"/>
            </a:endParaRPr>
          </a:p>
          <a:p>
            <a:endParaRPr lang="en-US" sz="1800" dirty="0">
              <a:solidFill>
                <a:schemeClr val="bg2"/>
              </a:solidFill>
              <a:latin typeface="Barlow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1;p113"/>
          <p:cNvSpPr txBox="1">
            <a:spLocks/>
          </p:cNvSpPr>
          <p:nvPr/>
        </p:nvSpPr>
        <p:spPr>
          <a:xfrm>
            <a:off x="1043609" y="843558"/>
            <a:ext cx="7200800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6700" indent="-266700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Cara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melakukan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Metode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upgrade</a:t>
            </a:r>
          </a:p>
          <a:p>
            <a:pPr marL="266700" indent="-266700"/>
            <a:endParaRPr lang="en-US" sz="1800" dirty="0">
              <a:solidFill>
                <a:schemeClr val="bg2"/>
              </a:solidFill>
              <a:latin typeface="Barlow" charset="0"/>
            </a:endParaRPr>
          </a:p>
          <a:p>
            <a:pPr marL="177800" indent="-177800" algn="just"/>
            <a:r>
              <a:rPr lang="en-US" dirty="0">
                <a:solidFill>
                  <a:schemeClr val="bg2"/>
                </a:solidFill>
                <a:latin typeface="Barlow" charset="0"/>
              </a:rPr>
              <a:t>1.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Pastikan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dimiliki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dapat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memenuhi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persyaratan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minimum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sebelum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melakukan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upgrade</a:t>
            </a:r>
          </a:p>
          <a:p>
            <a:pPr marL="177800" indent="-177800" algn="just"/>
            <a:r>
              <a:rPr lang="en-US" dirty="0">
                <a:solidFill>
                  <a:schemeClr val="bg2"/>
                </a:solidFill>
                <a:latin typeface="Barlow" charset="0"/>
              </a:rPr>
              <a:t>2.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Unduh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versi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upgrade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sesuai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dari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penyedia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resmi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(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misalnya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melalui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Windows Update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untuk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Windows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atau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App Store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untuk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macOS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).</a:t>
            </a:r>
          </a:p>
          <a:p>
            <a:pPr marL="177800" indent="-177800" algn="just"/>
            <a:r>
              <a:rPr lang="en-US" dirty="0">
                <a:solidFill>
                  <a:schemeClr val="bg2"/>
                </a:solidFill>
                <a:latin typeface="Barlow" charset="0"/>
              </a:rPr>
              <a:t>3.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Jalankan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program upgrade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telah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diunduh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.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Ini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memeriksa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kompatibilitas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pengguna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memulai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proses upgrade.</a:t>
            </a:r>
          </a:p>
          <a:p>
            <a:pPr marL="177800" indent="-177800" algn="just"/>
            <a:r>
              <a:rPr lang="en-US" dirty="0">
                <a:solidFill>
                  <a:schemeClr val="bg2"/>
                </a:solidFill>
                <a:latin typeface="Barlow" charset="0"/>
              </a:rPr>
              <a:t>4.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menginstal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versi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lebih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baru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di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atas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ada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.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Selama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proses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ini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, data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pengguna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aplikasi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sudah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ada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seharusnya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tetap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utuh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177800" indent="-177800" algn="just"/>
            <a:r>
              <a:rPr lang="en-US" dirty="0">
                <a:solidFill>
                  <a:schemeClr val="bg2"/>
                </a:solidFill>
                <a:latin typeface="Barlow" charset="0"/>
              </a:rPr>
              <a:t>5.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Setelah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selesai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pengguna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mungkin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perlu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melakukan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beberapa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pengaturan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tambahan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seperti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konfigurasi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perangkat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akun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pengguna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177800" indent="-177800" algn="just"/>
            <a:r>
              <a:rPr lang="en-US" dirty="0">
                <a:solidFill>
                  <a:schemeClr val="bg2"/>
                </a:solidFill>
                <a:latin typeface="Barlow" charset="0"/>
              </a:rPr>
              <a:t>6.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Setelah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selesai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pengguna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memiliki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baru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ditingkatkan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dengan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semua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data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aplikasi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sudah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ada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endParaRPr lang="en-US" sz="1200" dirty="0">
              <a:solidFill>
                <a:schemeClr val="bg2"/>
              </a:solidFill>
              <a:latin typeface="Barl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9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3;p113"/>
          <p:cNvSpPr txBox="1">
            <a:spLocks/>
          </p:cNvSpPr>
          <p:nvPr/>
        </p:nvSpPr>
        <p:spPr>
          <a:xfrm>
            <a:off x="2212504" y="1103506"/>
            <a:ext cx="5780546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zha One"/>
              <a:buNone/>
              <a:defRPr sz="58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5400" dirty="0" err="1"/>
              <a:t>Metode</a:t>
            </a:r>
            <a:r>
              <a:rPr lang="en-US" sz="5400" dirty="0"/>
              <a:t> </a:t>
            </a:r>
            <a:r>
              <a:rPr lang="en-US" sz="5400" dirty="0" err="1"/>
              <a:t>Instalasi</a:t>
            </a:r>
            <a:r>
              <a:rPr lang="en-US" sz="5400" dirty="0"/>
              <a:t> </a:t>
            </a:r>
            <a:r>
              <a:rPr lang="en-US" sz="5400" dirty="0" err="1"/>
              <a:t>Sistem</a:t>
            </a:r>
            <a:r>
              <a:rPr lang="en-US" sz="5400" dirty="0"/>
              <a:t> </a:t>
            </a:r>
            <a:r>
              <a:rPr lang="en-US" sz="5400" dirty="0" err="1"/>
              <a:t>Operasi</a:t>
            </a:r>
            <a:r>
              <a:rPr lang="en-US" sz="5400" dirty="0"/>
              <a:t> </a:t>
            </a:r>
            <a:r>
              <a:rPr lang="en-US" sz="5400" dirty="0" err="1"/>
              <a:t>Multibooting</a:t>
            </a:r>
            <a:endParaRPr lang="en-US" sz="5400" dirty="0"/>
          </a:p>
        </p:txBody>
      </p:sp>
      <p:sp>
        <p:nvSpPr>
          <p:cNvPr id="4" name="Google Shape;1101;p117"/>
          <p:cNvSpPr txBox="1">
            <a:spLocks/>
          </p:cNvSpPr>
          <p:nvPr/>
        </p:nvSpPr>
        <p:spPr>
          <a:xfrm>
            <a:off x="539552" y="1438154"/>
            <a:ext cx="1656184" cy="199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0" dirty="0">
                <a:solidFill>
                  <a:schemeClr val="accent1"/>
                </a:solidFill>
                <a:latin typeface="Rozha One" charset="0"/>
                <a:cs typeface="Rozha One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834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1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17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1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17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23;p113"/>
          <p:cNvSpPr txBox="1">
            <a:spLocks noGrp="1"/>
          </p:cNvSpPr>
          <p:nvPr>
            <p:ph type="title"/>
          </p:nvPr>
        </p:nvSpPr>
        <p:spPr>
          <a:xfrm>
            <a:off x="941893" y="987574"/>
            <a:ext cx="748883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700" dirty="0" err="1"/>
              <a:t>Metode</a:t>
            </a:r>
            <a:r>
              <a:rPr lang="en-US" sz="2700" dirty="0"/>
              <a:t> </a:t>
            </a:r>
            <a:r>
              <a:rPr lang="en-US" sz="2700" dirty="0" err="1"/>
              <a:t>Instalasi</a:t>
            </a:r>
            <a:r>
              <a:rPr lang="en-US" sz="2700" dirty="0"/>
              <a:t> </a:t>
            </a:r>
            <a:r>
              <a:rPr lang="en-US" sz="2700" dirty="0" err="1"/>
              <a:t>Sistem</a:t>
            </a:r>
            <a:r>
              <a:rPr lang="en-US" sz="2700" dirty="0"/>
              <a:t> </a:t>
            </a:r>
            <a:r>
              <a:rPr lang="en-US" sz="2700" dirty="0" err="1"/>
              <a:t>Operasi</a:t>
            </a:r>
            <a:r>
              <a:rPr lang="en-US" sz="2700" dirty="0"/>
              <a:t> </a:t>
            </a:r>
            <a:r>
              <a:rPr lang="en-US" sz="2700" dirty="0" err="1"/>
              <a:t>Multibooting</a:t>
            </a: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16" name="Google Shape;1031;p113"/>
          <p:cNvSpPr txBox="1">
            <a:spLocks/>
          </p:cNvSpPr>
          <p:nvPr/>
        </p:nvSpPr>
        <p:spPr>
          <a:xfrm>
            <a:off x="1043609" y="1851670"/>
            <a:ext cx="7200800" cy="206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692150" algn="just"/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instalasi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multibooting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proses </a:t>
            </a:r>
            <a:r>
              <a:rPr lang="en-US" sz="1600" dirty="0" err="1"/>
              <a:t>menginstal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mengonfigurasi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dijalankan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kali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boot </a:t>
            </a:r>
            <a:r>
              <a:rPr lang="en-US" sz="1600" dirty="0" err="1"/>
              <a:t>komputer</a:t>
            </a:r>
            <a:r>
              <a:rPr lang="en-US" sz="1600" dirty="0"/>
              <a:t>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menjalankan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Windows, Linux,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macOS</a:t>
            </a:r>
            <a:r>
              <a:rPr lang="en-US" sz="1600" dirty="0"/>
              <a:t>, di </a:t>
            </a:r>
            <a:r>
              <a:rPr lang="en-US" sz="1600" dirty="0" err="1"/>
              <a:t>perangkat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beralih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1;p113"/>
          <p:cNvSpPr txBox="1">
            <a:spLocks/>
          </p:cNvSpPr>
          <p:nvPr/>
        </p:nvSpPr>
        <p:spPr>
          <a:xfrm>
            <a:off x="1043609" y="843558"/>
            <a:ext cx="7200800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6700" indent="-266700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Cara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melakukan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Metode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multibooting</a:t>
            </a:r>
            <a:endParaRPr lang="en-US" sz="1800" dirty="0">
              <a:solidFill>
                <a:schemeClr val="bg2"/>
              </a:solidFill>
              <a:latin typeface="Barlow" charset="0"/>
            </a:endParaRPr>
          </a:p>
          <a:p>
            <a:pPr marL="266700" indent="-266700"/>
            <a:endParaRPr lang="en-US" sz="1800" dirty="0">
              <a:solidFill>
                <a:schemeClr val="bg2"/>
              </a:solidFill>
              <a:latin typeface="Barlow" charset="0"/>
            </a:endParaRPr>
          </a:p>
          <a:p>
            <a:pPr marL="266700" indent="-266700" algn="just"/>
            <a:r>
              <a:rPr lang="en-US" sz="1600" dirty="0">
                <a:solidFill>
                  <a:schemeClr val="bg2"/>
                </a:solidFill>
                <a:latin typeface="Barlow" charset="0"/>
              </a:rPr>
              <a:t>1. </a:t>
            </a:r>
            <a:r>
              <a:rPr lang="en-US" sz="1600" dirty="0">
                <a:latin typeface="Barlow" charset="0"/>
              </a:rPr>
              <a:t>	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Pastikan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akan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diinstal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back up.</a:t>
            </a:r>
          </a:p>
          <a:p>
            <a:pPr marL="266700" indent="-266700" algn="just"/>
            <a:r>
              <a:rPr lang="en-US" sz="1600" dirty="0">
                <a:solidFill>
                  <a:schemeClr val="bg2"/>
                </a:solidFill>
                <a:latin typeface="Barlow" charset="0"/>
              </a:rPr>
              <a:t>2. 	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Bagi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ruang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penyimpanan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harddisk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menjadi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beberapa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partisi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terpisah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266700" indent="-266700" algn="just"/>
            <a:r>
              <a:rPr lang="en-US" sz="1600" dirty="0">
                <a:solidFill>
                  <a:schemeClr val="bg2"/>
                </a:solidFill>
                <a:latin typeface="Barlow" charset="0"/>
              </a:rPr>
              <a:t>3. 	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Instal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utama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di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salah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satu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partisi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telah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disiapkan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266700" indent="-266700" algn="just"/>
            <a:r>
              <a:rPr lang="en-US" sz="1600" dirty="0">
                <a:solidFill>
                  <a:schemeClr val="bg2"/>
                </a:solidFill>
                <a:latin typeface="Barlow" charset="0"/>
              </a:rPr>
              <a:t>4. 	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Pasang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tambahan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di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partisi-partisi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lain.</a:t>
            </a:r>
          </a:p>
          <a:p>
            <a:pPr marL="266700" indent="-266700" algn="just"/>
            <a:r>
              <a:rPr lang="en-US" sz="1600" dirty="0">
                <a:solidFill>
                  <a:schemeClr val="bg2"/>
                </a:solidFill>
                <a:latin typeface="Barlow" charset="0"/>
              </a:rPr>
              <a:t>5. 	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Konfigurasi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perangkat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atau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pengelola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boot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untuk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memungkinkan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pemilihan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saat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booting.</a:t>
            </a:r>
          </a:p>
          <a:p>
            <a:pPr marL="266700" indent="-266700" algn="just"/>
            <a:r>
              <a:rPr lang="en-US" sz="1600" dirty="0">
                <a:solidFill>
                  <a:schemeClr val="bg2"/>
                </a:solidFill>
                <a:latin typeface="Barlow" charset="0"/>
              </a:rPr>
              <a:t>6. 	Restart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komputer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pilih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ingin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digunakan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saat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booting.</a:t>
            </a:r>
          </a:p>
          <a:p>
            <a:pPr marL="266700" indent="-266700" algn="just"/>
            <a:r>
              <a:rPr lang="en-US" sz="1600" dirty="0">
                <a:solidFill>
                  <a:schemeClr val="bg2"/>
                </a:solidFill>
                <a:latin typeface="Barlow" charset="0"/>
              </a:rPr>
              <a:t>7.	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Pengguna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dapat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beralih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antara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telah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diinstal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sesuai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Barlow" charset="0"/>
              </a:rPr>
              <a:t>kebutuhan</a:t>
            </a:r>
            <a:r>
              <a:rPr lang="en-US" sz="1600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266700" indent="-266700" algn="just"/>
            <a:endParaRPr lang="en-US" sz="1600" dirty="0">
              <a:solidFill>
                <a:schemeClr val="bg2"/>
              </a:solidFill>
              <a:latin typeface="Barl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7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3;p113"/>
          <p:cNvSpPr txBox="1">
            <a:spLocks/>
          </p:cNvSpPr>
          <p:nvPr/>
        </p:nvSpPr>
        <p:spPr>
          <a:xfrm>
            <a:off x="2212504" y="1103506"/>
            <a:ext cx="5780546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zha One"/>
              <a:buNone/>
              <a:defRPr sz="58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5400" dirty="0" err="1"/>
              <a:t>Metode</a:t>
            </a:r>
            <a:r>
              <a:rPr lang="en-US" sz="5400" dirty="0"/>
              <a:t> </a:t>
            </a:r>
            <a:r>
              <a:rPr lang="en-US" sz="5400" dirty="0" err="1"/>
              <a:t>Instalasi</a:t>
            </a:r>
            <a:r>
              <a:rPr lang="en-US" sz="5400" dirty="0"/>
              <a:t> </a:t>
            </a:r>
            <a:r>
              <a:rPr lang="en-US" sz="5400" dirty="0" err="1"/>
              <a:t>Sistem</a:t>
            </a:r>
            <a:r>
              <a:rPr lang="en-US" sz="5400" dirty="0"/>
              <a:t> </a:t>
            </a:r>
            <a:r>
              <a:rPr lang="en-US" sz="5400" dirty="0" err="1"/>
              <a:t>Operasi</a:t>
            </a:r>
            <a:r>
              <a:rPr lang="en-US" sz="5400" dirty="0"/>
              <a:t> </a:t>
            </a:r>
            <a:r>
              <a:rPr lang="en-US" sz="5400" dirty="0" err="1"/>
              <a:t>Virtualisasi</a:t>
            </a:r>
            <a:endParaRPr lang="en-US" sz="5400" dirty="0"/>
          </a:p>
        </p:txBody>
      </p:sp>
      <p:sp>
        <p:nvSpPr>
          <p:cNvPr id="4" name="Google Shape;1101;p117"/>
          <p:cNvSpPr txBox="1">
            <a:spLocks/>
          </p:cNvSpPr>
          <p:nvPr/>
        </p:nvSpPr>
        <p:spPr>
          <a:xfrm>
            <a:off x="539552" y="1438154"/>
            <a:ext cx="1656184" cy="199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0" dirty="0">
                <a:solidFill>
                  <a:schemeClr val="accent1"/>
                </a:solidFill>
                <a:latin typeface="Rozha One" charset="0"/>
                <a:cs typeface="Rozha One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9877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827584" y="915566"/>
            <a:ext cx="748883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Virtualisasi</a:t>
            </a: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113"/>
          <p:cNvSpPr txBox="1"/>
          <p:nvPr/>
        </p:nvSpPr>
        <p:spPr>
          <a:xfrm>
            <a:off x="1328413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0" name="Google Shape;1030;p113"/>
          <p:cNvSpPr txBox="1"/>
          <p:nvPr/>
        </p:nvSpPr>
        <p:spPr>
          <a:xfrm>
            <a:off x="4815588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1" name="Google Shape;1031;p113"/>
          <p:cNvSpPr txBox="1">
            <a:spLocks noGrp="1"/>
          </p:cNvSpPr>
          <p:nvPr>
            <p:ph type="body" idx="1"/>
          </p:nvPr>
        </p:nvSpPr>
        <p:spPr>
          <a:xfrm>
            <a:off x="971600" y="1647475"/>
            <a:ext cx="7128792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692150" algn="just">
              <a:buNone/>
            </a:pP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instalasi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virtualisasi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proses </a:t>
            </a:r>
            <a:r>
              <a:rPr lang="en-US" sz="1600" dirty="0" err="1"/>
              <a:t>menginstal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menjalankan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virtual yang </a:t>
            </a:r>
            <a:r>
              <a:rPr lang="en-US" sz="1600" dirty="0" err="1"/>
              <a:t>terisolasi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(</a:t>
            </a:r>
            <a:r>
              <a:rPr lang="en-US" sz="1600" dirty="0" err="1"/>
              <a:t>tuan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).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menjalankan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bersamaan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keras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memerlukan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keras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. Proses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bantuan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 </a:t>
            </a:r>
            <a:r>
              <a:rPr lang="en-US" sz="1600" dirty="0" err="1"/>
              <a:t>virtualisasi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VMware, </a:t>
            </a:r>
            <a:r>
              <a:rPr lang="en-US" sz="1600" dirty="0" err="1"/>
              <a:t>VirtualBox</a:t>
            </a:r>
            <a:r>
              <a:rPr lang="en-US" sz="1600" dirty="0"/>
              <a:t>, Hyper-V, </a:t>
            </a:r>
            <a:r>
              <a:rPr lang="en-US" sz="1600" dirty="0" err="1"/>
              <a:t>atau</a:t>
            </a:r>
            <a:r>
              <a:rPr lang="en-US" sz="1600" dirty="0"/>
              <a:t> KVM.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instalasi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virtualisasi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, </a:t>
            </a:r>
            <a:r>
              <a:rPr lang="en-US" sz="1600" dirty="0" err="1"/>
              <a:t>uji</a:t>
            </a:r>
            <a:r>
              <a:rPr lang="en-US" sz="1600" dirty="0"/>
              <a:t> </a:t>
            </a:r>
            <a:r>
              <a:rPr lang="en-US" sz="1600" dirty="0" err="1"/>
              <a:t>coba</a:t>
            </a:r>
            <a:r>
              <a:rPr lang="en-US" sz="1600" dirty="0"/>
              <a:t>, </a:t>
            </a:r>
            <a:r>
              <a:rPr lang="en-US" sz="1600" dirty="0" err="1"/>
              <a:t>isolasi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.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3728" y="1916956"/>
            <a:ext cx="455284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692400" algn="l"/>
                <a:tab pos="2959100" algn="l"/>
              </a:tabLst>
            </a:pPr>
            <a:r>
              <a:rPr lang="en-US" sz="2000" dirty="0">
                <a:solidFill>
                  <a:schemeClr val="bg2"/>
                </a:solidFill>
                <a:latin typeface="Barlow" charset="0"/>
              </a:rPr>
              <a:t>M </a:t>
            </a:r>
            <a:r>
              <a:rPr lang="en-US" sz="2000" dirty="0" err="1">
                <a:solidFill>
                  <a:schemeClr val="bg2"/>
                </a:solidFill>
                <a:latin typeface="Barlow" charset="0"/>
              </a:rPr>
              <a:t>Hashfi</a:t>
            </a:r>
            <a:r>
              <a:rPr lang="en-US" sz="2000" dirty="0">
                <a:solidFill>
                  <a:schemeClr val="bg2"/>
                </a:solidFill>
                <a:latin typeface="Barlow" charset="0"/>
              </a:rPr>
              <a:t> Fanny AYD  		(2207112576)</a:t>
            </a:r>
          </a:p>
          <a:p>
            <a:pPr>
              <a:tabLst>
                <a:tab pos="2692400" algn="l"/>
                <a:tab pos="2959100" algn="l"/>
              </a:tabLst>
            </a:pPr>
            <a:endParaRPr lang="en-US" sz="2000" dirty="0">
              <a:solidFill>
                <a:schemeClr val="bg2"/>
              </a:solidFill>
              <a:latin typeface="Barlow" charset="0"/>
            </a:endParaRPr>
          </a:p>
          <a:p>
            <a:pPr>
              <a:tabLst>
                <a:tab pos="2692400" algn="l"/>
                <a:tab pos="2959100" algn="l"/>
              </a:tabLst>
            </a:pPr>
            <a:r>
              <a:rPr lang="en-US" sz="2000" dirty="0" err="1">
                <a:solidFill>
                  <a:schemeClr val="bg2"/>
                </a:solidFill>
                <a:latin typeface="Barlow" charset="0"/>
              </a:rPr>
              <a:t>Rafly</a:t>
            </a:r>
            <a:r>
              <a:rPr lang="en-US" sz="20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Barlow" charset="0"/>
              </a:rPr>
              <a:t>Wirangga</a:t>
            </a:r>
            <a:r>
              <a:rPr lang="en-US" sz="2000" dirty="0">
                <a:solidFill>
                  <a:schemeClr val="bg2"/>
                </a:solidFill>
                <a:latin typeface="Barlow" charset="0"/>
              </a:rPr>
              <a:t>		(2207112577)</a:t>
            </a:r>
          </a:p>
          <a:p>
            <a:pPr>
              <a:tabLst>
                <a:tab pos="2692400" algn="l"/>
                <a:tab pos="2959100" algn="l"/>
              </a:tabLst>
            </a:pPr>
            <a:endParaRPr lang="en-US" sz="2000" dirty="0">
              <a:solidFill>
                <a:schemeClr val="bg2"/>
              </a:solidFill>
              <a:latin typeface="Barlow" charset="0"/>
            </a:endParaRPr>
          </a:p>
          <a:p>
            <a:pPr>
              <a:tabLst>
                <a:tab pos="2692400" algn="l"/>
                <a:tab pos="2959100" algn="l"/>
              </a:tabLst>
            </a:pPr>
            <a:r>
              <a:rPr lang="en-US" sz="2000" dirty="0" err="1">
                <a:solidFill>
                  <a:schemeClr val="bg2"/>
                </a:solidFill>
                <a:latin typeface="Barlow" charset="0"/>
              </a:rPr>
              <a:t>Najwa</a:t>
            </a:r>
            <a:r>
              <a:rPr lang="en-US" sz="20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Barlow" charset="0"/>
              </a:rPr>
              <a:t>Rokhan</a:t>
            </a:r>
            <a:r>
              <a:rPr lang="en-US" sz="20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Barlow" charset="0"/>
              </a:rPr>
              <a:t>Rusmana</a:t>
            </a:r>
            <a:r>
              <a:rPr lang="en-US" sz="2000" dirty="0">
                <a:solidFill>
                  <a:schemeClr val="bg2"/>
                </a:solidFill>
                <a:latin typeface="Barlow" charset="0"/>
              </a:rPr>
              <a:t> 		(2207112578)</a:t>
            </a:r>
          </a:p>
        </p:txBody>
      </p:sp>
      <p:sp>
        <p:nvSpPr>
          <p:cNvPr id="10" name="Google Shape;1023;p113"/>
          <p:cNvSpPr txBox="1">
            <a:spLocks/>
          </p:cNvSpPr>
          <p:nvPr/>
        </p:nvSpPr>
        <p:spPr>
          <a:xfrm>
            <a:off x="1403648" y="915566"/>
            <a:ext cx="5780546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zha One"/>
              <a:buNone/>
              <a:defRPr sz="58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601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1;p113"/>
          <p:cNvSpPr txBox="1">
            <a:spLocks/>
          </p:cNvSpPr>
          <p:nvPr/>
        </p:nvSpPr>
        <p:spPr>
          <a:xfrm>
            <a:off x="1043609" y="843558"/>
            <a:ext cx="7200800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6700" indent="-266700"/>
            <a:r>
              <a:rPr lang="en-US" sz="1800" dirty="0">
                <a:solidFill>
                  <a:schemeClr val="bg2"/>
                </a:solidFill>
                <a:latin typeface="Barlow" charset="0"/>
              </a:rPr>
              <a:t>Cara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melakukan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Metode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virtualisasi</a:t>
            </a:r>
            <a:endParaRPr lang="en-US" sz="1800" dirty="0">
              <a:solidFill>
                <a:schemeClr val="bg2"/>
              </a:solidFill>
              <a:latin typeface="Barlow" charset="0"/>
            </a:endParaRPr>
          </a:p>
          <a:p>
            <a:pPr marL="266700" indent="-266700"/>
            <a:endParaRPr lang="en-US" sz="1800" dirty="0">
              <a:solidFill>
                <a:schemeClr val="bg2"/>
              </a:solidFill>
              <a:latin typeface="Barlow" charset="0"/>
            </a:endParaRPr>
          </a:p>
          <a:p>
            <a:pPr algn="just">
              <a:tabLst>
                <a:tab pos="88900" algn="l"/>
                <a:tab pos="266700" algn="l"/>
              </a:tabLst>
            </a:pPr>
            <a:r>
              <a:rPr lang="en-US" dirty="0">
                <a:solidFill>
                  <a:schemeClr val="bg2"/>
                </a:solidFill>
                <a:latin typeface="Barlow" charset="0"/>
              </a:rPr>
              <a:t>1. 	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Unduh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instal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perangkat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lunak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virtualisasi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sesuai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dengan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		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ada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di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komputer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</a:p>
          <a:p>
            <a:pPr algn="just">
              <a:tabLst>
                <a:tab pos="88900" algn="l"/>
                <a:tab pos="266700" algn="l"/>
              </a:tabLst>
            </a:pPr>
            <a:r>
              <a:rPr lang="en-US" dirty="0">
                <a:solidFill>
                  <a:schemeClr val="bg2"/>
                </a:solidFill>
                <a:latin typeface="Barlow" charset="0"/>
              </a:rPr>
              <a:t>2. 	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Buat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mesin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virtual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dengan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mengatur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parameter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seperti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jumlah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RAM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dialokasikan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, 		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jumlah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CPU,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ruang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penyimpanan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digunakan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oleh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VM.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Pengguna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juga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		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memilih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akan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diinstal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di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dalam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VM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sebagai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“guest."</a:t>
            </a:r>
          </a:p>
          <a:p>
            <a:pPr marL="266700" indent="-266700" algn="just">
              <a:tabLst>
                <a:tab pos="88900" algn="l"/>
              </a:tabLst>
            </a:pPr>
            <a:r>
              <a:rPr lang="en-US" dirty="0">
                <a:solidFill>
                  <a:schemeClr val="bg2"/>
                </a:solidFill>
                <a:latin typeface="Barlow" charset="0"/>
              </a:rPr>
              <a:t>3. 	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Gunakan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media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(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misalnya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, file ISO)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untuk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menginstal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guest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dalam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VM. Proses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berlangsung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seperti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pada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perangkat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fisik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tetapi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ini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hanya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berjalan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dalam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lingkungan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virtual.</a:t>
            </a:r>
          </a:p>
          <a:p>
            <a:pPr marL="266700" indent="-266700" algn="just">
              <a:tabLst>
                <a:tab pos="88900" algn="l"/>
              </a:tabLst>
            </a:pPr>
            <a:r>
              <a:rPr lang="en-US" dirty="0">
                <a:solidFill>
                  <a:schemeClr val="bg2"/>
                </a:solidFill>
                <a:latin typeface="Barlow" charset="0"/>
              </a:rPr>
              <a:t>4.	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Setelah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instalasi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selesai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pengguna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dapat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mengkonfigurasi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guest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sesuai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kebutuhan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.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Ini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termasuk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menginstal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perangkat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lunak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tambahan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mengatur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pengaturan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jaringan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dan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melakukan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tindakan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konfigurasi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Barlow" charset="0"/>
              </a:rPr>
              <a:t>lainnya</a:t>
            </a:r>
            <a:r>
              <a:rPr lang="en-US" dirty="0">
                <a:solidFill>
                  <a:schemeClr val="bg2"/>
                </a:solidFill>
                <a:latin typeface="Barlow" charset="0"/>
              </a:rPr>
              <a:t>.</a:t>
            </a:r>
          </a:p>
          <a:p>
            <a:pPr marL="266700" indent="-266700" algn="just"/>
            <a:endParaRPr lang="en-US" sz="1600" dirty="0">
              <a:solidFill>
                <a:schemeClr val="bg2"/>
              </a:solidFill>
              <a:latin typeface="Barl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9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1;p113"/>
          <p:cNvSpPr txBox="1">
            <a:spLocks/>
          </p:cNvSpPr>
          <p:nvPr/>
        </p:nvSpPr>
        <p:spPr>
          <a:xfrm>
            <a:off x="251520" y="771550"/>
            <a:ext cx="7200800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6700" indent="-266700" algn="just"/>
            <a:endParaRPr lang="en-US" sz="1600" dirty="0">
              <a:solidFill>
                <a:schemeClr val="bg2"/>
              </a:solidFill>
              <a:latin typeface="Barlow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F1530-57E0-8088-B982-E2602067466F}"/>
              </a:ext>
            </a:extLst>
          </p:cNvPr>
          <p:cNvSpPr txBox="1"/>
          <p:nvPr/>
        </p:nvSpPr>
        <p:spPr>
          <a:xfrm>
            <a:off x="0" y="915566"/>
            <a:ext cx="89644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Aini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clean install</a:t>
            </a:r>
          </a:p>
          <a:p>
            <a:r>
              <a:rPr lang="en-US" dirty="0"/>
              <a:t>2. Elisa</a:t>
            </a:r>
          </a:p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Ketika </a:t>
            </a:r>
            <a:r>
              <a:rPr lang="en-US" dirty="0" err="1"/>
              <a:t>mempasrtisi</a:t>
            </a:r>
            <a:r>
              <a:rPr lang="en-US" dirty="0"/>
              <a:t> </a:t>
            </a:r>
            <a:r>
              <a:rPr lang="en-US" dirty="0" err="1"/>
              <a:t>harddisk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Stefen</a:t>
            </a:r>
            <a:endParaRPr lang="en-US" dirty="0"/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negative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mempartisi</a:t>
            </a:r>
            <a:r>
              <a:rPr lang="en-US" dirty="0"/>
              <a:t> </a:t>
            </a:r>
            <a:r>
              <a:rPr lang="en-US" dirty="0" err="1"/>
              <a:t>hdd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ssd</a:t>
            </a:r>
            <a:endParaRPr lang="en-US" dirty="0"/>
          </a:p>
          <a:p>
            <a:r>
              <a:rPr lang="en-US" dirty="0"/>
              <a:t>4. Kartika</a:t>
            </a:r>
          </a:p>
          <a:p>
            <a:r>
              <a:rPr lang="en-US" dirty="0" err="1"/>
              <a:t>Jelaskan</a:t>
            </a:r>
            <a:r>
              <a:rPr lang="en-US" dirty="0"/>
              <a:t> mana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system file NTFS dan </a:t>
            </a:r>
            <a:r>
              <a:rPr lang="en-US" dirty="0" err="1"/>
              <a:t>exFAT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windows</a:t>
            </a:r>
          </a:p>
          <a:p>
            <a:r>
              <a:rPr lang="en-US" dirty="0"/>
              <a:t>5. Ahmadi</a:t>
            </a:r>
          </a:p>
          <a:p>
            <a:r>
              <a:rPr lang="en-US" dirty="0" err="1"/>
              <a:t>Bagaimana</a:t>
            </a:r>
            <a:r>
              <a:rPr lang="en-US" dirty="0"/>
              <a:t> kalua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minimum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upgrade 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upgrade dan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dampaknya</a:t>
            </a:r>
            <a:endParaRPr lang="en-ID" dirty="0"/>
          </a:p>
          <a:p>
            <a:r>
              <a:rPr lang="en-ID"/>
              <a:t>6. Hidayat</a:t>
            </a:r>
            <a:endParaRPr lang="en-ID" dirty="0"/>
          </a:p>
          <a:p>
            <a:r>
              <a:rPr lang="en-ID" dirty="0" err="1"/>
              <a:t>Kenapa</a:t>
            </a:r>
            <a:r>
              <a:rPr lang="en-ID" dirty="0"/>
              <a:t> pada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harddisk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FAT32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93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1;p113"/>
          <p:cNvSpPr txBox="1">
            <a:spLocks/>
          </p:cNvSpPr>
          <p:nvPr/>
        </p:nvSpPr>
        <p:spPr>
          <a:xfrm>
            <a:off x="1013149" y="1923678"/>
            <a:ext cx="7200800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6700" indent="-266700" algn="ctr"/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Munif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, Abdul. 2013.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Sistem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Operasi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Teknologi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Informasi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dan</a:t>
            </a:r>
            <a:endParaRPr lang="en-US" sz="1800" dirty="0">
              <a:solidFill>
                <a:schemeClr val="bg2"/>
              </a:solidFill>
              <a:latin typeface="Barlow" charset="0"/>
            </a:endParaRPr>
          </a:p>
          <a:p>
            <a:pPr marL="266700" indent="-266700" algn="ctr"/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Komunikasi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. http://surl.li/dbmaw.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Kementerian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Pendidikan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&amp;</a:t>
            </a:r>
          </a:p>
          <a:p>
            <a:pPr marL="266700" indent="-266700" algn="ctr"/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Kebudayaan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Barlow" charset="0"/>
              </a:rPr>
              <a:t>Republik</a:t>
            </a:r>
            <a:r>
              <a:rPr lang="en-US" sz="1800" dirty="0">
                <a:solidFill>
                  <a:schemeClr val="bg2"/>
                </a:solidFill>
                <a:latin typeface="Barlow" charset="0"/>
              </a:rPr>
              <a:t> Indonesia.</a:t>
            </a:r>
            <a:endParaRPr lang="en-US" sz="1600" dirty="0">
              <a:solidFill>
                <a:schemeClr val="bg2"/>
              </a:solidFill>
              <a:latin typeface="Barlow" charset="0"/>
            </a:endParaRPr>
          </a:p>
        </p:txBody>
      </p:sp>
      <p:sp>
        <p:nvSpPr>
          <p:cNvPr id="5" name="Google Shape;1023;p113"/>
          <p:cNvSpPr txBox="1">
            <a:spLocks noGrp="1"/>
          </p:cNvSpPr>
          <p:nvPr>
            <p:ph type="title"/>
          </p:nvPr>
        </p:nvSpPr>
        <p:spPr>
          <a:xfrm>
            <a:off x="689115" y="987574"/>
            <a:ext cx="748883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br>
              <a:rPr lang="en-US" dirty="0"/>
            </a:br>
            <a:endParaRPr sz="2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9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p17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3280;p17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771;p171"/>
          <p:cNvSpPr txBox="1">
            <a:spLocks noGrp="1"/>
          </p:cNvSpPr>
          <p:nvPr>
            <p:ph type="title"/>
          </p:nvPr>
        </p:nvSpPr>
        <p:spPr>
          <a:xfrm>
            <a:off x="611560" y="1779662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dk1"/>
                </a:solidFill>
              </a:rPr>
              <a:t>THANKS!</a:t>
            </a:r>
            <a:endParaRPr sz="7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3;p113"/>
          <p:cNvSpPr txBox="1">
            <a:spLocks/>
          </p:cNvSpPr>
          <p:nvPr/>
        </p:nvSpPr>
        <p:spPr>
          <a:xfrm>
            <a:off x="2267744" y="1347614"/>
            <a:ext cx="5780546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zha One"/>
              <a:buNone/>
              <a:defRPr sz="58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File</a:t>
            </a:r>
            <a:endParaRPr lang="en-US" sz="2700" dirty="0"/>
          </a:p>
        </p:txBody>
      </p:sp>
      <p:sp>
        <p:nvSpPr>
          <p:cNvPr id="4" name="Google Shape;1101;p117"/>
          <p:cNvSpPr txBox="1">
            <a:spLocks/>
          </p:cNvSpPr>
          <p:nvPr/>
        </p:nvSpPr>
        <p:spPr>
          <a:xfrm>
            <a:off x="539552" y="1438154"/>
            <a:ext cx="1584176" cy="1925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0" dirty="0">
                <a:solidFill>
                  <a:schemeClr val="accent1"/>
                </a:solidFill>
                <a:latin typeface="Rozha One" charset="0"/>
                <a:cs typeface="Rozha One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22815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113"/>
          <p:cNvSpPr txBox="1"/>
          <p:nvPr/>
        </p:nvSpPr>
        <p:spPr>
          <a:xfrm>
            <a:off x="1328413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0" name="Google Shape;1030;p113"/>
          <p:cNvSpPr txBox="1"/>
          <p:nvPr/>
        </p:nvSpPr>
        <p:spPr>
          <a:xfrm>
            <a:off x="4815588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1" name="Google Shape;1031;p113"/>
          <p:cNvSpPr txBox="1">
            <a:spLocks noGrp="1"/>
          </p:cNvSpPr>
          <p:nvPr>
            <p:ph type="body" idx="1"/>
          </p:nvPr>
        </p:nvSpPr>
        <p:spPr>
          <a:xfrm>
            <a:off x="971600" y="1203598"/>
            <a:ext cx="7200800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sz="1600" b="1" dirty="0" err="1">
                <a:solidFill>
                  <a:schemeClr val="bg2"/>
                </a:solidFill>
              </a:rPr>
              <a:t>Partisi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Harddisk</a:t>
            </a:r>
            <a:endParaRPr lang="en-US" sz="1600" b="1" dirty="0">
              <a:solidFill>
                <a:schemeClr val="bg2"/>
              </a:solidFill>
            </a:endParaRPr>
          </a:p>
          <a:p>
            <a:pPr marL="114300" indent="0" algn="just"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pPr marL="114300" indent="692150" algn="just">
              <a:buNone/>
            </a:pPr>
            <a:r>
              <a:rPr lang="en-US" sz="1600" dirty="0" err="1"/>
              <a:t>Partisi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hard disk </a:t>
            </a:r>
            <a:r>
              <a:rPr lang="en-US" sz="1600" dirty="0" err="1"/>
              <a:t>adalah</a:t>
            </a:r>
            <a:r>
              <a:rPr lang="en-US" sz="1600" dirty="0"/>
              <a:t> proses </a:t>
            </a:r>
            <a:r>
              <a:rPr lang="en-US" sz="1600" dirty="0" err="1"/>
              <a:t>pembagian</a:t>
            </a:r>
            <a:r>
              <a:rPr lang="en-US" sz="1600" dirty="0"/>
              <a:t> hard disk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yang </a:t>
            </a:r>
            <a:r>
              <a:rPr lang="en-US" sz="1600" dirty="0" err="1"/>
              <a:t>terpisah</a:t>
            </a:r>
            <a:r>
              <a:rPr lang="en-US" sz="1600" dirty="0"/>
              <a:t>.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partisi</a:t>
            </a:r>
            <a:r>
              <a:rPr lang="en-US" sz="1600" dirty="0"/>
              <a:t> </a:t>
            </a:r>
            <a:r>
              <a:rPr lang="en-US" sz="1600" dirty="0" err="1"/>
              <a:t>berperan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unit </a:t>
            </a:r>
            <a:r>
              <a:rPr lang="en-US" sz="1600" dirty="0" err="1"/>
              <a:t>penyimpanan</a:t>
            </a:r>
            <a:r>
              <a:rPr lang="en-US" sz="1600" dirty="0"/>
              <a:t> yang </a:t>
            </a:r>
            <a:r>
              <a:rPr lang="en-US" sz="1600" dirty="0" err="1"/>
              <a:t>terpisah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filenya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mengatur</a:t>
            </a:r>
            <a:r>
              <a:rPr lang="en-US" sz="1600" dirty="0"/>
              <a:t> data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terstruktur</a:t>
            </a:r>
            <a:r>
              <a:rPr lang="en-US" sz="1600" dirty="0"/>
              <a:t>, </a:t>
            </a:r>
            <a:r>
              <a:rPr lang="en-US" sz="1600" dirty="0" err="1"/>
              <a:t>mengisolasi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data </a:t>
            </a:r>
            <a:r>
              <a:rPr lang="en-US" sz="1600" dirty="0" err="1"/>
              <a:t>pengguna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bahkan</a:t>
            </a:r>
            <a:r>
              <a:rPr lang="en-US" sz="1600" dirty="0"/>
              <a:t> </a:t>
            </a:r>
            <a:r>
              <a:rPr lang="en-US" sz="1600" dirty="0" err="1"/>
              <a:t>menginstal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hard disk yang </a:t>
            </a:r>
            <a:r>
              <a:rPr lang="en-US" sz="1600" dirty="0" err="1"/>
              <a:t>sama</a:t>
            </a:r>
            <a:r>
              <a:rPr lang="en-US" sz="1600" dirty="0"/>
              <a:t>.</a:t>
            </a:r>
          </a:p>
          <a:p>
            <a:pPr marL="114300" indent="0"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1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17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1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17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31;p113"/>
          <p:cNvSpPr txBox="1">
            <a:spLocks/>
          </p:cNvSpPr>
          <p:nvPr/>
        </p:nvSpPr>
        <p:spPr>
          <a:xfrm>
            <a:off x="1012301" y="821271"/>
            <a:ext cx="7200800" cy="206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342900" indent="-257175" algn="l"/>
            <a:r>
              <a:rPr lang="en-US" sz="1500" dirty="0">
                <a:solidFill>
                  <a:schemeClr val="bg2"/>
                </a:solidFill>
              </a:rPr>
              <a:t>Cara </a:t>
            </a:r>
            <a:r>
              <a:rPr lang="en-US" sz="1500" dirty="0" err="1">
                <a:solidFill>
                  <a:schemeClr val="bg2"/>
                </a:solidFill>
              </a:rPr>
              <a:t>mempartisi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harddisk</a:t>
            </a:r>
            <a:r>
              <a:rPr lang="en-US" sz="1500" dirty="0">
                <a:solidFill>
                  <a:schemeClr val="bg2"/>
                </a:solidFill>
              </a:rPr>
              <a:t>:</a:t>
            </a:r>
          </a:p>
          <a:p>
            <a:pPr marL="342900" indent="-257175" algn="l"/>
            <a:endParaRPr lang="en-US" sz="1500" dirty="0">
              <a:solidFill>
                <a:schemeClr val="bg2"/>
              </a:solidFill>
            </a:endParaRPr>
          </a:p>
          <a:p>
            <a:pPr marL="428625" algn="just">
              <a:buFont typeface="Arial" pitchFamily="34" charset="0"/>
              <a:buChar char="•"/>
            </a:pPr>
            <a:r>
              <a:rPr lang="en-US" sz="1500" dirty="0" err="1">
                <a:solidFill>
                  <a:schemeClr val="bg2"/>
                </a:solidFill>
              </a:rPr>
              <a:t>Buka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b="1" dirty="0">
                <a:solidFill>
                  <a:schemeClr val="bg2"/>
                </a:solidFill>
              </a:rPr>
              <a:t>Disk Management </a:t>
            </a:r>
            <a:r>
              <a:rPr lang="en-US" sz="1500" dirty="0" err="1">
                <a:solidFill>
                  <a:schemeClr val="bg2"/>
                </a:solidFill>
              </a:rPr>
              <a:t>dengan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menekan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b="1" dirty="0">
                <a:solidFill>
                  <a:schemeClr val="bg2"/>
                </a:solidFill>
              </a:rPr>
              <a:t>‘Win + X’ </a:t>
            </a:r>
            <a:r>
              <a:rPr lang="en-US" sz="1500" dirty="0" err="1">
                <a:solidFill>
                  <a:schemeClr val="bg2"/>
                </a:solidFill>
              </a:rPr>
              <a:t>pada</a:t>
            </a:r>
            <a:r>
              <a:rPr lang="en-US" sz="1500" dirty="0">
                <a:solidFill>
                  <a:schemeClr val="bg2"/>
                </a:solidFill>
              </a:rPr>
              <a:t> keyboard,</a:t>
            </a:r>
          </a:p>
          <a:p>
            <a:pPr marL="428625" algn="just">
              <a:buFont typeface="Arial" pitchFamily="34" charset="0"/>
              <a:buChar char="•"/>
            </a:pPr>
            <a:r>
              <a:rPr lang="en-US" sz="1500" dirty="0" err="1">
                <a:solidFill>
                  <a:schemeClr val="bg2"/>
                </a:solidFill>
              </a:rPr>
              <a:t>Pada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jendela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b="1" dirty="0">
                <a:solidFill>
                  <a:schemeClr val="bg2"/>
                </a:solidFill>
              </a:rPr>
              <a:t>Disk Management </a:t>
            </a:r>
            <a:r>
              <a:rPr lang="en-US" sz="1500" dirty="0" err="1">
                <a:solidFill>
                  <a:schemeClr val="bg2"/>
                </a:solidFill>
              </a:rPr>
              <a:t>akan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terlihat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semua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daftar</a:t>
            </a:r>
            <a:r>
              <a:rPr lang="en-US" sz="1500" dirty="0">
                <a:solidFill>
                  <a:schemeClr val="bg2"/>
                </a:solidFill>
              </a:rPr>
              <a:t> disk yang </a:t>
            </a:r>
            <a:r>
              <a:rPr lang="en-US" sz="1500" dirty="0" err="1">
                <a:solidFill>
                  <a:schemeClr val="bg2"/>
                </a:solidFill>
              </a:rPr>
              <a:t>terhubung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ke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perangkat</a:t>
            </a:r>
            <a:r>
              <a:rPr lang="en-US" sz="1500" dirty="0">
                <a:solidFill>
                  <a:schemeClr val="bg2"/>
                </a:solidFill>
              </a:rPr>
              <a:t>. </a:t>
            </a:r>
            <a:r>
              <a:rPr lang="en-US" sz="1500" dirty="0" err="1">
                <a:solidFill>
                  <a:schemeClr val="bg2"/>
                </a:solidFill>
              </a:rPr>
              <a:t>Pilih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ruang</a:t>
            </a:r>
            <a:r>
              <a:rPr lang="en-US" sz="1500" dirty="0">
                <a:solidFill>
                  <a:schemeClr val="bg2"/>
                </a:solidFill>
              </a:rPr>
              <a:t> yang </a:t>
            </a:r>
            <a:r>
              <a:rPr lang="en-US" sz="1500" dirty="0" err="1">
                <a:solidFill>
                  <a:schemeClr val="bg2"/>
                </a:solidFill>
              </a:rPr>
              <a:t>akan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dipartisi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dengan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mengklik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kanan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pada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bagian</a:t>
            </a:r>
            <a:r>
              <a:rPr lang="en-US" sz="1500" dirty="0">
                <a:solidFill>
                  <a:schemeClr val="bg2"/>
                </a:solidFill>
              </a:rPr>
              <a:t> yang </a:t>
            </a:r>
            <a:r>
              <a:rPr lang="en-US" sz="1500" dirty="0" err="1">
                <a:solidFill>
                  <a:schemeClr val="bg2"/>
                </a:solidFill>
              </a:rPr>
              <a:t>belum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dialokasi</a:t>
            </a:r>
            <a:r>
              <a:rPr lang="en-US" sz="1500" dirty="0">
                <a:solidFill>
                  <a:schemeClr val="bg2"/>
                </a:solidFill>
              </a:rPr>
              <a:t>.</a:t>
            </a:r>
          </a:p>
          <a:p>
            <a:pPr marL="428625" algn="just">
              <a:buFont typeface="Arial" pitchFamily="34" charset="0"/>
              <a:buChar char="•"/>
            </a:pPr>
            <a:r>
              <a:rPr lang="en-US" sz="1500" dirty="0" err="1">
                <a:solidFill>
                  <a:schemeClr val="bg2"/>
                </a:solidFill>
              </a:rPr>
              <a:t>Pilih</a:t>
            </a:r>
            <a:r>
              <a:rPr lang="en-US" sz="1500" dirty="0">
                <a:solidFill>
                  <a:schemeClr val="bg2"/>
                </a:solidFill>
              </a:rPr>
              <a:t> ‘</a:t>
            </a:r>
            <a:r>
              <a:rPr lang="en-US" sz="1500" b="1" dirty="0">
                <a:solidFill>
                  <a:schemeClr val="bg2"/>
                </a:solidFill>
              </a:rPr>
              <a:t>New Simple Volume</a:t>
            </a:r>
            <a:r>
              <a:rPr lang="en-US" sz="1500" dirty="0">
                <a:solidFill>
                  <a:schemeClr val="bg2"/>
                </a:solidFill>
              </a:rPr>
              <a:t>’ </a:t>
            </a:r>
            <a:r>
              <a:rPr lang="en-US" sz="1500" dirty="0" err="1">
                <a:solidFill>
                  <a:schemeClr val="bg2"/>
                </a:solidFill>
              </a:rPr>
              <a:t>pada</a:t>
            </a:r>
            <a:r>
              <a:rPr lang="en-US" sz="1500" dirty="0">
                <a:solidFill>
                  <a:schemeClr val="bg2"/>
                </a:solidFill>
              </a:rPr>
              <a:t> menu yang </a:t>
            </a:r>
            <a:r>
              <a:rPr lang="en-US" sz="1500" dirty="0" err="1">
                <a:solidFill>
                  <a:schemeClr val="bg2"/>
                </a:solidFill>
              </a:rPr>
              <a:t>muncul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ikuti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panduan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dalam</a:t>
            </a:r>
            <a:r>
              <a:rPr lang="en-US" sz="1500" dirty="0">
                <a:solidFill>
                  <a:schemeClr val="bg2"/>
                </a:solidFill>
              </a:rPr>
              <a:t> wizard. </a:t>
            </a:r>
            <a:r>
              <a:rPr lang="en-US" sz="1500" dirty="0" err="1">
                <a:solidFill>
                  <a:schemeClr val="bg2"/>
                </a:solidFill>
              </a:rPr>
              <a:t>Tahap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ini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berguna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untuk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mengatur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ukuran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partisi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memilih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sistem</a:t>
            </a:r>
            <a:r>
              <a:rPr lang="en-US" sz="1500" dirty="0">
                <a:solidFill>
                  <a:schemeClr val="bg2"/>
                </a:solidFill>
              </a:rPr>
              <a:t> file yang </a:t>
            </a:r>
            <a:r>
              <a:rPr lang="en-US" sz="1500" dirty="0" err="1">
                <a:solidFill>
                  <a:schemeClr val="bg2"/>
                </a:solidFill>
              </a:rPr>
              <a:t>akan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digunakan</a:t>
            </a:r>
            <a:endParaRPr lang="en-US" sz="1500" dirty="0">
              <a:solidFill>
                <a:schemeClr val="bg2"/>
              </a:solidFill>
            </a:endParaRPr>
          </a:p>
          <a:p>
            <a:pPr marL="428625" algn="just">
              <a:buFont typeface="Arial" pitchFamily="34" charset="0"/>
              <a:buChar char="•"/>
            </a:pPr>
            <a:r>
              <a:rPr lang="en-US" sz="1500" dirty="0" err="1">
                <a:solidFill>
                  <a:schemeClr val="bg2"/>
                </a:solidFill>
              </a:rPr>
              <a:t>Setelah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partisi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dibuat</a:t>
            </a:r>
            <a:r>
              <a:rPr lang="en-US" sz="1500" dirty="0">
                <a:solidFill>
                  <a:schemeClr val="bg2"/>
                </a:solidFill>
              </a:rPr>
              <a:t>, </a:t>
            </a:r>
            <a:r>
              <a:rPr lang="en-US" sz="1500" dirty="0" err="1">
                <a:solidFill>
                  <a:schemeClr val="bg2"/>
                </a:solidFill>
              </a:rPr>
              <a:t>Anda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akan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memiliki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opsi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untuk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memformatnya</a:t>
            </a:r>
            <a:r>
              <a:rPr lang="en-US" sz="1500" dirty="0">
                <a:solidFill>
                  <a:schemeClr val="bg2"/>
                </a:solidFill>
              </a:rPr>
              <a:t>. </a:t>
            </a:r>
            <a:r>
              <a:rPr lang="en-US" sz="1500" dirty="0" err="1">
                <a:solidFill>
                  <a:schemeClr val="bg2"/>
                </a:solidFill>
              </a:rPr>
              <a:t>Pilih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opsi</a:t>
            </a:r>
            <a:r>
              <a:rPr lang="en-US" sz="1500" dirty="0">
                <a:solidFill>
                  <a:schemeClr val="bg2"/>
                </a:solidFill>
              </a:rPr>
              <a:t> "</a:t>
            </a:r>
            <a:r>
              <a:rPr lang="en-US" sz="1500" b="1" dirty="0">
                <a:solidFill>
                  <a:schemeClr val="bg2"/>
                </a:solidFill>
              </a:rPr>
              <a:t>Format this volume with the following settings</a:t>
            </a:r>
            <a:r>
              <a:rPr lang="en-US" sz="1500" dirty="0">
                <a:solidFill>
                  <a:schemeClr val="bg2"/>
                </a:solidFill>
              </a:rPr>
              <a:t>" </a:t>
            </a:r>
            <a:r>
              <a:rPr lang="en-US" sz="1500" dirty="0" err="1">
                <a:solidFill>
                  <a:schemeClr val="bg2"/>
                </a:solidFill>
              </a:rPr>
              <a:t>dan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klik</a:t>
            </a:r>
            <a:r>
              <a:rPr lang="en-US" sz="1500" dirty="0">
                <a:solidFill>
                  <a:schemeClr val="bg2"/>
                </a:solidFill>
              </a:rPr>
              <a:t> ‘Next’</a:t>
            </a:r>
          </a:p>
          <a:p>
            <a:pPr marL="428625" algn="just">
              <a:buFont typeface="Arial" pitchFamily="34" charset="0"/>
              <a:buChar char="•"/>
            </a:pPr>
            <a:r>
              <a:rPr lang="en-US" sz="1500" dirty="0" err="1">
                <a:solidFill>
                  <a:schemeClr val="bg2"/>
                </a:solidFill>
              </a:rPr>
              <a:t>Ikuti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petunjuk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selanjutnya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dalam</a:t>
            </a:r>
            <a:r>
              <a:rPr lang="en-US" sz="1500" dirty="0">
                <a:solidFill>
                  <a:schemeClr val="bg2"/>
                </a:solidFill>
              </a:rPr>
              <a:t> wizard, </a:t>
            </a:r>
            <a:r>
              <a:rPr lang="en-US" sz="1500" dirty="0" err="1">
                <a:solidFill>
                  <a:schemeClr val="bg2"/>
                </a:solidFill>
              </a:rPr>
              <a:t>dan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klik</a:t>
            </a:r>
            <a:r>
              <a:rPr lang="en-US" sz="1500" dirty="0">
                <a:solidFill>
                  <a:schemeClr val="bg2"/>
                </a:solidFill>
              </a:rPr>
              <a:t> ‘Finish’ </a:t>
            </a:r>
            <a:r>
              <a:rPr lang="en-US" sz="1500" dirty="0" err="1">
                <a:solidFill>
                  <a:schemeClr val="bg2"/>
                </a:solidFill>
              </a:rPr>
              <a:t>untuk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menyelesaikan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pembuatan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partisi</a:t>
            </a:r>
            <a:r>
              <a:rPr lang="en-US" sz="1500" dirty="0">
                <a:solidFill>
                  <a:schemeClr val="bg2"/>
                </a:solidFill>
              </a:rPr>
              <a:t>. </a:t>
            </a:r>
            <a:r>
              <a:rPr lang="en-US" sz="1500" dirty="0" err="1">
                <a:solidFill>
                  <a:schemeClr val="bg2"/>
                </a:solidFill>
              </a:rPr>
              <a:t>Partisi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baru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Anda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sekarang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siap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digunakan</a:t>
            </a:r>
            <a:r>
              <a:rPr lang="en-US" sz="1500" dirty="0">
                <a:solidFill>
                  <a:schemeClr val="bg2"/>
                </a:solidFill>
              </a:rPr>
              <a:t>.</a:t>
            </a:r>
          </a:p>
          <a:p>
            <a:pPr marL="342900" indent="-228600" algn="just">
              <a:buAutoNum type="arabicPeriod"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0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1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11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31;p113"/>
          <p:cNvSpPr txBox="1">
            <a:spLocks/>
          </p:cNvSpPr>
          <p:nvPr/>
        </p:nvSpPr>
        <p:spPr>
          <a:xfrm>
            <a:off x="441480" y="720750"/>
            <a:ext cx="8070341" cy="206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indent="-368300" algn="l"/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:</a:t>
            </a:r>
          </a:p>
          <a:p>
            <a:pPr algn="l"/>
            <a:endParaRPr lang="en-US" dirty="0"/>
          </a:p>
          <a:p>
            <a:pPr marL="1885950" indent="-1797050" algn="l"/>
            <a:r>
              <a:rPr lang="en-US" b="1" dirty="0" err="1"/>
              <a:t>Manajemen</a:t>
            </a:r>
            <a:r>
              <a:rPr lang="en-US" b="1" dirty="0"/>
              <a:t> Data	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.</a:t>
            </a:r>
          </a:p>
          <a:p>
            <a:pPr marL="1885950" indent="-1797050" algn="l"/>
            <a:endParaRPr lang="en-US" dirty="0"/>
          </a:p>
          <a:p>
            <a:pPr marL="1885950" indent="-1797050" algn="l"/>
            <a:r>
              <a:rPr lang="en-US" dirty="0"/>
              <a:t> </a:t>
            </a:r>
            <a:r>
              <a:rPr lang="en-US" b="1" dirty="0"/>
              <a:t>Dual Boot	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</a:t>
            </a:r>
          </a:p>
          <a:p>
            <a:pPr marL="1885950" indent="-1797050" algn="l"/>
            <a:endParaRPr lang="en-US" dirty="0"/>
          </a:p>
          <a:p>
            <a:pPr marL="1885950" indent="-1797050" algn="l"/>
            <a:r>
              <a:rPr lang="en-US" b="1" dirty="0" err="1"/>
              <a:t>Kinerja</a:t>
            </a:r>
            <a:r>
              <a:rPr lang="en-US" b="1" dirty="0"/>
              <a:t>	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mempartisi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mempartisi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 solid state drive (SSD),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fragmentasi</a:t>
            </a:r>
            <a:r>
              <a:rPr lang="en-US" dirty="0"/>
              <a:t> data.</a:t>
            </a:r>
          </a:p>
          <a:p>
            <a:pPr marL="1885950" indent="-1797050" algn="l"/>
            <a:endParaRPr lang="en-US" dirty="0"/>
          </a:p>
          <a:p>
            <a:pPr marL="1885950" indent="-1797050" algn="l"/>
            <a:r>
              <a:rPr lang="en-US" b="1" dirty="0" err="1"/>
              <a:t>Keamanan</a:t>
            </a:r>
            <a:r>
              <a:rPr lang="en-US" b="1" dirty="0"/>
              <a:t>	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terinfeksi</a:t>
            </a:r>
            <a:r>
              <a:rPr lang="en-US" dirty="0"/>
              <a:t> malware,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  <a:p>
            <a:pPr marL="114300" indent="0"/>
            <a:endParaRPr lang="en-US" sz="1500" dirty="0"/>
          </a:p>
          <a:p>
            <a:pPr marL="114300" indent="0"/>
            <a:endParaRPr lang="en-US" sz="1200" dirty="0"/>
          </a:p>
          <a:p>
            <a:pPr marL="0" indent="0" algn="l"/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1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31;p113"/>
          <p:cNvSpPr txBox="1">
            <a:spLocks noGrp="1"/>
          </p:cNvSpPr>
          <p:nvPr>
            <p:ph type="body" idx="1"/>
          </p:nvPr>
        </p:nvSpPr>
        <p:spPr>
          <a:xfrm>
            <a:off x="1043609" y="1203598"/>
            <a:ext cx="7056784" cy="206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 err="1">
                <a:solidFill>
                  <a:schemeClr val="bg2"/>
                </a:solidFill>
              </a:rPr>
              <a:t>Sistem</a:t>
            </a:r>
            <a:r>
              <a:rPr lang="en-US" sz="1600" b="1" dirty="0">
                <a:solidFill>
                  <a:schemeClr val="bg2"/>
                </a:solidFill>
              </a:rPr>
              <a:t> File</a:t>
            </a:r>
          </a:p>
          <a:p>
            <a:pPr marL="114300" indent="0"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pPr marL="114300" indent="692150" algn="just">
              <a:buNone/>
            </a:pPr>
            <a:r>
              <a:rPr lang="en-US" sz="1600" dirty="0" err="1">
                <a:solidFill>
                  <a:schemeClr val="bg2"/>
                </a:solidFill>
              </a:rPr>
              <a:t>Sistem</a:t>
            </a:r>
            <a:r>
              <a:rPr lang="en-US" sz="1600" dirty="0">
                <a:solidFill>
                  <a:schemeClr val="bg2"/>
                </a:solidFill>
              </a:rPr>
              <a:t> file </a:t>
            </a:r>
            <a:r>
              <a:rPr lang="en-US" sz="1600" dirty="0" err="1">
                <a:solidFill>
                  <a:schemeClr val="bg2"/>
                </a:solidFill>
              </a:rPr>
              <a:t>adalah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cara</a:t>
            </a:r>
            <a:r>
              <a:rPr lang="en-US" sz="1600" dirty="0">
                <a:solidFill>
                  <a:schemeClr val="bg2"/>
                </a:solidFill>
              </a:rPr>
              <a:t> data </a:t>
            </a:r>
            <a:r>
              <a:rPr lang="en-US" sz="1600" dirty="0" err="1">
                <a:solidFill>
                  <a:schemeClr val="bg2"/>
                </a:solidFill>
              </a:rPr>
              <a:t>disimpan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diorganisasi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dan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diakses</a:t>
            </a:r>
            <a:r>
              <a:rPr lang="en-US" sz="1600" dirty="0">
                <a:solidFill>
                  <a:schemeClr val="bg2"/>
                </a:solidFill>
              </a:rPr>
              <a:t> di </a:t>
            </a:r>
            <a:r>
              <a:rPr lang="en-US" sz="1600" dirty="0" err="1">
                <a:solidFill>
                  <a:schemeClr val="bg2"/>
                </a:solidFill>
              </a:rPr>
              <a:t>dalam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suatu</a:t>
            </a:r>
            <a:r>
              <a:rPr lang="en-US" sz="1600" dirty="0">
                <a:solidFill>
                  <a:schemeClr val="bg2"/>
                </a:solidFill>
              </a:rPr>
              <a:t> media </a:t>
            </a:r>
            <a:r>
              <a:rPr lang="en-US" sz="1600" dirty="0" err="1">
                <a:solidFill>
                  <a:schemeClr val="bg2"/>
                </a:solidFill>
              </a:rPr>
              <a:t>penyimpanan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  <a:r>
              <a:rPr lang="en-US" sz="1600" dirty="0" err="1">
                <a:solidFill>
                  <a:schemeClr val="bg2"/>
                </a:solidFill>
              </a:rPr>
              <a:t>Setiap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partisi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harddisk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memiliki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sistem</a:t>
            </a:r>
            <a:r>
              <a:rPr lang="en-US" sz="1600" dirty="0">
                <a:solidFill>
                  <a:schemeClr val="bg2"/>
                </a:solidFill>
              </a:rPr>
              <a:t> file yang </a:t>
            </a:r>
            <a:r>
              <a:rPr lang="en-US" sz="1600" dirty="0" err="1">
                <a:solidFill>
                  <a:schemeClr val="bg2"/>
                </a:solidFill>
              </a:rPr>
              <a:t>berbeda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  <a:r>
              <a:rPr lang="en-US" sz="1600" dirty="0" err="1">
                <a:solidFill>
                  <a:schemeClr val="bg2"/>
                </a:solidFill>
              </a:rPr>
              <a:t>Sistem</a:t>
            </a:r>
            <a:r>
              <a:rPr lang="en-US" sz="1600" dirty="0">
                <a:solidFill>
                  <a:schemeClr val="bg2"/>
                </a:solidFill>
              </a:rPr>
              <a:t> file </a:t>
            </a:r>
            <a:r>
              <a:rPr lang="en-US" sz="1600" dirty="0" err="1">
                <a:solidFill>
                  <a:schemeClr val="bg2"/>
                </a:solidFill>
              </a:rPr>
              <a:t>menentukan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cara</a:t>
            </a:r>
            <a:r>
              <a:rPr lang="en-US" sz="1600" dirty="0">
                <a:solidFill>
                  <a:schemeClr val="bg2"/>
                </a:solidFill>
              </a:rPr>
              <a:t> data </a:t>
            </a:r>
            <a:r>
              <a:rPr lang="en-US" sz="1600" dirty="0" err="1">
                <a:solidFill>
                  <a:schemeClr val="bg2"/>
                </a:solidFill>
              </a:rPr>
              <a:t>disimpan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seperti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bagaimana</a:t>
            </a:r>
            <a:r>
              <a:rPr lang="en-US" sz="1600" dirty="0">
                <a:solidFill>
                  <a:schemeClr val="bg2"/>
                </a:solidFill>
              </a:rPr>
              <a:t> file </a:t>
            </a:r>
            <a:r>
              <a:rPr lang="en-US" sz="1600" dirty="0" err="1">
                <a:solidFill>
                  <a:schemeClr val="bg2"/>
                </a:solidFill>
              </a:rPr>
              <a:t>dan</a:t>
            </a:r>
            <a:r>
              <a:rPr lang="en-US" sz="1600" dirty="0">
                <a:solidFill>
                  <a:schemeClr val="bg2"/>
                </a:solidFill>
              </a:rPr>
              <a:t> folder </a:t>
            </a:r>
            <a:r>
              <a:rPr lang="en-US" sz="1600" dirty="0" err="1">
                <a:solidFill>
                  <a:schemeClr val="bg2"/>
                </a:solidFill>
              </a:rPr>
              <a:t>diorganisasi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dan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bagaimana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hak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akses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diberikan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kepada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pengguna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grup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  <a:r>
              <a:rPr lang="en-US" sz="1600" dirty="0" err="1">
                <a:solidFill>
                  <a:schemeClr val="bg2"/>
                </a:solidFill>
              </a:rPr>
              <a:t>Ini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juga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memengaruhi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kinerja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penyimpanan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fitur</a:t>
            </a:r>
            <a:r>
              <a:rPr lang="en-US" sz="1600" dirty="0">
                <a:solidFill>
                  <a:schemeClr val="bg2"/>
                </a:solidFill>
              </a:rPr>
              <a:t> yang </a:t>
            </a:r>
            <a:r>
              <a:rPr lang="en-US" sz="1600" dirty="0" err="1">
                <a:solidFill>
                  <a:schemeClr val="bg2"/>
                </a:solidFill>
              </a:rPr>
              <a:t>tersedia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seperti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dukungan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untuk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berkas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besar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dan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sebagainya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114300" indent="0" algn="just"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31;p113"/>
          <p:cNvSpPr txBox="1">
            <a:spLocks/>
          </p:cNvSpPr>
          <p:nvPr/>
        </p:nvSpPr>
        <p:spPr>
          <a:xfrm>
            <a:off x="539552" y="616992"/>
            <a:ext cx="8070341" cy="206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52400" indent="0" algn="l"/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file yang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:</a:t>
            </a:r>
          </a:p>
          <a:p>
            <a:pPr marL="152400" indent="0" algn="l"/>
            <a:endParaRPr lang="en-US" sz="1600" dirty="0"/>
          </a:p>
          <a:p>
            <a:pPr marL="1885950" indent="-1708150" algn="l"/>
            <a:r>
              <a:rPr lang="en-US" sz="1600" b="1" dirty="0"/>
              <a:t>NTFS</a:t>
            </a:r>
            <a:r>
              <a:rPr lang="en-US" sz="1600" dirty="0"/>
              <a:t>                        	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Windows.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izin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file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keamanan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.</a:t>
            </a:r>
          </a:p>
          <a:p>
            <a:pPr marL="1885950" indent="-1708150" algn="l"/>
            <a:endParaRPr lang="en-US" sz="1600" dirty="0"/>
          </a:p>
          <a:p>
            <a:pPr marL="1885950" indent="-1708150" algn="l"/>
            <a:r>
              <a:rPr lang="en-US" sz="1600" b="1" dirty="0"/>
              <a:t>FAT32</a:t>
            </a:r>
            <a:r>
              <a:rPr lang="en-US" sz="1600" dirty="0"/>
              <a:t>                     	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USB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kartu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.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izin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file yang </a:t>
            </a:r>
            <a:r>
              <a:rPr lang="en-US" sz="1600" dirty="0" err="1"/>
              <a:t>canggih</a:t>
            </a:r>
            <a:r>
              <a:rPr lang="en-US" sz="1600" dirty="0"/>
              <a:t>.</a:t>
            </a:r>
          </a:p>
          <a:p>
            <a:pPr marL="1885950" indent="-1708150" algn="l"/>
            <a:endParaRPr lang="en-US" sz="1600" dirty="0"/>
          </a:p>
          <a:p>
            <a:pPr marL="1885950" indent="-1708150" algn="l"/>
            <a:r>
              <a:rPr lang="en-US" sz="1600" b="1" dirty="0"/>
              <a:t>ext4</a:t>
            </a:r>
            <a:r>
              <a:rPr lang="en-US" sz="1600" dirty="0"/>
              <a:t>                          	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Linux.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fitur-fitur</a:t>
            </a:r>
            <a:r>
              <a:rPr lang="en-US" sz="1600" dirty="0"/>
              <a:t> </a:t>
            </a:r>
            <a:r>
              <a:rPr lang="en-US" sz="1600" dirty="0" err="1"/>
              <a:t>canggih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jurnal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pemulihan</a:t>
            </a:r>
            <a:r>
              <a:rPr lang="en-US" sz="1600" dirty="0"/>
              <a:t> data.</a:t>
            </a:r>
            <a:br>
              <a:rPr lang="en-US" sz="1600" dirty="0"/>
            </a:br>
            <a:endParaRPr lang="en-US" sz="1600" dirty="0"/>
          </a:p>
          <a:p>
            <a:pPr marL="1885950" indent="-1708150" algn="l"/>
            <a:r>
              <a:rPr lang="en-US" sz="1600" b="1" dirty="0"/>
              <a:t>HFS+ </a:t>
            </a:r>
            <a:r>
              <a:rPr lang="en-US" sz="1600" b="1" dirty="0" err="1"/>
              <a:t>atau</a:t>
            </a:r>
            <a:r>
              <a:rPr lang="en-US" sz="1600" b="1" dirty="0"/>
              <a:t> APFS</a:t>
            </a:r>
            <a:r>
              <a:rPr lang="en-US" sz="1600" dirty="0"/>
              <a:t> 	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macOS</a:t>
            </a:r>
            <a:r>
              <a:rPr lang="en-US" sz="1600" dirty="0"/>
              <a:t>. APFS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file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efisien</a:t>
            </a:r>
            <a:r>
              <a:rPr lang="en-US" sz="1600" dirty="0"/>
              <a:t>.</a:t>
            </a:r>
          </a:p>
          <a:p>
            <a:pPr marL="1885950" indent="-1708150" algn="l"/>
            <a:endParaRPr lang="en-US" sz="1600" dirty="0"/>
          </a:p>
          <a:p>
            <a:pPr marL="1885950" indent="-1708150" algn="l"/>
            <a:r>
              <a:rPr lang="en-US" sz="1600" dirty="0"/>
              <a:t> </a:t>
            </a:r>
            <a:r>
              <a:rPr lang="en-US" sz="1600" b="1" dirty="0" err="1"/>
              <a:t>exFAT</a:t>
            </a:r>
            <a:r>
              <a:rPr lang="en-US" sz="1600" dirty="0"/>
              <a:t>                    	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berbagi</a:t>
            </a:r>
            <a:r>
              <a:rPr lang="en-US" sz="1600" dirty="0"/>
              <a:t> data </a:t>
            </a:r>
            <a:r>
              <a:rPr lang="en-US" sz="1600" dirty="0" err="1"/>
              <a:t>antara</a:t>
            </a:r>
            <a:r>
              <a:rPr lang="en-US" sz="1600" dirty="0"/>
              <a:t> Windows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macOS</a:t>
            </a:r>
            <a:r>
              <a:rPr lang="en-US" sz="1600" dirty="0"/>
              <a:t>.</a:t>
            </a:r>
          </a:p>
          <a:p>
            <a:pPr marL="1797050" indent="-1619250" algn="l"/>
            <a:endParaRPr lang="en-US" sz="1200" dirty="0"/>
          </a:p>
          <a:p>
            <a:pPr marL="0" indent="0"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775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3;p113"/>
          <p:cNvSpPr txBox="1">
            <a:spLocks/>
          </p:cNvSpPr>
          <p:nvPr/>
        </p:nvSpPr>
        <p:spPr>
          <a:xfrm>
            <a:off x="2339752" y="1083314"/>
            <a:ext cx="5780546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zha One"/>
              <a:buNone/>
              <a:defRPr sz="58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Condensed Light"/>
              <a:buNone/>
              <a:defRPr sz="52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Clean Install</a:t>
            </a:r>
            <a:endParaRPr lang="en-US" sz="2700" dirty="0"/>
          </a:p>
        </p:txBody>
      </p:sp>
      <p:sp>
        <p:nvSpPr>
          <p:cNvPr id="4" name="Google Shape;1101;p117"/>
          <p:cNvSpPr txBox="1">
            <a:spLocks/>
          </p:cNvSpPr>
          <p:nvPr/>
        </p:nvSpPr>
        <p:spPr>
          <a:xfrm>
            <a:off x="539552" y="1438154"/>
            <a:ext cx="1584176" cy="1925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0" dirty="0">
                <a:solidFill>
                  <a:schemeClr val="accent1"/>
                </a:solidFill>
                <a:latin typeface="Rozha One" charset="0"/>
                <a:cs typeface="Rozha One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8170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 Marketing Plan by Slidesgo">
  <a:themeElements>
    <a:clrScheme name="Simple Light">
      <a:dk1>
        <a:srgbClr val="1D262D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1454</Words>
  <Application>Microsoft Office PowerPoint</Application>
  <PresentationFormat>On-screen Show (16:9)</PresentationFormat>
  <Paragraphs>112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Manjari</vt:lpstr>
      <vt:lpstr>Poppins</vt:lpstr>
      <vt:lpstr>Barlow</vt:lpstr>
      <vt:lpstr>Barlow Condensed</vt:lpstr>
      <vt:lpstr>Rozha One</vt:lpstr>
      <vt:lpstr>Arial</vt:lpstr>
      <vt:lpstr>Barlow Condensed Light</vt:lpstr>
      <vt:lpstr>2021 Marketing Plan by Slidesgo</vt:lpstr>
      <vt:lpstr>2021 Marketing Plan XL by Slidesgo</vt:lpstr>
      <vt:lpstr> INSTALASI SISTEM OPERASI CLOSED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 Instalasi Sistem Operasi Clean Install</vt:lpstr>
      <vt:lpstr>PowerPoint Presentation</vt:lpstr>
      <vt:lpstr>PowerPoint Presentation</vt:lpstr>
      <vt:lpstr>Metode Instalasi Sistem Upgrade</vt:lpstr>
      <vt:lpstr>PowerPoint Presentation</vt:lpstr>
      <vt:lpstr>PowerPoint Presentation</vt:lpstr>
      <vt:lpstr>Metode Instalasi Sistem Operasi Multibooting</vt:lpstr>
      <vt:lpstr>PowerPoint Presentation</vt:lpstr>
      <vt:lpstr>PowerPoint Presentation</vt:lpstr>
      <vt:lpstr>Metode Instalasi Sistem Operasi Virtualisasi</vt:lpstr>
      <vt:lpstr>PowerPoint Presentation</vt:lpstr>
      <vt:lpstr>PowerPoint Presentation</vt:lpstr>
      <vt:lpstr>Daftar Pustaka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Instalasi Sistem Operasi Closed Source</dc:title>
  <cp:lastModifiedBy>rafly wirangga</cp:lastModifiedBy>
  <cp:revision>16</cp:revision>
  <dcterms:modified xsi:type="dcterms:W3CDTF">2023-09-22T06:48:28Z</dcterms:modified>
</cp:coreProperties>
</file>