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0"/>
  </p:notesMasterIdLst>
  <p:handoutMasterIdLst>
    <p:handoutMasterId r:id="rId11"/>
  </p:handoutMasterIdLst>
  <p:sldIdLst>
    <p:sldId id="256" r:id="rId5"/>
    <p:sldId id="263" r:id="rId6"/>
    <p:sldId id="257" r:id="rId7"/>
    <p:sldId id="258"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0704"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3/27/2024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3/27/2024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dirty="0"/>
              <a:t>Part database</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1122202"/>
          </a:xfrm>
        </p:spPr>
        <p:txBody>
          <a:bodyPr>
            <a:normAutofit fontScale="77500" lnSpcReduction="20000"/>
          </a:bodyPr>
          <a:lstStyle/>
          <a:p>
            <a:r>
              <a:rPr lang="en-US" dirty="0"/>
              <a:t>Precision Bends Team –  Anthony Rainey, </a:t>
            </a:r>
          </a:p>
          <a:p>
            <a:r>
              <a:rPr lang="en-US" dirty="0"/>
              <a:t>	                  Kaleb Gwyn, 			   </a:t>
            </a:r>
          </a:p>
          <a:p>
            <a:r>
              <a:rPr lang="en-US" dirty="0"/>
              <a:t>                                         Robert </a:t>
            </a:r>
            <a:r>
              <a:rPr lang="en-US" dirty="0" err="1"/>
              <a:t>Cralley</a:t>
            </a:r>
            <a:endParaRPr lang="en-US" dirty="0"/>
          </a:p>
          <a:p>
            <a:r>
              <a:rPr lang="en-US" dirty="0"/>
              <a:t>Sponsor: Zach Wilkinson</a:t>
            </a:r>
          </a:p>
        </p:txBody>
      </p:sp>
    </p:spTree>
    <p:extLst>
      <p:ext uri="{BB962C8B-B14F-4D97-AF65-F5344CB8AC3E}">
        <p14:creationId xmlns:p14="http://schemas.microsoft.com/office/powerpoint/2010/main" val="258605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BE157-1B37-6633-E1C5-31CD9C7F66D0}"/>
              </a:ext>
            </a:extLst>
          </p:cNvPr>
          <p:cNvSpPr>
            <a:spLocks noGrp="1"/>
          </p:cNvSpPr>
          <p:nvPr>
            <p:ph type="title"/>
          </p:nvPr>
        </p:nvSpPr>
        <p:spPr>
          <a:xfrm>
            <a:off x="1333499" y="83977"/>
            <a:ext cx="2895600" cy="1767510"/>
          </a:xfrm>
        </p:spPr>
        <p:txBody>
          <a:bodyPr>
            <a:normAutofit/>
          </a:bodyPr>
          <a:lstStyle/>
          <a:p>
            <a:r>
              <a:rPr lang="en-US" dirty="0"/>
              <a:t>Project Overview </a:t>
            </a:r>
          </a:p>
        </p:txBody>
      </p:sp>
      <p:sp>
        <p:nvSpPr>
          <p:cNvPr id="3" name="Content Placeholder 2">
            <a:extLst>
              <a:ext uri="{FF2B5EF4-FFF2-40B4-BE49-F238E27FC236}">
                <a16:creationId xmlns:a16="http://schemas.microsoft.com/office/drawing/2014/main" id="{F657A138-1FBB-6C9B-8DB3-F34CBE2ED776}"/>
              </a:ext>
            </a:extLst>
          </p:cNvPr>
          <p:cNvSpPr>
            <a:spLocks noGrp="1"/>
          </p:cNvSpPr>
          <p:nvPr>
            <p:ph idx="1"/>
          </p:nvPr>
        </p:nvSpPr>
        <p:spPr>
          <a:xfrm>
            <a:off x="1333499" y="1851487"/>
            <a:ext cx="4516795" cy="4595966"/>
          </a:xfrm>
        </p:spPr>
        <p:txBody>
          <a:bodyPr>
            <a:normAutofit/>
          </a:bodyPr>
          <a:lstStyle/>
          <a:p>
            <a:pPr marL="285750" indent="-285750">
              <a:buFont typeface="Arial" panose="020B0604020202020204" pitchFamily="34" charset="0"/>
              <a:buChar char="•"/>
            </a:pPr>
            <a:r>
              <a:rPr lang="en-US" dirty="0"/>
              <a:t>In Sprint 2, we recreated Zach’s previous app from scratch.</a:t>
            </a:r>
          </a:p>
          <a:p>
            <a:pPr marL="742950" lvl="1" indent="-285750">
              <a:buFont typeface="Arial" panose="020B0604020202020204" pitchFamily="34" charset="0"/>
              <a:buChar char="•"/>
            </a:pPr>
            <a:r>
              <a:rPr lang="en-US" dirty="0"/>
              <a:t>That app computed the blade depth (the overall goal for each step) given the parameters. It also allowed for calibrating the depth if its off the track for the goal (after 15 seconds).</a:t>
            </a:r>
          </a:p>
          <a:p>
            <a:pPr marL="285750" indent="-285750">
              <a:buFont typeface="Arial" panose="020B0604020202020204" pitchFamily="34" charset="0"/>
              <a:buChar char="•"/>
            </a:pPr>
            <a:r>
              <a:rPr lang="en-US" dirty="0"/>
              <a:t>In Sprint 3, we wanted to expand this functional to products: </a:t>
            </a:r>
          </a:p>
          <a:p>
            <a:pPr marL="742950" lvl="1" indent="-285750">
              <a:buFont typeface="Arial" panose="020B0604020202020204" pitchFamily="34" charset="0"/>
              <a:buChar char="•"/>
            </a:pPr>
            <a:r>
              <a:rPr lang="en-US" dirty="0"/>
              <a:t>Products are a series of steps of bends. </a:t>
            </a:r>
          </a:p>
          <a:p>
            <a:pPr marL="742950" lvl="1" indent="-285750">
              <a:buFont typeface="Arial" panose="020B0604020202020204" pitchFamily="34" charset="0"/>
              <a:buChar char="•"/>
            </a:pPr>
            <a:r>
              <a:rPr lang="en-US" dirty="0"/>
              <a:t>Sprint 2’s app worked over one bend. </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767056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379352" y="270194"/>
            <a:ext cx="2895600" cy="1325563"/>
          </a:xfrm>
        </p:spPr>
        <p:txBody>
          <a:bodyPr>
            <a:normAutofit fontScale="90000"/>
          </a:bodyPr>
          <a:lstStyle/>
          <a:p>
            <a:r>
              <a:rPr lang="en-US" dirty="0"/>
              <a:t>Sprint 3:</a:t>
            </a:r>
            <a:br>
              <a:rPr lang="en-US" dirty="0"/>
            </a:br>
            <a:br>
              <a:rPr lang="en-US" dirty="0"/>
            </a:br>
            <a:r>
              <a:rPr lang="en-US" dirty="0"/>
              <a:t>Current Progress</a:t>
            </a:r>
          </a:p>
        </p:txBody>
      </p:sp>
      <p:pic>
        <p:nvPicPr>
          <p:cNvPr id="5" name="Content Placeholder 4" descr="A screenshot of a screen&#10;&#10;Description automatically generated">
            <a:extLst>
              <a:ext uri="{FF2B5EF4-FFF2-40B4-BE49-F238E27FC236}">
                <a16:creationId xmlns:a16="http://schemas.microsoft.com/office/drawing/2014/main" id="{B9D9BEE7-18F6-B6C2-5651-83FA40436CC9}"/>
              </a:ext>
            </a:extLst>
          </p:cNvPr>
          <p:cNvPicPr>
            <a:picLocks noGrp="1" noChangeAspect="1"/>
          </p:cNvPicPr>
          <p:nvPr>
            <p:ph idx="1"/>
          </p:nvPr>
        </p:nvPicPr>
        <p:blipFill>
          <a:blip r:embed="rId2"/>
          <a:stretch>
            <a:fillRect/>
          </a:stretch>
        </p:blipFill>
        <p:spPr>
          <a:xfrm>
            <a:off x="5298440" y="1170158"/>
            <a:ext cx="2548605" cy="4517683"/>
          </a:xfrm>
          <a:ln>
            <a:solidFill>
              <a:schemeClr val="bg1"/>
            </a:solidFill>
          </a:ln>
        </p:spPr>
      </p:pic>
      <p:pic>
        <p:nvPicPr>
          <p:cNvPr id="8" name="Picture 7" descr="A screenshot of a computer&#10;&#10;Description automatically generated">
            <a:extLst>
              <a:ext uri="{FF2B5EF4-FFF2-40B4-BE49-F238E27FC236}">
                <a16:creationId xmlns:a16="http://schemas.microsoft.com/office/drawing/2014/main" id="{95897F64-9FA2-A9E1-550E-64177D0BC099}"/>
              </a:ext>
            </a:extLst>
          </p:cNvPr>
          <p:cNvPicPr>
            <a:picLocks noChangeAspect="1"/>
          </p:cNvPicPr>
          <p:nvPr/>
        </p:nvPicPr>
        <p:blipFill>
          <a:blip r:embed="rId3"/>
          <a:stretch>
            <a:fillRect/>
          </a:stretch>
        </p:blipFill>
        <p:spPr>
          <a:xfrm>
            <a:off x="8985815" y="932976"/>
            <a:ext cx="2860611" cy="4992047"/>
          </a:xfrm>
          <a:prstGeom prst="rect">
            <a:avLst/>
          </a:prstGeom>
          <a:ln>
            <a:solidFill>
              <a:schemeClr val="bg2"/>
            </a:solidFill>
          </a:ln>
        </p:spPr>
      </p:pic>
      <p:cxnSp>
        <p:nvCxnSpPr>
          <p:cNvPr id="10" name="Straight Arrow Connector 9">
            <a:extLst>
              <a:ext uri="{FF2B5EF4-FFF2-40B4-BE49-F238E27FC236}">
                <a16:creationId xmlns:a16="http://schemas.microsoft.com/office/drawing/2014/main" id="{850A41C8-1DD8-BE99-7269-F6444D85D8A6}"/>
              </a:ext>
            </a:extLst>
          </p:cNvPr>
          <p:cNvCxnSpPr/>
          <p:nvPr/>
        </p:nvCxnSpPr>
        <p:spPr>
          <a:xfrm>
            <a:off x="8042988" y="3265714"/>
            <a:ext cx="727788" cy="0"/>
          </a:xfrm>
          <a:prstGeom prst="straightConnector1">
            <a:avLst/>
          </a:prstGeom>
          <a:ln w="19050" cap="flat" cmpd="sng" algn="ctr">
            <a:solidFill>
              <a:schemeClr val="accent5"/>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1" name="Content Placeholder 2">
            <a:extLst>
              <a:ext uri="{FF2B5EF4-FFF2-40B4-BE49-F238E27FC236}">
                <a16:creationId xmlns:a16="http://schemas.microsoft.com/office/drawing/2014/main" id="{CFF08E5C-076E-5DD8-5FF9-AB984C5A633A}"/>
              </a:ext>
            </a:extLst>
          </p:cNvPr>
          <p:cNvSpPr txBox="1">
            <a:spLocks/>
          </p:cNvSpPr>
          <p:nvPr/>
        </p:nvSpPr>
        <p:spPr>
          <a:xfrm>
            <a:off x="379352" y="1670264"/>
            <a:ext cx="4729501" cy="4917542"/>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150000"/>
              </a:lnSpc>
              <a:spcBef>
                <a:spcPts val="1000"/>
              </a:spcBef>
              <a:buFont typeface="Arial" panose="020B0604020202020204" pitchFamily="34" charset="0"/>
              <a:buNone/>
              <a:defRPr sz="1400" kern="1200">
                <a:solidFill>
                  <a:schemeClr val="bg1"/>
                </a:solidFill>
                <a:latin typeface="+mn-lt"/>
                <a:ea typeface="+mn-ea"/>
                <a:cs typeface="+mn-cs"/>
              </a:defRPr>
            </a:lvl1pPr>
            <a:lvl2pPr marL="4572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2pPr>
            <a:lvl3pPr marL="9144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3pPr>
            <a:lvl4pPr marL="13716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4pPr>
            <a:lvl5pPr marL="18288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t>Currently, we have created the database and pages to support products and their respective bends (steps).</a:t>
            </a:r>
          </a:p>
          <a:p>
            <a:pPr marL="285750" indent="-285750">
              <a:buFont typeface="Arial" panose="020B0604020202020204" pitchFamily="34" charset="0"/>
              <a:buChar char="•"/>
            </a:pPr>
            <a:r>
              <a:rPr lang="en-US" dirty="0"/>
              <a:t>Each Product is displayed on the Product Index Page. </a:t>
            </a:r>
          </a:p>
          <a:p>
            <a:pPr marL="742950" lvl="1" indent="-285750">
              <a:buFont typeface="Arial" panose="020B0604020202020204" pitchFamily="34" charset="0"/>
              <a:buChar char="•"/>
            </a:pPr>
            <a:r>
              <a:rPr lang="en-US" dirty="0"/>
              <a:t>You can search through the products by title using the search bar above.</a:t>
            </a:r>
          </a:p>
          <a:p>
            <a:pPr marL="742950" lvl="1" indent="-285750">
              <a:buFont typeface="Arial" panose="020B0604020202020204" pitchFamily="34" charset="0"/>
              <a:buChar char="•"/>
            </a:pPr>
            <a:r>
              <a:rPr lang="en-US" dirty="0"/>
              <a:t>Currently Zach has only provided one example, the other three are samples we made based off it. </a:t>
            </a:r>
          </a:p>
          <a:p>
            <a:pPr marL="285750" indent="-285750">
              <a:buFont typeface="Arial" panose="020B0604020202020204" pitchFamily="34" charset="0"/>
              <a:buChar char="•"/>
            </a:pPr>
            <a:r>
              <a:rPr lang="en-US" dirty="0"/>
              <a:t>By clicking on a product, you are taken to its show page. </a:t>
            </a:r>
          </a:p>
          <a:p>
            <a:pPr marL="742950" lvl="1" indent="-285750">
              <a:buFont typeface="Arial" panose="020B0604020202020204" pitchFamily="34" charset="0"/>
              <a:buChar char="•"/>
            </a:pPr>
            <a:r>
              <a:rPr lang="en-US" dirty="0"/>
              <a:t>The show page contains an introduction to the product and all the steps on the side to navigate. </a:t>
            </a:r>
          </a:p>
          <a:p>
            <a:pPr marL="742950" lvl="1" indent="-285750">
              <a:buFont typeface="Arial" panose="020B0604020202020204" pitchFamily="34" charset="0"/>
              <a:buChar char="•"/>
            </a:pPr>
            <a:r>
              <a:rPr lang="en-US" dirty="0"/>
              <a:t>Since steps can be done out of order, the sidebar was especially important to Zach. </a:t>
            </a:r>
          </a:p>
          <a:p>
            <a:pPr marL="285750" indent="-285750">
              <a:buFont typeface="Arial" panose="020B0604020202020204" pitchFamily="34" charset="0"/>
              <a:buChar char="•"/>
            </a:pPr>
            <a:r>
              <a:rPr lang="en-US" dirty="0"/>
              <a:t>By clicking on the bend on the left, you can see information like pictures (that you can scroll through), the description, the measurements, and the option to calibrate.</a:t>
            </a:r>
          </a:p>
        </p:txBody>
      </p:sp>
    </p:spTree>
    <p:extLst>
      <p:ext uri="{BB962C8B-B14F-4D97-AF65-F5344CB8AC3E}">
        <p14:creationId xmlns:p14="http://schemas.microsoft.com/office/powerpoint/2010/main" val="1713219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671639"/>
            <a:ext cx="5111750" cy="1204912"/>
          </a:xfrm>
        </p:spPr>
        <p:txBody>
          <a:bodyPr/>
          <a:lstStyle/>
          <a:p>
            <a:r>
              <a:rPr lang="en-US" dirty="0"/>
              <a:t>Demo of The App</a:t>
            </a:r>
          </a:p>
        </p:txBody>
      </p:sp>
    </p:spTree>
    <p:extLst>
      <p:ext uri="{BB962C8B-B14F-4D97-AF65-F5344CB8AC3E}">
        <p14:creationId xmlns:p14="http://schemas.microsoft.com/office/powerpoint/2010/main" val="3571516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49" y="843915"/>
            <a:ext cx="4179570" cy="1715531"/>
          </a:xfrm>
        </p:spPr>
        <p:txBody>
          <a:bodyPr/>
          <a:lstStyle/>
          <a:p>
            <a:r>
              <a:rPr lang="en-US" dirty="0"/>
              <a:t>Sprint 4 GOALS</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991349" y="2714626"/>
            <a:ext cx="4924425" cy="3895724"/>
          </a:xfrm>
        </p:spPr>
        <p:txBody>
          <a:bodyPr>
            <a:normAutofit/>
          </a:bodyPr>
          <a:lstStyle/>
          <a:p>
            <a:pPr marL="285750" indent="-285750">
              <a:buFont typeface="Arial" panose="020B0604020202020204" pitchFamily="34" charset="0"/>
              <a:buChar char="•"/>
            </a:pPr>
            <a:r>
              <a:rPr lang="en-US" dirty="0"/>
              <a:t>Implement a “New Product” form into the app. Zach would be able to create new products and their bends from the app. </a:t>
            </a:r>
          </a:p>
          <a:p>
            <a:pPr marL="285750" indent="-285750">
              <a:buFont typeface="Arial" panose="020B0604020202020204" pitchFamily="34" charset="0"/>
              <a:buChar char="•"/>
            </a:pPr>
            <a:r>
              <a:rPr lang="en-US" dirty="0"/>
              <a:t>Implement camera functional for said forms. </a:t>
            </a:r>
          </a:p>
          <a:p>
            <a:pPr marL="285750" indent="-285750">
              <a:buFont typeface="Arial" panose="020B0604020202020204" pitchFamily="34" charset="0"/>
              <a:buChar char="•"/>
            </a:pPr>
            <a:r>
              <a:rPr lang="en-US" dirty="0"/>
              <a:t>Create functioning calibration button (calibrates target depth based on check and measured angles). </a:t>
            </a:r>
          </a:p>
          <a:p>
            <a:pPr marL="285750" indent="-285750">
              <a:buFont typeface="Arial" panose="020B0604020202020204" pitchFamily="34" charset="0"/>
              <a:buChar char="•"/>
            </a:pPr>
            <a:r>
              <a:rPr lang="en-US" dirty="0"/>
              <a:t>Redesign UI aspects based on Zach’s requests. </a:t>
            </a:r>
          </a:p>
          <a:p>
            <a:pPr marL="285750" indent="-285750">
              <a:buFont typeface="Arial" panose="020B0604020202020204" pitchFamily="34" charset="0"/>
              <a:buChar char="•"/>
            </a:pPr>
            <a:r>
              <a:rPr lang="en-US" dirty="0"/>
              <a:t>Get more employee feedback.</a:t>
            </a:r>
          </a:p>
          <a:p>
            <a:pPr marL="285750" indent="-285750">
              <a:buFont typeface="Arial" panose="020B0604020202020204" pitchFamily="34" charset="0"/>
              <a:buChar char="•"/>
            </a:pPr>
            <a:r>
              <a:rPr lang="en-US" dirty="0"/>
              <a:t>Polish app.</a:t>
            </a:r>
          </a:p>
          <a:p>
            <a:pPr marL="285750" indent="-285750">
              <a:buFont typeface="Arial" panose="020B0604020202020204" pitchFamily="34" charset="0"/>
              <a:buChar char="•"/>
            </a:pPr>
            <a:r>
              <a:rPr lang="en-US" dirty="0"/>
              <a:t>Port app to his environment (we were working separate to not clutter his workspace).</a:t>
            </a:r>
          </a:p>
          <a:p>
            <a:pPr marL="285750"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p:txBody>
      </p:sp>
      <p:sp>
        <p:nvSpPr>
          <p:cNvPr id="6" name="Subtitle 2">
            <a:extLst>
              <a:ext uri="{FF2B5EF4-FFF2-40B4-BE49-F238E27FC236}">
                <a16:creationId xmlns:a16="http://schemas.microsoft.com/office/drawing/2014/main" id="{0183ECBD-3B42-85A8-8FB7-85492DE40554}"/>
              </a:ext>
            </a:extLst>
          </p:cNvPr>
          <p:cNvSpPr txBox="1">
            <a:spLocks/>
          </p:cNvSpPr>
          <p:nvPr/>
        </p:nvSpPr>
        <p:spPr>
          <a:xfrm>
            <a:off x="1366424" y="5925686"/>
            <a:ext cx="5209981" cy="44946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1" algn="l"/>
            <a:r>
              <a:rPr lang="en-US" sz="1400" dirty="0">
                <a:solidFill>
                  <a:schemeClr val="bg1"/>
                </a:solidFill>
              </a:rPr>
              <a:t>Wireframe based on Zach’s Product Idea</a:t>
            </a:r>
          </a:p>
        </p:txBody>
      </p:sp>
      <p:pic>
        <p:nvPicPr>
          <p:cNvPr id="9" name="Picture 8" descr="A screenshot of a device&#10;&#10;Description automatically generated">
            <a:extLst>
              <a:ext uri="{FF2B5EF4-FFF2-40B4-BE49-F238E27FC236}">
                <a16:creationId xmlns:a16="http://schemas.microsoft.com/office/drawing/2014/main" id="{C06A3065-9F08-5E17-E684-7C51928C0F61}"/>
              </a:ext>
            </a:extLst>
          </p:cNvPr>
          <p:cNvPicPr>
            <a:picLocks noChangeAspect="1"/>
          </p:cNvPicPr>
          <p:nvPr/>
        </p:nvPicPr>
        <p:blipFill>
          <a:blip r:embed="rId2"/>
          <a:stretch>
            <a:fillRect/>
          </a:stretch>
        </p:blipFill>
        <p:spPr>
          <a:xfrm>
            <a:off x="1885192" y="1111202"/>
            <a:ext cx="3176890" cy="4635596"/>
          </a:xfrm>
          <a:prstGeom prst="rect">
            <a:avLst/>
          </a:prstGeom>
        </p:spPr>
      </p:pic>
    </p:spTree>
    <p:extLst>
      <p:ext uri="{BB962C8B-B14F-4D97-AF65-F5344CB8AC3E}">
        <p14:creationId xmlns:p14="http://schemas.microsoft.com/office/powerpoint/2010/main" val="379728094"/>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 id="{11346FDE-2DA4-453A-ACF7-41117CE5C235}" vid="{A628C74B-DC45-4C37-9A15-B37206CA45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CC7F809-A434-4A8D-A127-1C50C2DB389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BD5826B4-4DD2-4A9B-8D6D-E91CF9C2316C}">
  <ds:schemaRefs>
    <ds:schemaRef ds:uri="http://schemas.microsoft.com/sharepoint/v3/contenttype/forms"/>
  </ds:schemaRefs>
</ds:datastoreItem>
</file>

<file path=customXml/itemProps3.xml><?xml version="1.0" encoding="utf-8"?>
<ds:datastoreItem xmlns:ds="http://schemas.openxmlformats.org/officeDocument/2006/customXml" ds:itemID="{00E6EE1E-660B-46C6-AC21-8E505FB957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{E98FDFDE-6314-41D8-9D9A-FBC4A6D0A9EF}tf67328976_win32</Template>
  <TotalTime>51</TotalTime>
  <Words>353</Words>
  <Application>Microsoft Office PowerPoint</Application>
  <PresentationFormat>Widescreen</PresentationFormat>
  <Paragraphs>30</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Tenorite</vt:lpstr>
      <vt:lpstr>Office Theme</vt:lpstr>
      <vt:lpstr>Part database</vt:lpstr>
      <vt:lpstr>Project Overview </vt:lpstr>
      <vt:lpstr>Sprint 3:  Current Progress</vt:lpstr>
      <vt:lpstr>Demo of The App</vt:lpstr>
      <vt:lpstr>Sprint 4 GOALS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 database</dc:title>
  <dc:creator>Robert Anthony Rainey (rarainey)</dc:creator>
  <cp:lastModifiedBy>Robert Anthony Rainey (rarainey)</cp:lastModifiedBy>
  <cp:revision>10</cp:revision>
  <dcterms:created xsi:type="dcterms:W3CDTF">2024-02-29T04:49:31Z</dcterms:created>
  <dcterms:modified xsi:type="dcterms:W3CDTF">2024-03-28T04:11:21Z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