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63" r:id="rId6"/>
    <p:sldId id="257" r:id="rId7"/>
    <p:sldId id="258"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Part database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1122202"/>
          </a:xfrm>
        </p:spPr>
        <p:txBody>
          <a:bodyPr>
            <a:normAutofit fontScale="77500" lnSpcReduction="20000"/>
          </a:bodyPr>
          <a:lstStyle/>
          <a:p>
            <a:r>
              <a:rPr lang="en-US" dirty="0"/>
              <a:t>Precision Bends Team –  Anthony Rainey, </a:t>
            </a:r>
          </a:p>
          <a:p>
            <a:r>
              <a:rPr lang="en-US" dirty="0"/>
              <a:t>	                  Kaleb Gwyn, 			   </a:t>
            </a:r>
          </a:p>
          <a:p>
            <a:r>
              <a:rPr lang="en-US" dirty="0"/>
              <a:t>                                         Robert </a:t>
            </a:r>
            <a:r>
              <a:rPr lang="en-US" dirty="0" err="1"/>
              <a:t>Cralley</a:t>
            </a:r>
            <a:endParaRPr lang="en-US" dirty="0"/>
          </a:p>
          <a:p>
            <a:r>
              <a:rPr lang="en-US" dirty="0"/>
              <a:t>Sponsor: Zach Wilkinson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E157-1B37-6633-E1C5-31CD9C7F66D0}"/>
              </a:ext>
            </a:extLst>
          </p:cNvPr>
          <p:cNvSpPr>
            <a:spLocks noGrp="1"/>
          </p:cNvSpPr>
          <p:nvPr>
            <p:ph type="title"/>
          </p:nvPr>
        </p:nvSpPr>
        <p:spPr>
          <a:xfrm>
            <a:off x="1333500" y="578499"/>
            <a:ext cx="2895600" cy="1767510"/>
          </a:xfrm>
        </p:spPr>
        <p:txBody>
          <a:bodyPr>
            <a:normAutofit fontScale="90000"/>
          </a:bodyPr>
          <a:lstStyle/>
          <a:p>
            <a:r>
              <a:rPr lang="en-US" dirty="0"/>
              <a:t>Project Overview </a:t>
            </a:r>
            <a:br>
              <a:rPr lang="en-US" dirty="0"/>
            </a:br>
            <a:br>
              <a:rPr lang="en-US" dirty="0"/>
            </a:br>
            <a:r>
              <a:rPr lang="en-US" dirty="0"/>
              <a:t>And Goals for Sprint 2</a:t>
            </a:r>
          </a:p>
        </p:txBody>
      </p:sp>
      <p:sp>
        <p:nvSpPr>
          <p:cNvPr id="3" name="Content Placeholder 2">
            <a:extLst>
              <a:ext uri="{FF2B5EF4-FFF2-40B4-BE49-F238E27FC236}">
                <a16:creationId xmlns:a16="http://schemas.microsoft.com/office/drawing/2014/main" id="{F657A138-1FBB-6C9B-8DB3-F34CBE2ED776}"/>
              </a:ext>
            </a:extLst>
          </p:cNvPr>
          <p:cNvSpPr>
            <a:spLocks noGrp="1"/>
          </p:cNvSpPr>
          <p:nvPr>
            <p:ph idx="1"/>
          </p:nvPr>
        </p:nvSpPr>
        <p:spPr>
          <a:xfrm>
            <a:off x="1333499" y="2425959"/>
            <a:ext cx="4563448" cy="4254759"/>
          </a:xfrm>
        </p:spPr>
        <p:txBody>
          <a:bodyPr>
            <a:normAutofit lnSpcReduction="10000"/>
          </a:bodyPr>
          <a:lstStyle/>
          <a:p>
            <a:pPr marL="285750" indent="-285750">
              <a:buFont typeface="Arial" panose="020B0604020202020204" pitchFamily="34" charset="0"/>
              <a:buChar char="•"/>
            </a:pPr>
            <a:r>
              <a:rPr lang="en-US" dirty="0"/>
              <a:t>We are creating a product database app for Zach that…</a:t>
            </a:r>
          </a:p>
          <a:p>
            <a:pPr marL="742950" lvl="1" indent="-285750">
              <a:buFont typeface="Arial" panose="020B0604020202020204" pitchFamily="34" charset="0"/>
              <a:buChar char="•"/>
            </a:pPr>
            <a:r>
              <a:rPr lang="en-US" dirty="0"/>
              <a:t>Stores products along with their steps (the bends required to create the product).</a:t>
            </a:r>
          </a:p>
          <a:p>
            <a:pPr marL="742950" lvl="1" indent="-285750">
              <a:buFont typeface="Arial" panose="020B0604020202020204" pitchFamily="34" charset="0"/>
              <a:buChar char="•"/>
            </a:pPr>
            <a:r>
              <a:rPr lang="en-US" dirty="0"/>
              <a:t>Lets the user access these products and go through the steps to create the product. </a:t>
            </a:r>
          </a:p>
          <a:p>
            <a:pPr marL="742950" lvl="1" indent="-285750">
              <a:buFont typeface="Arial" panose="020B0604020202020204" pitchFamily="34" charset="0"/>
              <a:buChar char="•"/>
            </a:pPr>
            <a:r>
              <a:rPr lang="en-US" dirty="0"/>
              <a:t>Allows the user to store new products and steps to be used by others. </a:t>
            </a:r>
          </a:p>
          <a:p>
            <a:pPr marL="285750" indent="-285750">
              <a:buFont typeface="Arial" panose="020B0604020202020204" pitchFamily="34" charset="0"/>
              <a:buChar char="•"/>
            </a:pPr>
            <a:r>
              <a:rPr lang="en-US" dirty="0"/>
              <a:t>The goal for this sprint was to create an app that can do one step of the product process. </a:t>
            </a:r>
          </a:p>
          <a:p>
            <a:pPr marL="742950" lvl="1" indent="-285750">
              <a:buFont typeface="Arial" panose="020B0604020202020204" pitchFamily="34" charset="0"/>
              <a:buChar char="•"/>
            </a:pPr>
            <a:r>
              <a:rPr lang="en-US" dirty="0"/>
              <a:t>To compute the blade depth of a bend given some parameters. </a:t>
            </a:r>
          </a:p>
        </p:txBody>
      </p:sp>
    </p:spTree>
    <p:extLst>
      <p:ext uri="{BB962C8B-B14F-4D97-AF65-F5344CB8AC3E}">
        <p14:creationId xmlns:p14="http://schemas.microsoft.com/office/powerpoint/2010/main" val="376705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fontScale="90000"/>
          </a:bodyPr>
          <a:lstStyle/>
          <a:p>
            <a:r>
              <a:rPr lang="en-US" dirty="0"/>
              <a:t>Sprint 2:</a:t>
            </a:r>
            <a:br>
              <a:rPr lang="en-US" dirty="0"/>
            </a:br>
            <a:br>
              <a:rPr lang="en-US" dirty="0"/>
            </a:br>
            <a:r>
              <a:rPr lang="en-US" dirty="0"/>
              <a:t>Current Progress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799185"/>
            <a:ext cx="4087587" cy="3741574"/>
          </a:xfrm>
        </p:spPr>
        <p:txBody>
          <a:bodyPr>
            <a:normAutofit fontScale="92500"/>
          </a:bodyPr>
          <a:lstStyle/>
          <a:p>
            <a:pPr marL="285750" indent="-285750">
              <a:buFont typeface="Arial" panose="020B0604020202020204" pitchFamily="34" charset="0"/>
              <a:buChar char="•"/>
            </a:pPr>
            <a:r>
              <a:rPr lang="en-US" dirty="0"/>
              <a:t>We have recreated Zach’s previous app from scratch.</a:t>
            </a:r>
          </a:p>
          <a:p>
            <a:pPr marL="742950" lvl="1" indent="-285750">
              <a:buFont typeface="Arial" panose="020B0604020202020204" pitchFamily="34" charset="0"/>
              <a:buChar char="•"/>
            </a:pPr>
            <a:r>
              <a:rPr lang="en-US" dirty="0"/>
              <a:t>This gave us a deeper understanding on how both the process (of computing blade depth) and PowerApps worked.</a:t>
            </a:r>
          </a:p>
          <a:p>
            <a:pPr marL="285750" indent="-285750">
              <a:buFont typeface="Arial" panose="020B0604020202020204" pitchFamily="34" charset="0"/>
              <a:buChar char="•"/>
            </a:pPr>
            <a:r>
              <a:rPr lang="en-US" dirty="0"/>
              <a:t>This app computes the blade depth (the overall goal for each step) given the parameters. It also allows for calibrating the depth if its off the track for the goal (after 15 seconds).</a:t>
            </a:r>
          </a:p>
          <a:p>
            <a:pPr marL="285750" indent="-285750">
              <a:buFont typeface="Arial" panose="020B0604020202020204" pitchFamily="34" charset="0"/>
              <a:buChar char="•"/>
            </a:pPr>
            <a:r>
              <a:rPr lang="en-US" dirty="0"/>
              <a:t>When we implement products, it will take this idea and apply it over steps. </a:t>
            </a:r>
          </a:p>
          <a:p>
            <a:pPr marL="285750" indent="-285750">
              <a:buFont typeface="Arial" panose="020B0604020202020204" pitchFamily="34" charset="0"/>
              <a:buChar char="•"/>
            </a:pPr>
            <a:endParaRPr lang="en-US" dirty="0"/>
          </a:p>
        </p:txBody>
      </p:sp>
      <p:pic>
        <p:nvPicPr>
          <p:cNvPr id="7" name="Picture 6" descr="A screenshot of a calculator&#10;&#10;Description automatically generated">
            <a:extLst>
              <a:ext uri="{FF2B5EF4-FFF2-40B4-BE49-F238E27FC236}">
                <a16:creationId xmlns:a16="http://schemas.microsoft.com/office/drawing/2014/main" id="{C6CC279B-53BF-FA76-3AB3-4E258578BF50}"/>
              </a:ext>
            </a:extLst>
          </p:cNvPr>
          <p:cNvPicPr>
            <a:picLocks noChangeAspect="1"/>
          </p:cNvPicPr>
          <p:nvPr/>
        </p:nvPicPr>
        <p:blipFill>
          <a:blip r:embed="rId2"/>
          <a:stretch>
            <a:fillRect/>
          </a:stretch>
        </p:blipFill>
        <p:spPr>
          <a:xfrm>
            <a:off x="7582978" y="685562"/>
            <a:ext cx="3856054" cy="5486875"/>
          </a:xfrm>
          <a:prstGeom prst="rect">
            <a:avLst/>
          </a:prstGeom>
          <a:ln>
            <a:solidFill>
              <a:schemeClr val="tx1"/>
            </a:solidFill>
          </a:ln>
        </p:spPr>
      </p:pic>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Demo of The App</a:t>
            </a: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Sprint 3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364152"/>
          </a:xfrm>
        </p:spPr>
        <p:txBody>
          <a:bodyPr/>
          <a:lstStyle/>
          <a:p>
            <a:pPr marL="285750" indent="-285750">
              <a:buFont typeface="Arial" panose="020B0604020202020204" pitchFamily="34" charset="0"/>
              <a:buChar char="•"/>
            </a:pPr>
            <a:r>
              <a:rPr lang="en-US" dirty="0"/>
              <a:t>Implement Products into the app. Products are a series of steps of bends. The current app is used to compute the blade depth of 1 bend. </a:t>
            </a:r>
          </a:p>
          <a:p>
            <a:pPr marL="285750" indent="-285750">
              <a:buFont typeface="Arial" panose="020B0604020202020204" pitchFamily="34" charset="0"/>
              <a:buChar char="•"/>
            </a:pPr>
            <a:r>
              <a:rPr lang="en-US" dirty="0"/>
              <a:t>Create wireframes of a potential UI for such an app and get feedback from Zach.</a:t>
            </a:r>
          </a:p>
          <a:p>
            <a:pPr marL="742950" lvl="1" indent="-285750">
              <a:buFont typeface="Arial" panose="020B0604020202020204" pitchFamily="34" charset="0"/>
              <a:buChar char="•"/>
            </a:pPr>
            <a:endParaRPr lang="en-US" dirty="0"/>
          </a:p>
        </p:txBody>
      </p:sp>
      <p:pic>
        <p:nvPicPr>
          <p:cNvPr id="5" name="Picture 4" descr="A screenshot of a computer&#10;&#10;Description automatically generated">
            <a:extLst>
              <a:ext uri="{FF2B5EF4-FFF2-40B4-BE49-F238E27FC236}">
                <a16:creationId xmlns:a16="http://schemas.microsoft.com/office/drawing/2014/main" id="{3147617F-31CE-15B4-412C-48AD51D1F730}"/>
              </a:ext>
            </a:extLst>
          </p:cNvPr>
          <p:cNvPicPr>
            <a:picLocks noChangeAspect="1"/>
          </p:cNvPicPr>
          <p:nvPr/>
        </p:nvPicPr>
        <p:blipFill>
          <a:blip r:embed="rId2"/>
          <a:stretch>
            <a:fillRect/>
          </a:stretch>
        </p:blipFill>
        <p:spPr>
          <a:xfrm>
            <a:off x="1603843" y="576586"/>
            <a:ext cx="3596808" cy="5349100"/>
          </a:xfrm>
          <a:prstGeom prst="rect">
            <a:avLst/>
          </a:prstGeom>
          <a:ln>
            <a:solidFill>
              <a:schemeClr val="tx1">
                <a:lumMod val="95000"/>
                <a:lumOff val="5000"/>
              </a:schemeClr>
            </a:solidFill>
          </a:ln>
        </p:spPr>
      </p:pic>
      <p:sp>
        <p:nvSpPr>
          <p:cNvPr id="6" name="Subtitle 2">
            <a:extLst>
              <a:ext uri="{FF2B5EF4-FFF2-40B4-BE49-F238E27FC236}">
                <a16:creationId xmlns:a16="http://schemas.microsoft.com/office/drawing/2014/main" id="{0183ECBD-3B42-85A8-8FB7-85492DE40554}"/>
              </a:ext>
            </a:extLst>
          </p:cNvPr>
          <p:cNvSpPr txBox="1">
            <a:spLocks/>
          </p:cNvSpPr>
          <p:nvPr/>
        </p:nvSpPr>
        <p:spPr>
          <a:xfrm>
            <a:off x="1366424" y="5925686"/>
            <a:ext cx="5209981" cy="4494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en-US" sz="1400" dirty="0">
                <a:solidFill>
                  <a:schemeClr val="bg1"/>
                </a:solidFill>
              </a:rPr>
              <a:t>Wireframe based on Zach’s Product Idea</a:t>
            </a:r>
          </a:p>
        </p:txBody>
      </p:sp>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{E98FDFDE-6314-41D8-9D9A-FBC4A6D0A9EF}tf67328976_win32</Template>
  <TotalTime>22</TotalTime>
  <Words>272</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Tenorite</vt:lpstr>
      <vt:lpstr>Office Theme</vt:lpstr>
      <vt:lpstr>Part database</vt:lpstr>
      <vt:lpstr>Project Overview   And Goals for Sprint 2</vt:lpstr>
      <vt:lpstr>Sprint 2:  Current Progress</vt:lpstr>
      <vt:lpstr>Demo of The App</vt:lpstr>
      <vt:lpstr>Sprint 3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database</dc:title>
  <dc:creator>Robert Anthony Rainey (rarainey)</dc:creator>
  <cp:lastModifiedBy>Robert Anthony Rainey (rarainey)</cp:lastModifiedBy>
  <cp:revision>1</cp:revision>
  <dcterms:created xsi:type="dcterms:W3CDTF">2024-02-29T04:49:31Z</dcterms:created>
  <dcterms:modified xsi:type="dcterms:W3CDTF">2024-02-29T05:11:57Z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