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B991-3CDC-4CCD-BAFF-503F7C0958F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D47D-3582-46FD-8297-D0D849096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167" y="249072"/>
            <a:ext cx="11578696" cy="6634710"/>
            <a:chOff x="200167" y="249072"/>
            <a:chExt cx="11578696" cy="6634710"/>
          </a:xfrm>
        </p:grpSpPr>
        <p:sp>
          <p:nvSpPr>
            <p:cNvPr id="3" name="Rectangle 2"/>
            <p:cNvSpPr/>
            <p:nvPr/>
          </p:nvSpPr>
          <p:spPr>
            <a:xfrm>
              <a:off x="200167" y="2047743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137" y="2047742"/>
              <a:ext cx="1610436" cy="50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Fuel dispenser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69307" y="2033516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9307" y="2033516"/>
              <a:ext cx="1610436" cy="50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35087" y="2033516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35087" y="2033516"/>
              <a:ext cx="1610436" cy="50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Card Reader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69307" y="3823647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9307" y="3823648"/>
              <a:ext cx="1610436" cy="524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Fuel information</a:t>
              </a:r>
            </a:p>
            <a:p>
              <a:pPr algn="ctr"/>
              <a:r>
                <a:rPr lang="en-US" sz="1400" dirty="0" smtClean="0"/>
                <a:t>display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35087" y="3845256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35087" y="3845256"/>
              <a:ext cx="1610436" cy="50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Credit card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5594" y="262720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55594" y="262720"/>
              <a:ext cx="1610436" cy="624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Grade </a:t>
              </a:r>
            </a:p>
            <a:p>
              <a:pPr algn="ctr"/>
              <a:r>
                <a:rPr lang="en-US" sz="1400" dirty="0" smtClean="0"/>
                <a:t>selection buttons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9307" y="249072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69307" y="249072"/>
              <a:ext cx="1610436" cy="50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Instruction display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5087" y="249072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35087" y="249072"/>
              <a:ext cx="1610436" cy="50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Keypad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55594" y="5362431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55594" y="5362431"/>
              <a:ext cx="1610436" cy="50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Printer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69307" y="5362431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69307" y="5362431"/>
              <a:ext cx="1610436" cy="50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35087" y="5373235"/>
              <a:ext cx="1610436" cy="1146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35087" y="5373235"/>
              <a:ext cx="1610436" cy="5026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Inventory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6" idx="0"/>
              <a:endCxn id="18" idx="2"/>
            </p:cNvCxnSpPr>
            <p:nvPr/>
          </p:nvCxnSpPr>
          <p:spPr>
            <a:xfrm flipV="1">
              <a:off x="4874525" y="1395484"/>
              <a:ext cx="0" cy="6380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7" idx="3"/>
            </p:cNvCxnSpPr>
            <p:nvPr/>
          </p:nvCxnSpPr>
          <p:spPr>
            <a:xfrm>
              <a:off x="2866030" y="574912"/>
              <a:ext cx="723331" cy="1717912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7" idx="1"/>
            </p:cNvCxnSpPr>
            <p:nvPr/>
          </p:nvCxnSpPr>
          <p:spPr>
            <a:xfrm flipV="1">
              <a:off x="3589361" y="2284863"/>
              <a:ext cx="479946" cy="79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" idx="3"/>
              <a:endCxn id="6" idx="1"/>
            </p:cNvCxnSpPr>
            <p:nvPr/>
          </p:nvCxnSpPr>
          <p:spPr>
            <a:xfrm flipV="1">
              <a:off x="1810603" y="2606722"/>
              <a:ext cx="2258704" cy="142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9" idx="1"/>
            </p:cNvCxnSpPr>
            <p:nvPr/>
          </p:nvCxnSpPr>
          <p:spPr>
            <a:xfrm flipV="1">
              <a:off x="5677469" y="2284863"/>
              <a:ext cx="957618" cy="21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0" idx="1"/>
            </p:cNvCxnSpPr>
            <p:nvPr/>
          </p:nvCxnSpPr>
          <p:spPr>
            <a:xfrm rot="10800000" flipV="1">
              <a:off x="5964073" y="822278"/>
              <a:ext cx="671014" cy="1783304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" idx="3"/>
            </p:cNvCxnSpPr>
            <p:nvPr/>
          </p:nvCxnSpPr>
          <p:spPr>
            <a:xfrm flipV="1">
              <a:off x="5679743" y="2605582"/>
              <a:ext cx="284330" cy="11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>
              <a:off x="1855376" y="3116273"/>
              <a:ext cx="1713513" cy="1550409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3565476" y="4666682"/>
              <a:ext cx="503831" cy="11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4" idx="0"/>
            </p:cNvCxnSpPr>
            <p:nvPr/>
          </p:nvCxnSpPr>
          <p:spPr>
            <a:xfrm flipV="1">
              <a:off x="4874525" y="4970059"/>
              <a:ext cx="0" cy="3923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845558" y="5865124"/>
              <a:ext cx="120327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6" idx="1"/>
            </p:cNvCxnSpPr>
            <p:nvPr/>
          </p:nvCxnSpPr>
          <p:spPr>
            <a:xfrm>
              <a:off x="5646762" y="5946441"/>
              <a:ext cx="9883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5" idx="0"/>
            </p:cNvCxnSpPr>
            <p:nvPr/>
          </p:nvCxnSpPr>
          <p:spPr>
            <a:xfrm flipV="1">
              <a:off x="7440305" y="3179928"/>
              <a:ext cx="18197" cy="6653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65339" y="1326402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presses</a:t>
              </a:r>
              <a:endParaRPr lang="en-US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68919" y="5004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22848" y="19860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44705" y="17139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3582" y="1327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23430" y="7517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41242" y="28580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59978" y="19924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77469" y="2002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58502" y="35426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40305" y="3167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31730" y="2596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35132" y="2308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05991" y="43101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94645" y="3126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49107" y="5535055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61966" y="562458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58375" y="5495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69678" y="55901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8989" y="49112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17807" y="5079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64628" y="1509436"/>
              <a:ext cx="882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prompts</a:t>
              </a:r>
              <a:endParaRPr lang="en-US" i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92085" y="1559276"/>
              <a:ext cx="21397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Enters verification code</a:t>
              </a:r>
              <a:endParaRPr lang="en-US" sz="1600" i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976808" y="2282395"/>
              <a:ext cx="74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swipes</a:t>
              </a:r>
              <a:endParaRPr lang="en-US" sz="1600" i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35132" y="2576929"/>
              <a:ext cx="21813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Immerses nozzle in tank</a:t>
              </a:r>
              <a:endParaRPr lang="en-US" sz="1600" i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5385" y="3889904"/>
              <a:ext cx="17372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Sends cutoff signal</a:t>
              </a:r>
              <a:endParaRPr lang="en-US" sz="1600" i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21558" y="3358338"/>
              <a:ext cx="1693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Uses card as input</a:t>
              </a:r>
              <a:endParaRPr lang="en-US" sz="1600" i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71742" y="6047814"/>
              <a:ext cx="1017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Send data</a:t>
              </a:r>
              <a:endParaRPr lang="en-US" sz="1600" i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20184" y="6014283"/>
              <a:ext cx="91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Log data</a:t>
              </a:r>
              <a:endParaRPr lang="en-US" sz="16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68044" y="4993289"/>
              <a:ext cx="19932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Send cost, fuel details</a:t>
              </a:r>
              <a:endParaRPr lang="en-US" sz="1600" i="1" dirty="0"/>
            </a:p>
          </p:txBody>
        </p:sp>
        <p:cxnSp>
          <p:nvCxnSpPr>
            <p:cNvPr id="100" name="Straight Connector 99"/>
            <p:cNvCxnSpPr>
              <a:stCxn id="20" idx="3"/>
            </p:cNvCxnSpPr>
            <p:nvPr/>
          </p:nvCxnSpPr>
          <p:spPr>
            <a:xfrm>
              <a:off x="8245523" y="822278"/>
              <a:ext cx="274092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1000096" y="835926"/>
              <a:ext cx="0" cy="5796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874525" y="6632812"/>
              <a:ext cx="612557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897247" y="6505355"/>
              <a:ext cx="20560" cy="1274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911988" y="5251633"/>
              <a:ext cx="2866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Sends card and customer details</a:t>
              </a:r>
              <a:endParaRPr lang="en-US" sz="1600" i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317389" y="4529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605841" y="65144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31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Inamdar</dc:creator>
  <cp:lastModifiedBy>Apurva Inamdar</cp:lastModifiedBy>
  <cp:revision>19</cp:revision>
  <dcterms:created xsi:type="dcterms:W3CDTF">2016-02-26T21:59:11Z</dcterms:created>
  <dcterms:modified xsi:type="dcterms:W3CDTF">2016-02-26T22:55:29Z</dcterms:modified>
</cp:coreProperties>
</file>