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3CC661-707B-49B4-844F-AA68F077356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11775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CC661-707B-49B4-844F-AA68F077356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351972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CC661-707B-49B4-844F-AA68F077356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200940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CC661-707B-49B4-844F-AA68F077356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258091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3CC661-707B-49B4-844F-AA68F077356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157790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3CC661-707B-49B4-844F-AA68F077356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237924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3CC661-707B-49B4-844F-AA68F0773564}"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101053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3CC661-707B-49B4-844F-AA68F0773564}"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6386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CC661-707B-49B4-844F-AA68F0773564}"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309756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3CC661-707B-49B4-844F-AA68F077356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285844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3CC661-707B-49B4-844F-AA68F077356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CFDD4-3107-4F52-A9CF-C65EE2A7F5BD}" type="slidenum">
              <a:rPr lang="en-US" smtClean="0"/>
              <a:t>‹#›</a:t>
            </a:fld>
            <a:endParaRPr lang="en-US"/>
          </a:p>
        </p:txBody>
      </p:sp>
    </p:spTree>
    <p:extLst>
      <p:ext uri="{BB962C8B-B14F-4D97-AF65-F5344CB8AC3E}">
        <p14:creationId xmlns:p14="http://schemas.microsoft.com/office/powerpoint/2010/main" val="365151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CC661-707B-49B4-844F-AA68F0773564}" type="datetimeFigureOut">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FDD4-3107-4F52-A9CF-C65EE2A7F5BD}" type="slidenum">
              <a:rPr lang="en-US" smtClean="0"/>
              <a:t>‹#›</a:t>
            </a:fld>
            <a:endParaRPr lang="en-US"/>
          </a:p>
        </p:txBody>
      </p:sp>
    </p:spTree>
    <p:extLst>
      <p:ext uri="{BB962C8B-B14F-4D97-AF65-F5344CB8AC3E}">
        <p14:creationId xmlns:p14="http://schemas.microsoft.com/office/powerpoint/2010/main" val="13766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405584"/>
          </a:xfrm>
        </p:spPr>
        <p:txBody>
          <a:bodyPr>
            <a:noAutofit/>
          </a:bodyPr>
          <a:lstStyle/>
          <a:p>
            <a:r>
              <a:rPr lang="en-US" sz="3200" dirty="0" err="1" smtClean="0"/>
              <a:t>Vlookup</a:t>
            </a:r>
            <a:r>
              <a:rPr lang="en-US" sz="3200" dirty="0" smtClean="0"/>
              <a:t> utility</a:t>
            </a:r>
            <a:endParaRPr lang="en-US" sz="3200" dirty="0"/>
          </a:p>
        </p:txBody>
      </p:sp>
      <p:sp>
        <p:nvSpPr>
          <p:cNvPr id="5" name="Content Placeholder 4"/>
          <p:cNvSpPr>
            <a:spLocks noGrp="1"/>
          </p:cNvSpPr>
          <p:nvPr>
            <p:ph idx="1"/>
          </p:nvPr>
        </p:nvSpPr>
        <p:spPr>
          <a:xfrm>
            <a:off x="838199" y="940526"/>
            <a:ext cx="10970623" cy="5236437"/>
          </a:xfrm>
        </p:spPr>
        <p:txBody>
          <a:bodyPr>
            <a:noAutofit/>
          </a:bodyPr>
          <a:lstStyle/>
          <a:p>
            <a:pPr marL="0" lvl="0" indent="0">
              <a:spcBef>
                <a:spcPts val="600"/>
              </a:spcBef>
              <a:buNone/>
            </a:pPr>
            <a:r>
              <a:rPr lang="en-US" sz="1400" b="1" dirty="0" smtClean="0">
                <a:solidFill>
                  <a:prstClr val="black"/>
                </a:solidFill>
                <a:latin typeface="Calibri Light" panose="020F0302020204030204"/>
              </a:rPr>
              <a:t>Description:</a:t>
            </a:r>
            <a:endParaRPr lang="en-US" sz="1200" dirty="0" smtClean="0"/>
          </a:p>
          <a:p>
            <a:pPr>
              <a:spcBef>
                <a:spcPts val="600"/>
              </a:spcBef>
            </a:pPr>
            <a:r>
              <a:rPr lang="en-US" sz="1200" dirty="0" smtClean="0"/>
              <a:t>This is a lightweight utility to lookup Salesforce Ids based on a search field.  It is built to query data like </a:t>
            </a:r>
            <a:r>
              <a:rPr lang="en-US" sz="1200" dirty="0" err="1" smtClean="0"/>
              <a:t>Profiles,Roles</a:t>
            </a:r>
            <a:r>
              <a:rPr lang="en-US" sz="1200" dirty="0" smtClean="0"/>
              <a:t> </a:t>
            </a:r>
            <a:r>
              <a:rPr lang="en-US" sz="1200" dirty="0" err="1" smtClean="0"/>
              <a:t>etc</a:t>
            </a:r>
            <a:r>
              <a:rPr lang="en-US" sz="1200" dirty="0" smtClean="0"/>
              <a:t> where total row count is less than 50,000. </a:t>
            </a:r>
          </a:p>
          <a:p>
            <a:pPr>
              <a:spcBef>
                <a:spcPts val="600"/>
              </a:spcBef>
            </a:pPr>
            <a:r>
              <a:rPr lang="en-US" sz="1200" dirty="0" smtClean="0"/>
              <a:t>It will be useful for folks who need load data into Salesforce and are often in need to do exports and </a:t>
            </a:r>
            <a:r>
              <a:rPr lang="en-US" sz="1200" dirty="0" err="1" smtClean="0"/>
              <a:t>vlookups</a:t>
            </a:r>
            <a:r>
              <a:rPr lang="en-US" sz="1200" dirty="0" smtClean="0"/>
              <a:t> in Excel to get the Salesforce record Ids. These are very typical while populating lookup fields, parent records etc.</a:t>
            </a:r>
          </a:p>
          <a:p>
            <a:pPr>
              <a:spcBef>
                <a:spcPts val="600"/>
              </a:spcBef>
            </a:pPr>
            <a:r>
              <a:rPr lang="en-US" sz="1200" dirty="0" smtClean="0"/>
              <a:t>If querying an object like Account or Product which has large amount of records, please add a filter criteria to reduce data taken from Salesforce for analysis to below 50,000 records.  If that cannot be done, please follow traditional way of exporting the data and doing </a:t>
            </a:r>
            <a:r>
              <a:rPr lang="en-US" sz="1200" dirty="0" err="1" smtClean="0"/>
              <a:t>vlookup</a:t>
            </a:r>
            <a:r>
              <a:rPr lang="en-US" sz="1200" dirty="0" smtClean="0"/>
              <a:t> in Excel sheet.</a:t>
            </a:r>
          </a:p>
          <a:p>
            <a:pPr marL="0" indent="0">
              <a:spcBef>
                <a:spcPts val="600"/>
              </a:spcBef>
              <a:buNone/>
            </a:pPr>
            <a:r>
              <a:rPr lang="en-US" sz="1400" b="1" dirty="0" smtClean="0">
                <a:latin typeface="+mj-lt"/>
              </a:rPr>
              <a:t>How to use it?  </a:t>
            </a:r>
          </a:p>
          <a:p>
            <a:pPr>
              <a:spcBef>
                <a:spcPts val="600"/>
              </a:spcBef>
            </a:pPr>
            <a:r>
              <a:rPr lang="en-US" sz="1200" dirty="0" smtClean="0"/>
              <a:t>Extract the provided zip file into a folder. Populate the properties file in the folder with the details of the Salesforce Org you want to lookup the Ids from.  Please the input data file in the same folder. Click the RunVlookup.bat file on your windows machine to invoke the logic in the JAR file</a:t>
            </a:r>
          </a:p>
          <a:p>
            <a:pPr marL="0" indent="0">
              <a:spcBef>
                <a:spcPts val="600"/>
              </a:spcBef>
              <a:buNone/>
            </a:pPr>
            <a:r>
              <a:rPr lang="en-US" sz="1400" b="1" dirty="0">
                <a:latin typeface="+mj-lt"/>
              </a:rPr>
              <a:t>Credentials:</a:t>
            </a:r>
          </a:p>
          <a:p>
            <a:pPr>
              <a:spcBef>
                <a:spcPts val="600"/>
              </a:spcBef>
            </a:pPr>
            <a:r>
              <a:rPr lang="en-US" sz="1200" dirty="0" smtClean="0"/>
              <a:t>Properties.txt can be populated with details of login username, etc. If this file is not populated, the utility will prompt you for the details. </a:t>
            </a:r>
          </a:p>
          <a:p>
            <a:pPr>
              <a:spcBef>
                <a:spcPts val="600"/>
              </a:spcBef>
            </a:pPr>
            <a:r>
              <a:rPr lang="en-US" sz="1200" dirty="0" smtClean="0"/>
              <a:t>If connecting to a sandbox, please populate </a:t>
            </a:r>
            <a:r>
              <a:rPr lang="en-US" sz="1200" dirty="0" err="1" smtClean="0"/>
              <a:t>authendpoint</a:t>
            </a:r>
            <a:r>
              <a:rPr lang="en-US" sz="1200" dirty="0" smtClean="0"/>
              <a:t> in Properties.txt. For ex:  </a:t>
            </a:r>
            <a:r>
              <a:rPr lang="en-US" sz="1200" dirty="0" err="1" smtClean="0"/>
              <a:t>authEndPoint</a:t>
            </a:r>
            <a:r>
              <a:rPr lang="en-US" sz="1200" dirty="0" smtClean="0"/>
              <a:t> = </a:t>
            </a:r>
            <a:r>
              <a:rPr lang="en-US" sz="1200" dirty="0" smtClean="0">
                <a:solidFill>
                  <a:schemeClr val="accent1"/>
                </a:solidFill>
              </a:rPr>
              <a:t>https://test.salesforce.com/services/Soap/u/39.0</a:t>
            </a:r>
          </a:p>
          <a:p>
            <a:pPr marL="0" indent="0">
              <a:spcBef>
                <a:spcPts val="600"/>
              </a:spcBef>
              <a:buNone/>
            </a:pPr>
            <a:r>
              <a:rPr lang="en-US" sz="1400" b="1" dirty="0" smtClean="0">
                <a:latin typeface="+mj-lt"/>
              </a:rPr>
              <a:t>Input </a:t>
            </a:r>
            <a:r>
              <a:rPr lang="en-US" sz="1400" b="1" dirty="0">
                <a:latin typeface="+mj-lt"/>
              </a:rPr>
              <a:t>data file </a:t>
            </a:r>
            <a:r>
              <a:rPr lang="en-US" sz="1200" dirty="0" smtClean="0"/>
              <a:t>- the input file should be a CSV file with only the one field data that you want to search with. A sample input file is provided "</a:t>
            </a:r>
            <a:r>
              <a:rPr lang="en-US" sz="1200" dirty="0" err="1" smtClean="0"/>
              <a:t>Inputfile</a:t>
            </a:r>
            <a:r>
              <a:rPr lang="en-US" sz="1200" dirty="0" smtClean="0"/>
              <a:t>“. This sample file is for searching Profile object with field Name and  return Ids for each row.</a:t>
            </a:r>
          </a:p>
          <a:p>
            <a:pPr>
              <a:spcBef>
                <a:spcPts val="600"/>
              </a:spcBef>
            </a:pPr>
            <a:r>
              <a:rPr lang="en-US" sz="1200" dirty="0" smtClean="0"/>
              <a:t>Place the input file in same folder containing the utility files.</a:t>
            </a:r>
          </a:p>
          <a:p>
            <a:pPr marL="0" indent="0">
              <a:buNone/>
            </a:pPr>
            <a:r>
              <a:rPr lang="en-US" sz="1400" b="1" dirty="0">
                <a:latin typeface="+mj-lt"/>
              </a:rPr>
              <a:t>Properties file </a:t>
            </a:r>
            <a:r>
              <a:rPr lang="en-US" sz="1200" dirty="0" smtClean="0"/>
              <a:t>- </a:t>
            </a:r>
          </a:p>
          <a:p>
            <a:pPr>
              <a:lnSpc>
                <a:spcPct val="120000"/>
              </a:lnSpc>
              <a:spcBef>
                <a:spcPts val="0"/>
              </a:spcBef>
            </a:pPr>
            <a:r>
              <a:rPr lang="en-US" sz="1200" dirty="0" smtClean="0"/>
              <a:t>user name = login for Salesforce, password = password to login to salesforce , security token = security token required to establish connection to Salesforce</a:t>
            </a:r>
          </a:p>
          <a:p>
            <a:pPr>
              <a:lnSpc>
                <a:spcPct val="120000"/>
              </a:lnSpc>
              <a:spcBef>
                <a:spcPts val="0"/>
              </a:spcBef>
            </a:pPr>
            <a:r>
              <a:rPr lang="en-US" sz="1200" dirty="0" err="1" smtClean="0"/>
              <a:t>authEndPoint</a:t>
            </a:r>
            <a:r>
              <a:rPr lang="en-US" sz="1200" dirty="0" smtClean="0"/>
              <a:t>  = endpoint </a:t>
            </a:r>
            <a:r>
              <a:rPr lang="en-US" sz="1200" dirty="0" err="1" smtClean="0"/>
              <a:t>url</a:t>
            </a:r>
            <a:r>
              <a:rPr lang="en-US" sz="1200" dirty="0" smtClean="0"/>
              <a:t> for the Salesforce </a:t>
            </a:r>
            <a:r>
              <a:rPr lang="en-US" sz="1200" dirty="0" err="1" smtClean="0"/>
              <a:t>org.Follow</a:t>
            </a:r>
            <a:r>
              <a:rPr lang="en-US" sz="1200" dirty="0" smtClean="0"/>
              <a:t> the example shown above in blue</a:t>
            </a:r>
          </a:p>
          <a:p>
            <a:pPr>
              <a:lnSpc>
                <a:spcPct val="120000"/>
              </a:lnSpc>
              <a:spcBef>
                <a:spcPts val="0"/>
              </a:spcBef>
            </a:pPr>
            <a:r>
              <a:rPr lang="en-US" sz="1200" dirty="0" err="1" smtClean="0"/>
              <a:t>proxyhost</a:t>
            </a:r>
            <a:r>
              <a:rPr lang="en-US" sz="1200" dirty="0" smtClean="0"/>
              <a:t> = proxy host name or </a:t>
            </a:r>
            <a:r>
              <a:rPr lang="en-US" sz="1200" dirty="0" err="1" smtClean="0"/>
              <a:t>ip</a:t>
            </a:r>
            <a:r>
              <a:rPr lang="en-US" sz="1200" dirty="0" smtClean="0"/>
              <a:t> address used if behind a corporate firewall</a:t>
            </a:r>
          </a:p>
          <a:p>
            <a:pPr>
              <a:lnSpc>
                <a:spcPct val="120000"/>
              </a:lnSpc>
              <a:spcBef>
                <a:spcPts val="0"/>
              </a:spcBef>
            </a:pPr>
            <a:r>
              <a:rPr lang="en-US" sz="1200" dirty="0" err="1" smtClean="0"/>
              <a:t>proxyport</a:t>
            </a:r>
            <a:r>
              <a:rPr lang="en-US" sz="1200" dirty="0" smtClean="0"/>
              <a:t> = port for the proxy host mentioned above</a:t>
            </a:r>
          </a:p>
          <a:p>
            <a:pPr>
              <a:lnSpc>
                <a:spcPct val="120000"/>
              </a:lnSpc>
              <a:spcBef>
                <a:spcPts val="0"/>
              </a:spcBef>
            </a:pPr>
            <a:r>
              <a:rPr lang="en-US" sz="1200" dirty="0" err="1" smtClean="0"/>
              <a:t>proxyuser</a:t>
            </a:r>
            <a:r>
              <a:rPr lang="en-US" sz="1200" dirty="0" smtClean="0"/>
              <a:t> = user name of the network (windows desktop) user used to access the proxy</a:t>
            </a:r>
          </a:p>
          <a:p>
            <a:pPr>
              <a:lnSpc>
                <a:spcPct val="120000"/>
              </a:lnSpc>
              <a:spcBef>
                <a:spcPts val="0"/>
              </a:spcBef>
            </a:pPr>
            <a:r>
              <a:rPr lang="en-US" sz="1200" dirty="0" err="1" smtClean="0"/>
              <a:t>proxypass</a:t>
            </a:r>
            <a:r>
              <a:rPr lang="en-US" sz="1200" dirty="0" smtClean="0"/>
              <a:t> = password of the network user used to access the proxy</a:t>
            </a:r>
            <a:endParaRPr lang="en-US" sz="1200" dirty="0"/>
          </a:p>
        </p:txBody>
      </p:sp>
    </p:spTree>
    <p:extLst>
      <p:ext uri="{BB962C8B-B14F-4D97-AF65-F5344CB8AC3E}">
        <p14:creationId xmlns:p14="http://schemas.microsoft.com/office/powerpoint/2010/main" val="301840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406</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Vlookup utility</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Vlookup utility</dc:title>
  <dc:creator>Rajesh Ramachandran</dc:creator>
  <cp:lastModifiedBy>Rajesh Ramachandran</cp:lastModifiedBy>
  <cp:revision>8</cp:revision>
  <dcterms:created xsi:type="dcterms:W3CDTF">2017-05-10T09:17:09Z</dcterms:created>
  <dcterms:modified xsi:type="dcterms:W3CDTF">2017-05-10T09:26:06Z</dcterms:modified>
</cp:coreProperties>
</file>