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CC661-707B-49B4-844F-AA68F0773564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FDD4-3107-4F52-A9CF-C65EE2A7F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8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CC661-707B-49B4-844F-AA68F0773564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FDD4-3107-4F52-A9CF-C65EE2A7F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23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CC661-707B-49B4-844F-AA68F0773564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FDD4-3107-4F52-A9CF-C65EE2A7F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05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CC661-707B-49B4-844F-AA68F0773564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FDD4-3107-4F52-A9CF-C65EE2A7F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917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CC661-707B-49B4-844F-AA68F0773564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FDD4-3107-4F52-A9CF-C65EE2A7F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02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CC661-707B-49B4-844F-AA68F0773564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FDD4-3107-4F52-A9CF-C65EE2A7F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245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CC661-707B-49B4-844F-AA68F0773564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FDD4-3107-4F52-A9CF-C65EE2A7F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37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CC661-707B-49B4-844F-AA68F0773564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FDD4-3107-4F52-A9CF-C65EE2A7F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69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CC661-707B-49B4-844F-AA68F0773564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FDD4-3107-4F52-A9CF-C65EE2A7F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567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CC661-707B-49B4-844F-AA68F0773564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FDD4-3107-4F52-A9CF-C65EE2A7F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448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CC661-707B-49B4-844F-AA68F0773564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FDD4-3107-4F52-A9CF-C65EE2A7F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510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CC661-707B-49B4-844F-AA68F0773564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CFDD4-3107-4F52-A9CF-C65EE2A7F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8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05584"/>
          </a:xfrm>
        </p:spPr>
        <p:txBody>
          <a:bodyPr>
            <a:noAutofit/>
          </a:bodyPr>
          <a:lstStyle/>
          <a:p>
            <a:r>
              <a:rPr lang="en-US" sz="3200" dirty="0" err="1" smtClean="0"/>
              <a:t>Vlookup</a:t>
            </a:r>
            <a:r>
              <a:rPr lang="en-US" sz="3200" dirty="0" smtClean="0"/>
              <a:t> utility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199" y="940526"/>
            <a:ext cx="10970623" cy="5236437"/>
          </a:xfrm>
        </p:spPr>
        <p:txBody>
          <a:bodyPr>
            <a:noAutofit/>
          </a:bodyPr>
          <a:lstStyle/>
          <a:p>
            <a:pPr marL="0" lvl="0" indent="0">
              <a:spcBef>
                <a:spcPts val="600"/>
              </a:spcBef>
              <a:buNone/>
            </a:pPr>
            <a:r>
              <a:rPr lang="en-US" sz="1400" b="1" dirty="0" smtClean="0">
                <a:solidFill>
                  <a:prstClr val="black"/>
                </a:solidFill>
                <a:latin typeface="Calibri Light" panose="020F0302020204030204"/>
              </a:rPr>
              <a:t>Description:</a:t>
            </a:r>
            <a:endParaRPr lang="en-US" sz="1200" dirty="0" smtClean="0"/>
          </a:p>
          <a:p>
            <a:pPr>
              <a:spcBef>
                <a:spcPts val="600"/>
              </a:spcBef>
            </a:pPr>
            <a:r>
              <a:rPr lang="en-US" sz="1200" dirty="0" smtClean="0"/>
              <a:t>This is a lightweight utility to lookup Salesforce Ids based on a search field.  It is built to query data like </a:t>
            </a:r>
            <a:r>
              <a:rPr lang="en-US" sz="1200" dirty="0" err="1" smtClean="0"/>
              <a:t>Profiles,Roles</a:t>
            </a:r>
            <a:r>
              <a:rPr lang="en-US" sz="1200" dirty="0" smtClean="0"/>
              <a:t> </a:t>
            </a:r>
            <a:r>
              <a:rPr lang="en-US" sz="1200" dirty="0" err="1" smtClean="0"/>
              <a:t>etc</a:t>
            </a:r>
            <a:r>
              <a:rPr lang="en-US" sz="1200" dirty="0" smtClean="0"/>
              <a:t> where total row count is less than 50,000. </a:t>
            </a:r>
          </a:p>
          <a:p>
            <a:pPr>
              <a:spcBef>
                <a:spcPts val="600"/>
              </a:spcBef>
            </a:pPr>
            <a:r>
              <a:rPr lang="en-US" sz="1200" dirty="0" smtClean="0"/>
              <a:t>It will be useful for folks who need load data into Salesforce and are often in need to do exports and </a:t>
            </a:r>
            <a:r>
              <a:rPr lang="en-US" sz="1200" dirty="0" err="1" smtClean="0"/>
              <a:t>vlookups</a:t>
            </a:r>
            <a:r>
              <a:rPr lang="en-US" sz="1200" dirty="0" smtClean="0"/>
              <a:t> in Excel to get the Salesforce record Ids. These are very typical while populating lookup fields, parent records etc.</a:t>
            </a:r>
          </a:p>
          <a:p>
            <a:pPr>
              <a:spcBef>
                <a:spcPts val="600"/>
              </a:spcBef>
            </a:pPr>
            <a:r>
              <a:rPr lang="en-US" sz="1200" dirty="0" smtClean="0"/>
              <a:t>If querying an object like Account or Product which has large amount of records, please add a filter criteria to reduce data taken from Salesforce for analysis to below 50,000 records.  If that cannot be done, please follow traditional way of exporting the data and doing </a:t>
            </a:r>
            <a:r>
              <a:rPr lang="en-US" sz="1200" dirty="0" err="1" smtClean="0"/>
              <a:t>vlookup</a:t>
            </a:r>
            <a:r>
              <a:rPr lang="en-US" sz="1200" dirty="0" smtClean="0"/>
              <a:t> in Excel sheet.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 smtClean="0">
                <a:latin typeface="+mj-lt"/>
              </a:rPr>
              <a:t>How to use it?  </a:t>
            </a:r>
          </a:p>
          <a:p>
            <a:pPr>
              <a:spcBef>
                <a:spcPts val="600"/>
              </a:spcBef>
            </a:pPr>
            <a:r>
              <a:rPr lang="en-US" sz="1200" dirty="0" smtClean="0"/>
              <a:t>Extract the provided zip file into a folder</a:t>
            </a:r>
            <a:r>
              <a:rPr lang="en-US" sz="1200" dirty="0" smtClean="0"/>
              <a:t>.</a:t>
            </a:r>
          </a:p>
          <a:p>
            <a:pPr>
              <a:spcBef>
                <a:spcPts val="600"/>
              </a:spcBef>
            </a:pPr>
            <a:r>
              <a:rPr lang="en-US" sz="1200" dirty="0" smtClean="0"/>
              <a:t>Place </a:t>
            </a:r>
            <a:r>
              <a:rPr lang="en-US" sz="1200" dirty="0" smtClean="0"/>
              <a:t>the input data file in the same folder. </a:t>
            </a:r>
            <a:endParaRPr lang="en-US" sz="1200" dirty="0" smtClean="0"/>
          </a:p>
          <a:p>
            <a:pPr>
              <a:spcBef>
                <a:spcPts val="600"/>
              </a:spcBef>
            </a:pPr>
            <a:r>
              <a:rPr lang="en-US" sz="1200" dirty="0" smtClean="0"/>
              <a:t>Click </a:t>
            </a:r>
            <a:r>
              <a:rPr lang="en-US" sz="1200" dirty="0" smtClean="0"/>
              <a:t>the RunVlookup.bat file on your windows machine to invoke the logic in the JAR file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+mj-lt"/>
              </a:rPr>
              <a:t>Credentials:</a:t>
            </a:r>
          </a:p>
          <a:p>
            <a:pPr>
              <a:spcBef>
                <a:spcPts val="600"/>
              </a:spcBef>
            </a:pPr>
            <a:r>
              <a:rPr lang="en-US" sz="1200" dirty="0" smtClean="0"/>
              <a:t>Properties.txt can be populated with details of login username, etc. If this file is not populated, the utility will prompt you for the details.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 smtClean="0">
                <a:latin typeface="+mj-lt"/>
              </a:rPr>
              <a:t>Input </a:t>
            </a:r>
            <a:r>
              <a:rPr lang="en-US" sz="1400" b="1" dirty="0">
                <a:latin typeface="+mj-lt"/>
              </a:rPr>
              <a:t>data file </a:t>
            </a:r>
            <a:r>
              <a:rPr lang="en-US" sz="1200" dirty="0" smtClean="0"/>
              <a:t>- the input file should be a CSV file. </a:t>
            </a:r>
            <a:r>
              <a:rPr lang="en-US" sz="1200" dirty="0" smtClean="0"/>
              <a:t>You will need to indicate which </a:t>
            </a:r>
            <a:r>
              <a:rPr lang="en-US" sz="1200" dirty="0" smtClean="0"/>
              <a:t>column in the csv file should be used </a:t>
            </a:r>
            <a:r>
              <a:rPr lang="en-US" sz="1200" dirty="0" smtClean="0"/>
              <a:t>to </a:t>
            </a:r>
            <a:r>
              <a:rPr lang="en-US" sz="1200" dirty="0" smtClean="0"/>
              <a:t>search </a:t>
            </a:r>
            <a:r>
              <a:rPr lang="en-US" sz="1200" dirty="0" smtClean="0"/>
              <a:t>in Salesforce. </a:t>
            </a:r>
            <a:r>
              <a:rPr lang="en-US" sz="1200" dirty="0" smtClean="0"/>
              <a:t>A sample input file is provided "</a:t>
            </a:r>
            <a:r>
              <a:rPr lang="en-US" sz="1200" dirty="0" err="1" smtClean="0"/>
              <a:t>Inputfile</a:t>
            </a:r>
            <a:r>
              <a:rPr lang="en-US" sz="1200" dirty="0" smtClean="0"/>
              <a:t>“. This sample file is for searching Profile object with field Name and  return Ids for each row. </a:t>
            </a:r>
          </a:p>
          <a:p>
            <a:pPr>
              <a:spcBef>
                <a:spcPts val="600"/>
              </a:spcBef>
            </a:pPr>
            <a:r>
              <a:rPr lang="en-US" sz="1200" dirty="0" smtClean="0"/>
              <a:t>Place the input file in same folder containing the utility files. Please close the input file if it is open in excel or any other notepad/</a:t>
            </a:r>
            <a:r>
              <a:rPr lang="en-US" sz="1200" dirty="0" err="1" smtClean="0"/>
              <a:t>textpad</a:t>
            </a:r>
            <a:r>
              <a:rPr lang="en-US" sz="1200" dirty="0" smtClean="0"/>
              <a:t>/etc.</a:t>
            </a:r>
          </a:p>
          <a:p>
            <a:pPr>
              <a:spcBef>
                <a:spcPts val="600"/>
              </a:spcBef>
            </a:pPr>
            <a:r>
              <a:rPr lang="en-US" sz="1200" dirty="0" smtClean="0"/>
              <a:t>The output Record Id is captured as the last column of the file.</a:t>
            </a:r>
          </a:p>
          <a:p>
            <a:pPr marL="0" indent="0">
              <a:buNone/>
            </a:pPr>
            <a:r>
              <a:rPr lang="en-US" sz="1400" b="1" dirty="0">
                <a:latin typeface="+mj-lt"/>
              </a:rPr>
              <a:t>Properties </a:t>
            </a:r>
            <a:r>
              <a:rPr lang="en-US" sz="1400" b="1" dirty="0" smtClean="0">
                <a:latin typeface="+mj-lt"/>
              </a:rPr>
              <a:t>file (optional. If populated, it helps the utility to prepopulate data in </a:t>
            </a:r>
            <a:r>
              <a:rPr lang="en-US" sz="1400" b="1" smtClean="0">
                <a:latin typeface="+mj-lt"/>
              </a:rPr>
              <a:t>the prompts) </a:t>
            </a:r>
            <a:r>
              <a:rPr lang="en-US" sz="1200" dirty="0" smtClean="0"/>
              <a:t>-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200" dirty="0" smtClean="0"/>
              <a:t>user name = login for Salesforce, password = password to login to salesforce , security token = security token required to establish connection to Salesforce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200" dirty="0" err="1" smtClean="0"/>
              <a:t>authEndPoint</a:t>
            </a:r>
            <a:r>
              <a:rPr lang="en-US" sz="1200" dirty="0" smtClean="0"/>
              <a:t>  = endpoint </a:t>
            </a:r>
            <a:r>
              <a:rPr lang="en-US" sz="1200" dirty="0" err="1" smtClean="0"/>
              <a:t>url</a:t>
            </a:r>
            <a:r>
              <a:rPr lang="en-US" sz="1200" dirty="0" smtClean="0"/>
              <a:t> for the Salesforce </a:t>
            </a:r>
            <a:r>
              <a:rPr lang="en-US" sz="1200" dirty="0" err="1" smtClean="0"/>
              <a:t>org.Follow</a:t>
            </a:r>
            <a:r>
              <a:rPr lang="en-US" sz="1200" dirty="0" smtClean="0"/>
              <a:t> the example shown above in blue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200" dirty="0" err="1" smtClean="0"/>
              <a:t>proxyhost</a:t>
            </a:r>
            <a:r>
              <a:rPr lang="en-US" sz="1200" dirty="0" smtClean="0"/>
              <a:t> = proxy host name or </a:t>
            </a:r>
            <a:r>
              <a:rPr lang="en-US" sz="1200" dirty="0" err="1" smtClean="0"/>
              <a:t>ip</a:t>
            </a:r>
            <a:r>
              <a:rPr lang="en-US" sz="1200" dirty="0" smtClean="0"/>
              <a:t> address used if behind a corporate firewall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200" dirty="0" err="1" smtClean="0"/>
              <a:t>proxyport</a:t>
            </a:r>
            <a:r>
              <a:rPr lang="en-US" sz="1200" dirty="0" smtClean="0"/>
              <a:t> = port for the proxy host mentioned above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200" dirty="0" err="1" smtClean="0"/>
              <a:t>proxyuser</a:t>
            </a:r>
            <a:r>
              <a:rPr lang="en-US" sz="1200" dirty="0" smtClean="0"/>
              <a:t> = user name of the network (windows desktop) user used to access the proxy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200" dirty="0" err="1" smtClean="0"/>
              <a:t>proxypass</a:t>
            </a:r>
            <a:r>
              <a:rPr lang="en-US" sz="1200" dirty="0" smtClean="0"/>
              <a:t> = password of the network user used to access the proxy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18403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418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Vlookup utility</vt:lpstr>
    </vt:vector>
  </TitlesOfParts>
  <Company>Infosys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Vlookup utility</dc:title>
  <dc:creator>Rajesh Ramachandran</dc:creator>
  <cp:lastModifiedBy>Rajesh Ramachandran</cp:lastModifiedBy>
  <cp:revision>15</cp:revision>
  <dcterms:created xsi:type="dcterms:W3CDTF">2017-05-10T09:17:09Z</dcterms:created>
  <dcterms:modified xsi:type="dcterms:W3CDTF">2017-05-16T09:02:42Z</dcterms:modified>
</cp:coreProperties>
</file>