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F98"/>
    <a:srgbClr val="585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73EA8-BB10-4841-8A34-EE2CD41EFEC4}" v="21" dt="2024-12-31T02:29:3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51A7-2817-43F5-B9ED-2A255530537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809-9F76-4995-8900-7FE18F80E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3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51A7-2817-43F5-B9ED-2A255530537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809-9F76-4995-8900-7FE18F80E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2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51A7-2817-43F5-B9ED-2A255530537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809-9F76-4995-8900-7FE18F80E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4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51A7-2817-43F5-B9ED-2A255530537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809-9F76-4995-8900-7FE18F80E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51A7-2817-43F5-B9ED-2A255530537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809-9F76-4995-8900-7FE18F80E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88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51A7-2817-43F5-B9ED-2A255530537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809-9F76-4995-8900-7FE18F80E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0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51A7-2817-43F5-B9ED-2A255530537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809-9F76-4995-8900-7FE18F80E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2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51A7-2817-43F5-B9ED-2A255530537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809-9F76-4995-8900-7FE18F80E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3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51A7-2817-43F5-B9ED-2A255530537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809-9F76-4995-8900-7FE18F80E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1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51A7-2817-43F5-B9ED-2A255530537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809-9F76-4995-8900-7FE18F80E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3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51A7-2817-43F5-B9ED-2A255530537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809-9F76-4995-8900-7FE18F80E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2751A7-2817-43F5-B9ED-2A255530537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15809-9F76-4995-8900-7FE18F80E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0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E7C72A8B-30AD-3051-21AC-DCD32C2297D1}"/>
              </a:ext>
            </a:extLst>
          </p:cNvPr>
          <p:cNvSpPr/>
          <p:nvPr/>
        </p:nvSpPr>
        <p:spPr>
          <a:xfrm>
            <a:off x="0" y="2005441"/>
            <a:ext cx="6670964" cy="1052948"/>
          </a:xfrm>
          <a:prstGeom prst="snip1Rect">
            <a:avLst/>
          </a:prstGeom>
          <a:solidFill>
            <a:srgbClr val="4F3F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34032-FF30-B991-4451-A192AB9C63B3}"/>
              </a:ext>
            </a:extLst>
          </p:cNvPr>
          <p:cNvSpPr/>
          <p:nvPr/>
        </p:nvSpPr>
        <p:spPr>
          <a:xfrm>
            <a:off x="1431964" y="2095496"/>
            <a:ext cx="4334989" cy="872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CNN</a:t>
            </a:r>
            <a:r>
              <a:rPr lang="ko-KR" altLang="en-US" sz="3200" b="1" dirty="0">
                <a:solidFill>
                  <a:schemeClr val="bg1"/>
                </a:solidFill>
              </a:rPr>
              <a:t> 차량 분류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D8602C-DF4D-8791-23CB-3968B6AF29A6}"/>
              </a:ext>
            </a:extLst>
          </p:cNvPr>
          <p:cNvSpPr/>
          <p:nvPr/>
        </p:nvSpPr>
        <p:spPr>
          <a:xfrm>
            <a:off x="7429500" y="6400800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100" b="1" dirty="0">
                <a:solidFill>
                  <a:srgbClr val="585759"/>
                </a:solidFill>
                <a:latin typeface="+mn-ea"/>
              </a:rPr>
              <a:t>데이터엔지니어링</a:t>
            </a:r>
            <a:r>
              <a:rPr lang="en-US" altLang="ko-KR" sz="1100" b="1" dirty="0">
                <a:solidFill>
                  <a:srgbClr val="585759"/>
                </a:solidFill>
                <a:latin typeface="+mn-ea"/>
              </a:rPr>
              <a:t>33</a:t>
            </a:r>
            <a:r>
              <a:rPr lang="ko-KR" altLang="en-US" sz="1100" b="1" dirty="0">
                <a:solidFill>
                  <a:srgbClr val="585759"/>
                </a:solidFill>
                <a:latin typeface="+mn-ea"/>
              </a:rPr>
              <a:t>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406D1A-BE1D-D4C8-A012-18A5019D142F}"/>
              </a:ext>
            </a:extLst>
          </p:cNvPr>
          <p:cNvSpPr/>
          <p:nvPr/>
        </p:nvSpPr>
        <p:spPr>
          <a:xfrm>
            <a:off x="5455227" y="3254950"/>
            <a:ext cx="1215737" cy="348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585759"/>
                </a:solidFill>
                <a:latin typeface="+mn-ea"/>
              </a:rPr>
              <a:t>25. 01. 02</a:t>
            </a:r>
            <a:endParaRPr lang="ko-KR" altLang="en-US" sz="1600" dirty="0">
              <a:solidFill>
                <a:srgbClr val="585759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6CF8DA-0FB4-172D-AD4F-F2D0E78A71D4}"/>
              </a:ext>
            </a:extLst>
          </p:cNvPr>
          <p:cNvSpPr/>
          <p:nvPr/>
        </p:nvSpPr>
        <p:spPr>
          <a:xfrm>
            <a:off x="0" y="0"/>
            <a:ext cx="1215737" cy="6858000"/>
          </a:xfrm>
          <a:prstGeom prst="rect">
            <a:avLst/>
          </a:prstGeom>
          <a:solidFill>
            <a:srgbClr val="4F3F98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33062"/>
            <a:endParaRPr lang="ko-KR" altLang="en-US" sz="1246" kern="0" dirty="0">
              <a:solidFill>
                <a:prstClr val="white"/>
              </a:solidFill>
              <a:latin typeface="Arial"/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9E3E-D2C6-7526-13E3-59195BA8D2DB}"/>
              </a:ext>
            </a:extLst>
          </p:cNvPr>
          <p:cNvSpPr/>
          <p:nvPr/>
        </p:nvSpPr>
        <p:spPr>
          <a:xfrm>
            <a:off x="6390409" y="706582"/>
            <a:ext cx="1859973" cy="696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16813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BEE95-7124-226E-1586-9E3702D0F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7877F59-4761-53CF-7F3C-ECE4C5983B06}"/>
              </a:ext>
            </a:extLst>
          </p:cNvPr>
          <p:cNvSpPr txBox="1">
            <a:spLocks/>
          </p:cNvSpPr>
          <p:nvPr/>
        </p:nvSpPr>
        <p:spPr>
          <a:xfrm>
            <a:off x="4018606" y="2192399"/>
            <a:ext cx="2676626" cy="577081"/>
          </a:xfrm>
          <a:prstGeom prst="rect">
            <a:avLst/>
          </a:prstGeom>
        </p:spPr>
        <p:txBody>
          <a:bodyPr wrap="square" lIns="0" anchor="ctr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2275D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33062"/>
            <a:r>
              <a:rPr lang="en-US" altLang="ko-KR" sz="3500" dirty="0">
                <a:solidFill>
                  <a:srgbClr val="4F3F98"/>
                </a:solidFill>
                <a:latin typeface="Arial"/>
                <a:ea typeface="맑은 고딕"/>
              </a:rPr>
              <a:t>Contents</a:t>
            </a:r>
            <a:endParaRPr lang="ko-KR" altLang="en-US" sz="3500" dirty="0">
              <a:solidFill>
                <a:srgbClr val="4F3F98"/>
              </a:solidFill>
              <a:latin typeface="Arial"/>
              <a:ea typeface="맑은 고딕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944B49C-52E3-86E6-A7E9-82B7F43B0501}"/>
              </a:ext>
            </a:extLst>
          </p:cNvPr>
          <p:cNvSpPr txBox="1">
            <a:spLocks/>
          </p:cNvSpPr>
          <p:nvPr/>
        </p:nvSpPr>
        <p:spPr>
          <a:xfrm>
            <a:off x="4572000" y="2786380"/>
            <a:ext cx="3389538" cy="1868747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>
                <a:solidFill>
                  <a:srgbClr val="58575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466" indent="-174466" defTabSz="633062">
              <a:spcAft>
                <a:spcPts val="831"/>
              </a:spcAft>
              <a:buFont typeface="+mj-lt"/>
              <a:buAutoNum type="arabicPeriod"/>
            </a:pPr>
            <a:r>
              <a:rPr lang="ko-KR" altLang="en-US" dirty="0">
                <a:latin typeface="Arial"/>
                <a:ea typeface="맑은 고딕"/>
              </a:rPr>
              <a:t> 팀원소개</a:t>
            </a:r>
            <a:endParaRPr lang="en-US" altLang="ko-KR" dirty="0">
              <a:latin typeface="Arial"/>
              <a:ea typeface="맑은 고딕"/>
            </a:endParaRPr>
          </a:p>
          <a:p>
            <a:pPr marL="174466" indent="-174466" defTabSz="633062">
              <a:spcAft>
                <a:spcPts val="831"/>
              </a:spcAft>
              <a:buFont typeface="+mj-lt"/>
              <a:buAutoNum type="arabicPeriod"/>
            </a:pPr>
            <a:r>
              <a:rPr lang="ko-KR" altLang="en-US" dirty="0">
                <a:latin typeface="Arial"/>
                <a:ea typeface="맑은 고딕"/>
              </a:rPr>
              <a:t> 주제 선정 배경</a:t>
            </a:r>
            <a:endParaRPr lang="en-US" altLang="ko-KR" dirty="0">
              <a:latin typeface="Arial"/>
              <a:ea typeface="맑은 고딕"/>
            </a:endParaRPr>
          </a:p>
          <a:p>
            <a:pPr marL="174466" indent="-174466" defTabSz="633062">
              <a:spcAft>
                <a:spcPts val="831"/>
              </a:spcAft>
              <a:buFont typeface="+mj-lt"/>
              <a:buAutoNum type="arabicPeriod"/>
            </a:pPr>
            <a:r>
              <a:rPr lang="en-US" altLang="ko-KR" dirty="0">
                <a:latin typeface="Arial"/>
                <a:ea typeface="맑은 고딕"/>
              </a:rPr>
              <a:t> </a:t>
            </a:r>
            <a:r>
              <a:rPr lang="ko-KR" altLang="en-US" dirty="0">
                <a:latin typeface="Arial"/>
                <a:ea typeface="맑은 고딕"/>
              </a:rPr>
              <a:t>데이터 수집 및 </a:t>
            </a:r>
            <a:r>
              <a:rPr lang="ko-KR" altLang="en-US" dirty="0" err="1">
                <a:latin typeface="Arial"/>
                <a:ea typeface="맑은 고딕"/>
              </a:rPr>
              <a:t>전처리</a:t>
            </a:r>
            <a:endParaRPr lang="en-US" altLang="ko-KR" dirty="0">
              <a:latin typeface="Arial"/>
              <a:ea typeface="맑은 고딕"/>
            </a:endParaRPr>
          </a:p>
          <a:p>
            <a:pPr marL="174466" indent="-174466" defTabSz="633062">
              <a:spcAft>
                <a:spcPts val="831"/>
              </a:spcAft>
              <a:buFont typeface="+mj-lt"/>
              <a:buAutoNum type="arabicPeriod"/>
            </a:pPr>
            <a:r>
              <a:rPr lang="en-US" altLang="ko-KR" dirty="0">
                <a:latin typeface="Arial"/>
                <a:ea typeface="맑은 고딕"/>
              </a:rPr>
              <a:t> </a:t>
            </a:r>
            <a:r>
              <a:rPr lang="ko-KR" altLang="en-US" dirty="0">
                <a:latin typeface="Arial"/>
                <a:ea typeface="맑은 고딕"/>
              </a:rPr>
              <a:t>사용한 모델</a:t>
            </a:r>
            <a:r>
              <a:rPr lang="en-US" altLang="ko-KR" dirty="0">
                <a:latin typeface="Arial"/>
                <a:ea typeface="맑은 고딕"/>
              </a:rPr>
              <a:t>(</a:t>
            </a:r>
            <a:r>
              <a:rPr lang="ko-KR" altLang="en-US" dirty="0">
                <a:latin typeface="Arial"/>
                <a:ea typeface="맑은 고딕"/>
              </a:rPr>
              <a:t>성능 개선 등</a:t>
            </a:r>
            <a:r>
              <a:rPr lang="en-US" altLang="ko-KR" dirty="0">
                <a:latin typeface="Arial"/>
                <a:ea typeface="맑은 고딕"/>
              </a:rPr>
              <a:t>)</a:t>
            </a:r>
          </a:p>
          <a:p>
            <a:pPr marL="174466" indent="-174466" defTabSz="633062">
              <a:spcAft>
                <a:spcPts val="831"/>
              </a:spcAft>
              <a:buFont typeface="+mj-lt"/>
              <a:buAutoNum type="arabicPeriod"/>
            </a:pPr>
            <a:r>
              <a:rPr lang="ko-KR" altLang="en-US" dirty="0">
                <a:latin typeface="Arial"/>
                <a:ea typeface="맑은 고딕"/>
              </a:rPr>
              <a:t> 기대효과</a:t>
            </a:r>
            <a:r>
              <a:rPr lang="en-US" altLang="ko-KR" dirty="0">
                <a:latin typeface="Arial"/>
                <a:ea typeface="맑은 고딕"/>
              </a:rPr>
              <a:t>(</a:t>
            </a:r>
            <a:r>
              <a:rPr lang="ko-KR" altLang="en-US" dirty="0">
                <a:latin typeface="Arial"/>
                <a:ea typeface="맑은 고딕"/>
              </a:rPr>
              <a:t>확장성</a:t>
            </a:r>
            <a:r>
              <a:rPr lang="en-US" altLang="ko-KR" dirty="0">
                <a:latin typeface="Arial"/>
                <a:ea typeface="맑은 고딕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B9DE2-0343-0EAE-4295-DA3D4978B0E4}"/>
              </a:ext>
            </a:extLst>
          </p:cNvPr>
          <p:cNvSpPr/>
          <p:nvPr/>
        </p:nvSpPr>
        <p:spPr>
          <a:xfrm>
            <a:off x="4018606" y="2790262"/>
            <a:ext cx="5125394" cy="307524"/>
          </a:xfrm>
          <a:prstGeom prst="rect">
            <a:avLst/>
          </a:prstGeom>
          <a:solidFill>
            <a:srgbClr val="58575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33062"/>
            <a:endParaRPr lang="ko-KR" altLang="en-US" sz="1246" kern="0" dirty="0">
              <a:solidFill>
                <a:prstClr val="white"/>
              </a:solidFill>
              <a:latin typeface="Arial"/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75D16F-4DD1-6ADB-EBFA-71B42360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1972"/>
            <a:ext cx="1114063" cy="3636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DC7A6-4BD3-7F29-C2C1-955580DE0C8A}"/>
              </a:ext>
            </a:extLst>
          </p:cNvPr>
          <p:cNvSpPr/>
          <p:nvPr/>
        </p:nvSpPr>
        <p:spPr>
          <a:xfrm>
            <a:off x="7429500" y="6400800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100" b="1" dirty="0">
                <a:solidFill>
                  <a:srgbClr val="585759"/>
                </a:solidFill>
                <a:latin typeface="+mn-ea"/>
              </a:rPr>
              <a:t>데이터엔지니어링</a:t>
            </a:r>
            <a:r>
              <a:rPr lang="en-US" altLang="ko-KR" sz="1100" b="1" dirty="0">
                <a:solidFill>
                  <a:srgbClr val="585759"/>
                </a:solidFill>
                <a:latin typeface="+mn-ea"/>
              </a:rPr>
              <a:t>33</a:t>
            </a:r>
            <a:r>
              <a:rPr lang="ko-KR" altLang="en-US" sz="1100" b="1" dirty="0">
                <a:solidFill>
                  <a:srgbClr val="585759"/>
                </a:solidFill>
                <a:latin typeface="+mn-ea"/>
              </a:rPr>
              <a:t>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8A347B-05B5-852A-1950-E46F21D43935}"/>
              </a:ext>
            </a:extLst>
          </p:cNvPr>
          <p:cNvSpPr/>
          <p:nvPr/>
        </p:nvSpPr>
        <p:spPr>
          <a:xfrm>
            <a:off x="4018606" y="1884875"/>
            <a:ext cx="5125394" cy="290624"/>
          </a:xfrm>
          <a:prstGeom prst="rect">
            <a:avLst/>
          </a:prstGeom>
          <a:solidFill>
            <a:srgbClr val="4F3F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+mj-ea"/>
                <a:ea typeface="+mj-ea"/>
              </a:rPr>
              <a:t>CNN </a:t>
            </a:r>
            <a:r>
              <a:rPr lang="ko-KR" altLang="en-US" sz="1200" dirty="0">
                <a:latin typeface="+mj-ea"/>
                <a:ea typeface="+mj-ea"/>
              </a:rPr>
              <a:t>차량 분류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4502B9-B7C8-E004-27AF-81B529FD8DEA}"/>
              </a:ext>
            </a:extLst>
          </p:cNvPr>
          <p:cNvSpPr/>
          <p:nvPr/>
        </p:nvSpPr>
        <p:spPr>
          <a:xfrm>
            <a:off x="6390409" y="706582"/>
            <a:ext cx="1859973" cy="696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215742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CC5E-D655-C4BD-3791-E8082C97B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60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44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미라 유</dc:creator>
  <cp:lastModifiedBy>미라 유</cp:lastModifiedBy>
  <cp:revision>2</cp:revision>
  <dcterms:created xsi:type="dcterms:W3CDTF">2024-12-31T00:54:04Z</dcterms:created>
  <dcterms:modified xsi:type="dcterms:W3CDTF">2024-12-31T03:05:23Z</dcterms:modified>
</cp:coreProperties>
</file>