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9B58-1610-4106-B81C-ECBF26C4C430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7FE8-0118-42AC-A0D3-9649C5669B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b="1" dirty="0" smtClean="0">
                <a:solidFill>
                  <a:schemeClr val="accent5"/>
                </a:solidFill>
              </a:rPr>
              <a:t>Web Fundamentals</a:t>
            </a:r>
            <a:endParaRPr lang="en-US" sz="8800" b="1" dirty="0">
              <a:solidFill>
                <a:schemeClr val="accent5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0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436" y="0"/>
            <a:ext cx="3932237" cy="8393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How it work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>
          <a:xfrm>
            <a:off x="0" y="839337"/>
            <a:ext cx="12192000" cy="5820770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How it Works</a:t>
            </a:r>
          </a:p>
          <a:p>
            <a:r>
              <a:rPr lang="en-US" dirty="0"/>
              <a:t>The Internet works because open standards allow every network to connect to every other network.</a:t>
            </a:r>
          </a:p>
          <a:p>
            <a:endParaRPr lang="en-US" dirty="0"/>
          </a:p>
          <a:p>
            <a:r>
              <a:rPr lang="en-US" dirty="0"/>
              <a:t>This is what makes it possible for anyone to create content, offer services, and sell products without requiring permission from a central authority.</a:t>
            </a:r>
          </a:p>
          <a:p>
            <a:endParaRPr lang="en-US" dirty="0"/>
          </a:p>
          <a:p>
            <a:r>
              <a:rPr lang="en-US" dirty="0"/>
              <a:t>It levels the playing field for everyone and it’s the reason why we have a rich diversity of applications and services that many of us enjoy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6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internet works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1579657"/>
            <a:ext cx="8933688" cy="4466845"/>
          </a:xfrm>
        </p:spPr>
      </p:pic>
    </p:spTree>
    <p:extLst>
      <p:ext uri="{BB962C8B-B14F-4D97-AF65-F5344CB8AC3E}">
        <p14:creationId xmlns:p14="http://schemas.microsoft.com/office/powerpoint/2010/main" val="34435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Who’s in charge of the Internet?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/>
              <a:t>one is, but everyone 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the telephone network, which for years in most countries, was run by a single company, the global Internet consists of tens of thousands of interconnected networks run by service providers, individual companies, universities, governments, and others.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What’s the infrastructure of the Internet like?</a:t>
            </a:r>
            <a:r>
              <a:rPr lang="en-US" sz="4000" b="1" dirty="0" smtClean="0">
                <a:solidFill>
                  <a:schemeClr val="accent1"/>
                </a:solidFill>
              </a:rPr>
              <a:t/>
            </a:r>
            <a:br>
              <a:rPr lang="en-US" sz="4000" b="1" dirty="0" smtClean="0">
                <a:solidFill>
                  <a:schemeClr val="accent1"/>
                </a:solidFill>
              </a:rPr>
            </a:b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Internet is that it’s a network of networks that needs to operate around the world as if it were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policy, the technical coordination of the Internet has common characteristics: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Open,</a:t>
            </a:r>
          </a:p>
          <a:p>
            <a:pPr marL="0" indent="0">
              <a:buNone/>
            </a:pPr>
            <a:r>
              <a:rPr lang="en-US" dirty="0"/>
              <a:t>Independent,</a:t>
            </a:r>
          </a:p>
          <a:p>
            <a:pPr marL="0" indent="0">
              <a:buNone/>
            </a:pPr>
            <a:r>
              <a:rPr lang="en-US" dirty="0"/>
              <a:t>Run by non-profit membership organizations that work together to meet the needs everyone.</a:t>
            </a:r>
          </a:p>
          <a:p>
            <a:pPr marL="0" indent="0">
              <a:buNone/>
            </a:pPr>
            <a:r>
              <a:rPr lang="en-US" dirty="0"/>
              <a:t>This self-regulation has been the key to the successful growth of the Internet and is flexible enough to adapt to changing future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about the technical aspects of the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90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235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Web Fundamentals</vt:lpstr>
      <vt:lpstr>How it work</vt:lpstr>
      <vt:lpstr>The internet works</vt:lpstr>
      <vt:lpstr>Who’s in charge of the Internet?</vt:lpstr>
      <vt:lpstr>What’s the infrastructure of the Internet like?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</dc:title>
  <dc:creator>Karim</dc:creator>
  <cp:lastModifiedBy>MSI</cp:lastModifiedBy>
  <cp:revision>6</cp:revision>
  <dcterms:created xsi:type="dcterms:W3CDTF">2022-10-31T11:10:29Z</dcterms:created>
  <dcterms:modified xsi:type="dcterms:W3CDTF">2022-12-22T13:41:59Z</dcterms:modified>
</cp:coreProperties>
</file>