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3"/>
  </p:notesMasterIdLst>
  <p:sldIdLst>
    <p:sldId id="302" r:id="rId2"/>
    <p:sldId id="257" r:id="rId3"/>
    <p:sldId id="301" r:id="rId4"/>
    <p:sldId id="268" r:id="rId5"/>
    <p:sldId id="303" r:id="rId6"/>
    <p:sldId id="304" r:id="rId7"/>
    <p:sldId id="258" r:id="rId8"/>
    <p:sldId id="259" r:id="rId9"/>
    <p:sldId id="305" r:id="rId10"/>
    <p:sldId id="279" r:id="rId11"/>
    <p:sldId id="270" r:id="rId12"/>
  </p:sldIdLst>
  <p:sldSz cx="9144000" cy="5143500" type="screen16x9"/>
  <p:notesSz cx="6858000" cy="9144000"/>
  <p:embeddedFontLst>
    <p:embeddedFont>
      <p:font typeface="Batang" panose="02030600000101010101" pitchFamily="18" charset="-127"/>
      <p:regular r:id="rId14"/>
    </p:embeddedFont>
    <p:embeddedFont>
      <p:font typeface="Montserrat" panose="020B0604020202020204" charset="0"/>
      <p:regular r:id="rId15"/>
      <p:bold r:id="rId16"/>
      <p:italic r:id="rId17"/>
      <p:boldItalic r:id="rId18"/>
    </p:embeddedFont>
    <p:embeddedFont>
      <p:font typeface="Quicksand" panose="020B0604020202020204" charset="0"/>
      <p:regular r:id="rId19"/>
      <p:bold r:id="rId20"/>
    </p:embeddedFont>
    <p:embeddedFont>
      <p:font typeface="Quicksand Light" panose="020B0604020202020204" charset="0"/>
      <p:regular r:id="rId21"/>
      <p:bold r:id="rId22"/>
    </p:embeddedFont>
    <p:embeddedFont>
      <p:font typeface="Raleway"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EA4335"/>
          </p15:clr>
        </p15:guide>
        <p15:guide id="2" pos="449">
          <p15:clr>
            <a:srgbClr val="EA4335"/>
          </p15:clr>
        </p15:guide>
        <p15:guide id="3" pos="5311">
          <p15:clr>
            <a:srgbClr val="EA4335"/>
          </p15:clr>
        </p15:guide>
        <p15:guide id="4" orient="horz" pos="2900">
          <p15:clr>
            <a:srgbClr val="EA433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438C"/>
    <a:srgbClr val="EDEDED"/>
    <a:srgbClr val="D4E8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B6D357-7D94-4884-82A6-FAF12520B1A6}">
  <a:tblStyle styleId="{69B6D357-7D94-4884-82A6-FAF12520B1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291" autoAdjust="0"/>
  </p:normalViewPr>
  <p:slideViewPr>
    <p:cSldViewPr snapToGrid="0">
      <p:cViewPr>
        <p:scale>
          <a:sx n="112" d="100"/>
          <a:sy n="112" d="100"/>
        </p:scale>
        <p:origin x="198" y="-126"/>
      </p:cViewPr>
      <p:guideLst>
        <p:guide orient="horz" pos="340"/>
        <p:guide pos="449"/>
        <p:guide pos="5311"/>
        <p:guide orient="horz" pos="290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a12744ced6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a12744ced6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i="0" u="none" strike="noStrike" cap="none" dirty="0">
                <a:solidFill>
                  <a:srgbClr val="000000"/>
                </a:solidFill>
                <a:effectLst/>
                <a:latin typeface="Arial"/>
                <a:ea typeface="Arial"/>
                <a:cs typeface="Arial"/>
                <a:sym typeface="Arial"/>
              </a:rPr>
              <a:t>Good Morning everyone, my name is </a:t>
            </a:r>
            <a:r>
              <a:rPr lang="en-US" sz="1100" b="0" i="0" u="none" strike="noStrike" cap="none" dirty="0" err="1">
                <a:solidFill>
                  <a:srgbClr val="000000"/>
                </a:solidFill>
                <a:effectLst/>
                <a:latin typeface="Arial"/>
                <a:ea typeface="Arial"/>
                <a:cs typeface="Arial"/>
                <a:sym typeface="Arial"/>
              </a:rPr>
              <a:t>Raretha</a:t>
            </a:r>
            <a:r>
              <a:rPr lang="en-US" sz="1100" b="0" i="0" u="none" strike="noStrike" cap="none" dirty="0">
                <a:solidFill>
                  <a:srgbClr val="000000"/>
                </a:solidFill>
                <a:effectLst/>
                <a:latin typeface="Arial"/>
                <a:ea typeface="Arial"/>
                <a:cs typeface="Arial"/>
                <a:sym typeface="Arial"/>
              </a:rPr>
              <a:t> Maren, I’m from state university of malang Indonesia, in this occasion I would like to do a presentation about my paper, by the title is “Analyzing Social Media Marketing Strategies of Indonesian E-commerce using Text Mining Techniques”</a:t>
            </a:r>
            <a:endParaRPr lang="en-ID"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48392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4"/>
        <p:cNvGrpSpPr/>
        <p:nvPr/>
      </p:nvGrpSpPr>
      <p:grpSpPr>
        <a:xfrm>
          <a:off x="0" y="0"/>
          <a:ext cx="0" cy="0"/>
          <a:chOff x="0" y="0"/>
          <a:chExt cx="0" cy="0"/>
        </a:xfrm>
      </p:grpSpPr>
      <p:sp>
        <p:nvSpPr>
          <p:cNvPr id="2595" name="Google Shape;2595;gac42a99c9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ac42a99c9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1" i="0" u="none" strike="noStrike" cap="none" dirty="0">
                <a:solidFill>
                  <a:srgbClr val="000000"/>
                </a:solidFill>
                <a:effectLst/>
                <a:latin typeface="Arial"/>
                <a:ea typeface="Arial"/>
                <a:cs typeface="Arial"/>
                <a:sym typeface="Arial"/>
              </a:rPr>
              <a:t>Finally, we jump into end of all sections which is conclusion.</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Based on the results, most of Twitter user, prefer the contents about quiz programs &amp; collaboration of </a:t>
            </a:r>
            <a:r>
              <a:rPr lang="en-US" sz="1100" b="0" i="0" u="none" strike="noStrike" cap="none" dirty="0" err="1">
                <a:solidFill>
                  <a:srgbClr val="000000"/>
                </a:solidFill>
                <a:effectLst/>
                <a:latin typeface="Arial"/>
                <a:ea typeface="Arial"/>
                <a:cs typeface="Arial"/>
                <a:sym typeface="Arial"/>
              </a:rPr>
              <a:t>Blibli</a:t>
            </a:r>
            <a:r>
              <a:rPr lang="en-US" sz="1100" b="0" i="0" u="none" strike="noStrike" cap="none" dirty="0">
                <a:solidFill>
                  <a:srgbClr val="000000"/>
                </a:solidFill>
                <a:effectLst/>
                <a:latin typeface="Arial"/>
                <a:ea typeface="Arial"/>
                <a:cs typeface="Arial"/>
                <a:sym typeface="Arial"/>
              </a:rPr>
              <a:t> with south </a:t>
            </a:r>
            <a:r>
              <a:rPr lang="en-US" sz="1100" b="0" i="0" u="none" strike="noStrike" cap="none" dirty="0" err="1">
                <a:solidFill>
                  <a:srgbClr val="000000"/>
                </a:solidFill>
                <a:effectLst/>
                <a:latin typeface="Arial"/>
                <a:ea typeface="Arial"/>
                <a:cs typeface="Arial"/>
                <a:sym typeface="Arial"/>
              </a:rPr>
              <a:t>korean</a:t>
            </a:r>
            <a:r>
              <a:rPr lang="en-US" sz="1100" b="0" i="0" u="none" strike="noStrike" cap="none" dirty="0">
                <a:solidFill>
                  <a:srgbClr val="000000"/>
                </a:solidFill>
                <a:effectLst/>
                <a:latin typeface="Arial"/>
                <a:ea typeface="Arial"/>
                <a:cs typeface="Arial"/>
                <a:sym typeface="Arial"/>
              </a:rPr>
              <a:t> artist (cluster 5, 11, 14), rather than the contents about promo, discount, and cashback offers (like the remaining clusters) </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From that, </a:t>
            </a:r>
            <a:r>
              <a:rPr lang="en-US" sz="1100" b="0" i="0" u="none" strike="noStrike" cap="none" dirty="0" err="1">
                <a:solidFill>
                  <a:srgbClr val="000000"/>
                </a:solidFill>
                <a:effectLst/>
                <a:latin typeface="Arial"/>
                <a:ea typeface="Arial"/>
                <a:cs typeface="Arial"/>
                <a:sym typeface="Arial"/>
              </a:rPr>
              <a:t>Blibli</a:t>
            </a:r>
            <a:r>
              <a:rPr lang="en-US" sz="1100" b="0" i="0" u="none" strike="noStrike" cap="none" dirty="0">
                <a:solidFill>
                  <a:srgbClr val="000000"/>
                </a:solidFill>
                <a:effectLst/>
                <a:latin typeface="Arial"/>
                <a:ea typeface="Arial"/>
                <a:cs typeface="Arial"/>
                <a:sym typeface="Arial"/>
              </a:rPr>
              <a:t> should be focusing on cluster 5 &amp; maximizing that content as his marketing strategy on Twitter </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For future works, the combination of k-means and silhouette method using cosine can be used for text clustering problem because that combination provides optimal result. </a:t>
            </a:r>
            <a:endParaRPr lang="en-ID"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6"/>
        <p:cNvGrpSpPr/>
        <p:nvPr/>
      </p:nvGrpSpPr>
      <p:grpSpPr>
        <a:xfrm>
          <a:off x="0" y="0"/>
          <a:ext cx="0" cy="0"/>
          <a:chOff x="0" y="0"/>
          <a:chExt cx="0" cy="0"/>
        </a:xfrm>
      </p:grpSpPr>
      <p:sp>
        <p:nvSpPr>
          <p:cNvPr id="1797" name="Google Shape;1797;gac1805a762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8" name="Google Shape;1798;gac1805a762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Oke that’s enough from me, thank you!</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ab65fa5a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ab65fa5a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1" i="0" u="none" strike="noStrike" cap="none" dirty="0">
                <a:solidFill>
                  <a:srgbClr val="000000"/>
                </a:solidFill>
                <a:effectLst/>
                <a:latin typeface="Arial"/>
                <a:ea typeface="Arial"/>
                <a:cs typeface="Arial"/>
                <a:sym typeface="Arial"/>
              </a:rPr>
              <a:t>The first section started from research background</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The application of social media has become a core element for many e-commerce businesses as their marketing tools </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One of social media that widely used in Indonesia for promoting and advertising is Twitter.</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There are so many e-commerce businesses that use Twitter for doing marketing process. One of that e-commerce is </a:t>
            </a:r>
            <a:r>
              <a:rPr lang="en-US" sz="1100" b="0" i="0" u="none" strike="noStrike" cap="none" dirty="0" err="1">
                <a:solidFill>
                  <a:srgbClr val="000000"/>
                </a:solidFill>
                <a:effectLst/>
                <a:latin typeface="Arial"/>
                <a:ea typeface="Arial"/>
                <a:cs typeface="Arial"/>
                <a:sym typeface="Arial"/>
              </a:rPr>
              <a:t>Blibli</a:t>
            </a:r>
            <a:r>
              <a:rPr lang="en-US" sz="1100" b="0" i="0" u="none" strike="noStrike" cap="none" dirty="0">
                <a:solidFill>
                  <a:srgbClr val="000000"/>
                </a:solidFill>
                <a:effectLst/>
                <a:latin typeface="Arial"/>
                <a:ea typeface="Arial"/>
                <a:cs typeface="Arial"/>
                <a:sym typeface="Arial"/>
              </a:rPr>
              <a:t> Indonesia </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But, practically, </a:t>
            </a:r>
            <a:r>
              <a:rPr lang="en-US" sz="1100" b="0" i="0" u="none" strike="noStrike" cap="none" dirty="0" err="1">
                <a:solidFill>
                  <a:srgbClr val="000000"/>
                </a:solidFill>
                <a:effectLst/>
                <a:latin typeface="Arial"/>
                <a:ea typeface="Arial"/>
                <a:cs typeface="Arial"/>
                <a:sym typeface="Arial"/>
              </a:rPr>
              <a:t>Blibli</a:t>
            </a:r>
            <a:r>
              <a:rPr lang="en-US" sz="1100" b="0" i="0" u="none" strike="noStrike" cap="none" dirty="0">
                <a:solidFill>
                  <a:srgbClr val="000000"/>
                </a:solidFill>
                <a:effectLst/>
                <a:latin typeface="Arial"/>
                <a:ea typeface="Arial"/>
                <a:cs typeface="Arial"/>
                <a:sym typeface="Arial"/>
              </a:rPr>
              <a:t> does not implement the proper marketing strategies that fit with consumer interest </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Most of </a:t>
            </a:r>
            <a:r>
              <a:rPr lang="en-US" sz="1100" b="0" i="0" u="none" strike="noStrike" cap="none" dirty="0" err="1">
                <a:solidFill>
                  <a:srgbClr val="000000"/>
                </a:solidFill>
                <a:effectLst/>
                <a:latin typeface="Arial"/>
                <a:ea typeface="Arial"/>
                <a:cs typeface="Arial"/>
                <a:sym typeface="Arial"/>
              </a:rPr>
              <a:t>Blibli</a:t>
            </a:r>
            <a:r>
              <a:rPr lang="en-US" sz="1100" b="0" i="0" u="none" strike="noStrike" cap="none" dirty="0">
                <a:solidFill>
                  <a:srgbClr val="000000"/>
                </a:solidFill>
                <a:effectLst/>
                <a:latin typeface="Arial"/>
                <a:ea typeface="Arial"/>
                <a:cs typeface="Arial"/>
                <a:sym typeface="Arial"/>
              </a:rPr>
              <a:t> tweets</a:t>
            </a:r>
            <a:r>
              <a:rPr lang="en-ID" sz="1100" b="0" i="0" u="none" strike="noStrike" cap="none" dirty="0">
                <a:solidFill>
                  <a:srgbClr val="000000"/>
                </a:solidFill>
                <a:effectLst/>
                <a:latin typeface="Arial"/>
                <a:ea typeface="Arial"/>
                <a:cs typeface="Arial"/>
                <a:sym typeface="Arial"/>
              </a:rPr>
              <a:t> are yet to have many retweets, so that it makes </a:t>
            </a:r>
            <a:r>
              <a:rPr lang="en-ID" sz="1100" b="0" i="0" u="none" strike="noStrike" cap="none" dirty="0" err="1">
                <a:solidFill>
                  <a:srgbClr val="000000"/>
                </a:solidFill>
                <a:effectLst/>
                <a:latin typeface="Arial"/>
                <a:ea typeface="Arial"/>
                <a:cs typeface="Arial"/>
                <a:sym typeface="Arial"/>
              </a:rPr>
              <a:t>Blibli</a:t>
            </a:r>
            <a:r>
              <a:rPr lang="en-ID" sz="1100" b="0" i="0" u="none" strike="noStrike" cap="none" dirty="0">
                <a:solidFill>
                  <a:srgbClr val="000000"/>
                </a:solidFill>
                <a:effectLst/>
                <a:latin typeface="Arial"/>
                <a:ea typeface="Arial"/>
                <a:cs typeface="Arial"/>
                <a:sym typeface="Arial"/>
              </a:rPr>
              <a:t> become less popular than the other e-commerce. </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dirty="0">
                <a:solidFill>
                  <a:srgbClr val="000000"/>
                </a:solidFill>
                <a:effectLst/>
                <a:latin typeface="Arial"/>
                <a:ea typeface="Arial"/>
                <a:cs typeface="Arial"/>
                <a:sym typeface="Arial"/>
              </a:rPr>
              <a:t>So, this study aims to </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find the preferable tweet contents of </a:t>
            </a:r>
            <a:r>
              <a:rPr lang="en-US" sz="1100" b="0" i="0" u="none" strike="noStrike" cap="none" dirty="0" err="1">
                <a:solidFill>
                  <a:srgbClr val="000000"/>
                </a:solidFill>
                <a:effectLst/>
                <a:latin typeface="Arial"/>
                <a:ea typeface="Arial"/>
                <a:cs typeface="Arial"/>
                <a:sym typeface="Arial"/>
              </a:rPr>
              <a:t>Blibli</a:t>
            </a:r>
            <a:r>
              <a:rPr lang="en-US" sz="1100" b="0" i="0" u="none" strike="noStrike" cap="none" dirty="0">
                <a:solidFill>
                  <a:srgbClr val="000000"/>
                </a:solidFill>
                <a:effectLst/>
                <a:latin typeface="Arial"/>
                <a:ea typeface="Arial"/>
                <a:cs typeface="Arial"/>
                <a:sym typeface="Arial"/>
              </a:rPr>
              <a:t> for doing more targeted marketing that fit with consumer preference through text mining and k-means cluster.</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invent the best formulation for text clustering problems based on the experiments </a:t>
            </a:r>
            <a:endParaRPr lang="en-ID"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811677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4"/>
        <p:cNvGrpSpPr/>
        <p:nvPr/>
      </p:nvGrpSpPr>
      <p:grpSpPr>
        <a:xfrm>
          <a:off x="0" y="0"/>
          <a:ext cx="0" cy="0"/>
          <a:chOff x="0" y="0"/>
          <a:chExt cx="0" cy="0"/>
        </a:xfrm>
      </p:grpSpPr>
      <p:sp>
        <p:nvSpPr>
          <p:cNvPr id="1705" name="Google Shape;1705;gac1805a762_0_1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6" name="Google Shape;1706;gac1805a762_0_1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1" i="0" u="none" strike="noStrike" cap="none" dirty="0">
                <a:solidFill>
                  <a:srgbClr val="000000"/>
                </a:solidFill>
                <a:effectLst/>
                <a:latin typeface="Arial"/>
                <a:ea typeface="Arial"/>
                <a:cs typeface="Arial"/>
                <a:sym typeface="Arial"/>
              </a:rPr>
              <a:t>The second section is literature review </a:t>
            </a:r>
            <a:endParaRPr lang="en-ID"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There are two main methods that I used in this study. </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The first one is text mining. Text mining is the process of finding new insight from textual data, using ML algorithm, linguistics, and statistics to extract the data into useful information.  In marketing, text mining is applied to find the preferable content for implementing the precise social media marketing. </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The second one is k-means. The task of k-means is grouping the N data into k class. So, before running the k-means we need the right k input. And for finding the best k to run the k-means properly, we can use silhouette method. Silhouette method is one of metric evaluation for partitional clustering like k-means to find the best quality of clustering result. </a:t>
            </a:r>
            <a:endParaRPr lang="en-ID"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ga25244219c_8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9" name="Google Shape;1129;ga25244219c_8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1" i="0" u="none" strike="noStrike" cap="none" dirty="0">
                <a:solidFill>
                  <a:srgbClr val="000000"/>
                </a:solidFill>
                <a:effectLst/>
                <a:latin typeface="Arial"/>
                <a:ea typeface="Arial"/>
                <a:cs typeface="Arial"/>
                <a:sym typeface="Arial"/>
              </a:rPr>
              <a:t>The third section is methodology</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In this study, I used 2 software, namely R Studio for data collection through Twitter crawling process, and Anaconda Environment using Python modules for text preprocessing until interpretations. </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The first step is data collection. what we get in data collection is 491 tweets along with 2 variables which are text and retweet count. Text is basically the tweets itself, and retweet count is total retweet in each tweet. </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After that, we do text preprocessing. There are so many steps in this stage before entering the clustering process </a:t>
            </a:r>
            <a:endParaRPr lang="en-ID" sz="1100" b="0" i="0" u="none" strike="noStrike" cap="none" dirty="0">
              <a:solidFill>
                <a:srgbClr val="000000"/>
              </a:solidFill>
              <a:effectLst/>
              <a:latin typeface="Arial"/>
              <a:ea typeface="Arial"/>
              <a:cs typeface="Arial"/>
              <a:sym typeface="Arial"/>
            </a:endParaRPr>
          </a:p>
          <a:p>
            <a:pPr lvl="0">
              <a:buFont typeface="+mj-lt"/>
              <a:buAutoNum type="alphaLcPeriod"/>
            </a:pPr>
            <a:r>
              <a:rPr lang="en-US" sz="1100" b="0" i="0" u="none" strike="noStrike" cap="none" dirty="0">
                <a:solidFill>
                  <a:srgbClr val="000000"/>
                </a:solidFill>
                <a:effectLst/>
                <a:latin typeface="Arial"/>
                <a:ea typeface="Arial"/>
                <a:cs typeface="Arial"/>
                <a:sym typeface="Arial"/>
              </a:rPr>
              <a:t>Characters removal: to remove all characters like emoticon and something like username, digits, and so on. </a:t>
            </a:r>
            <a:endParaRPr lang="en-ID" sz="1100" b="0" i="0" u="none" strike="noStrike" cap="none" dirty="0">
              <a:solidFill>
                <a:srgbClr val="000000"/>
              </a:solidFill>
              <a:effectLst/>
              <a:latin typeface="Arial"/>
              <a:ea typeface="Arial"/>
              <a:cs typeface="Arial"/>
              <a:sym typeface="Arial"/>
            </a:endParaRPr>
          </a:p>
          <a:p>
            <a:pPr lvl="0">
              <a:buFont typeface="+mj-lt"/>
              <a:buAutoNum type="alphaLcPeriod"/>
            </a:pPr>
            <a:r>
              <a:rPr lang="en-US" sz="1100" b="0" i="0" u="none" strike="noStrike" cap="none" dirty="0">
                <a:solidFill>
                  <a:srgbClr val="000000"/>
                </a:solidFill>
                <a:effectLst/>
                <a:latin typeface="Arial"/>
                <a:ea typeface="Arial"/>
                <a:cs typeface="Arial"/>
                <a:sym typeface="Arial"/>
              </a:rPr>
              <a:t>Case folding: to convert an uppercase letter into lowercase </a:t>
            </a:r>
            <a:endParaRPr lang="en-ID" sz="1100" b="0" i="0" u="none" strike="noStrike" cap="none" dirty="0">
              <a:solidFill>
                <a:srgbClr val="000000"/>
              </a:solidFill>
              <a:effectLst/>
              <a:latin typeface="Arial"/>
              <a:ea typeface="Arial"/>
              <a:cs typeface="Arial"/>
              <a:sym typeface="Arial"/>
            </a:endParaRPr>
          </a:p>
          <a:p>
            <a:pPr lvl="0">
              <a:buFont typeface="+mj-lt"/>
              <a:buAutoNum type="alphaLcPeriod"/>
            </a:pPr>
            <a:r>
              <a:rPr lang="en-US" sz="1100" b="0" i="0" u="none" strike="noStrike" cap="none" dirty="0">
                <a:solidFill>
                  <a:srgbClr val="000000"/>
                </a:solidFill>
                <a:effectLst/>
                <a:latin typeface="Arial"/>
                <a:ea typeface="Arial"/>
                <a:cs typeface="Arial"/>
                <a:sym typeface="Arial"/>
              </a:rPr>
              <a:t>Stemming: to convert some affixed terms into basic form </a:t>
            </a:r>
            <a:endParaRPr lang="en-ID" sz="1100" b="0" i="0" u="none" strike="noStrike" cap="none" dirty="0">
              <a:solidFill>
                <a:srgbClr val="000000"/>
              </a:solidFill>
              <a:effectLst/>
              <a:latin typeface="Arial"/>
              <a:ea typeface="Arial"/>
              <a:cs typeface="Arial"/>
              <a:sym typeface="Arial"/>
            </a:endParaRPr>
          </a:p>
          <a:p>
            <a:pPr lvl="0">
              <a:buFont typeface="+mj-lt"/>
              <a:buAutoNum type="alphaLcPeriod"/>
            </a:pPr>
            <a:r>
              <a:rPr lang="en-US" sz="1100" b="0" i="0" u="none" strike="noStrike" cap="none" dirty="0">
                <a:solidFill>
                  <a:srgbClr val="000000"/>
                </a:solidFill>
                <a:effectLst/>
                <a:latin typeface="Arial"/>
                <a:ea typeface="Arial"/>
                <a:cs typeface="Arial"/>
                <a:sym typeface="Arial"/>
              </a:rPr>
              <a:t>Filter </a:t>
            </a:r>
            <a:r>
              <a:rPr lang="en-US" sz="1100" b="0" i="0" u="none" strike="noStrike" cap="none" dirty="0" err="1">
                <a:solidFill>
                  <a:srgbClr val="000000"/>
                </a:solidFill>
                <a:effectLst/>
                <a:latin typeface="Arial"/>
                <a:ea typeface="Arial"/>
                <a:cs typeface="Arial"/>
                <a:sym typeface="Arial"/>
              </a:rPr>
              <a:t>stopword</a:t>
            </a:r>
            <a:r>
              <a:rPr lang="en-US" sz="1100" b="0" i="0" u="none" strike="noStrike" cap="none" dirty="0">
                <a:solidFill>
                  <a:srgbClr val="000000"/>
                </a:solidFill>
                <a:effectLst/>
                <a:latin typeface="Arial"/>
                <a:ea typeface="Arial"/>
                <a:cs typeface="Arial"/>
                <a:sym typeface="Arial"/>
              </a:rPr>
              <a:t>: to eliminate meaningless terms </a:t>
            </a:r>
            <a:endParaRPr lang="en-ID" sz="1100" b="0" i="0" u="none" strike="noStrike" cap="none" dirty="0">
              <a:solidFill>
                <a:srgbClr val="000000"/>
              </a:solidFill>
              <a:effectLst/>
              <a:latin typeface="Arial"/>
              <a:ea typeface="Arial"/>
              <a:cs typeface="Arial"/>
              <a:sym typeface="Arial"/>
            </a:endParaRPr>
          </a:p>
          <a:p>
            <a:pPr lvl="0">
              <a:buFont typeface="+mj-lt"/>
              <a:buAutoNum type="alphaLcPeriod"/>
            </a:pPr>
            <a:r>
              <a:rPr lang="en-US" sz="1100" b="0" i="0" u="none" strike="noStrike" cap="none" dirty="0">
                <a:solidFill>
                  <a:srgbClr val="000000"/>
                </a:solidFill>
                <a:effectLst/>
                <a:latin typeface="Arial"/>
                <a:ea typeface="Arial"/>
                <a:cs typeface="Arial"/>
                <a:sym typeface="Arial"/>
              </a:rPr>
              <a:t>Tokenize: to parse the sentence into a singleton word </a:t>
            </a:r>
            <a:endParaRPr lang="en-ID" sz="1100" b="0" i="0" u="none" strike="noStrike" cap="none" dirty="0">
              <a:solidFill>
                <a:srgbClr val="000000"/>
              </a:solidFill>
              <a:effectLst/>
              <a:latin typeface="Arial"/>
              <a:ea typeface="Arial"/>
              <a:cs typeface="Arial"/>
              <a:sym typeface="Arial"/>
            </a:endParaRPr>
          </a:p>
          <a:p>
            <a:pPr lvl="0">
              <a:buFont typeface="+mj-lt"/>
              <a:buAutoNum type="alphaLcPeriod"/>
            </a:pPr>
            <a:r>
              <a:rPr lang="en-US" sz="1100" b="0" i="0" u="none" strike="noStrike" cap="none" dirty="0">
                <a:solidFill>
                  <a:srgbClr val="000000"/>
                </a:solidFill>
                <a:effectLst/>
                <a:latin typeface="Arial"/>
                <a:ea typeface="Arial"/>
                <a:cs typeface="Arial"/>
                <a:sym typeface="Arial"/>
              </a:rPr>
              <a:t>Term weighting: to weight all terms into numerical value</a:t>
            </a:r>
            <a:endParaRPr lang="en-ID" sz="1100" b="0" i="0" u="none" strike="noStrike" cap="none" dirty="0">
              <a:solidFill>
                <a:srgbClr val="000000"/>
              </a:solidFill>
              <a:effectLst/>
              <a:latin typeface="Arial"/>
              <a:ea typeface="Arial"/>
              <a:cs typeface="Arial"/>
              <a:sym typeface="Arial"/>
            </a:endParaRPr>
          </a:p>
          <a:p>
            <a:pPr marL="457200" lvl="0" indent="-298450"/>
            <a:r>
              <a:rPr lang="en-US" sz="1100" b="0" i="0" u="none" strike="noStrike" cap="none" dirty="0">
                <a:solidFill>
                  <a:srgbClr val="000000"/>
                </a:solidFill>
                <a:effectLst/>
                <a:latin typeface="Arial"/>
                <a:ea typeface="Arial"/>
                <a:cs typeface="Arial"/>
                <a:sym typeface="Arial"/>
              </a:rPr>
              <a:t>These steps are need to be done before entering the clustering process to provide better quality of clustering. Those steps are basically to clean up the data for eliminate some noises in textual data. </a:t>
            </a:r>
          </a:p>
          <a:p>
            <a:pPr lvl="0"/>
            <a:r>
              <a:rPr lang="en-US" sz="1100" b="0" i="0" u="none" strike="noStrike" cap="none" dirty="0">
                <a:solidFill>
                  <a:srgbClr val="000000"/>
                </a:solidFill>
                <a:effectLst/>
                <a:latin typeface="Arial"/>
                <a:ea typeface="Arial"/>
                <a:cs typeface="Arial"/>
                <a:sym typeface="Arial"/>
              </a:rPr>
              <a:t>After we clean up the data, the next step is to find the best formulation for text clustering using silhouette method. There are 2 experiment in this study, which are k cluster ranged from 2 until 16 &amp; also distance metrics using cosine and Euclidean. From that experiments, we get the best formulation based on the silhouette coefficient for running the k-means properly.  </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Finally, after doing the clustering process, we can find the most preferable tweet contents that need to be focused by </a:t>
            </a:r>
            <a:r>
              <a:rPr lang="en-US" sz="1100" b="0" i="0" u="none" strike="noStrike" cap="none" dirty="0" err="1">
                <a:solidFill>
                  <a:srgbClr val="000000"/>
                </a:solidFill>
                <a:effectLst/>
                <a:latin typeface="Arial"/>
                <a:ea typeface="Arial"/>
                <a:cs typeface="Arial"/>
                <a:sym typeface="Arial"/>
              </a:rPr>
              <a:t>Blibli</a:t>
            </a:r>
            <a:r>
              <a:rPr lang="en-US" sz="1100" b="0" i="0" u="none" strike="noStrike" cap="none" dirty="0">
                <a:solidFill>
                  <a:srgbClr val="000000"/>
                </a:solidFill>
                <a:effectLst/>
                <a:latin typeface="Arial"/>
                <a:ea typeface="Arial"/>
                <a:cs typeface="Arial"/>
                <a:sym typeface="Arial"/>
              </a:rPr>
              <a:t> for doing its marketing strategy in Twitter based on the retweet count variable with the calculation of average retweets in each content cluster.</a:t>
            </a:r>
            <a:endParaRPr lang="en-ID"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08097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1" i="0" u="none" strike="noStrike" cap="none" dirty="0">
                <a:solidFill>
                  <a:srgbClr val="000000"/>
                </a:solidFill>
                <a:effectLst/>
                <a:latin typeface="Arial"/>
                <a:ea typeface="Arial"/>
                <a:cs typeface="Arial"/>
                <a:sym typeface="Arial"/>
              </a:rPr>
              <a:t>The next section is result and discussion</a:t>
            </a:r>
            <a:endParaRPr lang="en-ID" sz="1100" b="0" i="0" u="none" strike="noStrike" cap="none" dirty="0">
              <a:solidFill>
                <a:srgbClr val="000000"/>
              </a:solidFill>
              <a:effectLst/>
              <a:latin typeface="Arial"/>
              <a:ea typeface="Arial"/>
              <a:cs typeface="Arial"/>
              <a:sym typeface="Arial"/>
            </a:endParaRPr>
          </a:p>
          <a:p>
            <a:pPr marL="158750" lvl="0" indent="0">
              <a:buNone/>
            </a:pPr>
            <a:r>
              <a:rPr lang="en-US" sz="1100" b="0" i="0" u="none" strike="noStrike" cap="none" dirty="0">
                <a:solidFill>
                  <a:srgbClr val="000000"/>
                </a:solidFill>
                <a:effectLst/>
                <a:latin typeface="Arial"/>
                <a:ea typeface="Arial"/>
                <a:cs typeface="Arial"/>
                <a:sym typeface="Arial"/>
              </a:rPr>
              <a:t>Discovering the optimal cluster with silhouette method </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As I said before, in this study, I experimented 2 parameters, which are k that run 15 times and also the distance metrics, cosine &amp; Euclidean. </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For selecting the best k cluster is based on the highest silhouette coefficient from each experiment. In both distance metrics, the highest silhouette is 15 clusters. So, for both metrics, cosine &amp; Euclidean, the most optimal k is 15 clusters.</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But, the silhouette of cosine is slightly higher than Euclidean. Keep in mind that the idea behind silhouette method is the higher indicates the better. So, cosine is evaluated as slightly better than </a:t>
            </a:r>
            <a:r>
              <a:rPr lang="en-US" sz="1100" b="0" i="0" u="none" strike="noStrike" cap="none" dirty="0" err="1">
                <a:solidFill>
                  <a:srgbClr val="000000"/>
                </a:solidFill>
                <a:effectLst/>
                <a:latin typeface="Arial"/>
                <a:ea typeface="Arial"/>
                <a:cs typeface="Arial"/>
                <a:sym typeface="Arial"/>
              </a:rPr>
              <a:t>euclidean</a:t>
            </a:r>
            <a:r>
              <a:rPr lang="en-US" sz="1100" b="0" i="0" u="none" strike="noStrike" cap="none" dirty="0">
                <a:solidFill>
                  <a:srgbClr val="000000"/>
                </a:solidFill>
                <a:effectLst/>
                <a:latin typeface="Arial"/>
                <a:ea typeface="Arial"/>
                <a:cs typeface="Arial"/>
                <a:sym typeface="Arial"/>
              </a:rPr>
              <a:t>.</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From those experiments, we can conclude that the best input parameter for running the k-means properly is 15 clusters and cosine distance. </a:t>
            </a:r>
            <a:endParaRPr lang="en-ID"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8456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After we find the most optimal cluster number and distance metric, we can run the k-means properly. And these are the clustering results, the results are 15 clusters, started from cluster 0 to 14, </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So basically, we don’t do the interpretations manually, but it’s from these words. And these words are obtained from the ordering data item that close to its centroid in each cluster.</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Remember that the task of clustering is about grouping the same topic in into one class based on minimal distance. In a simple way, We can say that these words are the characteristics of the cluster because those words are close to its centroid. </a:t>
            </a:r>
            <a:endParaRPr lang="en-ID" sz="1100" b="0" i="0" u="none" strike="noStrike" cap="none" dirty="0">
              <a:solidFill>
                <a:srgbClr val="000000"/>
              </a:solidFill>
              <a:effectLst/>
              <a:latin typeface="Arial"/>
              <a:ea typeface="Arial"/>
              <a:cs typeface="Arial"/>
              <a:sym typeface="Arial"/>
            </a:endParaRPr>
          </a:p>
          <a:p>
            <a:pPr lvl="0"/>
            <a:r>
              <a:rPr lang="en-ID" sz="1100" b="0" i="0" u="none" strike="noStrike" cap="none" dirty="0">
                <a:solidFill>
                  <a:srgbClr val="000000"/>
                </a:solidFill>
                <a:effectLst/>
                <a:latin typeface="Arial"/>
                <a:ea typeface="Arial"/>
                <a:cs typeface="Arial"/>
                <a:sym typeface="Arial"/>
              </a:rPr>
              <a:t>For example, let's say in cluster 12. These words are grouped in the same cluster which indicates they have the same characteristic. So we can interpret that all tweets containing these words always have the same topic, which is about self-love. That's how i interpret all the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a12744ced6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a12744ced6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After we know the content, i also would like to evaluate more specific about the clustering quality in each cluster based on the density that we can calculate them from silhouette index. </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The silhouette index is ranged from -1 to 1. The index that close to 1 provides good quality, and vice versa. Meanwhile if it is close to 0 indicates overlapping cluster. </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Based on this graph, we can infer that 15 clusters with cosine distance is adequately optimal. Because most of the cluster quality have positive value. As you could see in this graph, X axis is silhouette value and Y axis is the clusters, If the indices tend to be plotted on the right side of 0 value, it indicates the positive number. </a:t>
            </a:r>
            <a:endParaRPr lang="en-ID"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a12744ced6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a12744ced6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a:solidFill>
                  <a:srgbClr val="000000"/>
                </a:solidFill>
                <a:effectLst/>
                <a:latin typeface="Arial"/>
                <a:ea typeface="Arial"/>
                <a:cs typeface="Arial"/>
                <a:sym typeface="Arial"/>
              </a:rPr>
              <a:t>After we know the content clusters, we find the contents that need to be focused by </a:t>
            </a:r>
            <a:r>
              <a:rPr lang="en-US" sz="1100" b="0" i="0" u="none" strike="noStrike" cap="none" dirty="0" err="1">
                <a:solidFill>
                  <a:srgbClr val="000000"/>
                </a:solidFill>
                <a:effectLst/>
                <a:latin typeface="Arial"/>
                <a:ea typeface="Arial"/>
                <a:cs typeface="Arial"/>
                <a:sym typeface="Arial"/>
              </a:rPr>
              <a:t>Blibli</a:t>
            </a:r>
            <a:r>
              <a:rPr lang="en-US" sz="1100" b="0" i="0" u="none" strike="noStrike" cap="none" dirty="0">
                <a:solidFill>
                  <a:srgbClr val="000000"/>
                </a:solidFill>
                <a:effectLst/>
                <a:latin typeface="Arial"/>
                <a:ea typeface="Arial"/>
                <a:cs typeface="Arial"/>
                <a:sym typeface="Arial"/>
              </a:rPr>
              <a:t> for employing the precise marketing strategies based on the highest average retweets in each content.</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Because retweets can be represented as a content effectiveness and also as measure of the popularity of social media content. </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we might say that average retweets from retweet count can also be represented as the interest level of Twitter users about those tweet contents.   </a:t>
            </a:r>
            <a:endParaRPr lang="en-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So, from that visualization the most preferable content is about cluster 5, </a:t>
            </a:r>
            <a:r>
              <a:rPr lang="en-US" sz="1100" b="0" i="0" u="none" strike="noStrike" cap="none" dirty="0" err="1">
                <a:solidFill>
                  <a:srgbClr val="000000"/>
                </a:solidFill>
                <a:effectLst/>
                <a:latin typeface="Arial"/>
                <a:ea typeface="Arial"/>
                <a:cs typeface="Arial"/>
                <a:sym typeface="Arial"/>
              </a:rPr>
              <a:t>ll</a:t>
            </a:r>
            <a:r>
              <a:rPr lang="en-US" sz="1100" b="0" i="0" u="none" strike="noStrike" cap="none" dirty="0">
                <a:solidFill>
                  <a:srgbClr val="000000"/>
                </a:solidFill>
                <a:effectLst/>
                <a:latin typeface="Arial"/>
                <a:ea typeface="Arial"/>
                <a:cs typeface="Arial"/>
                <a:sym typeface="Arial"/>
              </a:rPr>
              <a:t>, and 14. Because those contents have the highest retweet among others. </a:t>
            </a:r>
            <a:endParaRPr lang="en-ID"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1910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236200" y="2470400"/>
            <a:ext cx="4671600" cy="644700"/>
          </a:xfrm>
          <a:prstGeom prst="rect">
            <a:avLst/>
          </a:prstGeom>
        </p:spPr>
        <p:txBody>
          <a:bodyPr spcFirstLastPara="1" wrap="square" lIns="91425" tIns="91425" rIns="91425" bIns="91425" anchor="t" anchorCtr="0">
            <a:noAutofit/>
          </a:bodyPr>
          <a:lstStyle>
            <a:lvl1pPr lvl="0" algn="ctr">
              <a:spcBef>
                <a:spcPts val="0"/>
              </a:spcBef>
              <a:spcAft>
                <a:spcPts val="0"/>
              </a:spcAft>
              <a:buSzPts val="2900"/>
              <a:buNone/>
              <a:defRPr sz="2900"/>
            </a:lvl1pPr>
            <a:lvl2pPr lvl="1" algn="ctr">
              <a:spcBef>
                <a:spcPts val="0"/>
              </a:spcBef>
              <a:spcAft>
                <a:spcPts val="0"/>
              </a:spcAft>
              <a:buSzPts val="2900"/>
              <a:buNone/>
              <a:defRPr sz="2900"/>
            </a:lvl2pPr>
            <a:lvl3pPr lvl="2" algn="ctr">
              <a:spcBef>
                <a:spcPts val="0"/>
              </a:spcBef>
              <a:spcAft>
                <a:spcPts val="0"/>
              </a:spcAft>
              <a:buSzPts val="2900"/>
              <a:buNone/>
              <a:defRPr sz="2900"/>
            </a:lvl3pPr>
            <a:lvl4pPr lvl="3" algn="ctr">
              <a:spcBef>
                <a:spcPts val="0"/>
              </a:spcBef>
              <a:spcAft>
                <a:spcPts val="0"/>
              </a:spcAft>
              <a:buSzPts val="2900"/>
              <a:buNone/>
              <a:defRPr sz="2900"/>
            </a:lvl4pPr>
            <a:lvl5pPr lvl="4" algn="ctr">
              <a:spcBef>
                <a:spcPts val="0"/>
              </a:spcBef>
              <a:spcAft>
                <a:spcPts val="0"/>
              </a:spcAft>
              <a:buSzPts val="2900"/>
              <a:buNone/>
              <a:defRPr sz="2900"/>
            </a:lvl5pPr>
            <a:lvl6pPr lvl="5" algn="ctr">
              <a:spcBef>
                <a:spcPts val="0"/>
              </a:spcBef>
              <a:spcAft>
                <a:spcPts val="0"/>
              </a:spcAft>
              <a:buSzPts val="2900"/>
              <a:buNone/>
              <a:defRPr sz="2900"/>
            </a:lvl6pPr>
            <a:lvl7pPr lvl="6" algn="ctr">
              <a:spcBef>
                <a:spcPts val="0"/>
              </a:spcBef>
              <a:spcAft>
                <a:spcPts val="0"/>
              </a:spcAft>
              <a:buSzPts val="2900"/>
              <a:buNone/>
              <a:defRPr sz="2900"/>
            </a:lvl7pPr>
            <a:lvl8pPr lvl="7" algn="ctr">
              <a:spcBef>
                <a:spcPts val="0"/>
              </a:spcBef>
              <a:spcAft>
                <a:spcPts val="0"/>
              </a:spcAft>
              <a:buSzPts val="2900"/>
              <a:buNone/>
              <a:defRPr sz="2900"/>
            </a:lvl8pPr>
            <a:lvl9pPr lvl="8" algn="ctr">
              <a:spcBef>
                <a:spcPts val="0"/>
              </a:spcBef>
              <a:spcAft>
                <a:spcPts val="0"/>
              </a:spcAft>
              <a:buSzPts val="2900"/>
              <a:buNone/>
              <a:defRPr sz="29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3"/>
          <p:cNvSpPr txBox="1">
            <a:spLocks noGrp="1"/>
          </p:cNvSpPr>
          <p:nvPr>
            <p:ph type="subTitle" idx="1"/>
          </p:nvPr>
        </p:nvSpPr>
        <p:spPr>
          <a:xfrm>
            <a:off x="3322350" y="3049975"/>
            <a:ext cx="2499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txBox="1">
            <a:spLocks noGrp="1"/>
          </p:cNvSpPr>
          <p:nvPr>
            <p:ph type="title" idx="2" hasCustomPrompt="1"/>
          </p:nvPr>
        </p:nvSpPr>
        <p:spPr>
          <a:xfrm>
            <a:off x="2236200" y="1239000"/>
            <a:ext cx="4671600" cy="1107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500"/>
              <a:buFont typeface="Quicksand Light"/>
              <a:buNone/>
              <a:defRPr sz="6500" b="0">
                <a:latin typeface="Quicksand Light"/>
                <a:ea typeface="Quicksand Light"/>
                <a:cs typeface="Quicksand Light"/>
                <a:sym typeface="Quicksand Light"/>
              </a:defRPr>
            </a:lvl1pPr>
            <a:lvl2pPr lvl="1" algn="ctr" rtl="0">
              <a:spcBef>
                <a:spcPts val="0"/>
              </a:spcBef>
              <a:spcAft>
                <a:spcPts val="0"/>
              </a:spcAft>
              <a:buSzPts val="12000"/>
              <a:buFont typeface="Quicksand Light"/>
              <a:buNone/>
              <a:defRPr sz="12000" b="0">
                <a:latin typeface="Quicksand Light"/>
                <a:ea typeface="Quicksand Light"/>
                <a:cs typeface="Quicksand Light"/>
                <a:sym typeface="Quicksand Light"/>
              </a:defRPr>
            </a:lvl2pPr>
            <a:lvl3pPr lvl="2" algn="ctr" rtl="0">
              <a:spcBef>
                <a:spcPts val="0"/>
              </a:spcBef>
              <a:spcAft>
                <a:spcPts val="0"/>
              </a:spcAft>
              <a:buSzPts val="12000"/>
              <a:buFont typeface="Quicksand Light"/>
              <a:buNone/>
              <a:defRPr sz="12000" b="0">
                <a:latin typeface="Quicksand Light"/>
                <a:ea typeface="Quicksand Light"/>
                <a:cs typeface="Quicksand Light"/>
                <a:sym typeface="Quicksand Light"/>
              </a:defRPr>
            </a:lvl3pPr>
            <a:lvl4pPr lvl="3" algn="ctr" rtl="0">
              <a:spcBef>
                <a:spcPts val="0"/>
              </a:spcBef>
              <a:spcAft>
                <a:spcPts val="0"/>
              </a:spcAft>
              <a:buSzPts val="12000"/>
              <a:buFont typeface="Quicksand Light"/>
              <a:buNone/>
              <a:defRPr sz="12000" b="0">
                <a:latin typeface="Quicksand Light"/>
                <a:ea typeface="Quicksand Light"/>
                <a:cs typeface="Quicksand Light"/>
                <a:sym typeface="Quicksand Light"/>
              </a:defRPr>
            </a:lvl4pPr>
            <a:lvl5pPr lvl="4" algn="ctr" rtl="0">
              <a:spcBef>
                <a:spcPts val="0"/>
              </a:spcBef>
              <a:spcAft>
                <a:spcPts val="0"/>
              </a:spcAft>
              <a:buSzPts val="12000"/>
              <a:buFont typeface="Quicksand Light"/>
              <a:buNone/>
              <a:defRPr sz="12000" b="0">
                <a:latin typeface="Quicksand Light"/>
                <a:ea typeface="Quicksand Light"/>
                <a:cs typeface="Quicksand Light"/>
                <a:sym typeface="Quicksand Light"/>
              </a:defRPr>
            </a:lvl5pPr>
            <a:lvl6pPr lvl="5" algn="ctr" rtl="0">
              <a:spcBef>
                <a:spcPts val="0"/>
              </a:spcBef>
              <a:spcAft>
                <a:spcPts val="0"/>
              </a:spcAft>
              <a:buSzPts val="12000"/>
              <a:buFont typeface="Quicksand Light"/>
              <a:buNone/>
              <a:defRPr sz="12000" b="0">
                <a:latin typeface="Quicksand Light"/>
                <a:ea typeface="Quicksand Light"/>
                <a:cs typeface="Quicksand Light"/>
                <a:sym typeface="Quicksand Light"/>
              </a:defRPr>
            </a:lvl6pPr>
            <a:lvl7pPr lvl="6" algn="ctr" rtl="0">
              <a:spcBef>
                <a:spcPts val="0"/>
              </a:spcBef>
              <a:spcAft>
                <a:spcPts val="0"/>
              </a:spcAft>
              <a:buSzPts val="12000"/>
              <a:buFont typeface="Quicksand Light"/>
              <a:buNone/>
              <a:defRPr sz="12000" b="0">
                <a:latin typeface="Quicksand Light"/>
                <a:ea typeface="Quicksand Light"/>
                <a:cs typeface="Quicksand Light"/>
                <a:sym typeface="Quicksand Light"/>
              </a:defRPr>
            </a:lvl7pPr>
            <a:lvl8pPr lvl="7" algn="ctr" rtl="0">
              <a:spcBef>
                <a:spcPts val="0"/>
              </a:spcBef>
              <a:spcAft>
                <a:spcPts val="0"/>
              </a:spcAft>
              <a:buSzPts val="12000"/>
              <a:buFont typeface="Quicksand Light"/>
              <a:buNone/>
              <a:defRPr sz="12000" b="0">
                <a:latin typeface="Quicksand Light"/>
                <a:ea typeface="Quicksand Light"/>
                <a:cs typeface="Quicksand Light"/>
                <a:sym typeface="Quicksand Light"/>
              </a:defRPr>
            </a:lvl8pPr>
            <a:lvl9pPr lvl="8" algn="ctr" rtl="0">
              <a:spcBef>
                <a:spcPts val="0"/>
              </a:spcBef>
              <a:spcAft>
                <a:spcPts val="0"/>
              </a:spcAft>
              <a:buSzPts val="12000"/>
              <a:buFont typeface="Quicksand Light"/>
              <a:buNone/>
              <a:defRPr sz="12000" b="0">
                <a:latin typeface="Quicksand Light"/>
                <a:ea typeface="Quicksand Light"/>
                <a:cs typeface="Quicksand Light"/>
                <a:sym typeface="Quicksand Light"/>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4">
    <p:spTree>
      <p:nvGrpSpPr>
        <p:cNvPr id="1" name="Shape 129"/>
        <p:cNvGrpSpPr/>
        <p:nvPr/>
      </p:nvGrpSpPr>
      <p:grpSpPr>
        <a:xfrm>
          <a:off x="0" y="0"/>
          <a:ext cx="0" cy="0"/>
          <a:chOff x="0" y="0"/>
          <a:chExt cx="0" cy="0"/>
        </a:xfrm>
      </p:grpSpPr>
      <p:grpSp>
        <p:nvGrpSpPr>
          <p:cNvPr id="130" name="Google Shape;130;p24"/>
          <p:cNvGrpSpPr/>
          <p:nvPr/>
        </p:nvGrpSpPr>
        <p:grpSpPr>
          <a:xfrm>
            <a:off x="7868797" y="4400722"/>
            <a:ext cx="416622" cy="415695"/>
            <a:chOff x="8081647" y="2947372"/>
            <a:chExt cx="416622" cy="415695"/>
          </a:xfrm>
        </p:grpSpPr>
        <p:sp>
          <p:nvSpPr>
            <p:cNvPr id="131" name="Google Shape;131;p24"/>
            <p:cNvSpPr/>
            <p:nvPr/>
          </p:nvSpPr>
          <p:spPr>
            <a:xfrm>
              <a:off x="8081647" y="2947372"/>
              <a:ext cx="416622" cy="415695"/>
            </a:xfrm>
            <a:custGeom>
              <a:avLst/>
              <a:gdLst/>
              <a:ahLst/>
              <a:cxnLst/>
              <a:rect l="l" t="t" r="r" b="b"/>
              <a:pathLst>
                <a:path w="13935" h="13904" extrusionOk="0">
                  <a:moveTo>
                    <a:pt x="6968" y="1"/>
                  </a:moveTo>
                  <a:cubicBezTo>
                    <a:pt x="3104" y="1"/>
                    <a:pt x="0" y="3104"/>
                    <a:pt x="0" y="6968"/>
                  </a:cubicBezTo>
                  <a:cubicBezTo>
                    <a:pt x="0" y="10800"/>
                    <a:pt x="3104" y="13903"/>
                    <a:pt x="6968" y="13903"/>
                  </a:cubicBezTo>
                  <a:cubicBezTo>
                    <a:pt x="10800" y="13903"/>
                    <a:pt x="13935" y="10800"/>
                    <a:pt x="13935" y="6968"/>
                  </a:cubicBezTo>
                  <a:cubicBezTo>
                    <a:pt x="13935" y="3104"/>
                    <a:pt x="10800" y="1"/>
                    <a:pt x="6968" y="1"/>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p:nvPr/>
          </p:nvSpPr>
          <p:spPr>
            <a:xfrm>
              <a:off x="8342998" y="3178166"/>
              <a:ext cx="71963" cy="63502"/>
            </a:xfrm>
            <a:custGeom>
              <a:avLst/>
              <a:gdLst/>
              <a:ahLst/>
              <a:cxnLst/>
              <a:rect l="l" t="t" r="r" b="b"/>
              <a:pathLst>
                <a:path w="2407" h="2124" extrusionOk="0">
                  <a:moveTo>
                    <a:pt x="1259" y="0"/>
                  </a:moveTo>
                  <a:cubicBezTo>
                    <a:pt x="992" y="0"/>
                    <a:pt x="720" y="96"/>
                    <a:pt x="507" y="294"/>
                  </a:cubicBezTo>
                  <a:cubicBezTo>
                    <a:pt x="63" y="674"/>
                    <a:pt x="0" y="1371"/>
                    <a:pt x="380" y="1782"/>
                  </a:cubicBezTo>
                  <a:cubicBezTo>
                    <a:pt x="577" y="2012"/>
                    <a:pt x="852" y="2123"/>
                    <a:pt x="1132" y="2123"/>
                  </a:cubicBezTo>
                  <a:cubicBezTo>
                    <a:pt x="1391" y="2123"/>
                    <a:pt x="1655" y="2028"/>
                    <a:pt x="1869" y="1846"/>
                  </a:cubicBezTo>
                  <a:cubicBezTo>
                    <a:pt x="2344" y="1434"/>
                    <a:pt x="2407" y="769"/>
                    <a:pt x="2027" y="325"/>
                  </a:cubicBezTo>
                  <a:cubicBezTo>
                    <a:pt x="1830" y="112"/>
                    <a:pt x="1547" y="0"/>
                    <a:pt x="1259" y="0"/>
                  </a:cubicBezTo>
                  <a:close/>
                </a:path>
              </a:pathLst>
            </a:custGeom>
            <a:solidFill>
              <a:srgbClr val="0200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4"/>
            <p:cNvSpPr/>
            <p:nvPr/>
          </p:nvSpPr>
          <p:spPr>
            <a:xfrm>
              <a:off x="8210424" y="3028549"/>
              <a:ext cx="71993" cy="63502"/>
            </a:xfrm>
            <a:custGeom>
              <a:avLst/>
              <a:gdLst/>
              <a:ahLst/>
              <a:cxnLst/>
              <a:rect l="l" t="t" r="r" b="b"/>
              <a:pathLst>
                <a:path w="2408" h="2124" extrusionOk="0">
                  <a:moveTo>
                    <a:pt x="1259" y="1"/>
                  </a:moveTo>
                  <a:cubicBezTo>
                    <a:pt x="992" y="1"/>
                    <a:pt x="720" y="96"/>
                    <a:pt x="507" y="294"/>
                  </a:cubicBezTo>
                  <a:cubicBezTo>
                    <a:pt x="64" y="674"/>
                    <a:pt x="0" y="1371"/>
                    <a:pt x="380" y="1783"/>
                  </a:cubicBezTo>
                  <a:cubicBezTo>
                    <a:pt x="578" y="2013"/>
                    <a:pt x="852" y="2123"/>
                    <a:pt x="1137" y="2123"/>
                  </a:cubicBezTo>
                  <a:cubicBezTo>
                    <a:pt x="1400" y="2123"/>
                    <a:pt x="1672" y="2029"/>
                    <a:pt x="1901" y="1846"/>
                  </a:cubicBezTo>
                  <a:cubicBezTo>
                    <a:pt x="2344" y="1434"/>
                    <a:pt x="2407" y="769"/>
                    <a:pt x="2027" y="326"/>
                  </a:cubicBezTo>
                  <a:cubicBezTo>
                    <a:pt x="1830" y="112"/>
                    <a:pt x="1547" y="1"/>
                    <a:pt x="1259" y="1"/>
                  </a:cubicBezTo>
                  <a:close/>
                </a:path>
              </a:pathLst>
            </a:custGeom>
            <a:solidFill>
              <a:srgbClr val="0200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p:nvPr/>
          </p:nvSpPr>
          <p:spPr>
            <a:xfrm>
              <a:off x="8180136" y="3112985"/>
              <a:ext cx="145840" cy="148740"/>
            </a:xfrm>
            <a:custGeom>
              <a:avLst/>
              <a:gdLst/>
              <a:ahLst/>
              <a:cxnLst/>
              <a:rect l="l" t="t" r="r" b="b"/>
              <a:pathLst>
                <a:path w="4878" h="4975" extrusionOk="0">
                  <a:moveTo>
                    <a:pt x="1137" y="1"/>
                  </a:moveTo>
                  <a:cubicBezTo>
                    <a:pt x="1117" y="1"/>
                    <a:pt x="1097" y="2"/>
                    <a:pt x="1077" y="4"/>
                  </a:cubicBezTo>
                  <a:cubicBezTo>
                    <a:pt x="855" y="4"/>
                    <a:pt x="697" y="130"/>
                    <a:pt x="665" y="194"/>
                  </a:cubicBezTo>
                  <a:cubicBezTo>
                    <a:pt x="158" y="637"/>
                    <a:pt x="0" y="1334"/>
                    <a:pt x="127" y="2094"/>
                  </a:cubicBezTo>
                  <a:cubicBezTo>
                    <a:pt x="1045" y="2157"/>
                    <a:pt x="1932" y="2664"/>
                    <a:pt x="2439" y="3456"/>
                  </a:cubicBezTo>
                  <a:cubicBezTo>
                    <a:pt x="2724" y="3899"/>
                    <a:pt x="2882" y="4437"/>
                    <a:pt x="2977" y="4944"/>
                  </a:cubicBezTo>
                  <a:cubicBezTo>
                    <a:pt x="3099" y="4964"/>
                    <a:pt x="3221" y="4974"/>
                    <a:pt x="3342" y="4974"/>
                  </a:cubicBezTo>
                  <a:cubicBezTo>
                    <a:pt x="3784" y="4974"/>
                    <a:pt x="4205" y="4838"/>
                    <a:pt x="4529" y="4564"/>
                  </a:cubicBezTo>
                  <a:cubicBezTo>
                    <a:pt x="4592" y="4501"/>
                    <a:pt x="4719" y="4374"/>
                    <a:pt x="4782" y="4152"/>
                  </a:cubicBezTo>
                  <a:cubicBezTo>
                    <a:pt x="4877" y="3551"/>
                    <a:pt x="4054" y="3202"/>
                    <a:pt x="3072" y="2094"/>
                  </a:cubicBezTo>
                  <a:cubicBezTo>
                    <a:pt x="2028" y="958"/>
                    <a:pt x="1758" y="1"/>
                    <a:pt x="1137" y="1"/>
                  </a:cubicBezTo>
                  <a:close/>
                </a:path>
              </a:pathLst>
            </a:custGeom>
            <a:solidFill>
              <a:srgbClr val="0200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4"/>
            <p:cNvSpPr/>
            <p:nvPr/>
          </p:nvSpPr>
          <p:spPr>
            <a:xfrm>
              <a:off x="8183903" y="3175564"/>
              <a:ext cx="84311" cy="85238"/>
            </a:xfrm>
            <a:custGeom>
              <a:avLst/>
              <a:gdLst/>
              <a:ahLst/>
              <a:cxnLst/>
              <a:rect l="l" t="t" r="r" b="b"/>
              <a:pathLst>
                <a:path w="2820" h="2851" extrusionOk="0">
                  <a:moveTo>
                    <a:pt x="1" y="1"/>
                  </a:moveTo>
                  <a:lnTo>
                    <a:pt x="1" y="1"/>
                  </a:lnTo>
                  <a:cubicBezTo>
                    <a:pt x="96" y="571"/>
                    <a:pt x="381" y="1172"/>
                    <a:pt x="856" y="1711"/>
                  </a:cubicBezTo>
                  <a:cubicBezTo>
                    <a:pt x="1426" y="2344"/>
                    <a:pt x="2154" y="2756"/>
                    <a:pt x="2819" y="2851"/>
                  </a:cubicBezTo>
                  <a:cubicBezTo>
                    <a:pt x="2724" y="2344"/>
                    <a:pt x="2598" y="1838"/>
                    <a:pt x="2313" y="1363"/>
                  </a:cubicBezTo>
                  <a:cubicBezTo>
                    <a:pt x="1806" y="571"/>
                    <a:pt x="919" y="64"/>
                    <a:pt x="1" y="1"/>
                  </a:cubicBezTo>
                  <a:close/>
                </a:path>
              </a:pathLst>
            </a:custGeom>
            <a:solidFill>
              <a:srgbClr val="FFA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24"/>
          <p:cNvGrpSpPr/>
          <p:nvPr/>
        </p:nvGrpSpPr>
        <p:grpSpPr>
          <a:xfrm>
            <a:off x="2399386" y="4691411"/>
            <a:ext cx="322893" cy="282173"/>
            <a:chOff x="1472386" y="3045861"/>
            <a:chExt cx="322893" cy="282173"/>
          </a:xfrm>
        </p:grpSpPr>
        <p:sp>
          <p:nvSpPr>
            <p:cNvPr id="137" name="Google Shape;137;p24"/>
            <p:cNvSpPr/>
            <p:nvPr/>
          </p:nvSpPr>
          <p:spPr>
            <a:xfrm>
              <a:off x="1472386" y="3045861"/>
              <a:ext cx="322893" cy="282173"/>
            </a:xfrm>
            <a:custGeom>
              <a:avLst/>
              <a:gdLst/>
              <a:ahLst/>
              <a:cxnLst/>
              <a:rect l="l" t="t" r="r" b="b"/>
              <a:pathLst>
                <a:path w="10800" h="9438" extrusionOk="0">
                  <a:moveTo>
                    <a:pt x="4592" y="0"/>
                  </a:moveTo>
                  <a:cubicBezTo>
                    <a:pt x="4244" y="0"/>
                    <a:pt x="3927" y="127"/>
                    <a:pt x="3674" y="380"/>
                  </a:cubicBezTo>
                  <a:lnTo>
                    <a:pt x="3199" y="855"/>
                  </a:lnTo>
                  <a:cubicBezTo>
                    <a:pt x="2882" y="1172"/>
                    <a:pt x="2439" y="1362"/>
                    <a:pt x="1995" y="1362"/>
                  </a:cubicBezTo>
                  <a:lnTo>
                    <a:pt x="1805" y="1362"/>
                  </a:lnTo>
                  <a:cubicBezTo>
                    <a:pt x="792" y="1362"/>
                    <a:pt x="0" y="2154"/>
                    <a:pt x="0" y="3135"/>
                  </a:cubicBezTo>
                  <a:lnTo>
                    <a:pt x="0" y="7632"/>
                  </a:lnTo>
                  <a:cubicBezTo>
                    <a:pt x="0" y="8646"/>
                    <a:pt x="792" y="9437"/>
                    <a:pt x="1805" y="9437"/>
                  </a:cubicBezTo>
                  <a:lnTo>
                    <a:pt x="8994" y="9437"/>
                  </a:lnTo>
                  <a:cubicBezTo>
                    <a:pt x="10008" y="9437"/>
                    <a:pt x="10799" y="8646"/>
                    <a:pt x="10799" y="7632"/>
                  </a:cubicBezTo>
                  <a:lnTo>
                    <a:pt x="10799" y="3135"/>
                  </a:lnTo>
                  <a:cubicBezTo>
                    <a:pt x="10799" y="2154"/>
                    <a:pt x="10008" y="1362"/>
                    <a:pt x="8994" y="1362"/>
                  </a:cubicBezTo>
                  <a:lnTo>
                    <a:pt x="8804" y="1362"/>
                  </a:lnTo>
                  <a:cubicBezTo>
                    <a:pt x="8361" y="1362"/>
                    <a:pt x="7918" y="1172"/>
                    <a:pt x="7601" y="855"/>
                  </a:cubicBezTo>
                  <a:lnTo>
                    <a:pt x="7126" y="380"/>
                  </a:lnTo>
                  <a:cubicBezTo>
                    <a:pt x="6873" y="127"/>
                    <a:pt x="6556" y="0"/>
                    <a:pt x="6239" y="0"/>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4"/>
            <p:cNvSpPr/>
            <p:nvPr/>
          </p:nvSpPr>
          <p:spPr>
            <a:xfrm>
              <a:off x="1552876" y="3119712"/>
              <a:ext cx="161925" cy="160968"/>
            </a:xfrm>
            <a:custGeom>
              <a:avLst/>
              <a:gdLst/>
              <a:ahLst/>
              <a:cxnLst/>
              <a:rect l="l" t="t" r="r" b="b"/>
              <a:pathLst>
                <a:path w="5416" h="5384" extrusionOk="0">
                  <a:moveTo>
                    <a:pt x="2724" y="729"/>
                  </a:moveTo>
                  <a:cubicBezTo>
                    <a:pt x="3801" y="729"/>
                    <a:pt x="4656" y="1615"/>
                    <a:pt x="4656" y="2692"/>
                  </a:cubicBezTo>
                  <a:cubicBezTo>
                    <a:pt x="4656" y="3801"/>
                    <a:pt x="3801" y="4656"/>
                    <a:pt x="2724" y="4656"/>
                  </a:cubicBezTo>
                  <a:cubicBezTo>
                    <a:pt x="1615" y="4656"/>
                    <a:pt x="760" y="3769"/>
                    <a:pt x="760" y="2692"/>
                  </a:cubicBezTo>
                  <a:cubicBezTo>
                    <a:pt x="760" y="1615"/>
                    <a:pt x="1615" y="729"/>
                    <a:pt x="2724" y="729"/>
                  </a:cubicBezTo>
                  <a:close/>
                  <a:moveTo>
                    <a:pt x="2724" y="0"/>
                  </a:moveTo>
                  <a:cubicBezTo>
                    <a:pt x="1204" y="0"/>
                    <a:pt x="0" y="1204"/>
                    <a:pt x="0" y="2692"/>
                  </a:cubicBezTo>
                  <a:cubicBezTo>
                    <a:pt x="0" y="4181"/>
                    <a:pt x="1204" y="5384"/>
                    <a:pt x="2724" y="5384"/>
                  </a:cubicBezTo>
                  <a:cubicBezTo>
                    <a:pt x="4212" y="5384"/>
                    <a:pt x="5416" y="4181"/>
                    <a:pt x="5416" y="2692"/>
                  </a:cubicBezTo>
                  <a:cubicBezTo>
                    <a:pt x="5416" y="1204"/>
                    <a:pt x="4212" y="0"/>
                    <a:pt x="27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24"/>
          <p:cNvSpPr/>
          <p:nvPr/>
        </p:nvSpPr>
        <p:spPr>
          <a:xfrm>
            <a:off x="2509208" y="761961"/>
            <a:ext cx="103236" cy="103236"/>
          </a:xfrm>
          <a:custGeom>
            <a:avLst/>
            <a:gdLst/>
            <a:ahLst/>
            <a:cxnLst/>
            <a:rect l="l" t="t" r="r" b="b"/>
            <a:pathLst>
              <a:path w="3453" h="3453" extrusionOk="0">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4"/>
          <p:cNvSpPr/>
          <p:nvPr/>
        </p:nvSpPr>
        <p:spPr>
          <a:xfrm>
            <a:off x="1182631" y="757237"/>
            <a:ext cx="103236" cy="103236"/>
          </a:xfrm>
          <a:custGeom>
            <a:avLst/>
            <a:gdLst/>
            <a:ahLst/>
            <a:cxnLst/>
            <a:rect l="l" t="t" r="r" b="b"/>
            <a:pathLst>
              <a:path w="3453" h="3453" extrusionOk="0">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4"/>
          <p:cNvSpPr/>
          <p:nvPr/>
        </p:nvSpPr>
        <p:spPr>
          <a:xfrm>
            <a:off x="7239859" y="1202260"/>
            <a:ext cx="103236" cy="103236"/>
          </a:xfrm>
          <a:custGeom>
            <a:avLst/>
            <a:gdLst/>
            <a:ahLst/>
            <a:cxnLst/>
            <a:rect l="l" t="t" r="r" b="b"/>
            <a:pathLst>
              <a:path w="3453" h="3453" extrusionOk="0">
                <a:moveTo>
                  <a:pt x="1711" y="697"/>
                </a:moveTo>
                <a:cubicBezTo>
                  <a:pt x="2281" y="697"/>
                  <a:pt x="2756" y="1173"/>
                  <a:pt x="2756" y="1743"/>
                </a:cubicBezTo>
                <a:cubicBezTo>
                  <a:pt x="2756" y="2313"/>
                  <a:pt x="2281" y="2756"/>
                  <a:pt x="1711" y="2756"/>
                </a:cubicBezTo>
                <a:cubicBezTo>
                  <a:pt x="1141" y="2756"/>
                  <a:pt x="666" y="2313"/>
                  <a:pt x="666" y="1743"/>
                </a:cubicBezTo>
                <a:cubicBezTo>
                  <a:pt x="666" y="1173"/>
                  <a:pt x="1141" y="697"/>
                  <a:pt x="1711" y="697"/>
                </a:cubicBezTo>
                <a:close/>
                <a:moveTo>
                  <a:pt x="1711" y="1"/>
                </a:moveTo>
                <a:cubicBezTo>
                  <a:pt x="761" y="1"/>
                  <a:pt x="1" y="792"/>
                  <a:pt x="1" y="1743"/>
                </a:cubicBezTo>
                <a:cubicBezTo>
                  <a:pt x="1" y="2693"/>
                  <a:pt x="761" y="3453"/>
                  <a:pt x="1711" y="3453"/>
                </a:cubicBezTo>
                <a:cubicBezTo>
                  <a:pt x="2661" y="3453"/>
                  <a:pt x="3453" y="2693"/>
                  <a:pt x="3453" y="1743"/>
                </a:cubicBezTo>
                <a:cubicBezTo>
                  <a:pt x="3453" y="792"/>
                  <a:pt x="2661" y="1"/>
                  <a:pt x="171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p:nvPr/>
        </p:nvSpPr>
        <p:spPr>
          <a:xfrm>
            <a:off x="8368562" y="3887620"/>
            <a:ext cx="102279" cy="103236"/>
          </a:xfrm>
          <a:custGeom>
            <a:avLst/>
            <a:gdLst/>
            <a:ahLst/>
            <a:cxnLst/>
            <a:rect l="l" t="t" r="r" b="b"/>
            <a:pathLst>
              <a:path w="3421" h="3453" extrusionOk="0">
                <a:moveTo>
                  <a:pt x="1710" y="697"/>
                </a:moveTo>
                <a:cubicBezTo>
                  <a:pt x="2280" y="697"/>
                  <a:pt x="2755" y="1172"/>
                  <a:pt x="2755" y="1743"/>
                </a:cubicBezTo>
                <a:cubicBezTo>
                  <a:pt x="2755" y="2313"/>
                  <a:pt x="2280" y="2788"/>
                  <a:pt x="1710" y="2788"/>
                </a:cubicBezTo>
                <a:cubicBezTo>
                  <a:pt x="1140" y="2788"/>
                  <a:pt x="665" y="2313"/>
                  <a:pt x="665" y="1743"/>
                </a:cubicBezTo>
                <a:cubicBezTo>
                  <a:pt x="665" y="1172"/>
                  <a:pt x="1140" y="697"/>
                  <a:pt x="1710" y="697"/>
                </a:cubicBezTo>
                <a:close/>
                <a:moveTo>
                  <a:pt x="1710" y="1"/>
                </a:moveTo>
                <a:cubicBezTo>
                  <a:pt x="760" y="1"/>
                  <a:pt x="0" y="792"/>
                  <a:pt x="0" y="1743"/>
                </a:cubicBezTo>
                <a:cubicBezTo>
                  <a:pt x="0" y="2693"/>
                  <a:pt x="760" y="3453"/>
                  <a:pt x="1710" y="3453"/>
                </a:cubicBezTo>
                <a:cubicBezTo>
                  <a:pt x="2660" y="3453"/>
                  <a:pt x="3420" y="2693"/>
                  <a:pt x="3420" y="1743"/>
                </a:cubicBezTo>
                <a:cubicBezTo>
                  <a:pt x="3420" y="792"/>
                  <a:pt x="2660" y="1"/>
                  <a:pt x="17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a:off x="2885133" y="4164130"/>
            <a:ext cx="103236" cy="103206"/>
          </a:xfrm>
          <a:custGeom>
            <a:avLst/>
            <a:gdLst/>
            <a:ahLst/>
            <a:cxnLst/>
            <a:rect l="l" t="t" r="r" b="b"/>
            <a:pathLst>
              <a:path w="3453" h="3452" extrusionOk="0">
                <a:moveTo>
                  <a:pt x="1742" y="665"/>
                </a:moveTo>
                <a:cubicBezTo>
                  <a:pt x="2312" y="665"/>
                  <a:pt x="2756" y="1140"/>
                  <a:pt x="2756" y="1710"/>
                </a:cubicBezTo>
                <a:cubicBezTo>
                  <a:pt x="2756" y="2280"/>
                  <a:pt x="2312" y="2755"/>
                  <a:pt x="1742" y="2755"/>
                </a:cubicBezTo>
                <a:cubicBezTo>
                  <a:pt x="1141" y="2755"/>
                  <a:pt x="697" y="2280"/>
                  <a:pt x="697" y="1710"/>
                </a:cubicBezTo>
                <a:cubicBezTo>
                  <a:pt x="697" y="1140"/>
                  <a:pt x="1141" y="665"/>
                  <a:pt x="1742" y="665"/>
                </a:cubicBezTo>
                <a:close/>
                <a:moveTo>
                  <a:pt x="1742" y="0"/>
                </a:moveTo>
                <a:cubicBezTo>
                  <a:pt x="792" y="0"/>
                  <a:pt x="1" y="760"/>
                  <a:pt x="1" y="1710"/>
                </a:cubicBezTo>
                <a:cubicBezTo>
                  <a:pt x="1" y="2660"/>
                  <a:pt x="792" y="3452"/>
                  <a:pt x="1742" y="3452"/>
                </a:cubicBezTo>
                <a:cubicBezTo>
                  <a:pt x="2692" y="3452"/>
                  <a:pt x="3453" y="2660"/>
                  <a:pt x="3453" y="1710"/>
                </a:cubicBezTo>
                <a:cubicBezTo>
                  <a:pt x="3453" y="760"/>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4"/>
          <p:cNvSpPr/>
          <p:nvPr/>
        </p:nvSpPr>
        <p:spPr>
          <a:xfrm>
            <a:off x="6752230" y="2961574"/>
            <a:ext cx="103206" cy="103236"/>
          </a:xfrm>
          <a:custGeom>
            <a:avLst/>
            <a:gdLst/>
            <a:ahLst/>
            <a:cxnLst/>
            <a:rect l="l" t="t" r="r" b="b"/>
            <a:pathLst>
              <a:path w="3452" h="3453" extrusionOk="0">
                <a:moveTo>
                  <a:pt x="1742" y="697"/>
                </a:moveTo>
                <a:cubicBezTo>
                  <a:pt x="2312" y="697"/>
                  <a:pt x="2787" y="1172"/>
                  <a:pt x="2787" y="1742"/>
                </a:cubicBezTo>
                <a:cubicBezTo>
                  <a:pt x="2787" y="2312"/>
                  <a:pt x="2312" y="2787"/>
                  <a:pt x="1742" y="2787"/>
                </a:cubicBezTo>
                <a:cubicBezTo>
                  <a:pt x="1172" y="2787"/>
                  <a:pt x="697" y="2312"/>
                  <a:pt x="697" y="1742"/>
                </a:cubicBezTo>
                <a:cubicBezTo>
                  <a:pt x="697" y="1172"/>
                  <a:pt x="1172" y="697"/>
                  <a:pt x="1742" y="697"/>
                </a:cubicBezTo>
                <a:close/>
                <a:moveTo>
                  <a:pt x="1742" y="1"/>
                </a:moveTo>
                <a:cubicBezTo>
                  <a:pt x="792" y="1"/>
                  <a:pt x="0" y="792"/>
                  <a:pt x="0" y="1742"/>
                </a:cubicBezTo>
                <a:cubicBezTo>
                  <a:pt x="0" y="2692"/>
                  <a:pt x="792" y="3452"/>
                  <a:pt x="1742" y="3452"/>
                </a:cubicBezTo>
                <a:cubicBezTo>
                  <a:pt x="2692" y="3452"/>
                  <a:pt x="3452" y="2692"/>
                  <a:pt x="3452" y="1742"/>
                </a:cubicBezTo>
                <a:cubicBezTo>
                  <a:pt x="3452" y="792"/>
                  <a:pt x="2692"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4"/>
          <p:cNvSpPr/>
          <p:nvPr/>
        </p:nvSpPr>
        <p:spPr>
          <a:xfrm>
            <a:off x="1605887" y="4250270"/>
            <a:ext cx="103236" cy="103236"/>
          </a:xfrm>
          <a:custGeom>
            <a:avLst/>
            <a:gdLst/>
            <a:ahLst/>
            <a:cxnLst/>
            <a:rect l="l" t="t" r="r" b="b"/>
            <a:pathLst>
              <a:path w="3453" h="3453" extrusionOk="0">
                <a:moveTo>
                  <a:pt x="1742" y="666"/>
                </a:moveTo>
                <a:cubicBezTo>
                  <a:pt x="2313" y="666"/>
                  <a:pt x="2788" y="1141"/>
                  <a:pt x="2788" y="1711"/>
                </a:cubicBezTo>
                <a:cubicBezTo>
                  <a:pt x="2788" y="2281"/>
                  <a:pt x="2313" y="2756"/>
                  <a:pt x="1742" y="2756"/>
                </a:cubicBezTo>
                <a:cubicBezTo>
                  <a:pt x="1172" y="2756"/>
                  <a:pt x="697" y="2281"/>
                  <a:pt x="697" y="1711"/>
                </a:cubicBezTo>
                <a:cubicBezTo>
                  <a:pt x="697" y="1141"/>
                  <a:pt x="1172" y="666"/>
                  <a:pt x="1742" y="666"/>
                </a:cubicBezTo>
                <a:close/>
                <a:moveTo>
                  <a:pt x="1742" y="1"/>
                </a:moveTo>
                <a:cubicBezTo>
                  <a:pt x="792" y="1"/>
                  <a:pt x="1" y="761"/>
                  <a:pt x="1" y="1711"/>
                </a:cubicBezTo>
                <a:cubicBezTo>
                  <a:pt x="1" y="2661"/>
                  <a:pt x="792" y="3453"/>
                  <a:pt x="1742" y="3453"/>
                </a:cubicBezTo>
                <a:cubicBezTo>
                  <a:pt x="2693" y="3453"/>
                  <a:pt x="3453" y="2661"/>
                  <a:pt x="3453" y="1711"/>
                </a:cubicBezTo>
                <a:cubicBezTo>
                  <a:pt x="3453" y="761"/>
                  <a:pt x="2693"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p:nvPr/>
        </p:nvSpPr>
        <p:spPr>
          <a:xfrm>
            <a:off x="4878316" y="440033"/>
            <a:ext cx="103236" cy="103236"/>
          </a:xfrm>
          <a:custGeom>
            <a:avLst/>
            <a:gdLst/>
            <a:ahLst/>
            <a:cxnLst/>
            <a:rect l="l" t="t" r="r" b="b"/>
            <a:pathLst>
              <a:path w="3453" h="3453" extrusionOk="0">
                <a:moveTo>
                  <a:pt x="1711" y="697"/>
                </a:moveTo>
                <a:cubicBezTo>
                  <a:pt x="2313" y="697"/>
                  <a:pt x="2756" y="1172"/>
                  <a:pt x="2756" y="1742"/>
                </a:cubicBezTo>
                <a:cubicBezTo>
                  <a:pt x="2756" y="2312"/>
                  <a:pt x="2313" y="2787"/>
                  <a:pt x="1711" y="2787"/>
                </a:cubicBezTo>
                <a:cubicBezTo>
                  <a:pt x="1141" y="2787"/>
                  <a:pt x="698" y="2312"/>
                  <a:pt x="698" y="1742"/>
                </a:cubicBezTo>
                <a:cubicBezTo>
                  <a:pt x="698" y="1172"/>
                  <a:pt x="1141" y="697"/>
                  <a:pt x="1711" y="697"/>
                </a:cubicBezTo>
                <a:close/>
                <a:moveTo>
                  <a:pt x="1711" y="0"/>
                </a:moveTo>
                <a:cubicBezTo>
                  <a:pt x="761" y="0"/>
                  <a:pt x="1" y="792"/>
                  <a:pt x="1" y="1742"/>
                </a:cubicBezTo>
                <a:cubicBezTo>
                  <a:pt x="1" y="2692"/>
                  <a:pt x="761" y="3452"/>
                  <a:pt x="1711" y="3452"/>
                </a:cubicBezTo>
                <a:cubicBezTo>
                  <a:pt x="2661" y="3452"/>
                  <a:pt x="3453" y="2692"/>
                  <a:pt x="3453" y="1742"/>
                </a:cubicBezTo>
                <a:cubicBezTo>
                  <a:pt x="3453"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p:nvPr/>
        </p:nvSpPr>
        <p:spPr>
          <a:xfrm>
            <a:off x="7954754" y="660662"/>
            <a:ext cx="102309" cy="103236"/>
          </a:xfrm>
          <a:custGeom>
            <a:avLst/>
            <a:gdLst/>
            <a:ahLst/>
            <a:cxnLst/>
            <a:rect l="l" t="t" r="r" b="b"/>
            <a:pathLst>
              <a:path w="3422" h="3453" extrusionOk="0">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p:nvPr/>
        </p:nvSpPr>
        <p:spPr>
          <a:xfrm>
            <a:off x="2305653" y="3025021"/>
            <a:ext cx="102279" cy="103236"/>
          </a:xfrm>
          <a:custGeom>
            <a:avLst/>
            <a:gdLst/>
            <a:ahLst/>
            <a:cxnLst/>
            <a:rect l="l" t="t" r="r" b="b"/>
            <a:pathLst>
              <a:path w="3421" h="3453" extrusionOk="0">
                <a:moveTo>
                  <a:pt x="1710" y="665"/>
                </a:moveTo>
                <a:cubicBezTo>
                  <a:pt x="2280" y="665"/>
                  <a:pt x="2755" y="1140"/>
                  <a:pt x="2755" y="1711"/>
                </a:cubicBezTo>
                <a:cubicBezTo>
                  <a:pt x="2755" y="2281"/>
                  <a:pt x="2280" y="2756"/>
                  <a:pt x="1710" y="2756"/>
                </a:cubicBezTo>
                <a:cubicBezTo>
                  <a:pt x="1140" y="2756"/>
                  <a:pt x="665" y="2281"/>
                  <a:pt x="665" y="1711"/>
                </a:cubicBezTo>
                <a:cubicBezTo>
                  <a:pt x="665" y="1140"/>
                  <a:pt x="1140" y="665"/>
                  <a:pt x="1710" y="665"/>
                </a:cubicBezTo>
                <a:close/>
                <a:moveTo>
                  <a:pt x="1710" y="0"/>
                </a:moveTo>
                <a:cubicBezTo>
                  <a:pt x="760" y="0"/>
                  <a:pt x="0" y="760"/>
                  <a:pt x="0" y="1711"/>
                </a:cubicBezTo>
                <a:cubicBezTo>
                  <a:pt x="0" y="2661"/>
                  <a:pt x="760" y="3452"/>
                  <a:pt x="1710" y="3452"/>
                </a:cubicBezTo>
                <a:cubicBezTo>
                  <a:pt x="2660" y="3452"/>
                  <a:pt x="3420" y="2661"/>
                  <a:pt x="3420" y="1711"/>
                </a:cubicBezTo>
                <a:cubicBezTo>
                  <a:pt x="3420" y="760"/>
                  <a:pt x="2660" y="0"/>
                  <a:pt x="1710"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p:nvPr/>
        </p:nvSpPr>
        <p:spPr>
          <a:xfrm>
            <a:off x="7636571" y="1477599"/>
            <a:ext cx="103236" cy="102309"/>
          </a:xfrm>
          <a:custGeom>
            <a:avLst/>
            <a:gdLst/>
            <a:ahLst/>
            <a:cxnLst/>
            <a:rect l="l" t="t" r="r" b="b"/>
            <a:pathLst>
              <a:path w="3453" h="3422" extrusionOk="0">
                <a:moveTo>
                  <a:pt x="1711" y="666"/>
                </a:moveTo>
                <a:cubicBezTo>
                  <a:pt x="2281" y="666"/>
                  <a:pt x="2756" y="1141"/>
                  <a:pt x="2756" y="1711"/>
                </a:cubicBezTo>
                <a:cubicBezTo>
                  <a:pt x="2756" y="2281"/>
                  <a:pt x="2281" y="2756"/>
                  <a:pt x="1711" y="2756"/>
                </a:cubicBezTo>
                <a:cubicBezTo>
                  <a:pt x="1141" y="2756"/>
                  <a:pt x="666" y="2281"/>
                  <a:pt x="666" y="1711"/>
                </a:cubicBezTo>
                <a:cubicBezTo>
                  <a:pt x="666" y="1141"/>
                  <a:pt x="1141" y="666"/>
                  <a:pt x="1711" y="666"/>
                </a:cubicBezTo>
                <a:close/>
                <a:moveTo>
                  <a:pt x="1711" y="1"/>
                </a:moveTo>
                <a:cubicBezTo>
                  <a:pt x="761" y="1"/>
                  <a:pt x="1" y="761"/>
                  <a:pt x="1" y="1711"/>
                </a:cubicBezTo>
                <a:cubicBezTo>
                  <a:pt x="1" y="2661"/>
                  <a:pt x="761" y="3421"/>
                  <a:pt x="1711" y="3421"/>
                </a:cubicBezTo>
                <a:cubicBezTo>
                  <a:pt x="2661" y="3421"/>
                  <a:pt x="3453" y="2661"/>
                  <a:pt x="3453" y="1711"/>
                </a:cubicBezTo>
                <a:cubicBezTo>
                  <a:pt x="3453" y="761"/>
                  <a:pt x="2661" y="1"/>
                  <a:pt x="171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4"/>
          <p:cNvSpPr/>
          <p:nvPr/>
        </p:nvSpPr>
        <p:spPr>
          <a:xfrm>
            <a:off x="8120456" y="2383020"/>
            <a:ext cx="104193" cy="104193"/>
          </a:xfrm>
          <a:custGeom>
            <a:avLst/>
            <a:gdLst/>
            <a:ahLst/>
            <a:cxnLst/>
            <a:rect l="l" t="t" r="r" b="b"/>
            <a:pathLst>
              <a:path w="3485" h="3485" extrusionOk="0">
                <a:moveTo>
                  <a:pt x="1743" y="1"/>
                </a:moveTo>
                <a:cubicBezTo>
                  <a:pt x="1458" y="1"/>
                  <a:pt x="1236" y="223"/>
                  <a:pt x="1236" y="508"/>
                </a:cubicBezTo>
                <a:lnTo>
                  <a:pt x="1236" y="1236"/>
                </a:lnTo>
                <a:lnTo>
                  <a:pt x="508" y="1236"/>
                </a:lnTo>
                <a:cubicBezTo>
                  <a:pt x="223" y="1236"/>
                  <a:pt x="1" y="1458"/>
                  <a:pt x="1" y="1743"/>
                </a:cubicBezTo>
                <a:cubicBezTo>
                  <a:pt x="1" y="2028"/>
                  <a:pt x="223" y="2249"/>
                  <a:pt x="508" y="2249"/>
                </a:cubicBezTo>
                <a:lnTo>
                  <a:pt x="1236" y="2249"/>
                </a:lnTo>
                <a:lnTo>
                  <a:pt x="1236" y="2978"/>
                </a:lnTo>
                <a:cubicBezTo>
                  <a:pt x="1236" y="3263"/>
                  <a:pt x="1458" y="3484"/>
                  <a:pt x="1743" y="3484"/>
                </a:cubicBezTo>
                <a:cubicBezTo>
                  <a:pt x="2028"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1996"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4"/>
          <p:cNvSpPr/>
          <p:nvPr/>
        </p:nvSpPr>
        <p:spPr>
          <a:xfrm>
            <a:off x="6436911" y="635098"/>
            <a:ext cx="104163" cy="104163"/>
          </a:xfrm>
          <a:custGeom>
            <a:avLst/>
            <a:gdLst/>
            <a:ahLst/>
            <a:cxnLst/>
            <a:rect l="l" t="t" r="r" b="b"/>
            <a:pathLst>
              <a:path w="3484" h="3484" extrusionOk="0">
                <a:moveTo>
                  <a:pt x="1742" y="0"/>
                </a:moveTo>
                <a:cubicBezTo>
                  <a:pt x="1457" y="0"/>
                  <a:pt x="1235" y="253"/>
                  <a:pt x="1235" y="507"/>
                </a:cubicBezTo>
                <a:lnTo>
                  <a:pt x="1235" y="1235"/>
                </a:lnTo>
                <a:lnTo>
                  <a:pt x="507" y="1235"/>
                </a:lnTo>
                <a:cubicBezTo>
                  <a:pt x="222" y="1235"/>
                  <a:pt x="0" y="1489"/>
                  <a:pt x="0" y="1742"/>
                </a:cubicBezTo>
                <a:cubicBezTo>
                  <a:pt x="0" y="2027"/>
                  <a:pt x="222" y="2280"/>
                  <a:pt x="507" y="2280"/>
                </a:cubicBezTo>
                <a:lnTo>
                  <a:pt x="1235" y="2280"/>
                </a:lnTo>
                <a:lnTo>
                  <a:pt x="1235" y="2977"/>
                </a:lnTo>
                <a:cubicBezTo>
                  <a:pt x="1235" y="3262"/>
                  <a:pt x="1457" y="3484"/>
                  <a:pt x="1742" y="3484"/>
                </a:cubicBezTo>
                <a:cubicBezTo>
                  <a:pt x="2027" y="3484"/>
                  <a:pt x="2249" y="3262"/>
                  <a:pt x="2249" y="2977"/>
                </a:cubicBezTo>
                <a:lnTo>
                  <a:pt x="2249" y="2280"/>
                </a:lnTo>
                <a:lnTo>
                  <a:pt x="2977" y="2280"/>
                </a:lnTo>
                <a:cubicBezTo>
                  <a:pt x="3262" y="2280"/>
                  <a:pt x="3484" y="2027"/>
                  <a:pt x="3484" y="1742"/>
                </a:cubicBezTo>
                <a:cubicBezTo>
                  <a:pt x="3484" y="1489"/>
                  <a:pt x="3262" y="1235"/>
                  <a:pt x="2977" y="1235"/>
                </a:cubicBezTo>
                <a:lnTo>
                  <a:pt x="2249" y="1235"/>
                </a:lnTo>
                <a:lnTo>
                  <a:pt x="2249" y="507"/>
                </a:lnTo>
                <a:cubicBezTo>
                  <a:pt x="2249" y="253"/>
                  <a:pt x="2027"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p:nvPr/>
        </p:nvSpPr>
        <p:spPr>
          <a:xfrm>
            <a:off x="5262929" y="4363884"/>
            <a:ext cx="104193" cy="104193"/>
          </a:xfrm>
          <a:custGeom>
            <a:avLst/>
            <a:gdLst/>
            <a:ahLst/>
            <a:cxnLst/>
            <a:rect l="l" t="t" r="r" b="b"/>
            <a:pathLst>
              <a:path w="3485" h="3485" extrusionOk="0">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4"/>
          <p:cNvSpPr/>
          <p:nvPr/>
        </p:nvSpPr>
        <p:spPr>
          <a:xfrm>
            <a:off x="1742258" y="1102845"/>
            <a:ext cx="104163" cy="104193"/>
          </a:xfrm>
          <a:custGeom>
            <a:avLst/>
            <a:gdLst/>
            <a:ahLst/>
            <a:cxnLst/>
            <a:rect l="l" t="t" r="r" b="b"/>
            <a:pathLst>
              <a:path w="3484" h="3485" extrusionOk="0">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
          <p:cNvSpPr/>
          <p:nvPr/>
        </p:nvSpPr>
        <p:spPr>
          <a:xfrm>
            <a:off x="7385679" y="4889431"/>
            <a:ext cx="105120" cy="105120"/>
          </a:xfrm>
          <a:custGeom>
            <a:avLst/>
            <a:gdLst/>
            <a:ahLst/>
            <a:cxnLst/>
            <a:rect l="l" t="t" r="r" b="b"/>
            <a:pathLst>
              <a:path w="3516" h="3516" extrusionOk="0">
                <a:moveTo>
                  <a:pt x="1774" y="0"/>
                </a:moveTo>
                <a:cubicBezTo>
                  <a:pt x="1489" y="0"/>
                  <a:pt x="1236" y="254"/>
                  <a:pt x="1236" y="507"/>
                </a:cubicBezTo>
                <a:lnTo>
                  <a:pt x="1236" y="1236"/>
                </a:lnTo>
                <a:lnTo>
                  <a:pt x="539" y="1236"/>
                </a:lnTo>
                <a:cubicBezTo>
                  <a:pt x="254" y="1236"/>
                  <a:pt x="1" y="1489"/>
                  <a:pt x="1" y="1742"/>
                </a:cubicBezTo>
                <a:cubicBezTo>
                  <a:pt x="1" y="2027"/>
                  <a:pt x="254" y="2281"/>
                  <a:pt x="539" y="2281"/>
                </a:cubicBezTo>
                <a:lnTo>
                  <a:pt x="1236" y="2281"/>
                </a:lnTo>
                <a:lnTo>
                  <a:pt x="1236" y="2977"/>
                </a:lnTo>
                <a:cubicBezTo>
                  <a:pt x="1236" y="3262"/>
                  <a:pt x="1489" y="3516"/>
                  <a:pt x="1774" y="3516"/>
                </a:cubicBezTo>
                <a:cubicBezTo>
                  <a:pt x="2027" y="3516"/>
                  <a:pt x="2281" y="3262"/>
                  <a:pt x="2281" y="2977"/>
                </a:cubicBezTo>
                <a:lnTo>
                  <a:pt x="2281" y="2281"/>
                </a:lnTo>
                <a:lnTo>
                  <a:pt x="3009" y="2281"/>
                </a:lnTo>
                <a:cubicBezTo>
                  <a:pt x="3263" y="2281"/>
                  <a:pt x="3516" y="2027"/>
                  <a:pt x="3516" y="1742"/>
                </a:cubicBezTo>
                <a:cubicBezTo>
                  <a:pt x="3516" y="1489"/>
                  <a:pt x="3294" y="1236"/>
                  <a:pt x="3009" y="1236"/>
                </a:cubicBezTo>
                <a:lnTo>
                  <a:pt x="2281" y="1236"/>
                </a:lnTo>
                <a:lnTo>
                  <a:pt x="2281" y="507"/>
                </a:lnTo>
                <a:cubicBezTo>
                  <a:pt x="2281" y="254"/>
                  <a:pt x="2027" y="0"/>
                  <a:pt x="1774"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4"/>
          <p:cNvSpPr/>
          <p:nvPr/>
        </p:nvSpPr>
        <p:spPr>
          <a:xfrm>
            <a:off x="2410749" y="1140727"/>
            <a:ext cx="389176" cy="336885"/>
          </a:xfrm>
          <a:custGeom>
            <a:avLst/>
            <a:gdLst/>
            <a:ahLst/>
            <a:cxnLst/>
            <a:rect l="l" t="t" r="r" b="b"/>
            <a:pathLst>
              <a:path w="13017" h="11268" extrusionOk="0">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24"/>
          <p:cNvGrpSpPr/>
          <p:nvPr/>
        </p:nvGrpSpPr>
        <p:grpSpPr>
          <a:xfrm>
            <a:off x="346550" y="2383021"/>
            <a:ext cx="519828" cy="479107"/>
            <a:chOff x="474375" y="2162421"/>
            <a:chExt cx="519828" cy="479107"/>
          </a:xfrm>
        </p:grpSpPr>
        <p:sp>
          <p:nvSpPr>
            <p:cNvPr id="157" name="Google Shape;157;p24"/>
            <p:cNvSpPr/>
            <p:nvPr/>
          </p:nvSpPr>
          <p:spPr>
            <a:xfrm>
              <a:off x="474375" y="2162421"/>
              <a:ext cx="519828" cy="479107"/>
            </a:xfrm>
            <a:custGeom>
              <a:avLst/>
              <a:gdLst/>
              <a:ahLst/>
              <a:cxnLst/>
              <a:rect l="l" t="t" r="r" b="b"/>
              <a:pathLst>
                <a:path w="17387" h="16025" extrusionOk="0">
                  <a:moveTo>
                    <a:pt x="2280" y="0"/>
                  </a:moveTo>
                  <a:cubicBezTo>
                    <a:pt x="1014" y="0"/>
                    <a:pt x="0" y="1013"/>
                    <a:pt x="0" y="2249"/>
                  </a:cubicBezTo>
                  <a:lnTo>
                    <a:pt x="0" y="11496"/>
                  </a:lnTo>
                  <a:cubicBezTo>
                    <a:pt x="0" y="12731"/>
                    <a:pt x="1014" y="13776"/>
                    <a:pt x="2280" y="13776"/>
                  </a:cubicBezTo>
                  <a:lnTo>
                    <a:pt x="6777" y="13776"/>
                  </a:lnTo>
                  <a:cubicBezTo>
                    <a:pt x="7031" y="13776"/>
                    <a:pt x="7221" y="13871"/>
                    <a:pt x="7347" y="14093"/>
                  </a:cubicBezTo>
                  <a:lnTo>
                    <a:pt x="8361" y="15834"/>
                  </a:lnTo>
                  <a:cubicBezTo>
                    <a:pt x="8440" y="15961"/>
                    <a:pt x="8575" y="16024"/>
                    <a:pt x="8709" y="16024"/>
                  </a:cubicBezTo>
                  <a:cubicBezTo>
                    <a:pt x="8844" y="16024"/>
                    <a:pt x="8978" y="15961"/>
                    <a:pt x="9057" y="15834"/>
                  </a:cubicBezTo>
                  <a:lnTo>
                    <a:pt x="10071" y="14093"/>
                  </a:lnTo>
                  <a:cubicBezTo>
                    <a:pt x="10166" y="13903"/>
                    <a:pt x="10388" y="13776"/>
                    <a:pt x="10609" y="13776"/>
                  </a:cubicBezTo>
                  <a:lnTo>
                    <a:pt x="15138" y="13776"/>
                  </a:lnTo>
                  <a:cubicBezTo>
                    <a:pt x="16373" y="13776"/>
                    <a:pt x="17386" y="12731"/>
                    <a:pt x="17386" y="11496"/>
                  </a:cubicBezTo>
                  <a:lnTo>
                    <a:pt x="17386" y="2249"/>
                  </a:lnTo>
                  <a:cubicBezTo>
                    <a:pt x="17386" y="1013"/>
                    <a:pt x="16373" y="0"/>
                    <a:pt x="15138"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a:off x="612600" y="2282647"/>
              <a:ext cx="245279" cy="203602"/>
            </a:xfrm>
            <a:custGeom>
              <a:avLst/>
              <a:gdLst/>
              <a:ahLst/>
              <a:cxnLst/>
              <a:rect l="l" t="t" r="r" b="b"/>
              <a:pathLst>
                <a:path w="8204" h="6810" extrusionOk="0">
                  <a:moveTo>
                    <a:pt x="2503" y="1"/>
                  </a:moveTo>
                  <a:cubicBezTo>
                    <a:pt x="2123" y="1"/>
                    <a:pt x="1743" y="96"/>
                    <a:pt x="1426" y="318"/>
                  </a:cubicBezTo>
                  <a:cubicBezTo>
                    <a:pt x="381" y="983"/>
                    <a:pt x="1" y="2471"/>
                    <a:pt x="603" y="3643"/>
                  </a:cubicBezTo>
                  <a:cubicBezTo>
                    <a:pt x="1078" y="4561"/>
                    <a:pt x="2978" y="6081"/>
                    <a:pt x="3769" y="6683"/>
                  </a:cubicBezTo>
                  <a:cubicBezTo>
                    <a:pt x="3864" y="6778"/>
                    <a:pt x="3991" y="6810"/>
                    <a:pt x="4118" y="6810"/>
                  </a:cubicBezTo>
                  <a:cubicBezTo>
                    <a:pt x="4244" y="6810"/>
                    <a:pt x="4339" y="6778"/>
                    <a:pt x="4434" y="6683"/>
                  </a:cubicBezTo>
                  <a:cubicBezTo>
                    <a:pt x="5258" y="6081"/>
                    <a:pt x="7158" y="4561"/>
                    <a:pt x="7601" y="3643"/>
                  </a:cubicBezTo>
                  <a:cubicBezTo>
                    <a:pt x="8203" y="2471"/>
                    <a:pt x="7855" y="983"/>
                    <a:pt x="6810" y="318"/>
                  </a:cubicBezTo>
                  <a:cubicBezTo>
                    <a:pt x="6493" y="96"/>
                    <a:pt x="6113" y="1"/>
                    <a:pt x="5701" y="1"/>
                  </a:cubicBezTo>
                  <a:cubicBezTo>
                    <a:pt x="5100" y="1"/>
                    <a:pt x="4530" y="254"/>
                    <a:pt x="4118" y="761"/>
                  </a:cubicBezTo>
                  <a:cubicBezTo>
                    <a:pt x="3706" y="254"/>
                    <a:pt x="3136" y="1"/>
                    <a:pt x="25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24"/>
          <p:cNvSpPr/>
          <p:nvPr/>
        </p:nvSpPr>
        <p:spPr>
          <a:xfrm>
            <a:off x="7739807" y="1098120"/>
            <a:ext cx="661871" cy="28433"/>
          </a:xfrm>
          <a:custGeom>
            <a:avLst/>
            <a:gdLst/>
            <a:ahLst/>
            <a:cxnLst/>
            <a:rect l="l" t="t" r="r" b="b"/>
            <a:pathLst>
              <a:path w="22138" h="951" extrusionOk="0">
                <a:moveTo>
                  <a:pt x="444" y="0"/>
                </a:moveTo>
                <a:cubicBezTo>
                  <a:pt x="191" y="0"/>
                  <a:pt x="1" y="222"/>
                  <a:pt x="1" y="475"/>
                </a:cubicBezTo>
                <a:cubicBezTo>
                  <a:pt x="1" y="729"/>
                  <a:pt x="223" y="950"/>
                  <a:pt x="444" y="950"/>
                </a:cubicBezTo>
                <a:lnTo>
                  <a:pt x="21663" y="950"/>
                </a:lnTo>
                <a:cubicBezTo>
                  <a:pt x="21916" y="950"/>
                  <a:pt x="22138" y="729"/>
                  <a:pt x="22138" y="475"/>
                </a:cubicBezTo>
                <a:cubicBezTo>
                  <a:pt x="22138" y="222"/>
                  <a:pt x="21916" y="0"/>
                  <a:pt x="2166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p:nvPr/>
        </p:nvSpPr>
        <p:spPr>
          <a:xfrm>
            <a:off x="7812748" y="2925378"/>
            <a:ext cx="386335" cy="27476"/>
          </a:xfrm>
          <a:custGeom>
            <a:avLst/>
            <a:gdLst/>
            <a:ahLst/>
            <a:cxnLst/>
            <a:rect l="l" t="t" r="r" b="b"/>
            <a:pathLst>
              <a:path w="12922" h="919" extrusionOk="0">
                <a:moveTo>
                  <a:pt x="476" y="0"/>
                </a:moveTo>
                <a:cubicBezTo>
                  <a:pt x="222" y="0"/>
                  <a:pt x="1" y="190"/>
                  <a:pt x="1" y="444"/>
                </a:cubicBezTo>
                <a:cubicBezTo>
                  <a:pt x="1" y="697"/>
                  <a:pt x="222" y="919"/>
                  <a:pt x="476" y="919"/>
                </a:cubicBezTo>
                <a:lnTo>
                  <a:pt x="12478" y="919"/>
                </a:lnTo>
                <a:cubicBezTo>
                  <a:pt x="12732" y="919"/>
                  <a:pt x="12922" y="697"/>
                  <a:pt x="12922" y="444"/>
                </a:cubicBezTo>
                <a:cubicBezTo>
                  <a:pt x="12922" y="190"/>
                  <a:pt x="12700" y="0"/>
                  <a:pt x="1247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4"/>
          <p:cNvSpPr/>
          <p:nvPr/>
        </p:nvSpPr>
        <p:spPr>
          <a:xfrm>
            <a:off x="480056" y="1332951"/>
            <a:ext cx="661841" cy="27476"/>
          </a:xfrm>
          <a:custGeom>
            <a:avLst/>
            <a:gdLst/>
            <a:ahLst/>
            <a:cxnLst/>
            <a:rect l="l" t="t" r="r" b="b"/>
            <a:pathLst>
              <a:path w="22137" h="919" extrusionOk="0">
                <a:moveTo>
                  <a:pt x="475" y="0"/>
                </a:moveTo>
                <a:cubicBezTo>
                  <a:pt x="222" y="0"/>
                  <a:pt x="0" y="222"/>
                  <a:pt x="0" y="475"/>
                </a:cubicBezTo>
                <a:cubicBezTo>
                  <a:pt x="0" y="728"/>
                  <a:pt x="222" y="918"/>
                  <a:pt x="475" y="918"/>
                </a:cubicBezTo>
                <a:lnTo>
                  <a:pt x="21693" y="918"/>
                </a:lnTo>
                <a:cubicBezTo>
                  <a:pt x="21947" y="918"/>
                  <a:pt x="22137" y="728"/>
                  <a:pt x="22137" y="475"/>
                </a:cubicBezTo>
                <a:cubicBezTo>
                  <a:pt x="22137" y="190"/>
                  <a:pt x="21947" y="0"/>
                  <a:pt x="2169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p:nvPr/>
        </p:nvSpPr>
        <p:spPr>
          <a:xfrm>
            <a:off x="5879187" y="4598178"/>
            <a:ext cx="341818" cy="285013"/>
          </a:xfrm>
          <a:custGeom>
            <a:avLst/>
            <a:gdLst/>
            <a:ahLst/>
            <a:cxnLst/>
            <a:rect l="l" t="t" r="r" b="b"/>
            <a:pathLst>
              <a:path w="11433" h="9533" extrusionOk="0">
                <a:moveTo>
                  <a:pt x="3484" y="0"/>
                </a:moveTo>
                <a:cubicBezTo>
                  <a:pt x="2946" y="0"/>
                  <a:pt x="2407" y="159"/>
                  <a:pt x="1932" y="475"/>
                </a:cubicBezTo>
                <a:cubicBezTo>
                  <a:pt x="507" y="1425"/>
                  <a:pt x="0" y="3484"/>
                  <a:pt x="824" y="5099"/>
                </a:cubicBezTo>
                <a:cubicBezTo>
                  <a:pt x="1489" y="6366"/>
                  <a:pt x="4149" y="8488"/>
                  <a:pt x="5257" y="9374"/>
                </a:cubicBezTo>
                <a:cubicBezTo>
                  <a:pt x="5384" y="9469"/>
                  <a:pt x="5543" y="9533"/>
                  <a:pt x="5701" y="9533"/>
                </a:cubicBezTo>
                <a:cubicBezTo>
                  <a:pt x="5891" y="9533"/>
                  <a:pt x="6049" y="9469"/>
                  <a:pt x="6176" y="9374"/>
                </a:cubicBezTo>
                <a:cubicBezTo>
                  <a:pt x="7284" y="8488"/>
                  <a:pt x="9945" y="6366"/>
                  <a:pt x="10578" y="5099"/>
                </a:cubicBezTo>
                <a:cubicBezTo>
                  <a:pt x="11433" y="3484"/>
                  <a:pt x="10926" y="1425"/>
                  <a:pt x="9469" y="475"/>
                </a:cubicBezTo>
                <a:cubicBezTo>
                  <a:pt x="9026" y="159"/>
                  <a:pt x="8488" y="0"/>
                  <a:pt x="7949" y="0"/>
                </a:cubicBezTo>
                <a:cubicBezTo>
                  <a:pt x="7094" y="0"/>
                  <a:pt x="6271" y="412"/>
                  <a:pt x="5701" y="1109"/>
                </a:cubicBezTo>
                <a:cubicBezTo>
                  <a:pt x="5131" y="412"/>
                  <a:pt x="4339" y="0"/>
                  <a:pt x="3484" y="0"/>
                </a:cubicBezTo>
                <a:close/>
              </a:path>
            </a:pathLst>
          </a:custGeom>
          <a:solidFill>
            <a:srgbClr val="F28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5">
    <p:spTree>
      <p:nvGrpSpPr>
        <p:cNvPr id="1" name="Shape 163"/>
        <p:cNvGrpSpPr/>
        <p:nvPr/>
      </p:nvGrpSpPr>
      <p:grpSpPr>
        <a:xfrm>
          <a:off x="0" y="0"/>
          <a:ext cx="0" cy="0"/>
          <a:chOff x="0" y="0"/>
          <a:chExt cx="0" cy="0"/>
        </a:xfrm>
      </p:grpSpPr>
      <p:sp>
        <p:nvSpPr>
          <p:cNvPr id="164" name="Google Shape;164;p25"/>
          <p:cNvSpPr/>
          <p:nvPr/>
        </p:nvSpPr>
        <p:spPr>
          <a:xfrm>
            <a:off x="2205825" y="2470975"/>
            <a:ext cx="106900" cy="125125"/>
          </a:xfrm>
          <a:custGeom>
            <a:avLst/>
            <a:gdLst/>
            <a:ahLst/>
            <a:cxnLst/>
            <a:rect l="l" t="t" r="r" b="b"/>
            <a:pathLst>
              <a:path w="4276" h="5005" extrusionOk="0">
                <a:moveTo>
                  <a:pt x="3864" y="1"/>
                </a:moveTo>
                <a:lnTo>
                  <a:pt x="1" y="3928"/>
                </a:lnTo>
                <a:lnTo>
                  <a:pt x="4276" y="5005"/>
                </a:lnTo>
                <a:lnTo>
                  <a:pt x="4276" y="5005"/>
                </a:lnTo>
                <a:lnTo>
                  <a:pt x="3864" y="1"/>
                </a:ln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5"/>
          <p:cNvSpPr/>
          <p:nvPr/>
        </p:nvSpPr>
        <p:spPr>
          <a:xfrm>
            <a:off x="5209625" y="1500075"/>
            <a:ext cx="159175" cy="137775"/>
          </a:xfrm>
          <a:custGeom>
            <a:avLst/>
            <a:gdLst/>
            <a:ahLst/>
            <a:cxnLst/>
            <a:rect l="l" t="t" r="r" b="b"/>
            <a:pathLst>
              <a:path w="6367" h="5511" extrusionOk="0">
                <a:moveTo>
                  <a:pt x="6366" y="0"/>
                </a:moveTo>
                <a:lnTo>
                  <a:pt x="1" y="697"/>
                </a:lnTo>
                <a:lnTo>
                  <a:pt x="3738" y="5511"/>
                </a:lnTo>
                <a:lnTo>
                  <a:pt x="6366" y="0"/>
                </a:ln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5"/>
          <p:cNvSpPr/>
          <p:nvPr/>
        </p:nvSpPr>
        <p:spPr>
          <a:xfrm>
            <a:off x="1118058" y="1278536"/>
            <a:ext cx="103236" cy="103236"/>
          </a:xfrm>
          <a:custGeom>
            <a:avLst/>
            <a:gdLst/>
            <a:ahLst/>
            <a:cxnLst/>
            <a:rect l="l" t="t" r="r" b="b"/>
            <a:pathLst>
              <a:path w="3453" h="3453" extrusionOk="0">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5"/>
          <p:cNvSpPr/>
          <p:nvPr/>
        </p:nvSpPr>
        <p:spPr>
          <a:xfrm>
            <a:off x="7239859" y="1202260"/>
            <a:ext cx="103236" cy="103236"/>
          </a:xfrm>
          <a:custGeom>
            <a:avLst/>
            <a:gdLst/>
            <a:ahLst/>
            <a:cxnLst/>
            <a:rect l="l" t="t" r="r" b="b"/>
            <a:pathLst>
              <a:path w="3453" h="3453" extrusionOk="0">
                <a:moveTo>
                  <a:pt x="1711" y="697"/>
                </a:moveTo>
                <a:cubicBezTo>
                  <a:pt x="2281" y="697"/>
                  <a:pt x="2756" y="1173"/>
                  <a:pt x="2756" y="1743"/>
                </a:cubicBezTo>
                <a:cubicBezTo>
                  <a:pt x="2756" y="2313"/>
                  <a:pt x="2281" y="2756"/>
                  <a:pt x="1711" y="2756"/>
                </a:cubicBezTo>
                <a:cubicBezTo>
                  <a:pt x="1141" y="2756"/>
                  <a:pt x="666" y="2313"/>
                  <a:pt x="666" y="1743"/>
                </a:cubicBezTo>
                <a:cubicBezTo>
                  <a:pt x="666" y="1173"/>
                  <a:pt x="1141" y="697"/>
                  <a:pt x="1711" y="697"/>
                </a:cubicBezTo>
                <a:close/>
                <a:moveTo>
                  <a:pt x="1711" y="1"/>
                </a:moveTo>
                <a:cubicBezTo>
                  <a:pt x="761" y="1"/>
                  <a:pt x="1" y="792"/>
                  <a:pt x="1" y="1743"/>
                </a:cubicBezTo>
                <a:cubicBezTo>
                  <a:pt x="1" y="2693"/>
                  <a:pt x="761" y="3453"/>
                  <a:pt x="1711" y="3453"/>
                </a:cubicBezTo>
                <a:cubicBezTo>
                  <a:pt x="2661" y="3453"/>
                  <a:pt x="3453" y="2693"/>
                  <a:pt x="3453" y="1743"/>
                </a:cubicBezTo>
                <a:cubicBezTo>
                  <a:pt x="3453" y="792"/>
                  <a:pt x="2661" y="1"/>
                  <a:pt x="171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p:nvPr/>
        </p:nvSpPr>
        <p:spPr>
          <a:xfrm>
            <a:off x="2359316" y="763908"/>
            <a:ext cx="103236" cy="103236"/>
          </a:xfrm>
          <a:custGeom>
            <a:avLst/>
            <a:gdLst/>
            <a:ahLst/>
            <a:cxnLst/>
            <a:rect l="l" t="t" r="r" b="b"/>
            <a:pathLst>
              <a:path w="3453" h="3453" extrusionOk="0">
                <a:moveTo>
                  <a:pt x="1711" y="697"/>
                </a:moveTo>
                <a:cubicBezTo>
                  <a:pt x="2313" y="697"/>
                  <a:pt x="2756" y="1172"/>
                  <a:pt x="2756" y="1742"/>
                </a:cubicBezTo>
                <a:cubicBezTo>
                  <a:pt x="2756" y="2312"/>
                  <a:pt x="2313" y="2787"/>
                  <a:pt x="1711" y="2787"/>
                </a:cubicBezTo>
                <a:cubicBezTo>
                  <a:pt x="1141" y="2787"/>
                  <a:pt x="698" y="2312"/>
                  <a:pt x="698" y="1742"/>
                </a:cubicBezTo>
                <a:cubicBezTo>
                  <a:pt x="698" y="1172"/>
                  <a:pt x="1141" y="697"/>
                  <a:pt x="1711" y="697"/>
                </a:cubicBezTo>
                <a:close/>
                <a:moveTo>
                  <a:pt x="1711" y="0"/>
                </a:moveTo>
                <a:cubicBezTo>
                  <a:pt x="761" y="0"/>
                  <a:pt x="1" y="792"/>
                  <a:pt x="1" y="1742"/>
                </a:cubicBezTo>
                <a:cubicBezTo>
                  <a:pt x="1" y="2692"/>
                  <a:pt x="761" y="3452"/>
                  <a:pt x="1711" y="3452"/>
                </a:cubicBezTo>
                <a:cubicBezTo>
                  <a:pt x="2661" y="3452"/>
                  <a:pt x="3453" y="2692"/>
                  <a:pt x="3453" y="1742"/>
                </a:cubicBezTo>
                <a:cubicBezTo>
                  <a:pt x="3453"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p:nvPr/>
        </p:nvSpPr>
        <p:spPr>
          <a:xfrm>
            <a:off x="7954754" y="660662"/>
            <a:ext cx="102309" cy="103236"/>
          </a:xfrm>
          <a:custGeom>
            <a:avLst/>
            <a:gdLst/>
            <a:ahLst/>
            <a:cxnLst/>
            <a:rect l="l" t="t" r="r" b="b"/>
            <a:pathLst>
              <a:path w="3422" h="3453" extrusionOk="0">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5"/>
          <p:cNvSpPr/>
          <p:nvPr/>
        </p:nvSpPr>
        <p:spPr>
          <a:xfrm>
            <a:off x="1484180" y="802452"/>
            <a:ext cx="104193" cy="104193"/>
          </a:xfrm>
          <a:custGeom>
            <a:avLst/>
            <a:gdLst/>
            <a:ahLst/>
            <a:cxnLst/>
            <a:rect l="l" t="t" r="r" b="b"/>
            <a:pathLst>
              <a:path w="3485" h="3485" extrusionOk="0">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p:nvPr/>
        </p:nvSpPr>
        <p:spPr>
          <a:xfrm>
            <a:off x="6436911" y="635098"/>
            <a:ext cx="104163" cy="104163"/>
          </a:xfrm>
          <a:custGeom>
            <a:avLst/>
            <a:gdLst/>
            <a:ahLst/>
            <a:cxnLst/>
            <a:rect l="l" t="t" r="r" b="b"/>
            <a:pathLst>
              <a:path w="3484" h="3484" extrusionOk="0">
                <a:moveTo>
                  <a:pt x="1742" y="0"/>
                </a:moveTo>
                <a:cubicBezTo>
                  <a:pt x="1457" y="0"/>
                  <a:pt x="1235" y="253"/>
                  <a:pt x="1235" y="507"/>
                </a:cubicBezTo>
                <a:lnTo>
                  <a:pt x="1235" y="1235"/>
                </a:lnTo>
                <a:lnTo>
                  <a:pt x="507" y="1235"/>
                </a:lnTo>
                <a:cubicBezTo>
                  <a:pt x="222" y="1235"/>
                  <a:pt x="0" y="1489"/>
                  <a:pt x="0" y="1742"/>
                </a:cubicBezTo>
                <a:cubicBezTo>
                  <a:pt x="0" y="2027"/>
                  <a:pt x="222" y="2280"/>
                  <a:pt x="507" y="2280"/>
                </a:cubicBezTo>
                <a:lnTo>
                  <a:pt x="1235" y="2280"/>
                </a:lnTo>
                <a:lnTo>
                  <a:pt x="1235" y="2977"/>
                </a:lnTo>
                <a:cubicBezTo>
                  <a:pt x="1235" y="3262"/>
                  <a:pt x="1457" y="3484"/>
                  <a:pt x="1742" y="3484"/>
                </a:cubicBezTo>
                <a:cubicBezTo>
                  <a:pt x="2027" y="3484"/>
                  <a:pt x="2249" y="3262"/>
                  <a:pt x="2249" y="2977"/>
                </a:cubicBezTo>
                <a:lnTo>
                  <a:pt x="2249" y="2280"/>
                </a:lnTo>
                <a:lnTo>
                  <a:pt x="2977" y="2280"/>
                </a:lnTo>
                <a:cubicBezTo>
                  <a:pt x="3262" y="2280"/>
                  <a:pt x="3484" y="2027"/>
                  <a:pt x="3484" y="1742"/>
                </a:cubicBezTo>
                <a:cubicBezTo>
                  <a:pt x="3484" y="1489"/>
                  <a:pt x="3262" y="1235"/>
                  <a:pt x="2977" y="1235"/>
                </a:cubicBezTo>
                <a:lnTo>
                  <a:pt x="2249" y="1235"/>
                </a:lnTo>
                <a:lnTo>
                  <a:pt x="2249" y="507"/>
                </a:lnTo>
                <a:cubicBezTo>
                  <a:pt x="2249" y="253"/>
                  <a:pt x="2027"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5"/>
          <p:cNvSpPr/>
          <p:nvPr/>
        </p:nvSpPr>
        <p:spPr>
          <a:xfrm>
            <a:off x="57074" y="2244352"/>
            <a:ext cx="389176" cy="336885"/>
          </a:xfrm>
          <a:custGeom>
            <a:avLst/>
            <a:gdLst/>
            <a:ahLst/>
            <a:cxnLst/>
            <a:rect l="l" t="t" r="r" b="b"/>
            <a:pathLst>
              <a:path w="13017" h="11268" extrusionOk="0">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5"/>
          <p:cNvSpPr/>
          <p:nvPr/>
        </p:nvSpPr>
        <p:spPr>
          <a:xfrm>
            <a:off x="7741882" y="1117658"/>
            <a:ext cx="661871" cy="28433"/>
          </a:xfrm>
          <a:custGeom>
            <a:avLst/>
            <a:gdLst/>
            <a:ahLst/>
            <a:cxnLst/>
            <a:rect l="l" t="t" r="r" b="b"/>
            <a:pathLst>
              <a:path w="22138" h="951" extrusionOk="0">
                <a:moveTo>
                  <a:pt x="444" y="0"/>
                </a:moveTo>
                <a:cubicBezTo>
                  <a:pt x="191" y="0"/>
                  <a:pt x="1" y="222"/>
                  <a:pt x="1" y="475"/>
                </a:cubicBezTo>
                <a:cubicBezTo>
                  <a:pt x="1" y="729"/>
                  <a:pt x="223" y="950"/>
                  <a:pt x="444" y="950"/>
                </a:cubicBezTo>
                <a:lnTo>
                  <a:pt x="21663" y="950"/>
                </a:lnTo>
                <a:cubicBezTo>
                  <a:pt x="21916" y="950"/>
                  <a:pt x="22138" y="729"/>
                  <a:pt x="22138" y="475"/>
                </a:cubicBezTo>
                <a:cubicBezTo>
                  <a:pt x="22138" y="222"/>
                  <a:pt x="21916" y="0"/>
                  <a:pt x="2166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25"/>
          <p:cNvGrpSpPr/>
          <p:nvPr/>
        </p:nvGrpSpPr>
        <p:grpSpPr>
          <a:xfrm>
            <a:off x="7954753" y="4277649"/>
            <a:ext cx="724371" cy="661855"/>
            <a:chOff x="3430528" y="4206737"/>
            <a:chExt cx="724371" cy="661855"/>
          </a:xfrm>
        </p:grpSpPr>
        <p:sp>
          <p:nvSpPr>
            <p:cNvPr id="175" name="Google Shape;175;p25"/>
            <p:cNvSpPr/>
            <p:nvPr/>
          </p:nvSpPr>
          <p:spPr>
            <a:xfrm>
              <a:off x="3656836" y="4206737"/>
              <a:ext cx="498062" cy="480991"/>
            </a:xfrm>
            <a:custGeom>
              <a:avLst/>
              <a:gdLst/>
              <a:ahLst/>
              <a:cxnLst/>
              <a:rect l="l" t="t" r="r" b="b"/>
              <a:pathLst>
                <a:path w="16659" h="16088" extrusionOk="0">
                  <a:moveTo>
                    <a:pt x="8393" y="0"/>
                  </a:moveTo>
                  <a:cubicBezTo>
                    <a:pt x="5891" y="0"/>
                    <a:pt x="3579" y="1140"/>
                    <a:pt x="2059" y="3104"/>
                  </a:cubicBezTo>
                  <a:cubicBezTo>
                    <a:pt x="508" y="5099"/>
                    <a:pt x="1" y="7664"/>
                    <a:pt x="634" y="10166"/>
                  </a:cubicBezTo>
                  <a:cubicBezTo>
                    <a:pt x="1268" y="12636"/>
                    <a:pt x="3928" y="15233"/>
                    <a:pt x="6430" y="15835"/>
                  </a:cubicBezTo>
                  <a:cubicBezTo>
                    <a:pt x="7095" y="15993"/>
                    <a:pt x="7728" y="16088"/>
                    <a:pt x="8393" y="16088"/>
                  </a:cubicBezTo>
                  <a:cubicBezTo>
                    <a:pt x="9723" y="16088"/>
                    <a:pt x="11053" y="15740"/>
                    <a:pt x="12193" y="15106"/>
                  </a:cubicBezTo>
                  <a:cubicBezTo>
                    <a:pt x="12268" y="15069"/>
                    <a:pt x="12342" y="15054"/>
                    <a:pt x="12410" y="15054"/>
                  </a:cubicBezTo>
                  <a:cubicBezTo>
                    <a:pt x="12458" y="15054"/>
                    <a:pt x="12502" y="15061"/>
                    <a:pt x="12542" y="15075"/>
                  </a:cubicBezTo>
                  <a:lnTo>
                    <a:pt x="15804" y="15930"/>
                  </a:lnTo>
                  <a:lnTo>
                    <a:pt x="15930" y="15961"/>
                  </a:lnTo>
                  <a:cubicBezTo>
                    <a:pt x="16120" y="15961"/>
                    <a:pt x="16247" y="15898"/>
                    <a:pt x="16342" y="15740"/>
                  </a:cubicBezTo>
                  <a:cubicBezTo>
                    <a:pt x="16437" y="15613"/>
                    <a:pt x="16469" y="15455"/>
                    <a:pt x="16437" y="15296"/>
                  </a:cubicBezTo>
                  <a:lnTo>
                    <a:pt x="15550" y="11971"/>
                  </a:lnTo>
                  <a:cubicBezTo>
                    <a:pt x="15519" y="11844"/>
                    <a:pt x="15519" y="11718"/>
                    <a:pt x="15582" y="11623"/>
                  </a:cubicBezTo>
                  <a:cubicBezTo>
                    <a:pt x="16437" y="9881"/>
                    <a:pt x="16659" y="7949"/>
                    <a:pt x="16184" y="5986"/>
                  </a:cubicBezTo>
                  <a:cubicBezTo>
                    <a:pt x="15487" y="3199"/>
                    <a:pt x="13334" y="1014"/>
                    <a:pt x="10578" y="285"/>
                  </a:cubicBezTo>
                  <a:cubicBezTo>
                    <a:pt x="9882" y="95"/>
                    <a:pt x="9122" y="0"/>
                    <a:pt x="8393" y="0"/>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5"/>
            <p:cNvSpPr/>
            <p:nvPr/>
          </p:nvSpPr>
          <p:spPr>
            <a:xfrm>
              <a:off x="3430528" y="4418814"/>
              <a:ext cx="465893" cy="449778"/>
            </a:xfrm>
            <a:custGeom>
              <a:avLst/>
              <a:gdLst/>
              <a:ahLst/>
              <a:cxnLst/>
              <a:rect l="l" t="t" r="r" b="b"/>
              <a:pathLst>
                <a:path w="15583" h="15044" extrusionOk="0">
                  <a:moveTo>
                    <a:pt x="7855" y="1299"/>
                  </a:moveTo>
                  <a:cubicBezTo>
                    <a:pt x="8425" y="1299"/>
                    <a:pt x="8995" y="1363"/>
                    <a:pt x="9597" y="1521"/>
                  </a:cubicBezTo>
                  <a:cubicBezTo>
                    <a:pt x="11719" y="2091"/>
                    <a:pt x="13365" y="3770"/>
                    <a:pt x="13872" y="5923"/>
                  </a:cubicBezTo>
                  <a:cubicBezTo>
                    <a:pt x="14252" y="7443"/>
                    <a:pt x="14094" y="8932"/>
                    <a:pt x="13429" y="10293"/>
                  </a:cubicBezTo>
                  <a:cubicBezTo>
                    <a:pt x="13239" y="10673"/>
                    <a:pt x="13207" y="11117"/>
                    <a:pt x="13302" y="11528"/>
                  </a:cubicBezTo>
                  <a:lnTo>
                    <a:pt x="13777" y="13302"/>
                  </a:lnTo>
                  <a:lnTo>
                    <a:pt x="13777" y="13302"/>
                  </a:lnTo>
                  <a:lnTo>
                    <a:pt x="12099" y="12859"/>
                  </a:lnTo>
                  <a:cubicBezTo>
                    <a:pt x="11957" y="12815"/>
                    <a:pt x="11809" y="12794"/>
                    <a:pt x="11657" y="12794"/>
                  </a:cubicBezTo>
                  <a:cubicBezTo>
                    <a:pt x="11368" y="12794"/>
                    <a:pt x="11071" y="12871"/>
                    <a:pt x="10800" y="13017"/>
                  </a:cubicBezTo>
                  <a:cubicBezTo>
                    <a:pt x="9897" y="13500"/>
                    <a:pt x="8909" y="13746"/>
                    <a:pt x="7894" y="13746"/>
                  </a:cubicBezTo>
                  <a:cubicBezTo>
                    <a:pt x="7379" y="13746"/>
                    <a:pt x="6857" y="13683"/>
                    <a:pt x="6335" y="13555"/>
                  </a:cubicBezTo>
                  <a:cubicBezTo>
                    <a:pt x="4435" y="13112"/>
                    <a:pt x="2344" y="11053"/>
                    <a:pt x="1869" y="9185"/>
                  </a:cubicBezTo>
                  <a:cubicBezTo>
                    <a:pt x="1363" y="7253"/>
                    <a:pt x="1743" y="5258"/>
                    <a:pt x="2946" y="3706"/>
                  </a:cubicBezTo>
                  <a:cubicBezTo>
                    <a:pt x="4118" y="2154"/>
                    <a:pt x="5923" y="1299"/>
                    <a:pt x="7855" y="1299"/>
                  </a:cubicBezTo>
                  <a:close/>
                  <a:moveTo>
                    <a:pt x="7855" y="1"/>
                  </a:moveTo>
                  <a:cubicBezTo>
                    <a:pt x="5543" y="1"/>
                    <a:pt x="3358" y="1046"/>
                    <a:pt x="1933" y="2915"/>
                  </a:cubicBezTo>
                  <a:cubicBezTo>
                    <a:pt x="476" y="4783"/>
                    <a:pt x="1" y="7190"/>
                    <a:pt x="603" y="9533"/>
                  </a:cubicBezTo>
                  <a:cubicBezTo>
                    <a:pt x="1204" y="11813"/>
                    <a:pt x="3675" y="14252"/>
                    <a:pt x="6018" y="14822"/>
                  </a:cubicBezTo>
                  <a:cubicBezTo>
                    <a:pt x="6620" y="14980"/>
                    <a:pt x="7253" y="15044"/>
                    <a:pt x="7855" y="15044"/>
                  </a:cubicBezTo>
                  <a:cubicBezTo>
                    <a:pt x="9090" y="15044"/>
                    <a:pt x="10325" y="14727"/>
                    <a:pt x="11434" y="14125"/>
                  </a:cubicBezTo>
                  <a:cubicBezTo>
                    <a:pt x="11489" y="14088"/>
                    <a:pt x="11556" y="14073"/>
                    <a:pt x="11620" y="14073"/>
                  </a:cubicBezTo>
                  <a:cubicBezTo>
                    <a:pt x="11666" y="14073"/>
                    <a:pt x="11711" y="14081"/>
                    <a:pt x="11750" y="14094"/>
                  </a:cubicBezTo>
                  <a:lnTo>
                    <a:pt x="14790" y="14917"/>
                  </a:lnTo>
                  <a:lnTo>
                    <a:pt x="14917" y="14917"/>
                  </a:lnTo>
                  <a:cubicBezTo>
                    <a:pt x="15075" y="14917"/>
                    <a:pt x="15202" y="14854"/>
                    <a:pt x="15297" y="14727"/>
                  </a:cubicBezTo>
                  <a:cubicBezTo>
                    <a:pt x="15392" y="14600"/>
                    <a:pt x="15424" y="14474"/>
                    <a:pt x="15392" y="14315"/>
                  </a:cubicBezTo>
                  <a:lnTo>
                    <a:pt x="14569" y="11180"/>
                  </a:lnTo>
                  <a:cubicBezTo>
                    <a:pt x="14537" y="11085"/>
                    <a:pt x="14537" y="10958"/>
                    <a:pt x="14600" y="10863"/>
                  </a:cubicBezTo>
                  <a:cubicBezTo>
                    <a:pt x="15392" y="9248"/>
                    <a:pt x="15582" y="7412"/>
                    <a:pt x="15139" y="5606"/>
                  </a:cubicBezTo>
                  <a:cubicBezTo>
                    <a:pt x="14474" y="3010"/>
                    <a:pt x="12479" y="951"/>
                    <a:pt x="9913" y="254"/>
                  </a:cubicBezTo>
                  <a:cubicBezTo>
                    <a:pt x="9248" y="96"/>
                    <a:pt x="8552" y="1"/>
                    <a:pt x="7855"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5"/>
            <p:cNvSpPr/>
            <p:nvPr/>
          </p:nvSpPr>
          <p:spPr>
            <a:xfrm>
              <a:off x="3534697" y="4611994"/>
              <a:ext cx="63472" cy="63472"/>
            </a:xfrm>
            <a:custGeom>
              <a:avLst/>
              <a:gdLst/>
              <a:ahLst/>
              <a:cxnLst/>
              <a:rect l="l" t="t" r="r" b="b"/>
              <a:pathLst>
                <a:path w="2123" h="2123" extrusionOk="0">
                  <a:moveTo>
                    <a:pt x="1046" y="0"/>
                  </a:moveTo>
                  <a:cubicBezTo>
                    <a:pt x="476" y="0"/>
                    <a:pt x="1" y="475"/>
                    <a:pt x="1" y="1046"/>
                  </a:cubicBezTo>
                  <a:cubicBezTo>
                    <a:pt x="1" y="1647"/>
                    <a:pt x="476" y="2122"/>
                    <a:pt x="1046" y="2122"/>
                  </a:cubicBezTo>
                  <a:cubicBezTo>
                    <a:pt x="1647" y="2122"/>
                    <a:pt x="2122" y="1647"/>
                    <a:pt x="2122" y="1046"/>
                  </a:cubicBezTo>
                  <a:cubicBezTo>
                    <a:pt x="2122" y="475"/>
                    <a:pt x="1647" y="0"/>
                    <a:pt x="1046"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5"/>
            <p:cNvSpPr/>
            <p:nvPr/>
          </p:nvSpPr>
          <p:spPr>
            <a:xfrm>
              <a:off x="3634112" y="4611994"/>
              <a:ext cx="63472" cy="63472"/>
            </a:xfrm>
            <a:custGeom>
              <a:avLst/>
              <a:gdLst/>
              <a:ahLst/>
              <a:cxnLst/>
              <a:rect l="l" t="t" r="r" b="b"/>
              <a:pathLst>
                <a:path w="2123" h="2123" extrusionOk="0">
                  <a:moveTo>
                    <a:pt x="1078" y="0"/>
                  </a:moveTo>
                  <a:cubicBezTo>
                    <a:pt x="476" y="0"/>
                    <a:pt x="1" y="475"/>
                    <a:pt x="1" y="1046"/>
                  </a:cubicBezTo>
                  <a:cubicBezTo>
                    <a:pt x="1" y="1647"/>
                    <a:pt x="476" y="2122"/>
                    <a:pt x="1078" y="2122"/>
                  </a:cubicBezTo>
                  <a:cubicBezTo>
                    <a:pt x="1648" y="2122"/>
                    <a:pt x="2123" y="1647"/>
                    <a:pt x="2123" y="1046"/>
                  </a:cubicBezTo>
                  <a:cubicBezTo>
                    <a:pt x="2123" y="475"/>
                    <a:pt x="1648" y="0"/>
                    <a:pt x="1078"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5"/>
            <p:cNvSpPr/>
            <p:nvPr/>
          </p:nvSpPr>
          <p:spPr>
            <a:xfrm>
              <a:off x="3734485" y="4611994"/>
              <a:ext cx="62516" cy="63472"/>
            </a:xfrm>
            <a:custGeom>
              <a:avLst/>
              <a:gdLst/>
              <a:ahLst/>
              <a:cxnLst/>
              <a:rect l="l" t="t" r="r" b="b"/>
              <a:pathLst>
                <a:path w="2091" h="2123" extrusionOk="0">
                  <a:moveTo>
                    <a:pt x="1046" y="0"/>
                  </a:moveTo>
                  <a:cubicBezTo>
                    <a:pt x="476" y="0"/>
                    <a:pt x="1" y="475"/>
                    <a:pt x="1" y="1046"/>
                  </a:cubicBezTo>
                  <a:cubicBezTo>
                    <a:pt x="1" y="1647"/>
                    <a:pt x="476" y="2122"/>
                    <a:pt x="1046" y="2122"/>
                  </a:cubicBezTo>
                  <a:cubicBezTo>
                    <a:pt x="1648" y="2122"/>
                    <a:pt x="2091" y="1647"/>
                    <a:pt x="2091" y="1046"/>
                  </a:cubicBezTo>
                  <a:cubicBezTo>
                    <a:pt x="2091" y="475"/>
                    <a:pt x="1648" y="0"/>
                    <a:pt x="1046"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25"/>
          <p:cNvSpPr/>
          <p:nvPr/>
        </p:nvSpPr>
        <p:spPr>
          <a:xfrm>
            <a:off x="8477454" y="1738669"/>
            <a:ext cx="392016" cy="328574"/>
          </a:xfrm>
          <a:custGeom>
            <a:avLst/>
            <a:gdLst/>
            <a:ahLst/>
            <a:cxnLst/>
            <a:rect l="l" t="t" r="r" b="b"/>
            <a:pathLst>
              <a:path w="13112" h="10990" extrusionOk="0">
                <a:moveTo>
                  <a:pt x="8931" y="919"/>
                </a:moveTo>
                <a:cubicBezTo>
                  <a:pt x="9406" y="919"/>
                  <a:pt x="9881" y="1046"/>
                  <a:pt x="10293" y="1331"/>
                </a:cubicBezTo>
                <a:cubicBezTo>
                  <a:pt x="11623" y="2186"/>
                  <a:pt x="12098" y="4118"/>
                  <a:pt x="11306" y="5638"/>
                </a:cubicBezTo>
                <a:cubicBezTo>
                  <a:pt x="10863" y="6493"/>
                  <a:pt x="9153" y="8140"/>
                  <a:pt x="6777" y="9977"/>
                </a:cubicBezTo>
                <a:cubicBezTo>
                  <a:pt x="6714" y="10024"/>
                  <a:pt x="6635" y="10048"/>
                  <a:pt x="6556" y="10048"/>
                </a:cubicBezTo>
                <a:cubicBezTo>
                  <a:pt x="6477" y="10048"/>
                  <a:pt x="6397" y="10024"/>
                  <a:pt x="6334" y="9977"/>
                </a:cubicBezTo>
                <a:cubicBezTo>
                  <a:pt x="3927" y="8140"/>
                  <a:pt x="2249" y="6525"/>
                  <a:pt x="1805" y="5638"/>
                </a:cubicBezTo>
                <a:cubicBezTo>
                  <a:pt x="1014" y="4118"/>
                  <a:pt x="1489" y="2186"/>
                  <a:pt x="2819" y="1331"/>
                </a:cubicBezTo>
                <a:cubicBezTo>
                  <a:pt x="3230" y="1046"/>
                  <a:pt x="3705" y="919"/>
                  <a:pt x="4181" y="919"/>
                </a:cubicBezTo>
                <a:cubicBezTo>
                  <a:pt x="4972" y="919"/>
                  <a:pt x="5669" y="1268"/>
                  <a:pt x="6207" y="1901"/>
                </a:cubicBezTo>
                <a:lnTo>
                  <a:pt x="6556" y="2313"/>
                </a:lnTo>
                <a:lnTo>
                  <a:pt x="6904" y="1901"/>
                </a:lnTo>
                <a:cubicBezTo>
                  <a:pt x="7442" y="1268"/>
                  <a:pt x="8139" y="919"/>
                  <a:pt x="8931" y="919"/>
                </a:cubicBezTo>
                <a:close/>
                <a:moveTo>
                  <a:pt x="4181" y="1"/>
                </a:moveTo>
                <a:cubicBezTo>
                  <a:pt x="3515" y="1"/>
                  <a:pt x="2882" y="191"/>
                  <a:pt x="2312" y="539"/>
                </a:cubicBezTo>
                <a:cubicBezTo>
                  <a:pt x="602" y="1679"/>
                  <a:pt x="0" y="4149"/>
                  <a:pt x="982" y="6050"/>
                </a:cubicBezTo>
                <a:cubicBezTo>
                  <a:pt x="1679" y="7443"/>
                  <a:pt x="4276" y="9565"/>
                  <a:pt x="5764" y="10705"/>
                </a:cubicBezTo>
                <a:cubicBezTo>
                  <a:pt x="6017" y="10895"/>
                  <a:pt x="6271" y="10990"/>
                  <a:pt x="6556" y="10990"/>
                </a:cubicBezTo>
                <a:cubicBezTo>
                  <a:pt x="6841" y="10990"/>
                  <a:pt x="7126" y="10895"/>
                  <a:pt x="7347" y="10705"/>
                </a:cubicBezTo>
                <a:cubicBezTo>
                  <a:pt x="8836" y="9565"/>
                  <a:pt x="11433" y="7411"/>
                  <a:pt x="12129" y="6050"/>
                </a:cubicBezTo>
                <a:cubicBezTo>
                  <a:pt x="13111" y="4149"/>
                  <a:pt x="12509" y="1679"/>
                  <a:pt x="10799" y="539"/>
                </a:cubicBezTo>
                <a:cubicBezTo>
                  <a:pt x="10229" y="191"/>
                  <a:pt x="9596" y="1"/>
                  <a:pt x="8931" y="1"/>
                </a:cubicBezTo>
                <a:cubicBezTo>
                  <a:pt x="8044" y="1"/>
                  <a:pt x="7221" y="318"/>
                  <a:pt x="6556" y="919"/>
                </a:cubicBezTo>
                <a:cubicBezTo>
                  <a:pt x="5891" y="318"/>
                  <a:pt x="5067" y="1"/>
                  <a:pt x="4181"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16">
    <p:spTree>
      <p:nvGrpSpPr>
        <p:cNvPr id="1" name="Shape 181"/>
        <p:cNvGrpSpPr/>
        <p:nvPr/>
      </p:nvGrpSpPr>
      <p:grpSpPr>
        <a:xfrm>
          <a:off x="0" y="0"/>
          <a:ext cx="0" cy="0"/>
          <a:chOff x="0" y="0"/>
          <a:chExt cx="0" cy="0"/>
        </a:xfrm>
      </p:grpSpPr>
      <p:grpSp>
        <p:nvGrpSpPr>
          <p:cNvPr id="182" name="Google Shape;182;p26"/>
          <p:cNvGrpSpPr/>
          <p:nvPr/>
        </p:nvGrpSpPr>
        <p:grpSpPr>
          <a:xfrm>
            <a:off x="4235052" y="4391855"/>
            <a:ext cx="611442" cy="558738"/>
            <a:chOff x="3430528" y="4206737"/>
            <a:chExt cx="724371" cy="661855"/>
          </a:xfrm>
        </p:grpSpPr>
        <p:sp>
          <p:nvSpPr>
            <p:cNvPr id="183" name="Google Shape;183;p26"/>
            <p:cNvSpPr/>
            <p:nvPr/>
          </p:nvSpPr>
          <p:spPr>
            <a:xfrm>
              <a:off x="3656836" y="4206737"/>
              <a:ext cx="498062" cy="480991"/>
            </a:xfrm>
            <a:custGeom>
              <a:avLst/>
              <a:gdLst/>
              <a:ahLst/>
              <a:cxnLst/>
              <a:rect l="l" t="t" r="r" b="b"/>
              <a:pathLst>
                <a:path w="16659" h="16088" extrusionOk="0">
                  <a:moveTo>
                    <a:pt x="8393" y="0"/>
                  </a:moveTo>
                  <a:cubicBezTo>
                    <a:pt x="5891" y="0"/>
                    <a:pt x="3579" y="1140"/>
                    <a:pt x="2059" y="3104"/>
                  </a:cubicBezTo>
                  <a:cubicBezTo>
                    <a:pt x="508" y="5099"/>
                    <a:pt x="1" y="7664"/>
                    <a:pt x="634" y="10166"/>
                  </a:cubicBezTo>
                  <a:cubicBezTo>
                    <a:pt x="1268" y="12636"/>
                    <a:pt x="3928" y="15233"/>
                    <a:pt x="6430" y="15835"/>
                  </a:cubicBezTo>
                  <a:cubicBezTo>
                    <a:pt x="7095" y="15993"/>
                    <a:pt x="7728" y="16088"/>
                    <a:pt x="8393" y="16088"/>
                  </a:cubicBezTo>
                  <a:cubicBezTo>
                    <a:pt x="9723" y="16088"/>
                    <a:pt x="11053" y="15740"/>
                    <a:pt x="12193" y="15106"/>
                  </a:cubicBezTo>
                  <a:cubicBezTo>
                    <a:pt x="12268" y="15069"/>
                    <a:pt x="12342" y="15054"/>
                    <a:pt x="12410" y="15054"/>
                  </a:cubicBezTo>
                  <a:cubicBezTo>
                    <a:pt x="12458" y="15054"/>
                    <a:pt x="12502" y="15061"/>
                    <a:pt x="12542" y="15075"/>
                  </a:cubicBezTo>
                  <a:lnTo>
                    <a:pt x="15804" y="15930"/>
                  </a:lnTo>
                  <a:lnTo>
                    <a:pt x="15930" y="15961"/>
                  </a:lnTo>
                  <a:cubicBezTo>
                    <a:pt x="16120" y="15961"/>
                    <a:pt x="16247" y="15898"/>
                    <a:pt x="16342" y="15740"/>
                  </a:cubicBezTo>
                  <a:cubicBezTo>
                    <a:pt x="16437" y="15613"/>
                    <a:pt x="16469" y="15455"/>
                    <a:pt x="16437" y="15296"/>
                  </a:cubicBezTo>
                  <a:lnTo>
                    <a:pt x="15550" y="11971"/>
                  </a:lnTo>
                  <a:cubicBezTo>
                    <a:pt x="15519" y="11844"/>
                    <a:pt x="15519" y="11718"/>
                    <a:pt x="15582" y="11623"/>
                  </a:cubicBezTo>
                  <a:cubicBezTo>
                    <a:pt x="16437" y="9881"/>
                    <a:pt x="16659" y="7949"/>
                    <a:pt x="16184" y="5986"/>
                  </a:cubicBezTo>
                  <a:cubicBezTo>
                    <a:pt x="15487" y="3199"/>
                    <a:pt x="13334" y="1014"/>
                    <a:pt x="10578" y="285"/>
                  </a:cubicBezTo>
                  <a:cubicBezTo>
                    <a:pt x="9882" y="95"/>
                    <a:pt x="9122" y="0"/>
                    <a:pt x="8393" y="0"/>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3430528" y="4418814"/>
              <a:ext cx="465893" cy="449778"/>
            </a:xfrm>
            <a:custGeom>
              <a:avLst/>
              <a:gdLst/>
              <a:ahLst/>
              <a:cxnLst/>
              <a:rect l="l" t="t" r="r" b="b"/>
              <a:pathLst>
                <a:path w="15583" h="15044" extrusionOk="0">
                  <a:moveTo>
                    <a:pt x="7855" y="1299"/>
                  </a:moveTo>
                  <a:cubicBezTo>
                    <a:pt x="8425" y="1299"/>
                    <a:pt x="8995" y="1363"/>
                    <a:pt x="9597" y="1521"/>
                  </a:cubicBezTo>
                  <a:cubicBezTo>
                    <a:pt x="11719" y="2091"/>
                    <a:pt x="13365" y="3770"/>
                    <a:pt x="13872" y="5923"/>
                  </a:cubicBezTo>
                  <a:cubicBezTo>
                    <a:pt x="14252" y="7443"/>
                    <a:pt x="14094" y="8932"/>
                    <a:pt x="13429" y="10293"/>
                  </a:cubicBezTo>
                  <a:cubicBezTo>
                    <a:pt x="13239" y="10673"/>
                    <a:pt x="13207" y="11117"/>
                    <a:pt x="13302" y="11528"/>
                  </a:cubicBezTo>
                  <a:lnTo>
                    <a:pt x="13777" y="13302"/>
                  </a:lnTo>
                  <a:lnTo>
                    <a:pt x="13777" y="13302"/>
                  </a:lnTo>
                  <a:lnTo>
                    <a:pt x="12099" y="12859"/>
                  </a:lnTo>
                  <a:cubicBezTo>
                    <a:pt x="11957" y="12815"/>
                    <a:pt x="11809" y="12794"/>
                    <a:pt x="11657" y="12794"/>
                  </a:cubicBezTo>
                  <a:cubicBezTo>
                    <a:pt x="11368" y="12794"/>
                    <a:pt x="11071" y="12871"/>
                    <a:pt x="10800" y="13017"/>
                  </a:cubicBezTo>
                  <a:cubicBezTo>
                    <a:pt x="9897" y="13500"/>
                    <a:pt x="8909" y="13746"/>
                    <a:pt x="7894" y="13746"/>
                  </a:cubicBezTo>
                  <a:cubicBezTo>
                    <a:pt x="7379" y="13746"/>
                    <a:pt x="6857" y="13683"/>
                    <a:pt x="6335" y="13555"/>
                  </a:cubicBezTo>
                  <a:cubicBezTo>
                    <a:pt x="4435" y="13112"/>
                    <a:pt x="2344" y="11053"/>
                    <a:pt x="1869" y="9185"/>
                  </a:cubicBezTo>
                  <a:cubicBezTo>
                    <a:pt x="1363" y="7253"/>
                    <a:pt x="1743" y="5258"/>
                    <a:pt x="2946" y="3706"/>
                  </a:cubicBezTo>
                  <a:cubicBezTo>
                    <a:pt x="4118" y="2154"/>
                    <a:pt x="5923" y="1299"/>
                    <a:pt x="7855" y="1299"/>
                  </a:cubicBezTo>
                  <a:close/>
                  <a:moveTo>
                    <a:pt x="7855" y="1"/>
                  </a:moveTo>
                  <a:cubicBezTo>
                    <a:pt x="5543" y="1"/>
                    <a:pt x="3358" y="1046"/>
                    <a:pt x="1933" y="2915"/>
                  </a:cubicBezTo>
                  <a:cubicBezTo>
                    <a:pt x="476" y="4783"/>
                    <a:pt x="1" y="7190"/>
                    <a:pt x="603" y="9533"/>
                  </a:cubicBezTo>
                  <a:cubicBezTo>
                    <a:pt x="1204" y="11813"/>
                    <a:pt x="3675" y="14252"/>
                    <a:pt x="6018" y="14822"/>
                  </a:cubicBezTo>
                  <a:cubicBezTo>
                    <a:pt x="6620" y="14980"/>
                    <a:pt x="7253" y="15044"/>
                    <a:pt x="7855" y="15044"/>
                  </a:cubicBezTo>
                  <a:cubicBezTo>
                    <a:pt x="9090" y="15044"/>
                    <a:pt x="10325" y="14727"/>
                    <a:pt x="11434" y="14125"/>
                  </a:cubicBezTo>
                  <a:cubicBezTo>
                    <a:pt x="11489" y="14088"/>
                    <a:pt x="11556" y="14073"/>
                    <a:pt x="11620" y="14073"/>
                  </a:cubicBezTo>
                  <a:cubicBezTo>
                    <a:pt x="11666" y="14073"/>
                    <a:pt x="11711" y="14081"/>
                    <a:pt x="11750" y="14094"/>
                  </a:cubicBezTo>
                  <a:lnTo>
                    <a:pt x="14790" y="14917"/>
                  </a:lnTo>
                  <a:lnTo>
                    <a:pt x="14917" y="14917"/>
                  </a:lnTo>
                  <a:cubicBezTo>
                    <a:pt x="15075" y="14917"/>
                    <a:pt x="15202" y="14854"/>
                    <a:pt x="15297" y="14727"/>
                  </a:cubicBezTo>
                  <a:cubicBezTo>
                    <a:pt x="15392" y="14600"/>
                    <a:pt x="15424" y="14474"/>
                    <a:pt x="15392" y="14315"/>
                  </a:cubicBezTo>
                  <a:lnTo>
                    <a:pt x="14569" y="11180"/>
                  </a:lnTo>
                  <a:cubicBezTo>
                    <a:pt x="14537" y="11085"/>
                    <a:pt x="14537" y="10958"/>
                    <a:pt x="14600" y="10863"/>
                  </a:cubicBezTo>
                  <a:cubicBezTo>
                    <a:pt x="15392" y="9248"/>
                    <a:pt x="15582" y="7412"/>
                    <a:pt x="15139" y="5606"/>
                  </a:cubicBezTo>
                  <a:cubicBezTo>
                    <a:pt x="14474" y="3010"/>
                    <a:pt x="12479" y="951"/>
                    <a:pt x="9913" y="254"/>
                  </a:cubicBezTo>
                  <a:cubicBezTo>
                    <a:pt x="9248" y="96"/>
                    <a:pt x="8552" y="1"/>
                    <a:pt x="7855"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3534697" y="4611994"/>
              <a:ext cx="63472" cy="63472"/>
            </a:xfrm>
            <a:custGeom>
              <a:avLst/>
              <a:gdLst/>
              <a:ahLst/>
              <a:cxnLst/>
              <a:rect l="l" t="t" r="r" b="b"/>
              <a:pathLst>
                <a:path w="2123" h="2123" extrusionOk="0">
                  <a:moveTo>
                    <a:pt x="1046" y="0"/>
                  </a:moveTo>
                  <a:cubicBezTo>
                    <a:pt x="476" y="0"/>
                    <a:pt x="1" y="475"/>
                    <a:pt x="1" y="1046"/>
                  </a:cubicBezTo>
                  <a:cubicBezTo>
                    <a:pt x="1" y="1647"/>
                    <a:pt x="476" y="2122"/>
                    <a:pt x="1046" y="2122"/>
                  </a:cubicBezTo>
                  <a:cubicBezTo>
                    <a:pt x="1647" y="2122"/>
                    <a:pt x="2122" y="1647"/>
                    <a:pt x="2122" y="1046"/>
                  </a:cubicBezTo>
                  <a:cubicBezTo>
                    <a:pt x="2122" y="475"/>
                    <a:pt x="1647" y="0"/>
                    <a:pt x="1046"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634112" y="4611994"/>
              <a:ext cx="63472" cy="63472"/>
            </a:xfrm>
            <a:custGeom>
              <a:avLst/>
              <a:gdLst/>
              <a:ahLst/>
              <a:cxnLst/>
              <a:rect l="l" t="t" r="r" b="b"/>
              <a:pathLst>
                <a:path w="2123" h="2123" extrusionOk="0">
                  <a:moveTo>
                    <a:pt x="1078" y="0"/>
                  </a:moveTo>
                  <a:cubicBezTo>
                    <a:pt x="476" y="0"/>
                    <a:pt x="1" y="475"/>
                    <a:pt x="1" y="1046"/>
                  </a:cubicBezTo>
                  <a:cubicBezTo>
                    <a:pt x="1" y="1647"/>
                    <a:pt x="476" y="2122"/>
                    <a:pt x="1078" y="2122"/>
                  </a:cubicBezTo>
                  <a:cubicBezTo>
                    <a:pt x="1648" y="2122"/>
                    <a:pt x="2123" y="1647"/>
                    <a:pt x="2123" y="1046"/>
                  </a:cubicBezTo>
                  <a:cubicBezTo>
                    <a:pt x="2123" y="475"/>
                    <a:pt x="1648" y="0"/>
                    <a:pt x="1078"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3734485" y="4611994"/>
              <a:ext cx="62516" cy="63472"/>
            </a:xfrm>
            <a:custGeom>
              <a:avLst/>
              <a:gdLst/>
              <a:ahLst/>
              <a:cxnLst/>
              <a:rect l="l" t="t" r="r" b="b"/>
              <a:pathLst>
                <a:path w="2091" h="2123" extrusionOk="0">
                  <a:moveTo>
                    <a:pt x="1046" y="0"/>
                  </a:moveTo>
                  <a:cubicBezTo>
                    <a:pt x="476" y="0"/>
                    <a:pt x="1" y="475"/>
                    <a:pt x="1" y="1046"/>
                  </a:cubicBezTo>
                  <a:cubicBezTo>
                    <a:pt x="1" y="1647"/>
                    <a:pt x="476" y="2122"/>
                    <a:pt x="1046" y="2122"/>
                  </a:cubicBezTo>
                  <a:cubicBezTo>
                    <a:pt x="1648" y="2122"/>
                    <a:pt x="2091" y="1647"/>
                    <a:pt x="2091" y="1046"/>
                  </a:cubicBezTo>
                  <a:cubicBezTo>
                    <a:pt x="2091" y="475"/>
                    <a:pt x="1648" y="0"/>
                    <a:pt x="1046"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6"/>
          <p:cNvSpPr/>
          <p:nvPr/>
        </p:nvSpPr>
        <p:spPr>
          <a:xfrm>
            <a:off x="2509208" y="761961"/>
            <a:ext cx="103236" cy="103236"/>
          </a:xfrm>
          <a:custGeom>
            <a:avLst/>
            <a:gdLst/>
            <a:ahLst/>
            <a:cxnLst/>
            <a:rect l="l" t="t" r="r" b="b"/>
            <a:pathLst>
              <a:path w="3453" h="3453" extrusionOk="0">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1182631" y="757237"/>
            <a:ext cx="103236" cy="103236"/>
          </a:xfrm>
          <a:custGeom>
            <a:avLst/>
            <a:gdLst/>
            <a:ahLst/>
            <a:cxnLst/>
            <a:rect l="l" t="t" r="r" b="b"/>
            <a:pathLst>
              <a:path w="3453" h="3453" extrusionOk="0">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4489175" y="3983268"/>
            <a:ext cx="103206" cy="103236"/>
          </a:xfrm>
          <a:custGeom>
            <a:avLst/>
            <a:gdLst/>
            <a:ahLst/>
            <a:cxnLst/>
            <a:rect l="l" t="t" r="r" b="b"/>
            <a:pathLst>
              <a:path w="3452" h="3453" extrusionOk="0">
                <a:moveTo>
                  <a:pt x="1742" y="697"/>
                </a:moveTo>
                <a:cubicBezTo>
                  <a:pt x="2312" y="697"/>
                  <a:pt x="2755" y="1172"/>
                  <a:pt x="2755" y="1742"/>
                </a:cubicBezTo>
                <a:cubicBezTo>
                  <a:pt x="2755" y="2312"/>
                  <a:pt x="2312" y="2787"/>
                  <a:pt x="1742" y="2787"/>
                </a:cubicBezTo>
                <a:cubicBezTo>
                  <a:pt x="1140" y="2787"/>
                  <a:pt x="697" y="2312"/>
                  <a:pt x="697" y="1742"/>
                </a:cubicBezTo>
                <a:cubicBezTo>
                  <a:pt x="697" y="1172"/>
                  <a:pt x="1140" y="697"/>
                  <a:pt x="1742" y="697"/>
                </a:cubicBezTo>
                <a:close/>
                <a:moveTo>
                  <a:pt x="1742" y="0"/>
                </a:moveTo>
                <a:cubicBezTo>
                  <a:pt x="792" y="0"/>
                  <a:pt x="0" y="792"/>
                  <a:pt x="0" y="1742"/>
                </a:cubicBezTo>
                <a:cubicBezTo>
                  <a:pt x="0" y="2692"/>
                  <a:pt x="792" y="3452"/>
                  <a:pt x="1742" y="3452"/>
                </a:cubicBezTo>
                <a:cubicBezTo>
                  <a:pt x="2692" y="3452"/>
                  <a:pt x="3452" y="2692"/>
                  <a:pt x="3452" y="1742"/>
                </a:cubicBezTo>
                <a:cubicBezTo>
                  <a:pt x="3452"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7239859" y="1202260"/>
            <a:ext cx="103236" cy="103236"/>
          </a:xfrm>
          <a:custGeom>
            <a:avLst/>
            <a:gdLst/>
            <a:ahLst/>
            <a:cxnLst/>
            <a:rect l="l" t="t" r="r" b="b"/>
            <a:pathLst>
              <a:path w="3453" h="3453" extrusionOk="0">
                <a:moveTo>
                  <a:pt x="1711" y="697"/>
                </a:moveTo>
                <a:cubicBezTo>
                  <a:pt x="2281" y="697"/>
                  <a:pt x="2756" y="1173"/>
                  <a:pt x="2756" y="1743"/>
                </a:cubicBezTo>
                <a:cubicBezTo>
                  <a:pt x="2756" y="2313"/>
                  <a:pt x="2281" y="2756"/>
                  <a:pt x="1711" y="2756"/>
                </a:cubicBezTo>
                <a:cubicBezTo>
                  <a:pt x="1141" y="2756"/>
                  <a:pt x="666" y="2313"/>
                  <a:pt x="666" y="1743"/>
                </a:cubicBezTo>
                <a:cubicBezTo>
                  <a:pt x="666" y="1173"/>
                  <a:pt x="1141" y="697"/>
                  <a:pt x="1711" y="697"/>
                </a:cubicBezTo>
                <a:close/>
                <a:moveTo>
                  <a:pt x="1711" y="1"/>
                </a:moveTo>
                <a:cubicBezTo>
                  <a:pt x="761" y="1"/>
                  <a:pt x="1" y="792"/>
                  <a:pt x="1" y="1743"/>
                </a:cubicBezTo>
                <a:cubicBezTo>
                  <a:pt x="1" y="2693"/>
                  <a:pt x="761" y="3453"/>
                  <a:pt x="1711" y="3453"/>
                </a:cubicBezTo>
                <a:cubicBezTo>
                  <a:pt x="2661" y="3453"/>
                  <a:pt x="3453" y="2693"/>
                  <a:pt x="3453" y="1743"/>
                </a:cubicBezTo>
                <a:cubicBezTo>
                  <a:pt x="3453" y="792"/>
                  <a:pt x="2661" y="1"/>
                  <a:pt x="171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6752230" y="2961574"/>
            <a:ext cx="103206" cy="103236"/>
          </a:xfrm>
          <a:custGeom>
            <a:avLst/>
            <a:gdLst/>
            <a:ahLst/>
            <a:cxnLst/>
            <a:rect l="l" t="t" r="r" b="b"/>
            <a:pathLst>
              <a:path w="3452" h="3453" extrusionOk="0">
                <a:moveTo>
                  <a:pt x="1742" y="697"/>
                </a:moveTo>
                <a:cubicBezTo>
                  <a:pt x="2312" y="697"/>
                  <a:pt x="2787" y="1172"/>
                  <a:pt x="2787" y="1742"/>
                </a:cubicBezTo>
                <a:cubicBezTo>
                  <a:pt x="2787" y="2312"/>
                  <a:pt x="2312" y="2787"/>
                  <a:pt x="1742" y="2787"/>
                </a:cubicBezTo>
                <a:cubicBezTo>
                  <a:pt x="1172" y="2787"/>
                  <a:pt x="697" y="2312"/>
                  <a:pt x="697" y="1742"/>
                </a:cubicBezTo>
                <a:cubicBezTo>
                  <a:pt x="697" y="1172"/>
                  <a:pt x="1172" y="697"/>
                  <a:pt x="1742" y="697"/>
                </a:cubicBezTo>
                <a:close/>
                <a:moveTo>
                  <a:pt x="1742" y="1"/>
                </a:moveTo>
                <a:cubicBezTo>
                  <a:pt x="792" y="1"/>
                  <a:pt x="0" y="792"/>
                  <a:pt x="0" y="1742"/>
                </a:cubicBezTo>
                <a:cubicBezTo>
                  <a:pt x="0" y="2692"/>
                  <a:pt x="792" y="3452"/>
                  <a:pt x="1742" y="3452"/>
                </a:cubicBezTo>
                <a:cubicBezTo>
                  <a:pt x="2692" y="3452"/>
                  <a:pt x="3452" y="2692"/>
                  <a:pt x="3452" y="1742"/>
                </a:cubicBezTo>
                <a:cubicBezTo>
                  <a:pt x="3452" y="792"/>
                  <a:pt x="2692"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1605887" y="4250270"/>
            <a:ext cx="103236" cy="103236"/>
          </a:xfrm>
          <a:custGeom>
            <a:avLst/>
            <a:gdLst/>
            <a:ahLst/>
            <a:cxnLst/>
            <a:rect l="l" t="t" r="r" b="b"/>
            <a:pathLst>
              <a:path w="3453" h="3453" extrusionOk="0">
                <a:moveTo>
                  <a:pt x="1742" y="666"/>
                </a:moveTo>
                <a:cubicBezTo>
                  <a:pt x="2313" y="666"/>
                  <a:pt x="2788" y="1141"/>
                  <a:pt x="2788" y="1711"/>
                </a:cubicBezTo>
                <a:cubicBezTo>
                  <a:pt x="2788" y="2281"/>
                  <a:pt x="2313" y="2756"/>
                  <a:pt x="1742" y="2756"/>
                </a:cubicBezTo>
                <a:cubicBezTo>
                  <a:pt x="1172" y="2756"/>
                  <a:pt x="697" y="2281"/>
                  <a:pt x="697" y="1711"/>
                </a:cubicBezTo>
                <a:cubicBezTo>
                  <a:pt x="697" y="1141"/>
                  <a:pt x="1172" y="666"/>
                  <a:pt x="1742" y="666"/>
                </a:cubicBezTo>
                <a:close/>
                <a:moveTo>
                  <a:pt x="1742" y="1"/>
                </a:moveTo>
                <a:cubicBezTo>
                  <a:pt x="792" y="1"/>
                  <a:pt x="1" y="761"/>
                  <a:pt x="1" y="1711"/>
                </a:cubicBezTo>
                <a:cubicBezTo>
                  <a:pt x="1" y="2661"/>
                  <a:pt x="792" y="3453"/>
                  <a:pt x="1742" y="3453"/>
                </a:cubicBezTo>
                <a:cubicBezTo>
                  <a:pt x="2693" y="3453"/>
                  <a:pt x="3453" y="2661"/>
                  <a:pt x="3453" y="1711"/>
                </a:cubicBezTo>
                <a:cubicBezTo>
                  <a:pt x="3453" y="761"/>
                  <a:pt x="2693"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6804572" y="3711875"/>
            <a:ext cx="103236" cy="102279"/>
          </a:xfrm>
          <a:custGeom>
            <a:avLst/>
            <a:gdLst/>
            <a:ahLst/>
            <a:cxnLst/>
            <a:rect l="l" t="t" r="r" b="b"/>
            <a:pathLst>
              <a:path w="3453" h="3421" extrusionOk="0">
                <a:moveTo>
                  <a:pt x="1711" y="665"/>
                </a:moveTo>
                <a:cubicBezTo>
                  <a:pt x="2281" y="665"/>
                  <a:pt x="2756" y="1140"/>
                  <a:pt x="2756" y="1711"/>
                </a:cubicBezTo>
                <a:cubicBezTo>
                  <a:pt x="2756" y="2281"/>
                  <a:pt x="2281" y="2756"/>
                  <a:pt x="1711" y="2756"/>
                </a:cubicBezTo>
                <a:cubicBezTo>
                  <a:pt x="1141" y="2756"/>
                  <a:pt x="666" y="2281"/>
                  <a:pt x="666" y="1711"/>
                </a:cubicBezTo>
                <a:cubicBezTo>
                  <a:pt x="666" y="1140"/>
                  <a:pt x="1141" y="665"/>
                  <a:pt x="1711" y="665"/>
                </a:cubicBezTo>
                <a:close/>
                <a:moveTo>
                  <a:pt x="1711" y="0"/>
                </a:moveTo>
                <a:cubicBezTo>
                  <a:pt x="761" y="0"/>
                  <a:pt x="1" y="760"/>
                  <a:pt x="1" y="1711"/>
                </a:cubicBezTo>
                <a:cubicBezTo>
                  <a:pt x="1" y="2661"/>
                  <a:pt x="761" y="3421"/>
                  <a:pt x="1711" y="3421"/>
                </a:cubicBezTo>
                <a:cubicBezTo>
                  <a:pt x="2661" y="3421"/>
                  <a:pt x="3453" y="2661"/>
                  <a:pt x="3453" y="1711"/>
                </a:cubicBezTo>
                <a:cubicBezTo>
                  <a:pt x="3453" y="760"/>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4878316" y="440033"/>
            <a:ext cx="103236" cy="103236"/>
          </a:xfrm>
          <a:custGeom>
            <a:avLst/>
            <a:gdLst/>
            <a:ahLst/>
            <a:cxnLst/>
            <a:rect l="l" t="t" r="r" b="b"/>
            <a:pathLst>
              <a:path w="3453" h="3453" extrusionOk="0">
                <a:moveTo>
                  <a:pt x="1711" y="697"/>
                </a:moveTo>
                <a:cubicBezTo>
                  <a:pt x="2313" y="697"/>
                  <a:pt x="2756" y="1172"/>
                  <a:pt x="2756" y="1742"/>
                </a:cubicBezTo>
                <a:cubicBezTo>
                  <a:pt x="2756" y="2312"/>
                  <a:pt x="2313" y="2787"/>
                  <a:pt x="1711" y="2787"/>
                </a:cubicBezTo>
                <a:cubicBezTo>
                  <a:pt x="1141" y="2787"/>
                  <a:pt x="698" y="2312"/>
                  <a:pt x="698" y="1742"/>
                </a:cubicBezTo>
                <a:cubicBezTo>
                  <a:pt x="698" y="1172"/>
                  <a:pt x="1141" y="697"/>
                  <a:pt x="1711" y="697"/>
                </a:cubicBezTo>
                <a:close/>
                <a:moveTo>
                  <a:pt x="1711" y="0"/>
                </a:moveTo>
                <a:cubicBezTo>
                  <a:pt x="761" y="0"/>
                  <a:pt x="1" y="792"/>
                  <a:pt x="1" y="1742"/>
                </a:cubicBezTo>
                <a:cubicBezTo>
                  <a:pt x="1" y="2692"/>
                  <a:pt x="761" y="3452"/>
                  <a:pt x="1711" y="3452"/>
                </a:cubicBezTo>
                <a:cubicBezTo>
                  <a:pt x="2661" y="3452"/>
                  <a:pt x="3453" y="2692"/>
                  <a:pt x="3453" y="1742"/>
                </a:cubicBezTo>
                <a:cubicBezTo>
                  <a:pt x="3453"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7954754" y="660662"/>
            <a:ext cx="102309" cy="103236"/>
          </a:xfrm>
          <a:custGeom>
            <a:avLst/>
            <a:gdLst/>
            <a:ahLst/>
            <a:cxnLst/>
            <a:rect l="l" t="t" r="r" b="b"/>
            <a:pathLst>
              <a:path w="3422" h="3453" extrusionOk="0">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806706" y="3946343"/>
            <a:ext cx="103236" cy="103236"/>
          </a:xfrm>
          <a:custGeom>
            <a:avLst/>
            <a:gdLst/>
            <a:ahLst/>
            <a:cxnLst/>
            <a:rect l="l" t="t" r="r" b="b"/>
            <a:pathLst>
              <a:path w="3453" h="3453" extrusionOk="0">
                <a:moveTo>
                  <a:pt x="1743" y="697"/>
                </a:moveTo>
                <a:cubicBezTo>
                  <a:pt x="2313" y="697"/>
                  <a:pt x="2756" y="1172"/>
                  <a:pt x="2756" y="1742"/>
                </a:cubicBezTo>
                <a:cubicBezTo>
                  <a:pt x="2756" y="2312"/>
                  <a:pt x="2313" y="2787"/>
                  <a:pt x="1743" y="2787"/>
                </a:cubicBezTo>
                <a:cubicBezTo>
                  <a:pt x="1141" y="2787"/>
                  <a:pt x="698" y="2312"/>
                  <a:pt x="698" y="1742"/>
                </a:cubicBezTo>
                <a:cubicBezTo>
                  <a:pt x="698" y="1172"/>
                  <a:pt x="1141" y="697"/>
                  <a:pt x="1743" y="697"/>
                </a:cubicBezTo>
                <a:close/>
                <a:moveTo>
                  <a:pt x="1743" y="0"/>
                </a:moveTo>
                <a:cubicBezTo>
                  <a:pt x="793" y="0"/>
                  <a:pt x="1" y="792"/>
                  <a:pt x="1" y="1742"/>
                </a:cubicBezTo>
                <a:cubicBezTo>
                  <a:pt x="1" y="2692"/>
                  <a:pt x="793" y="3452"/>
                  <a:pt x="1743" y="3452"/>
                </a:cubicBezTo>
                <a:cubicBezTo>
                  <a:pt x="2693" y="3452"/>
                  <a:pt x="3453" y="2692"/>
                  <a:pt x="3453" y="1742"/>
                </a:cubicBezTo>
                <a:cubicBezTo>
                  <a:pt x="3453" y="792"/>
                  <a:pt x="2693"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2305653" y="3025021"/>
            <a:ext cx="102279" cy="103236"/>
          </a:xfrm>
          <a:custGeom>
            <a:avLst/>
            <a:gdLst/>
            <a:ahLst/>
            <a:cxnLst/>
            <a:rect l="l" t="t" r="r" b="b"/>
            <a:pathLst>
              <a:path w="3421" h="3453" extrusionOk="0">
                <a:moveTo>
                  <a:pt x="1710" y="665"/>
                </a:moveTo>
                <a:cubicBezTo>
                  <a:pt x="2280" y="665"/>
                  <a:pt x="2755" y="1140"/>
                  <a:pt x="2755" y="1711"/>
                </a:cubicBezTo>
                <a:cubicBezTo>
                  <a:pt x="2755" y="2281"/>
                  <a:pt x="2280" y="2756"/>
                  <a:pt x="1710" y="2756"/>
                </a:cubicBezTo>
                <a:cubicBezTo>
                  <a:pt x="1140" y="2756"/>
                  <a:pt x="665" y="2281"/>
                  <a:pt x="665" y="1711"/>
                </a:cubicBezTo>
                <a:cubicBezTo>
                  <a:pt x="665" y="1140"/>
                  <a:pt x="1140" y="665"/>
                  <a:pt x="1710" y="665"/>
                </a:cubicBezTo>
                <a:close/>
                <a:moveTo>
                  <a:pt x="1710" y="0"/>
                </a:moveTo>
                <a:cubicBezTo>
                  <a:pt x="760" y="0"/>
                  <a:pt x="0" y="760"/>
                  <a:pt x="0" y="1711"/>
                </a:cubicBezTo>
                <a:cubicBezTo>
                  <a:pt x="0" y="2661"/>
                  <a:pt x="760" y="3452"/>
                  <a:pt x="1710" y="3452"/>
                </a:cubicBezTo>
                <a:cubicBezTo>
                  <a:pt x="2660" y="3452"/>
                  <a:pt x="3420" y="2661"/>
                  <a:pt x="3420" y="1711"/>
                </a:cubicBezTo>
                <a:cubicBezTo>
                  <a:pt x="3420" y="760"/>
                  <a:pt x="2660" y="0"/>
                  <a:pt x="1710"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143071" y="1295536"/>
            <a:ext cx="103236" cy="102309"/>
          </a:xfrm>
          <a:custGeom>
            <a:avLst/>
            <a:gdLst/>
            <a:ahLst/>
            <a:cxnLst/>
            <a:rect l="l" t="t" r="r" b="b"/>
            <a:pathLst>
              <a:path w="3453" h="3422" extrusionOk="0">
                <a:moveTo>
                  <a:pt x="1711" y="666"/>
                </a:moveTo>
                <a:cubicBezTo>
                  <a:pt x="2281" y="666"/>
                  <a:pt x="2756" y="1141"/>
                  <a:pt x="2756" y="1711"/>
                </a:cubicBezTo>
                <a:cubicBezTo>
                  <a:pt x="2756" y="2281"/>
                  <a:pt x="2281" y="2756"/>
                  <a:pt x="1711" y="2756"/>
                </a:cubicBezTo>
                <a:cubicBezTo>
                  <a:pt x="1141" y="2756"/>
                  <a:pt x="666" y="2281"/>
                  <a:pt x="666" y="1711"/>
                </a:cubicBezTo>
                <a:cubicBezTo>
                  <a:pt x="666" y="1141"/>
                  <a:pt x="1141" y="666"/>
                  <a:pt x="1711" y="666"/>
                </a:cubicBezTo>
                <a:close/>
                <a:moveTo>
                  <a:pt x="1711" y="1"/>
                </a:moveTo>
                <a:cubicBezTo>
                  <a:pt x="761" y="1"/>
                  <a:pt x="1" y="761"/>
                  <a:pt x="1" y="1711"/>
                </a:cubicBezTo>
                <a:cubicBezTo>
                  <a:pt x="1" y="2661"/>
                  <a:pt x="761" y="3421"/>
                  <a:pt x="1711" y="3421"/>
                </a:cubicBezTo>
                <a:cubicBezTo>
                  <a:pt x="2661" y="3421"/>
                  <a:pt x="3453" y="2661"/>
                  <a:pt x="3453" y="1711"/>
                </a:cubicBezTo>
                <a:cubicBezTo>
                  <a:pt x="3453" y="761"/>
                  <a:pt x="2661" y="1"/>
                  <a:pt x="171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1995080" y="264927"/>
            <a:ext cx="104193" cy="104193"/>
          </a:xfrm>
          <a:custGeom>
            <a:avLst/>
            <a:gdLst/>
            <a:ahLst/>
            <a:cxnLst/>
            <a:rect l="l" t="t" r="r" b="b"/>
            <a:pathLst>
              <a:path w="3485" h="3485" extrusionOk="0">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2559394" y="1973820"/>
            <a:ext cx="104193" cy="104193"/>
          </a:xfrm>
          <a:custGeom>
            <a:avLst/>
            <a:gdLst/>
            <a:ahLst/>
            <a:cxnLst/>
            <a:rect l="l" t="t" r="r" b="b"/>
            <a:pathLst>
              <a:path w="3485" h="3485" extrusionOk="0">
                <a:moveTo>
                  <a:pt x="1743" y="1"/>
                </a:moveTo>
                <a:cubicBezTo>
                  <a:pt x="1458" y="1"/>
                  <a:pt x="1236" y="223"/>
                  <a:pt x="1236" y="508"/>
                </a:cubicBezTo>
                <a:lnTo>
                  <a:pt x="1236" y="1236"/>
                </a:lnTo>
                <a:lnTo>
                  <a:pt x="508" y="1236"/>
                </a:lnTo>
                <a:cubicBezTo>
                  <a:pt x="223" y="1236"/>
                  <a:pt x="1" y="1458"/>
                  <a:pt x="1" y="1743"/>
                </a:cubicBezTo>
                <a:cubicBezTo>
                  <a:pt x="1" y="2028"/>
                  <a:pt x="223" y="2249"/>
                  <a:pt x="508" y="2249"/>
                </a:cubicBezTo>
                <a:lnTo>
                  <a:pt x="1236" y="2249"/>
                </a:lnTo>
                <a:lnTo>
                  <a:pt x="1236" y="2978"/>
                </a:lnTo>
                <a:cubicBezTo>
                  <a:pt x="1236" y="3263"/>
                  <a:pt x="1458" y="3484"/>
                  <a:pt x="1743" y="3484"/>
                </a:cubicBezTo>
                <a:cubicBezTo>
                  <a:pt x="2028"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1996"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4524420" y="2861128"/>
            <a:ext cx="104193" cy="104193"/>
          </a:xfrm>
          <a:custGeom>
            <a:avLst/>
            <a:gdLst/>
            <a:ahLst/>
            <a:cxnLst/>
            <a:rect l="l" t="t" r="r" b="b"/>
            <a:pathLst>
              <a:path w="3485" h="3485" extrusionOk="0">
                <a:moveTo>
                  <a:pt x="1743" y="1"/>
                </a:moveTo>
                <a:cubicBezTo>
                  <a:pt x="1458" y="1"/>
                  <a:pt x="1236" y="223"/>
                  <a:pt x="1236" y="508"/>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8" y="3485"/>
                  <a:pt x="1743" y="3485"/>
                </a:cubicBezTo>
                <a:cubicBezTo>
                  <a:pt x="2028" y="3485"/>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2028"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436911" y="635098"/>
            <a:ext cx="104163" cy="104163"/>
          </a:xfrm>
          <a:custGeom>
            <a:avLst/>
            <a:gdLst/>
            <a:ahLst/>
            <a:cxnLst/>
            <a:rect l="l" t="t" r="r" b="b"/>
            <a:pathLst>
              <a:path w="3484" h="3484" extrusionOk="0">
                <a:moveTo>
                  <a:pt x="1742" y="0"/>
                </a:moveTo>
                <a:cubicBezTo>
                  <a:pt x="1457" y="0"/>
                  <a:pt x="1235" y="253"/>
                  <a:pt x="1235" y="507"/>
                </a:cubicBezTo>
                <a:lnTo>
                  <a:pt x="1235" y="1235"/>
                </a:lnTo>
                <a:lnTo>
                  <a:pt x="507" y="1235"/>
                </a:lnTo>
                <a:cubicBezTo>
                  <a:pt x="222" y="1235"/>
                  <a:pt x="0" y="1489"/>
                  <a:pt x="0" y="1742"/>
                </a:cubicBezTo>
                <a:cubicBezTo>
                  <a:pt x="0" y="2027"/>
                  <a:pt x="222" y="2280"/>
                  <a:pt x="507" y="2280"/>
                </a:cubicBezTo>
                <a:lnTo>
                  <a:pt x="1235" y="2280"/>
                </a:lnTo>
                <a:lnTo>
                  <a:pt x="1235" y="2977"/>
                </a:lnTo>
                <a:cubicBezTo>
                  <a:pt x="1235" y="3262"/>
                  <a:pt x="1457" y="3484"/>
                  <a:pt x="1742" y="3484"/>
                </a:cubicBezTo>
                <a:cubicBezTo>
                  <a:pt x="2027" y="3484"/>
                  <a:pt x="2249" y="3262"/>
                  <a:pt x="2249" y="2977"/>
                </a:cubicBezTo>
                <a:lnTo>
                  <a:pt x="2249" y="2280"/>
                </a:lnTo>
                <a:lnTo>
                  <a:pt x="2977" y="2280"/>
                </a:lnTo>
                <a:cubicBezTo>
                  <a:pt x="3262" y="2280"/>
                  <a:pt x="3484" y="2027"/>
                  <a:pt x="3484" y="1742"/>
                </a:cubicBezTo>
                <a:cubicBezTo>
                  <a:pt x="3484" y="1489"/>
                  <a:pt x="3262" y="1235"/>
                  <a:pt x="2977" y="1235"/>
                </a:cubicBezTo>
                <a:lnTo>
                  <a:pt x="2249" y="1235"/>
                </a:lnTo>
                <a:lnTo>
                  <a:pt x="2249" y="507"/>
                </a:lnTo>
                <a:cubicBezTo>
                  <a:pt x="2249" y="253"/>
                  <a:pt x="2027"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6528762" y="2146306"/>
            <a:ext cx="105120" cy="105120"/>
          </a:xfrm>
          <a:custGeom>
            <a:avLst/>
            <a:gdLst/>
            <a:ahLst/>
            <a:cxnLst/>
            <a:rect l="l" t="t" r="r" b="b"/>
            <a:pathLst>
              <a:path w="3516" h="3516" extrusionOk="0">
                <a:moveTo>
                  <a:pt x="1742" y="1"/>
                </a:moveTo>
                <a:cubicBezTo>
                  <a:pt x="1489" y="1"/>
                  <a:pt x="1235" y="254"/>
                  <a:pt x="1235" y="539"/>
                </a:cubicBezTo>
                <a:lnTo>
                  <a:pt x="1235" y="1236"/>
                </a:lnTo>
                <a:lnTo>
                  <a:pt x="507" y="1236"/>
                </a:lnTo>
                <a:cubicBezTo>
                  <a:pt x="254" y="1236"/>
                  <a:pt x="0" y="1489"/>
                  <a:pt x="0" y="1774"/>
                </a:cubicBezTo>
                <a:cubicBezTo>
                  <a:pt x="0" y="2027"/>
                  <a:pt x="254" y="2281"/>
                  <a:pt x="507" y="2281"/>
                </a:cubicBezTo>
                <a:lnTo>
                  <a:pt x="1235" y="2281"/>
                </a:lnTo>
                <a:lnTo>
                  <a:pt x="1235" y="3009"/>
                </a:lnTo>
                <a:cubicBezTo>
                  <a:pt x="1235" y="3263"/>
                  <a:pt x="1489" y="3516"/>
                  <a:pt x="1742" y="3516"/>
                </a:cubicBezTo>
                <a:cubicBezTo>
                  <a:pt x="2027" y="3516"/>
                  <a:pt x="2280" y="3263"/>
                  <a:pt x="2280" y="3009"/>
                </a:cubicBezTo>
                <a:lnTo>
                  <a:pt x="2280" y="2281"/>
                </a:lnTo>
                <a:lnTo>
                  <a:pt x="2977" y="2281"/>
                </a:lnTo>
                <a:cubicBezTo>
                  <a:pt x="3262" y="2281"/>
                  <a:pt x="3515" y="2027"/>
                  <a:pt x="3515" y="1774"/>
                </a:cubicBezTo>
                <a:cubicBezTo>
                  <a:pt x="3515" y="1489"/>
                  <a:pt x="3262" y="1236"/>
                  <a:pt x="2977" y="1236"/>
                </a:cubicBezTo>
                <a:lnTo>
                  <a:pt x="2280" y="1236"/>
                </a:lnTo>
                <a:lnTo>
                  <a:pt x="2280" y="539"/>
                </a:lnTo>
                <a:cubicBezTo>
                  <a:pt x="2280" y="254"/>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6060029" y="3919822"/>
            <a:ext cx="104193" cy="104193"/>
          </a:xfrm>
          <a:custGeom>
            <a:avLst/>
            <a:gdLst/>
            <a:ahLst/>
            <a:cxnLst/>
            <a:rect l="l" t="t" r="r" b="b"/>
            <a:pathLst>
              <a:path w="3485" h="3485" extrusionOk="0">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1742258" y="1102845"/>
            <a:ext cx="104163" cy="104193"/>
          </a:xfrm>
          <a:custGeom>
            <a:avLst/>
            <a:gdLst/>
            <a:ahLst/>
            <a:cxnLst/>
            <a:rect l="l" t="t" r="r" b="b"/>
            <a:pathLst>
              <a:path w="3484" h="3485" extrusionOk="0">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2410749" y="1140727"/>
            <a:ext cx="389176" cy="336885"/>
          </a:xfrm>
          <a:custGeom>
            <a:avLst/>
            <a:gdLst/>
            <a:ahLst/>
            <a:cxnLst/>
            <a:rect l="l" t="t" r="r" b="b"/>
            <a:pathLst>
              <a:path w="13017" h="11268" extrusionOk="0">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26"/>
          <p:cNvGrpSpPr/>
          <p:nvPr/>
        </p:nvGrpSpPr>
        <p:grpSpPr>
          <a:xfrm>
            <a:off x="57937" y="2162459"/>
            <a:ext cx="519828" cy="479107"/>
            <a:chOff x="474375" y="2162421"/>
            <a:chExt cx="519828" cy="479107"/>
          </a:xfrm>
        </p:grpSpPr>
        <p:sp>
          <p:nvSpPr>
            <p:cNvPr id="209" name="Google Shape;209;p26"/>
            <p:cNvSpPr/>
            <p:nvPr/>
          </p:nvSpPr>
          <p:spPr>
            <a:xfrm>
              <a:off x="474375" y="2162421"/>
              <a:ext cx="519828" cy="479107"/>
            </a:xfrm>
            <a:custGeom>
              <a:avLst/>
              <a:gdLst/>
              <a:ahLst/>
              <a:cxnLst/>
              <a:rect l="l" t="t" r="r" b="b"/>
              <a:pathLst>
                <a:path w="17387" h="16025" extrusionOk="0">
                  <a:moveTo>
                    <a:pt x="2280" y="0"/>
                  </a:moveTo>
                  <a:cubicBezTo>
                    <a:pt x="1014" y="0"/>
                    <a:pt x="0" y="1013"/>
                    <a:pt x="0" y="2249"/>
                  </a:cubicBezTo>
                  <a:lnTo>
                    <a:pt x="0" y="11496"/>
                  </a:lnTo>
                  <a:cubicBezTo>
                    <a:pt x="0" y="12731"/>
                    <a:pt x="1014" y="13776"/>
                    <a:pt x="2280" y="13776"/>
                  </a:cubicBezTo>
                  <a:lnTo>
                    <a:pt x="6777" y="13776"/>
                  </a:lnTo>
                  <a:cubicBezTo>
                    <a:pt x="7031" y="13776"/>
                    <a:pt x="7221" y="13871"/>
                    <a:pt x="7347" y="14093"/>
                  </a:cubicBezTo>
                  <a:lnTo>
                    <a:pt x="8361" y="15834"/>
                  </a:lnTo>
                  <a:cubicBezTo>
                    <a:pt x="8440" y="15961"/>
                    <a:pt x="8575" y="16024"/>
                    <a:pt x="8709" y="16024"/>
                  </a:cubicBezTo>
                  <a:cubicBezTo>
                    <a:pt x="8844" y="16024"/>
                    <a:pt x="8978" y="15961"/>
                    <a:pt x="9057" y="15834"/>
                  </a:cubicBezTo>
                  <a:lnTo>
                    <a:pt x="10071" y="14093"/>
                  </a:lnTo>
                  <a:cubicBezTo>
                    <a:pt x="10166" y="13903"/>
                    <a:pt x="10388" y="13776"/>
                    <a:pt x="10609" y="13776"/>
                  </a:cubicBezTo>
                  <a:lnTo>
                    <a:pt x="15138" y="13776"/>
                  </a:lnTo>
                  <a:cubicBezTo>
                    <a:pt x="16373" y="13776"/>
                    <a:pt x="17386" y="12731"/>
                    <a:pt x="17386" y="11496"/>
                  </a:cubicBezTo>
                  <a:lnTo>
                    <a:pt x="17386" y="2249"/>
                  </a:lnTo>
                  <a:cubicBezTo>
                    <a:pt x="17386" y="1013"/>
                    <a:pt x="16373" y="0"/>
                    <a:pt x="15138"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612600" y="2282647"/>
              <a:ext cx="245279" cy="203602"/>
            </a:xfrm>
            <a:custGeom>
              <a:avLst/>
              <a:gdLst/>
              <a:ahLst/>
              <a:cxnLst/>
              <a:rect l="l" t="t" r="r" b="b"/>
              <a:pathLst>
                <a:path w="8204" h="6810" extrusionOk="0">
                  <a:moveTo>
                    <a:pt x="2503" y="1"/>
                  </a:moveTo>
                  <a:cubicBezTo>
                    <a:pt x="2123" y="1"/>
                    <a:pt x="1743" y="96"/>
                    <a:pt x="1426" y="318"/>
                  </a:cubicBezTo>
                  <a:cubicBezTo>
                    <a:pt x="381" y="983"/>
                    <a:pt x="1" y="2471"/>
                    <a:pt x="603" y="3643"/>
                  </a:cubicBezTo>
                  <a:cubicBezTo>
                    <a:pt x="1078" y="4561"/>
                    <a:pt x="2978" y="6081"/>
                    <a:pt x="3769" y="6683"/>
                  </a:cubicBezTo>
                  <a:cubicBezTo>
                    <a:pt x="3864" y="6778"/>
                    <a:pt x="3991" y="6810"/>
                    <a:pt x="4118" y="6810"/>
                  </a:cubicBezTo>
                  <a:cubicBezTo>
                    <a:pt x="4244" y="6810"/>
                    <a:pt x="4339" y="6778"/>
                    <a:pt x="4434" y="6683"/>
                  </a:cubicBezTo>
                  <a:cubicBezTo>
                    <a:pt x="5258" y="6081"/>
                    <a:pt x="7158" y="4561"/>
                    <a:pt x="7601" y="3643"/>
                  </a:cubicBezTo>
                  <a:cubicBezTo>
                    <a:pt x="8203" y="2471"/>
                    <a:pt x="7855" y="983"/>
                    <a:pt x="6810" y="318"/>
                  </a:cubicBezTo>
                  <a:cubicBezTo>
                    <a:pt x="6493" y="96"/>
                    <a:pt x="6113" y="1"/>
                    <a:pt x="5701" y="1"/>
                  </a:cubicBezTo>
                  <a:cubicBezTo>
                    <a:pt x="5100" y="1"/>
                    <a:pt x="4530" y="254"/>
                    <a:pt x="4118" y="761"/>
                  </a:cubicBezTo>
                  <a:cubicBezTo>
                    <a:pt x="3706" y="254"/>
                    <a:pt x="3136" y="1"/>
                    <a:pt x="25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6"/>
          <p:cNvSpPr/>
          <p:nvPr/>
        </p:nvSpPr>
        <p:spPr>
          <a:xfrm>
            <a:off x="7739807" y="1098120"/>
            <a:ext cx="661871" cy="28433"/>
          </a:xfrm>
          <a:custGeom>
            <a:avLst/>
            <a:gdLst/>
            <a:ahLst/>
            <a:cxnLst/>
            <a:rect l="l" t="t" r="r" b="b"/>
            <a:pathLst>
              <a:path w="22138" h="951" extrusionOk="0">
                <a:moveTo>
                  <a:pt x="444" y="0"/>
                </a:moveTo>
                <a:cubicBezTo>
                  <a:pt x="191" y="0"/>
                  <a:pt x="1" y="222"/>
                  <a:pt x="1" y="475"/>
                </a:cubicBezTo>
                <a:cubicBezTo>
                  <a:pt x="1" y="729"/>
                  <a:pt x="223" y="950"/>
                  <a:pt x="444" y="950"/>
                </a:cubicBezTo>
                <a:lnTo>
                  <a:pt x="21663" y="950"/>
                </a:lnTo>
                <a:cubicBezTo>
                  <a:pt x="21916" y="950"/>
                  <a:pt x="22138" y="729"/>
                  <a:pt x="22138" y="475"/>
                </a:cubicBezTo>
                <a:cubicBezTo>
                  <a:pt x="22138" y="222"/>
                  <a:pt x="21916" y="0"/>
                  <a:pt x="2166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8905761" y="2899491"/>
            <a:ext cx="386335" cy="27476"/>
          </a:xfrm>
          <a:custGeom>
            <a:avLst/>
            <a:gdLst/>
            <a:ahLst/>
            <a:cxnLst/>
            <a:rect l="l" t="t" r="r" b="b"/>
            <a:pathLst>
              <a:path w="12922" h="919" extrusionOk="0">
                <a:moveTo>
                  <a:pt x="476" y="0"/>
                </a:moveTo>
                <a:cubicBezTo>
                  <a:pt x="222" y="0"/>
                  <a:pt x="1" y="190"/>
                  <a:pt x="1" y="444"/>
                </a:cubicBezTo>
                <a:cubicBezTo>
                  <a:pt x="1" y="697"/>
                  <a:pt x="222" y="919"/>
                  <a:pt x="476" y="919"/>
                </a:cubicBezTo>
                <a:lnTo>
                  <a:pt x="12478" y="919"/>
                </a:lnTo>
                <a:cubicBezTo>
                  <a:pt x="12732" y="919"/>
                  <a:pt x="12922" y="697"/>
                  <a:pt x="12922" y="444"/>
                </a:cubicBezTo>
                <a:cubicBezTo>
                  <a:pt x="12922" y="190"/>
                  <a:pt x="12700" y="0"/>
                  <a:pt x="1247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531880" y="4560844"/>
            <a:ext cx="392016" cy="328574"/>
          </a:xfrm>
          <a:custGeom>
            <a:avLst/>
            <a:gdLst/>
            <a:ahLst/>
            <a:cxnLst/>
            <a:rect l="l" t="t" r="r" b="b"/>
            <a:pathLst>
              <a:path w="13112" h="10990" extrusionOk="0">
                <a:moveTo>
                  <a:pt x="8900" y="919"/>
                </a:moveTo>
                <a:cubicBezTo>
                  <a:pt x="9406" y="919"/>
                  <a:pt x="9850" y="1046"/>
                  <a:pt x="10293" y="1331"/>
                </a:cubicBezTo>
                <a:cubicBezTo>
                  <a:pt x="11623" y="2186"/>
                  <a:pt x="12067" y="4118"/>
                  <a:pt x="11307" y="5638"/>
                </a:cubicBezTo>
                <a:cubicBezTo>
                  <a:pt x="10863" y="6493"/>
                  <a:pt x="9153" y="8140"/>
                  <a:pt x="6778" y="9977"/>
                </a:cubicBezTo>
                <a:cubicBezTo>
                  <a:pt x="6715" y="10024"/>
                  <a:pt x="6635" y="10048"/>
                  <a:pt x="6556" y="10048"/>
                </a:cubicBezTo>
                <a:cubicBezTo>
                  <a:pt x="6477" y="10048"/>
                  <a:pt x="6398" y="10024"/>
                  <a:pt x="6335" y="9977"/>
                </a:cubicBezTo>
                <a:cubicBezTo>
                  <a:pt x="3928" y="8140"/>
                  <a:pt x="2249" y="6525"/>
                  <a:pt x="1806" y="5638"/>
                </a:cubicBezTo>
                <a:cubicBezTo>
                  <a:pt x="1014" y="4118"/>
                  <a:pt x="1489" y="2186"/>
                  <a:pt x="2819" y="1331"/>
                </a:cubicBezTo>
                <a:cubicBezTo>
                  <a:pt x="3231" y="1046"/>
                  <a:pt x="3706" y="919"/>
                  <a:pt x="4181" y="919"/>
                </a:cubicBezTo>
                <a:cubicBezTo>
                  <a:pt x="4941" y="919"/>
                  <a:pt x="5670" y="1268"/>
                  <a:pt x="6176" y="1901"/>
                </a:cubicBezTo>
                <a:lnTo>
                  <a:pt x="6556" y="2313"/>
                </a:lnTo>
                <a:lnTo>
                  <a:pt x="6905" y="1901"/>
                </a:lnTo>
                <a:cubicBezTo>
                  <a:pt x="7411" y="1268"/>
                  <a:pt x="8140" y="919"/>
                  <a:pt x="8900" y="919"/>
                </a:cubicBezTo>
                <a:close/>
                <a:moveTo>
                  <a:pt x="4181" y="1"/>
                </a:moveTo>
                <a:cubicBezTo>
                  <a:pt x="3516" y="1"/>
                  <a:pt x="2883" y="191"/>
                  <a:pt x="2313" y="539"/>
                </a:cubicBezTo>
                <a:cubicBezTo>
                  <a:pt x="602" y="1679"/>
                  <a:pt x="1" y="4149"/>
                  <a:pt x="982" y="6050"/>
                </a:cubicBezTo>
                <a:cubicBezTo>
                  <a:pt x="1679" y="7443"/>
                  <a:pt x="4276" y="9565"/>
                  <a:pt x="5765" y="10705"/>
                </a:cubicBezTo>
                <a:cubicBezTo>
                  <a:pt x="5986" y="10895"/>
                  <a:pt x="6271" y="10990"/>
                  <a:pt x="6556" y="10990"/>
                </a:cubicBezTo>
                <a:cubicBezTo>
                  <a:pt x="6841" y="10990"/>
                  <a:pt x="7095" y="10895"/>
                  <a:pt x="7316" y="10705"/>
                </a:cubicBezTo>
                <a:cubicBezTo>
                  <a:pt x="8805" y="9565"/>
                  <a:pt x="11402" y="7411"/>
                  <a:pt x="12130" y="6050"/>
                </a:cubicBezTo>
                <a:cubicBezTo>
                  <a:pt x="13112" y="4149"/>
                  <a:pt x="12510" y="1679"/>
                  <a:pt x="10800" y="539"/>
                </a:cubicBezTo>
                <a:cubicBezTo>
                  <a:pt x="10230" y="191"/>
                  <a:pt x="9565" y="1"/>
                  <a:pt x="8931" y="1"/>
                </a:cubicBezTo>
                <a:cubicBezTo>
                  <a:pt x="8045" y="1"/>
                  <a:pt x="7221" y="318"/>
                  <a:pt x="6556" y="919"/>
                </a:cubicBezTo>
                <a:cubicBezTo>
                  <a:pt x="5891" y="318"/>
                  <a:pt x="5068" y="1"/>
                  <a:pt x="4181"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262056" y="1474238"/>
            <a:ext cx="661841" cy="27476"/>
          </a:xfrm>
          <a:custGeom>
            <a:avLst/>
            <a:gdLst/>
            <a:ahLst/>
            <a:cxnLst/>
            <a:rect l="l" t="t" r="r" b="b"/>
            <a:pathLst>
              <a:path w="22137" h="919" extrusionOk="0">
                <a:moveTo>
                  <a:pt x="475" y="0"/>
                </a:moveTo>
                <a:cubicBezTo>
                  <a:pt x="222" y="0"/>
                  <a:pt x="0" y="222"/>
                  <a:pt x="0" y="475"/>
                </a:cubicBezTo>
                <a:cubicBezTo>
                  <a:pt x="0" y="728"/>
                  <a:pt x="222" y="918"/>
                  <a:pt x="475" y="918"/>
                </a:cubicBezTo>
                <a:lnTo>
                  <a:pt x="21693" y="918"/>
                </a:lnTo>
                <a:cubicBezTo>
                  <a:pt x="21947" y="918"/>
                  <a:pt x="22137" y="728"/>
                  <a:pt x="22137" y="475"/>
                </a:cubicBezTo>
                <a:cubicBezTo>
                  <a:pt x="22137" y="190"/>
                  <a:pt x="21947" y="0"/>
                  <a:pt x="2169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6375275" y="4391841"/>
            <a:ext cx="341818" cy="285013"/>
          </a:xfrm>
          <a:custGeom>
            <a:avLst/>
            <a:gdLst/>
            <a:ahLst/>
            <a:cxnLst/>
            <a:rect l="l" t="t" r="r" b="b"/>
            <a:pathLst>
              <a:path w="11433" h="9533" extrusionOk="0">
                <a:moveTo>
                  <a:pt x="3484" y="0"/>
                </a:moveTo>
                <a:cubicBezTo>
                  <a:pt x="2946" y="0"/>
                  <a:pt x="2407" y="159"/>
                  <a:pt x="1932" y="475"/>
                </a:cubicBezTo>
                <a:cubicBezTo>
                  <a:pt x="507" y="1425"/>
                  <a:pt x="0" y="3484"/>
                  <a:pt x="824" y="5099"/>
                </a:cubicBezTo>
                <a:cubicBezTo>
                  <a:pt x="1489" y="6366"/>
                  <a:pt x="4149" y="8488"/>
                  <a:pt x="5257" y="9374"/>
                </a:cubicBezTo>
                <a:cubicBezTo>
                  <a:pt x="5384" y="9469"/>
                  <a:pt x="5543" y="9533"/>
                  <a:pt x="5701" y="9533"/>
                </a:cubicBezTo>
                <a:cubicBezTo>
                  <a:pt x="5891" y="9533"/>
                  <a:pt x="6049" y="9469"/>
                  <a:pt x="6176" y="9374"/>
                </a:cubicBezTo>
                <a:cubicBezTo>
                  <a:pt x="7284" y="8488"/>
                  <a:pt x="9945" y="6366"/>
                  <a:pt x="10578" y="5099"/>
                </a:cubicBezTo>
                <a:cubicBezTo>
                  <a:pt x="11433" y="3484"/>
                  <a:pt x="10926" y="1425"/>
                  <a:pt x="9469" y="475"/>
                </a:cubicBezTo>
                <a:cubicBezTo>
                  <a:pt x="9026" y="159"/>
                  <a:pt x="8488" y="0"/>
                  <a:pt x="7949" y="0"/>
                </a:cubicBezTo>
                <a:cubicBezTo>
                  <a:pt x="7094" y="0"/>
                  <a:pt x="6271" y="412"/>
                  <a:pt x="5701" y="1109"/>
                </a:cubicBezTo>
                <a:cubicBezTo>
                  <a:pt x="5131" y="412"/>
                  <a:pt x="4339" y="0"/>
                  <a:pt x="3484" y="0"/>
                </a:cubicBezTo>
                <a:close/>
              </a:path>
            </a:pathLst>
          </a:custGeom>
          <a:solidFill>
            <a:srgbClr val="F28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17">
    <p:spTree>
      <p:nvGrpSpPr>
        <p:cNvPr id="1" name="Shape 216"/>
        <p:cNvGrpSpPr/>
        <p:nvPr/>
      </p:nvGrpSpPr>
      <p:grpSpPr>
        <a:xfrm>
          <a:off x="0" y="0"/>
          <a:ext cx="0" cy="0"/>
          <a:chOff x="0" y="0"/>
          <a:chExt cx="0" cy="0"/>
        </a:xfrm>
      </p:grpSpPr>
      <p:grpSp>
        <p:nvGrpSpPr>
          <p:cNvPr id="217" name="Google Shape;217;p27"/>
          <p:cNvGrpSpPr/>
          <p:nvPr/>
        </p:nvGrpSpPr>
        <p:grpSpPr>
          <a:xfrm>
            <a:off x="2988377" y="4254980"/>
            <a:ext cx="611442" cy="558738"/>
            <a:chOff x="3430528" y="4206737"/>
            <a:chExt cx="724371" cy="661855"/>
          </a:xfrm>
        </p:grpSpPr>
        <p:sp>
          <p:nvSpPr>
            <p:cNvPr id="218" name="Google Shape;218;p27"/>
            <p:cNvSpPr/>
            <p:nvPr/>
          </p:nvSpPr>
          <p:spPr>
            <a:xfrm>
              <a:off x="3656836" y="4206737"/>
              <a:ext cx="498062" cy="480991"/>
            </a:xfrm>
            <a:custGeom>
              <a:avLst/>
              <a:gdLst/>
              <a:ahLst/>
              <a:cxnLst/>
              <a:rect l="l" t="t" r="r" b="b"/>
              <a:pathLst>
                <a:path w="16659" h="16088" extrusionOk="0">
                  <a:moveTo>
                    <a:pt x="8393" y="0"/>
                  </a:moveTo>
                  <a:cubicBezTo>
                    <a:pt x="5891" y="0"/>
                    <a:pt x="3579" y="1140"/>
                    <a:pt x="2059" y="3104"/>
                  </a:cubicBezTo>
                  <a:cubicBezTo>
                    <a:pt x="508" y="5099"/>
                    <a:pt x="1" y="7664"/>
                    <a:pt x="634" y="10166"/>
                  </a:cubicBezTo>
                  <a:cubicBezTo>
                    <a:pt x="1268" y="12636"/>
                    <a:pt x="3928" y="15233"/>
                    <a:pt x="6430" y="15835"/>
                  </a:cubicBezTo>
                  <a:cubicBezTo>
                    <a:pt x="7095" y="15993"/>
                    <a:pt x="7728" y="16088"/>
                    <a:pt x="8393" y="16088"/>
                  </a:cubicBezTo>
                  <a:cubicBezTo>
                    <a:pt x="9723" y="16088"/>
                    <a:pt x="11053" y="15740"/>
                    <a:pt x="12193" y="15106"/>
                  </a:cubicBezTo>
                  <a:cubicBezTo>
                    <a:pt x="12268" y="15069"/>
                    <a:pt x="12342" y="15054"/>
                    <a:pt x="12410" y="15054"/>
                  </a:cubicBezTo>
                  <a:cubicBezTo>
                    <a:pt x="12458" y="15054"/>
                    <a:pt x="12502" y="15061"/>
                    <a:pt x="12542" y="15075"/>
                  </a:cubicBezTo>
                  <a:lnTo>
                    <a:pt x="15804" y="15930"/>
                  </a:lnTo>
                  <a:lnTo>
                    <a:pt x="15930" y="15961"/>
                  </a:lnTo>
                  <a:cubicBezTo>
                    <a:pt x="16120" y="15961"/>
                    <a:pt x="16247" y="15898"/>
                    <a:pt x="16342" y="15740"/>
                  </a:cubicBezTo>
                  <a:cubicBezTo>
                    <a:pt x="16437" y="15613"/>
                    <a:pt x="16469" y="15455"/>
                    <a:pt x="16437" y="15296"/>
                  </a:cubicBezTo>
                  <a:lnTo>
                    <a:pt x="15550" y="11971"/>
                  </a:lnTo>
                  <a:cubicBezTo>
                    <a:pt x="15519" y="11844"/>
                    <a:pt x="15519" y="11718"/>
                    <a:pt x="15582" y="11623"/>
                  </a:cubicBezTo>
                  <a:cubicBezTo>
                    <a:pt x="16437" y="9881"/>
                    <a:pt x="16659" y="7949"/>
                    <a:pt x="16184" y="5986"/>
                  </a:cubicBezTo>
                  <a:cubicBezTo>
                    <a:pt x="15487" y="3199"/>
                    <a:pt x="13334" y="1014"/>
                    <a:pt x="10578" y="285"/>
                  </a:cubicBezTo>
                  <a:cubicBezTo>
                    <a:pt x="9882" y="95"/>
                    <a:pt x="9122" y="0"/>
                    <a:pt x="8393" y="0"/>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3430528" y="4418814"/>
              <a:ext cx="465893" cy="449778"/>
            </a:xfrm>
            <a:custGeom>
              <a:avLst/>
              <a:gdLst/>
              <a:ahLst/>
              <a:cxnLst/>
              <a:rect l="l" t="t" r="r" b="b"/>
              <a:pathLst>
                <a:path w="15583" h="15044" extrusionOk="0">
                  <a:moveTo>
                    <a:pt x="7855" y="1299"/>
                  </a:moveTo>
                  <a:cubicBezTo>
                    <a:pt x="8425" y="1299"/>
                    <a:pt x="8995" y="1363"/>
                    <a:pt x="9597" y="1521"/>
                  </a:cubicBezTo>
                  <a:cubicBezTo>
                    <a:pt x="11719" y="2091"/>
                    <a:pt x="13365" y="3770"/>
                    <a:pt x="13872" y="5923"/>
                  </a:cubicBezTo>
                  <a:cubicBezTo>
                    <a:pt x="14252" y="7443"/>
                    <a:pt x="14094" y="8932"/>
                    <a:pt x="13429" y="10293"/>
                  </a:cubicBezTo>
                  <a:cubicBezTo>
                    <a:pt x="13239" y="10673"/>
                    <a:pt x="13207" y="11117"/>
                    <a:pt x="13302" y="11528"/>
                  </a:cubicBezTo>
                  <a:lnTo>
                    <a:pt x="13777" y="13302"/>
                  </a:lnTo>
                  <a:lnTo>
                    <a:pt x="13777" y="13302"/>
                  </a:lnTo>
                  <a:lnTo>
                    <a:pt x="12099" y="12859"/>
                  </a:lnTo>
                  <a:cubicBezTo>
                    <a:pt x="11957" y="12815"/>
                    <a:pt x="11809" y="12794"/>
                    <a:pt x="11657" y="12794"/>
                  </a:cubicBezTo>
                  <a:cubicBezTo>
                    <a:pt x="11368" y="12794"/>
                    <a:pt x="11071" y="12871"/>
                    <a:pt x="10800" y="13017"/>
                  </a:cubicBezTo>
                  <a:cubicBezTo>
                    <a:pt x="9897" y="13500"/>
                    <a:pt x="8909" y="13746"/>
                    <a:pt x="7894" y="13746"/>
                  </a:cubicBezTo>
                  <a:cubicBezTo>
                    <a:pt x="7379" y="13746"/>
                    <a:pt x="6857" y="13683"/>
                    <a:pt x="6335" y="13555"/>
                  </a:cubicBezTo>
                  <a:cubicBezTo>
                    <a:pt x="4435" y="13112"/>
                    <a:pt x="2344" y="11053"/>
                    <a:pt x="1869" y="9185"/>
                  </a:cubicBezTo>
                  <a:cubicBezTo>
                    <a:pt x="1363" y="7253"/>
                    <a:pt x="1743" y="5258"/>
                    <a:pt x="2946" y="3706"/>
                  </a:cubicBezTo>
                  <a:cubicBezTo>
                    <a:pt x="4118" y="2154"/>
                    <a:pt x="5923" y="1299"/>
                    <a:pt x="7855" y="1299"/>
                  </a:cubicBezTo>
                  <a:close/>
                  <a:moveTo>
                    <a:pt x="7855" y="1"/>
                  </a:moveTo>
                  <a:cubicBezTo>
                    <a:pt x="5543" y="1"/>
                    <a:pt x="3358" y="1046"/>
                    <a:pt x="1933" y="2915"/>
                  </a:cubicBezTo>
                  <a:cubicBezTo>
                    <a:pt x="476" y="4783"/>
                    <a:pt x="1" y="7190"/>
                    <a:pt x="603" y="9533"/>
                  </a:cubicBezTo>
                  <a:cubicBezTo>
                    <a:pt x="1204" y="11813"/>
                    <a:pt x="3675" y="14252"/>
                    <a:pt x="6018" y="14822"/>
                  </a:cubicBezTo>
                  <a:cubicBezTo>
                    <a:pt x="6620" y="14980"/>
                    <a:pt x="7253" y="15044"/>
                    <a:pt x="7855" y="15044"/>
                  </a:cubicBezTo>
                  <a:cubicBezTo>
                    <a:pt x="9090" y="15044"/>
                    <a:pt x="10325" y="14727"/>
                    <a:pt x="11434" y="14125"/>
                  </a:cubicBezTo>
                  <a:cubicBezTo>
                    <a:pt x="11489" y="14088"/>
                    <a:pt x="11556" y="14073"/>
                    <a:pt x="11620" y="14073"/>
                  </a:cubicBezTo>
                  <a:cubicBezTo>
                    <a:pt x="11666" y="14073"/>
                    <a:pt x="11711" y="14081"/>
                    <a:pt x="11750" y="14094"/>
                  </a:cubicBezTo>
                  <a:lnTo>
                    <a:pt x="14790" y="14917"/>
                  </a:lnTo>
                  <a:lnTo>
                    <a:pt x="14917" y="14917"/>
                  </a:lnTo>
                  <a:cubicBezTo>
                    <a:pt x="15075" y="14917"/>
                    <a:pt x="15202" y="14854"/>
                    <a:pt x="15297" y="14727"/>
                  </a:cubicBezTo>
                  <a:cubicBezTo>
                    <a:pt x="15392" y="14600"/>
                    <a:pt x="15424" y="14474"/>
                    <a:pt x="15392" y="14315"/>
                  </a:cubicBezTo>
                  <a:lnTo>
                    <a:pt x="14569" y="11180"/>
                  </a:lnTo>
                  <a:cubicBezTo>
                    <a:pt x="14537" y="11085"/>
                    <a:pt x="14537" y="10958"/>
                    <a:pt x="14600" y="10863"/>
                  </a:cubicBezTo>
                  <a:cubicBezTo>
                    <a:pt x="15392" y="9248"/>
                    <a:pt x="15582" y="7412"/>
                    <a:pt x="15139" y="5606"/>
                  </a:cubicBezTo>
                  <a:cubicBezTo>
                    <a:pt x="14474" y="3010"/>
                    <a:pt x="12479" y="951"/>
                    <a:pt x="9913" y="254"/>
                  </a:cubicBezTo>
                  <a:cubicBezTo>
                    <a:pt x="9248" y="96"/>
                    <a:pt x="8552" y="1"/>
                    <a:pt x="7855"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3534697" y="4611994"/>
              <a:ext cx="63472" cy="63472"/>
            </a:xfrm>
            <a:custGeom>
              <a:avLst/>
              <a:gdLst/>
              <a:ahLst/>
              <a:cxnLst/>
              <a:rect l="l" t="t" r="r" b="b"/>
              <a:pathLst>
                <a:path w="2123" h="2123" extrusionOk="0">
                  <a:moveTo>
                    <a:pt x="1046" y="0"/>
                  </a:moveTo>
                  <a:cubicBezTo>
                    <a:pt x="476" y="0"/>
                    <a:pt x="1" y="475"/>
                    <a:pt x="1" y="1046"/>
                  </a:cubicBezTo>
                  <a:cubicBezTo>
                    <a:pt x="1" y="1647"/>
                    <a:pt x="476" y="2122"/>
                    <a:pt x="1046" y="2122"/>
                  </a:cubicBezTo>
                  <a:cubicBezTo>
                    <a:pt x="1647" y="2122"/>
                    <a:pt x="2122" y="1647"/>
                    <a:pt x="2122" y="1046"/>
                  </a:cubicBezTo>
                  <a:cubicBezTo>
                    <a:pt x="2122" y="475"/>
                    <a:pt x="1647" y="0"/>
                    <a:pt x="1046"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3634112" y="4611994"/>
              <a:ext cx="63472" cy="63472"/>
            </a:xfrm>
            <a:custGeom>
              <a:avLst/>
              <a:gdLst/>
              <a:ahLst/>
              <a:cxnLst/>
              <a:rect l="l" t="t" r="r" b="b"/>
              <a:pathLst>
                <a:path w="2123" h="2123" extrusionOk="0">
                  <a:moveTo>
                    <a:pt x="1078" y="0"/>
                  </a:moveTo>
                  <a:cubicBezTo>
                    <a:pt x="476" y="0"/>
                    <a:pt x="1" y="475"/>
                    <a:pt x="1" y="1046"/>
                  </a:cubicBezTo>
                  <a:cubicBezTo>
                    <a:pt x="1" y="1647"/>
                    <a:pt x="476" y="2122"/>
                    <a:pt x="1078" y="2122"/>
                  </a:cubicBezTo>
                  <a:cubicBezTo>
                    <a:pt x="1648" y="2122"/>
                    <a:pt x="2123" y="1647"/>
                    <a:pt x="2123" y="1046"/>
                  </a:cubicBezTo>
                  <a:cubicBezTo>
                    <a:pt x="2123" y="475"/>
                    <a:pt x="1648" y="0"/>
                    <a:pt x="1078"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3734485" y="4611994"/>
              <a:ext cx="62516" cy="63472"/>
            </a:xfrm>
            <a:custGeom>
              <a:avLst/>
              <a:gdLst/>
              <a:ahLst/>
              <a:cxnLst/>
              <a:rect l="l" t="t" r="r" b="b"/>
              <a:pathLst>
                <a:path w="2091" h="2123" extrusionOk="0">
                  <a:moveTo>
                    <a:pt x="1046" y="0"/>
                  </a:moveTo>
                  <a:cubicBezTo>
                    <a:pt x="476" y="0"/>
                    <a:pt x="1" y="475"/>
                    <a:pt x="1" y="1046"/>
                  </a:cubicBezTo>
                  <a:cubicBezTo>
                    <a:pt x="1" y="1647"/>
                    <a:pt x="476" y="2122"/>
                    <a:pt x="1046" y="2122"/>
                  </a:cubicBezTo>
                  <a:cubicBezTo>
                    <a:pt x="1648" y="2122"/>
                    <a:pt x="2091" y="1647"/>
                    <a:pt x="2091" y="1046"/>
                  </a:cubicBezTo>
                  <a:cubicBezTo>
                    <a:pt x="2091" y="475"/>
                    <a:pt x="1648" y="0"/>
                    <a:pt x="1046"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27"/>
          <p:cNvSpPr/>
          <p:nvPr/>
        </p:nvSpPr>
        <p:spPr>
          <a:xfrm>
            <a:off x="428633" y="262186"/>
            <a:ext cx="103236" cy="103236"/>
          </a:xfrm>
          <a:custGeom>
            <a:avLst/>
            <a:gdLst/>
            <a:ahLst/>
            <a:cxnLst/>
            <a:rect l="l" t="t" r="r" b="b"/>
            <a:pathLst>
              <a:path w="3453" h="3453" extrusionOk="0">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1182631" y="757237"/>
            <a:ext cx="103236" cy="103236"/>
          </a:xfrm>
          <a:custGeom>
            <a:avLst/>
            <a:gdLst/>
            <a:ahLst/>
            <a:cxnLst/>
            <a:rect l="l" t="t" r="r" b="b"/>
            <a:pathLst>
              <a:path w="3453" h="3453" extrusionOk="0">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4489175" y="3983268"/>
            <a:ext cx="103206" cy="103236"/>
          </a:xfrm>
          <a:custGeom>
            <a:avLst/>
            <a:gdLst/>
            <a:ahLst/>
            <a:cxnLst/>
            <a:rect l="l" t="t" r="r" b="b"/>
            <a:pathLst>
              <a:path w="3452" h="3453" extrusionOk="0">
                <a:moveTo>
                  <a:pt x="1742" y="697"/>
                </a:moveTo>
                <a:cubicBezTo>
                  <a:pt x="2312" y="697"/>
                  <a:pt x="2755" y="1172"/>
                  <a:pt x="2755" y="1742"/>
                </a:cubicBezTo>
                <a:cubicBezTo>
                  <a:pt x="2755" y="2312"/>
                  <a:pt x="2312" y="2787"/>
                  <a:pt x="1742" y="2787"/>
                </a:cubicBezTo>
                <a:cubicBezTo>
                  <a:pt x="1140" y="2787"/>
                  <a:pt x="697" y="2312"/>
                  <a:pt x="697" y="1742"/>
                </a:cubicBezTo>
                <a:cubicBezTo>
                  <a:pt x="697" y="1172"/>
                  <a:pt x="1140" y="697"/>
                  <a:pt x="1742" y="697"/>
                </a:cubicBezTo>
                <a:close/>
                <a:moveTo>
                  <a:pt x="1742" y="0"/>
                </a:moveTo>
                <a:cubicBezTo>
                  <a:pt x="792" y="0"/>
                  <a:pt x="0" y="792"/>
                  <a:pt x="0" y="1742"/>
                </a:cubicBezTo>
                <a:cubicBezTo>
                  <a:pt x="0" y="2692"/>
                  <a:pt x="792" y="3452"/>
                  <a:pt x="1742" y="3452"/>
                </a:cubicBezTo>
                <a:cubicBezTo>
                  <a:pt x="2692" y="3452"/>
                  <a:pt x="3452" y="2692"/>
                  <a:pt x="3452" y="1742"/>
                </a:cubicBezTo>
                <a:cubicBezTo>
                  <a:pt x="3452"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8368562" y="3887620"/>
            <a:ext cx="102279" cy="103236"/>
          </a:xfrm>
          <a:custGeom>
            <a:avLst/>
            <a:gdLst/>
            <a:ahLst/>
            <a:cxnLst/>
            <a:rect l="l" t="t" r="r" b="b"/>
            <a:pathLst>
              <a:path w="3421" h="3453" extrusionOk="0">
                <a:moveTo>
                  <a:pt x="1710" y="697"/>
                </a:moveTo>
                <a:cubicBezTo>
                  <a:pt x="2280" y="697"/>
                  <a:pt x="2755" y="1172"/>
                  <a:pt x="2755" y="1743"/>
                </a:cubicBezTo>
                <a:cubicBezTo>
                  <a:pt x="2755" y="2313"/>
                  <a:pt x="2280" y="2788"/>
                  <a:pt x="1710" y="2788"/>
                </a:cubicBezTo>
                <a:cubicBezTo>
                  <a:pt x="1140" y="2788"/>
                  <a:pt x="665" y="2313"/>
                  <a:pt x="665" y="1743"/>
                </a:cubicBezTo>
                <a:cubicBezTo>
                  <a:pt x="665" y="1172"/>
                  <a:pt x="1140" y="697"/>
                  <a:pt x="1710" y="697"/>
                </a:cubicBezTo>
                <a:close/>
                <a:moveTo>
                  <a:pt x="1710" y="1"/>
                </a:moveTo>
                <a:cubicBezTo>
                  <a:pt x="760" y="1"/>
                  <a:pt x="0" y="792"/>
                  <a:pt x="0" y="1743"/>
                </a:cubicBezTo>
                <a:cubicBezTo>
                  <a:pt x="0" y="2693"/>
                  <a:pt x="760" y="3453"/>
                  <a:pt x="1710" y="3453"/>
                </a:cubicBezTo>
                <a:cubicBezTo>
                  <a:pt x="2660" y="3453"/>
                  <a:pt x="3420" y="2693"/>
                  <a:pt x="3420" y="1743"/>
                </a:cubicBezTo>
                <a:cubicBezTo>
                  <a:pt x="3420" y="792"/>
                  <a:pt x="2660" y="1"/>
                  <a:pt x="17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2885133" y="4164130"/>
            <a:ext cx="103236" cy="103206"/>
          </a:xfrm>
          <a:custGeom>
            <a:avLst/>
            <a:gdLst/>
            <a:ahLst/>
            <a:cxnLst/>
            <a:rect l="l" t="t" r="r" b="b"/>
            <a:pathLst>
              <a:path w="3453" h="3452" extrusionOk="0">
                <a:moveTo>
                  <a:pt x="1742" y="665"/>
                </a:moveTo>
                <a:cubicBezTo>
                  <a:pt x="2312" y="665"/>
                  <a:pt x="2756" y="1140"/>
                  <a:pt x="2756" y="1710"/>
                </a:cubicBezTo>
                <a:cubicBezTo>
                  <a:pt x="2756" y="2280"/>
                  <a:pt x="2312" y="2755"/>
                  <a:pt x="1742" y="2755"/>
                </a:cubicBezTo>
                <a:cubicBezTo>
                  <a:pt x="1141" y="2755"/>
                  <a:pt x="697" y="2280"/>
                  <a:pt x="697" y="1710"/>
                </a:cubicBezTo>
                <a:cubicBezTo>
                  <a:pt x="697" y="1140"/>
                  <a:pt x="1141" y="665"/>
                  <a:pt x="1742" y="665"/>
                </a:cubicBezTo>
                <a:close/>
                <a:moveTo>
                  <a:pt x="1742" y="0"/>
                </a:moveTo>
                <a:cubicBezTo>
                  <a:pt x="792" y="0"/>
                  <a:pt x="1" y="760"/>
                  <a:pt x="1" y="1710"/>
                </a:cubicBezTo>
                <a:cubicBezTo>
                  <a:pt x="1" y="2660"/>
                  <a:pt x="792" y="3452"/>
                  <a:pt x="1742" y="3452"/>
                </a:cubicBezTo>
                <a:cubicBezTo>
                  <a:pt x="2692" y="3452"/>
                  <a:pt x="3453" y="2660"/>
                  <a:pt x="3453" y="1710"/>
                </a:cubicBezTo>
                <a:cubicBezTo>
                  <a:pt x="3453" y="760"/>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1605887" y="4250270"/>
            <a:ext cx="103236" cy="103236"/>
          </a:xfrm>
          <a:custGeom>
            <a:avLst/>
            <a:gdLst/>
            <a:ahLst/>
            <a:cxnLst/>
            <a:rect l="l" t="t" r="r" b="b"/>
            <a:pathLst>
              <a:path w="3453" h="3453" extrusionOk="0">
                <a:moveTo>
                  <a:pt x="1742" y="666"/>
                </a:moveTo>
                <a:cubicBezTo>
                  <a:pt x="2313" y="666"/>
                  <a:pt x="2788" y="1141"/>
                  <a:pt x="2788" y="1711"/>
                </a:cubicBezTo>
                <a:cubicBezTo>
                  <a:pt x="2788" y="2281"/>
                  <a:pt x="2313" y="2756"/>
                  <a:pt x="1742" y="2756"/>
                </a:cubicBezTo>
                <a:cubicBezTo>
                  <a:pt x="1172" y="2756"/>
                  <a:pt x="697" y="2281"/>
                  <a:pt x="697" y="1711"/>
                </a:cubicBezTo>
                <a:cubicBezTo>
                  <a:pt x="697" y="1141"/>
                  <a:pt x="1172" y="666"/>
                  <a:pt x="1742" y="666"/>
                </a:cubicBezTo>
                <a:close/>
                <a:moveTo>
                  <a:pt x="1742" y="1"/>
                </a:moveTo>
                <a:cubicBezTo>
                  <a:pt x="792" y="1"/>
                  <a:pt x="1" y="761"/>
                  <a:pt x="1" y="1711"/>
                </a:cubicBezTo>
                <a:cubicBezTo>
                  <a:pt x="1" y="2661"/>
                  <a:pt x="792" y="3453"/>
                  <a:pt x="1742" y="3453"/>
                </a:cubicBezTo>
                <a:cubicBezTo>
                  <a:pt x="2693" y="3453"/>
                  <a:pt x="3453" y="2661"/>
                  <a:pt x="3453" y="1711"/>
                </a:cubicBezTo>
                <a:cubicBezTo>
                  <a:pt x="3453" y="761"/>
                  <a:pt x="2693"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8689091" y="127658"/>
            <a:ext cx="103236" cy="103236"/>
          </a:xfrm>
          <a:custGeom>
            <a:avLst/>
            <a:gdLst/>
            <a:ahLst/>
            <a:cxnLst/>
            <a:rect l="l" t="t" r="r" b="b"/>
            <a:pathLst>
              <a:path w="3453" h="3453" extrusionOk="0">
                <a:moveTo>
                  <a:pt x="1711" y="697"/>
                </a:moveTo>
                <a:cubicBezTo>
                  <a:pt x="2313" y="697"/>
                  <a:pt x="2756" y="1172"/>
                  <a:pt x="2756" y="1742"/>
                </a:cubicBezTo>
                <a:cubicBezTo>
                  <a:pt x="2756" y="2312"/>
                  <a:pt x="2313" y="2787"/>
                  <a:pt x="1711" y="2787"/>
                </a:cubicBezTo>
                <a:cubicBezTo>
                  <a:pt x="1141" y="2787"/>
                  <a:pt x="698" y="2312"/>
                  <a:pt x="698" y="1742"/>
                </a:cubicBezTo>
                <a:cubicBezTo>
                  <a:pt x="698" y="1172"/>
                  <a:pt x="1141" y="697"/>
                  <a:pt x="1711" y="697"/>
                </a:cubicBezTo>
                <a:close/>
                <a:moveTo>
                  <a:pt x="1711" y="0"/>
                </a:moveTo>
                <a:cubicBezTo>
                  <a:pt x="761" y="0"/>
                  <a:pt x="1" y="792"/>
                  <a:pt x="1" y="1742"/>
                </a:cubicBezTo>
                <a:cubicBezTo>
                  <a:pt x="1" y="2692"/>
                  <a:pt x="761" y="3452"/>
                  <a:pt x="1711" y="3452"/>
                </a:cubicBezTo>
                <a:cubicBezTo>
                  <a:pt x="2661" y="3452"/>
                  <a:pt x="3453" y="2692"/>
                  <a:pt x="3453" y="1742"/>
                </a:cubicBezTo>
                <a:cubicBezTo>
                  <a:pt x="3453"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7954754" y="660662"/>
            <a:ext cx="102309" cy="103236"/>
          </a:xfrm>
          <a:custGeom>
            <a:avLst/>
            <a:gdLst/>
            <a:ahLst/>
            <a:cxnLst/>
            <a:rect l="l" t="t" r="r" b="b"/>
            <a:pathLst>
              <a:path w="3422" h="3453" extrusionOk="0">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806706" y="3946343"/>
            <a:ext cx="103236" cy="103236"/>
          </a:xfrm>
          <a:custGeom>
            <a:avLst/>
            <a:gdLst/>
            <a:ahLst/>
            <a:cxnLst/>
            <a:rect l="l" t="t" r="r" b="b"/>
            <a:pathLst>
              <a:path w="3453" h="3453" extrusionOk="0">
                <a:moveTo>
                  <a:pt x="1743" y="697"/>
                </a:moveTo>
                <a:cubicBezTo>
                  <a:pt x="2313" y="697"/>
                  <a:pt x="2756" y="1172"/>
                  <a:pt x="2756" y="1742"/>
                </a:cubicBezTo>
                <a:cubicBezTo>
                  <a:pt x="2756" y="2312"/>
                  <a:pt x="2313" y="2787"/>
                  <a:pt x="1743" y="2787"/>
                </a:cubicBezTo>
                <a:cubicBezTo>
                  <a:pt x="1141" y="2787"/>
                  <a:pt x="698" y="2312"/>
                  <a:pt x="698" y="1742"/>
                </a:cubicBezTo>
                <a:cubicBezTo>
                  <a:pt x="698" y="1172"/>
                  <a:pt x="1141" y="697"/>
                  <a:pt x="1743" y="697"/>
                </a:cubicBezTo>
                <a:close/>
                <a:moveTo>
                  <a:pt x="1743" y="0"/>
                </a:moveTo>
                <a:cubicBezTo>
                  <a:pt x="793" y="0"/>
                  <a:pt x="1" y="792"/>
                  <a:pt x="1" y="1742"/>
                </a:cubicBezTo>
                <a:cubicBezTo>
                  <a:pt x="1" y="2692"/>
                  <a:pt x="793" y="3452"/>
                  <a:pt x="1743" y="3452"/>
                </a:cubicBezTo>
                <a:cubicBezTo>
                  <a:pt x="2693" y="3452"/>
                  <a:pt x="3453" y="2692"/>
                  <a:pt x="3453" y="1742"/>
                </a:cubicBezTo>
                <a:cubicBezTo>
                  <a:pt x="3453" y="792"/>
                  <a:pt x="2693"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6436911" y="635098"/>
            <a:ext cx="104163" cy="104163"/>
          </a:xfrm>
          <a:custGeom>
            <a:avLst/>
            <a:gdLst/>
            <a:ahLst/>
            <a:cxnLst/>
            <a:rect l="l" t="t" r="r" b="b"/>
            <a:pathLst>
              <a:path w="3484" h="3484" extrusionOk="0">
                <a:moveTo>
                  <a:pt x="1742" y="0"/>
                </a:moveTo>
                <a:cubicBezTo>
                  <a:pt x="1457" y="0"/>
                  <a:pt x="1235" y="253"/>
                  <a:pt x="1235" y="507"/>
                </a:cubicBezTo>
                <a:lnTo>
                  <a:pt x="1235" y="1235"/>
                </a:lnTo>
                <a:lnTo>
                  <a:pt x="507" y="1235"/>
                </a:lnTo>
                <a:cubicBezTo>
                  <a:pt x="222" y="1235"/>
                  <a:pt x="0" y="1489"/>
                  <a:pt x="0" y="1742"/>
                </a:cubicBezTo>
                <a:cubicBezTo>
                  <a:pt x="0" y="2027"/>
                  <a:pt x="222" y="2280"/>
                  <a:pt x="507" y="2280"/>
                </a:cubicBezTo>
                <a:lnTo>
                  <a:pt x="1235" y="2280"/>
                </a:lnTo>
                <a:lnTo>
                  <a:pt x="1235" y="2977"/>
                </a:lnTo>
                <a:cubicBezTo>
                  <a:pt x="1235" y="3262"/>
                  <a:pt x="1457" y="3484"/>
                  <a:pt x="1742" y="3484"/>
                </a:cubicBezTo>
                <a:cubicBezTo>
                  <a:pt x="2027" y="3484"/>
                  <a:pt x="2249" y="3262"/>
                  <a:pt x="2249" y="2977"/>
                </a:cubicBezTo>
                <a:lnTo>
                  <a:pt x="2249" y="2280"/>
                </a:lnTo>
                <a:lnTo>
                  <a:pt x="2977" y="2280"/>
                </a:lnTo>
                <a:cubicBezTo>
                  <a:pt x="3262" y="2280"/>
                  <a:pt x="3484" y="2027"/>
                  <a:pt x="3484" y="1742"/>
                </a:cubicBezTo>
                <a:cubicBezTo>
                  <a:pt x="3484" y="1489"/>
                  <a:pt x="3262" y="1235"/>
                  <a:pt x="2977" y="1235"/>
                </a:cubicBezTo>
                <a:lnTo>
                  <a:pt x="2249" y="1235"/>
                </a:lnTo>
                <a:lnTo>
                  <a:pt x="2249" y="507"/>
                </a:lnTo>
                <a:cubicBezTo>
                  <a:pt x="2249" y="253"/>
                  <a:pt x="2027"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1742258" y="1102845"/>
            <a:ext cx="104163" cy="104193"/>
          </a:xfrm>
          <a:custGeom>
            <a:avLst/>
            <a:gdLst/>
            <a:ahLst/>
            <a:cxnLst/>
            <a:rect l="l" t="t" r="r" b="b"/>
            <a:pathLst>
              <a:path w="3484" h="3485" extrusionOk="0">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7385679" y="4889431"/>
            <a:ext cx="105120" cy="105120"/>
          </a:xfrm>
          <a:custGeom>
            <a:avLst/>
            <a:gdLst/>
            <a:ahLst/>
            <a:cxnLst/>
            <a:rect l="l" t="t" r="r" b="b"/>
            <a:pathLst>
              <a:path w="3516" h="3516" extrusionOk="0">
                <a:moveTo>
                  <a:pt x="1774" y="0"/>
                </a:moveTo>
                <a:cubicBezTo>
                  <a:pt x="1489" y="0"/>
                  <a:pt x="1236" y="254"/>
                  <a:pt x="1236" y="507"/>
                </a:cubicBezTo>
                <a:lnTo>
                  <a:pt x="1236" y="1236"/>
                </a:lnTo>
                <a:lnTo>
                  <a:pt x="539" y="1236"/>
                </a:lnTo>
                <a:cubicBezTo>
                  <a:pt x="254" y="1236"/>
                  <a:pt x="1" y="1489"/>
                  <a:pt x="1" y="1742"/>
                </a:cubicBezTo>
                <a:cubicBezTo>
                  <a:pt x="1" y="2027"/>
                  <a:pt x="254" y="2281"/>
                  <a:pt x="539" y="2281"/>
                </a:cubicBezTo>
                <a:lnTo>
                  <a:pt x="1236" y="2281"/>
                </a:lnTo>
                <a:lnTo>
                  <a:pt x="1236" y="2977"/>
                </a:lnTo>
                <a:cubicBezTo>
                  <a:pt x="1236" y="3262"/>
                  <a:pt x="1489" y="3516"/>
                  <a:pt x="1774" y="3516"/>
                </a:cubicBezTo>
                <a:cubicBezTo>
                  <a:pt x="2027" y="3516"/>
                  <a:pt x="2281" y="3262"/>
                  <a:pt x="2281" y="2977"/>
                </a:cubicBezTo>
                <a:lnTo>
                  <a:pt x="2281" y="2281"/>
                </a:lnTo>
                <a:lnTo>
                  <a:pt x="3009" y="2281"/>
                </a:lnTo>
                <a:cubicBezTo>
                  <a:pt x="3263" y="2281"/>
                  <a:pt x="3516" y="2027"/>
                  <a:pt x="3516" y="1742"/>
                </a:cubicBezTo>
                <a:cubicBezTo>
                  <a:pt x="3516" y="1489"/>
                  <a:pt x="3294" y="1236"/>
                  <a:pt x="3009" y="1236"/>
                </a:cubicBezTo>
                <a:lnTo>
                  <a:pt x="2281" y="1236"/>
                </a:lnTo>
                <a:lnTo>
                  <a:pt x="2281" y="507"/>
                </a:lnTo>
                <a:cubicBezTo>
                  <a:pt x="2281" y="254"/>
                  <a:pt x="2027" y="0"/>
                  <a:pt x="1774"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8592642" y="1477601"/>
            <a:ext cx="392016" cy="329530"/>
          </a:xfrm>
          <a:custGeom>
            <a:avLst/>
            <a:gdLst/>
            <a:ahLst/>
            <a:cxnLst/>
            <a:rect l="l" t="t" r="r" b="b"/>
            <a:pathLst>
              <a:path w="13112" h="11022" extrusionOk="0">
                <a:moveTo>
                  <a:pt x="8900" y="950"/>
                </a:moveTo>
                <a:cubicBezTo>
                  <a:pt x="9406" y="950"/>
                  <a:pt x="9881" y="1077"/>
                  <a:pt x="10293" y="1362"/>
                </a:cubicBezTo>
                <a:cubicBezTo>
                  <a:pt x="11623" y="2217"/>
                  <a:pt x="12098" y="4149"/>
                  <a:pt x="11307" y="5669"/>
                </a:cubicBezTo>
                <a:cubicBezTo>
                  <a:pt x="10863" y="6524"/>
                  <a:pt x="9153" y="8171"/>
                  <a:pt x="6778" y="10008"/>
                </a:cubicBezTo>
                <a:cubicBezTo>
                  <a:pt x="6715" y="10055"/>
                  <a:pt x="6635" y="10079"/>
                  <a:pt x="6556" y="10079"/>
                </a:cubicBezTo>
                <a:cubicBezTo>
                  <a:pt x="6477" y="10079"/>
                  <a:pt x="6398" y="10055"/>
                  <a:pt x="6335" y="10008"/>
                </a:cubicBezTo>
                <a:cubicBezTo>
                  <a:pt x="3928" y="8171"/>
                  <a:pt x="2249" y="6524"/>
                  <a:pt x="1806" y="5669"/>
                </a:cubicBezTo>
                <a:cubicBezTo>
                  <a:pt x="1014" y="4149"/>
                  <a:pt x="1489" y="2217"/>
                  <a:pt x="2819" y="1362"/>
                </a:cubicBezTo>
                <a:cubicBezTo>
                  <a:pt x="3231" y="1077"/>
                  <a:pt x="3706" y="950"/>
                  <a:pt x="4181" y="950"/>
                </a:cubicBezTo>
                <a:cubicBezTo>
                  <a:pt x="4941" y="950"/>
                  <a:pt x="5669" y="1299"/>
                  <a:pt x="6176" y="1932"/>
                </a:cubicBezTo>
                <a:lnTo>
                  <a:pt x="6556" y="2344"/>
                </a:lnTo>
                <a:lnTo>
                  <a:pt x="6905" y="1932"/>
                </a:lnTo>
                <a:cubicBezTo>
                  <a:pt x="7411" y="1299"/>
                  <a:pt x="8140" y="950"/>
                  <a:pt x="8900" y="950"/>
                </a:cubicBezTo>
                <a:close/>
                <a:moveTo>
                  <a:pt x="4181" y="0"/>
                </a:moveTo>
                <a:cubicBezTo>
                  <a:pt x="3516" y="0"/>
                  <a:pt x="2883" y="190"/>
                  <a:pt x="2313" y="570"/>
                </a:cubicBezTo>
                <a:cubicBezTo>
                  <a:pt x="602" y="1679"/>
                  <a:pt x="1" y="4149"/>
                  <a:pt x="982" y="6081"/>
                </a:cubicBezTo>
                <a:cubicBezTo>
                  <a:pt x="1679" y="7442"/>
                  <a:pt x="4276" y="9596"/>
                  <a:pt x="5765" y="10736"/>
                </a:cubicBezTo>
                <a:cubicBezTo>
                  <a:pt x="6018" y="10926"/>
                  <a:pt x="6271" y="11021"/>
                  <a:pt x="6556" y="11021"/>
                </a:cubicBezTo>
                <a:cubicBezTo>
                  <a:pt x="6841" y="11021"/>
                  <a:pt x="7126" y="10926"/>
                  <a:pt x="7348" y="10736"/>
                </a:cubicBezTo>
                <a:cubicBezTo>
                  <a:pt x="8836" y="9596"/>
                  <a:pt x="11433" y="7442"/>
                  <a:pt x="12130" y="6081"/>
                </a:cubicBezTo>
                <a:cubicBezTo>
                  <a:pt x="13112" y="4149"/>
                  <a:pt x="12510" y="1679"/>
                  <a:pt x="10800" y="570"/>
                </a:cubicBezTo>
                <a:cubicBezTo>
                  <a:pt x="10230" y="190"/>
                  <a:pt x="9596" y="0"/>
                  <a:pt x="8931" y="0"/>
                </a:cubicBezTo>
                <a:cubicBezTo>
                  <a:pt x="8045" y="0"/>
                  <a:pt x="7221" y="349"/>
                  <a:pt x="6556" y="950"/>
                </a:cubicBezTo>
                <a:cubicBezTo>
                  <a:pt x="5891" y="349"/>
                  <a:pt x="5068" y="0"/>
                  <a:pt x="4181" y="0"/>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463917" y="4707651"/>
            <a:ext cx="342775" cy="286896"/>
          </a:xfrm>
          <a:custGeom>
            <a:avLst/>
            <a:gdLst/>
            <a:ahLst/>
            <a:cxnLst/>
            <a:rect l="l" t="t" r="r" b="b"/>
            <a:pathLst>
              <a:path w="11465" h="9596" extrusionOk="0">
                <a:moveTo>
                  <a:pt x="7791" y="824"/>
                </a:moveTo>
                <a:cubicBezTo>
                  <a:pt x="8203" y="824"/>
                  <a:pt x="8646" y="950"/>
                  <a:pt x="8995" y="1172"/>
                </a:cubicBezTo>
                <a:cubicBezTo>
                  <a:pt x="10166" y="1932"/>
                  <a:pt x="10578" y="3611"/>
                  <a:pt x="9881" y="4941"/>
                </a:cubicBezTo>
                <a:cubicBezTo>
                  <a:pt x="9501" y="5701"/>
                  <a:pt x="8013" y="7126"/>
                  <a:pt x="5923" y="8741"/>
                </a:cubicBezTo>
                <a:cubicBezTo>
                  <a:pt x="5875" y="8773"/>
                  <a:pt x="5812" y="8788"/>
                  <a:pt x="5745" y="8788"/>
                </a:cubicBezTo>
                <a:cubicBezTo>
                  <a:pt x="5677" y="8788"/>
                  <a:pt x="5606" y="8773"/>
                  <a:pt x="5543" y="8741"/>
                </a:cubicBezTo>
                <a:cubicBezTo>
                  <a:pt x="3453" y="7126"/>
                  <a:pt x="1996" y="5701"/>
                  <a:pt x="1584" y="4941"/>
                </a:cubicBezTo>
                <a:cubicBezTo>
                  <a:pt x="919" y="3611"/>
                  <a:pt x="1299" y="1932"/>
                  <a:pt x="2471" y="1172"/>
                </a:cubicBezTo>
                <a:cubicBezTo>
                  <a:pt x="2851" y="950"/>
                  <a:pt x="3263" y="824"/>
                  <a:pt x="3674" y="824"/>
                </a:cubicBezTo>
                <a:cubicBezTo>
                  <a:pt x="4339" y="824"/>
                  <a:pt x="4973" y="1109"/>
                  <a:pt x="5416" y="1679"/>
                </a:cubicBezTo>
                <a:lnTo>
                  <a:pt x="5733" y="2027"/>
                </a:lnTo>
                <a:lnTo>
                  <a:pt x="6049" y="1679"/>
                </a:lnTo>
                <a:cubicBezTo>
                  <a:pt x="6493" y="1109"/>
                  <a:pt x="7126" y="824"/>
                  <a:pt x="7791" y="824"/>
                </a:cubicBezTo>
                <a:close/>
                <a:moveTo>
                  <a:pt x="3674" y="0"/>
                </a:moveTo>
                <a:cubicBezTo>
                  <a:pt x="3104" y="0"/>
                  <a:pt x="2534" y="190"/>
                  <a:pt x="2059" y="507"/>
                </a:cubicBezTo>
                <a:cubicBezTo>
                  <a:pt x="539" y="1489"/>
                  <a:pt x="1" y="3642"/>
                  <a:pt x="887" y="5289"/>
                </a:cubicBezTo>
                <a:cubicBezTo>
                  <a:pt x="1489" y="6492"/>
                  <a:pt x="3769" y="8361"/>
                  <a:pt x="5068" y="9374"/>
                </a:cubicBezTo>
                <a:cubicBezTo>
                  <a:pt x="5258" y="9501"/>
                  <a:pt x="5479" y="9596"/>
                  <a:pt x="5733" y="9596"/>
                </a:cubicBezTo>
                <a:cubicBezTo>
                  <a:pt x="5986" y="9596"/>
                  <a:pt x="6239" y="9501"/>
                  <a:pt x="6429" y="9374"/>
                </a:cubicBezTo>
                <a:cubicBezTo>
                  <a:pt x="7728" y="8361"/>
                  <a:pt x="9976" y="6492"/>
                  <a:pt x="10610" y="5289"/>
                </a:cubicBezTo>
                <a:cubicBezTo>
                  <a:pt x="11465" y="3611"/>
                  <a:pt x="10958" y="1457"/>
                  <a:pt x="9438" y="507"/>
                </a:cubicBezTo>
                <a:cubicBezTo>
                  <a:pt x="8931" y="190"/>
                  <a:pt x="8393" y="0"/>
                  <a:pt x="7823" y="0"/>
                </a:cubicBezTo>
                <a:cubicBezTo>
                  <a:pt x="7063" y="0"/>
                  <a:pt x="6303" y="285"/>
                  <a:pt x="5733" y="824"/>
                </a:cubicBezTo>
                <a:cubicBezTo>
                  <a:pt x="5163" y="285"/>
                  <a:pt x="4434" y="0"/>
                  <a:pt x="3674" y="0"/>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2559399" y="981577"/>
            <a:ext cx="389176" cy="336885"/>
          </a:xfrm>
          <a:custGeom>
            <a:avLst/>
            <a:gdLst/>
            <a:ahLst/>
            <a:cxnLst/>
            <a:rect l="l" t="t" r="r" b="b"/>
            <a:pathLst>
              <a:path w="13017" h="11268" extrusionOk="0">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7"/>
          <p:cNvGrpSpPr/>
          <p:nvPr/>
        </p:nvGrpSpPr>
        <p:grpSpPr>
          <a:xfrm>
            <a:off x="57937" y="2162459"/>
            <a:ext cx="519828" cy="479107"/>
            <a:chOff x="474375" y="2162421"/>
            <a:chExt cx="519828" cy="479107"/>
          </a:xfrm>
        </p:grpSpPr>
        <p:sp>
          <p:nvSpPr>
            <p:cNvPr id="239" name="Google Shape;239;p27"/>
            <p:cNvSpPr/>
            <p:nvPr/>
          </p:nvSpPr>
          <p:spPr>
            <a:xfrm>
              <a:off x="474375" y="2162421"/>
              <a:ext cx="519828" cy="479107"/>
            </a:xfrm>
            <a:custGeom>
              <a:avLst/>
              <a:gdLst/>
              <a:ahLst/>
              <a:cxnLst/>
              <a:rect l="l" t="t" r="r" b="b"/>
              <a:pathLst>
                <a:path w="17387" h="16025" extrusionOk="0">
                  <a:moveTo>
                    <a:pt x="2280" y="0"/>
                  </a:moveTo>
                  <a:cubicBezTo>
                    <a:pt x="1014" y="0"/>
                    <a:pt x="0" y="1013"/>
                    <a:pt x="0" y="2249"/>
                  </a:cubicBezTo>
                  <a:lnTo>
                    <a:pt x="0" y="11496"/>
                  </a:lnTo>
                  <a:cubicBezTo>
                    <a:pt x="0" y="12731"/>
                    <a:pt x="1014" y="13776"/>
                    <a:pt x="2280" y="13776"/>
                  </a:cubicBezTo>
                  <a:lnTo>
                    <a:pt x="6777" y="13776"/>
                  </a:lnTo>
                  <a:cubicBezTo>
                    <a:pt x="7031" y="13776"/>
                    <a:pt x="7221" y="13871"/>
                    <a:pt x="7347" y="14093"/>
                  </a:cubicBezTo>
                  <a:lnTo>
                    <a:pt x="8361" y="15834"/>
                  </a:lnTo>
                  <a:cubicBezTo>
                    <a:pt x="8440" y="15961"/>
                    <a:pt x="8575" y="16024"/>
                    <a:pt x="8709" y="16024"/>
                  </a:cubicBezTo>
                  <a:cubicBezTo>
                    <a:pt x="8844" y="16024"/>
                    <a:pt x="8978" y="15961"/>
                    <a:pt x="9057" y="15834"/>
                  </a:cubicBezTo>
                  <a:lnTo>
                    <a:pt x="10071" y="14093"/>
                  </a:lnTo>
                  <a:cubicBezTo>
                    <a:pt x="10166" y="13903"/>
                    <a:pt x="10388" y="13776"/>
                    <a:pt x="10609" y="13776"/>
                  </a:cubicBezTo>
                  <a:lnTo>
                    <a:pt x="15138" y="13776"/>
                  </a:lnTo>
                  <a:cubicBezTo>
                    <a:pt x="16373" y="13776"/>
                    <a:pt x="17386" y="12731"/>
                    <a:pt x="17386" y="11496"/>
                  </a:cubicBezTo>
                  <a:lnTo>
                    <a:pt x="17386" y="2249"/>
                  </a:lnTo>
                  <a:cubicBezTo>
                    <a:pt x="17386" y="1013"/>
                    <a:pt x="16373" y="0"/>
                    <a:pt x="15138"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612600" y="2282647"/>
              <a:ext cx="245279" cy="203602"/>
            </a:xfrm>
            <a:custGeom>
              <a:avLst/>
              <a:gdLst/>
              <a:ahLst/>
              <a:cxnLst/>
              <a:rect l="l" t="t" r="r" b="b"/>
              <a:pathLst>
                <a:path w="8204" h="6810" extrusionOk="0">
                  <a:moveTo>
                    <a:pt x="2503" y="1"/>
                  </a:moveTo>
                  <a:cubicBezTo>
                    <a:pt x="2123" y="1"/>
                    <a:pt x="1743" y="96"/>
                    <a:pt x="1426" y="318"/>
                  </a:cubicBezTo>
                  <a:cubicBezTo>
                    <a:pt x="381" y="983"/>
                    <a:pt x="1" y="2471"/>
                    <a:pt x="603" y="3643"/>
                  </a:cubicBezTo>
                  <a:cubicBezTo>
                    <a:pt x="1078" y="4561"/>
                    <a:pt x="2978" y="6081"/>
                    <a:pt x="3769" y="6683"/>
                  </a:cubicBezTo>
                  <a:cubicBezTo>
                    <a:pt x="3864" y="6778"/>
                    <a:pt x="3991" y="6810"/>
                    <a:pt x="4118" y="6810"/>
                  </a:cubicBezTo>
                  <a:cubicBezTo>
                    <a:pt x="4244" y="6810"/>
                    <a:pt x="4339" y="6778"/>
                    <a:pt x="4434" y="6683"/>
                  </a:cubicBezTo>
                  <a:cubicBezTo>
                    <a:pt x="5258" y="6081"/>
                    <a:pt x="7158" y="4561"/>
                    <a:pt x="7601" y="3643"/>
                  </a:cubicBezTo>
                  <a:cubicBezTo>
                    <a:pt x="8203" y="2471"/>
                    <a:pt x="7855" y="983"/>
                    <a:pt x="6810" y="318"/>
                  </a:cubicBezTo>
                  <a:cubicBezTo>
                    <a:pt x="6493" y="96"/>
                    <a:pt x="6113" y="1"/>
                    <a:pt x="5701" y="1"/>
                  </a:cubicBezTo>
                  <a:cubicBezTo>
                    <a:pt x="5100" y="1"/>
                    <a:pt x="4530" y="254"/>
                    <a:pt x="4118" y="761"/>
                  </a:cubicBezTo>
                  <a:cubicBezTo>
                    <a:pt x="3706" y="254"/>
                    <a:pt x="3136" y="1"/>
                    <a:pt x="25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27"/>
          <p:cNvSpPr/>
          <p:nvPr/>
        </p:nvSpPr>
        <p:spPr>
          <a:xfrm>
            <a:off x="7739807" y="1098120"/>
            <a:ext cx="661871" cy="28433"/>
          </a:xfrm>
          <a:custGeom>
            <a:avLst/>
            <a:gdLst/>
            <a:ahLst/>
            <a:cxnLst/>
            <a:rect l="l" t="t" r="r" b="b"/>
            <a:pathLst>
              <a:path w="22138" h="951" extrusionOk="0">
                <a:moveTo>
                  <a:pt x="444" y="0"/>
                </a:moveTo>
                <a:cubicBezTo>
                  <a:pt x="191" y="0"/>
                  <a:pt x="1" y="222"/>
                  <a:pt x="1" y="475"/>
                </a:cubicBezTo>
                <a:cubicBezTo>
                  <a:pt x="1" y="729"/>
                  <a:pt x="223" y="950"/>
                  <a:pt x="444" y="950"/>
                </a:cubicBezTo>
                <a:lnTo>
                  <a:pt x="21663" y="950"/>
                </a:lnTo>
                <a:cubicBezTo>
                  <a:pt x="21916" y="950"/>
                  <a:pt x="22138" y="729"/>
                  <a:pt x="22138" y="475"/>
                </a:cubicBezTo>
                <a:cubicBezTo>
                  <a:pt x="22138" y="222"/>
                  <a:pt x="21916" y="0"/>
                  <a:pt x="2166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8905761" y="2899491"/>
            <a:ext cx="386335" cy="27476"/>
          </a:xfrm>
          <a:custGeom>
            <a:avLst/>
            <a:gdLst/>
            <a:ahLst/>
            <a:cxnLst/>
            <a:rect l="l" t="t" r="r" b="b"/>
            <a:pathLst>
              <a:path w="12922" h="919" extrusionOk="0">
                <a:moveTo>
                  <a:pt x="476" y="0"/>
                </a:moveTo>
                <a:cubicBezTo>
                  <a:pt x="222" y="0"/>
                  <a:pt x="1" y="190"/>
                  <a:pt x="1" y="444"/>
                </a:cubicBezTo>
                <a:cubicBezTo>
                  <a:pt x="1" y="697"/>
                  <a:pt x="222" y="919"/>
                  <a:pt x="476" y="919"/>
                </a:cubicBezTo>
                <a:lnTo>
                  <a:pt x="12478" y="919"/>
                </a:lnTo>
                <a:cubicBezTo>
                  <a:pt x="12732" y="919"/>
                  <a:pt x="12922" y="697"/>
                  <a:pt x="12922" y="444"/>
                </a:cubicBezTo>
                <a:cubicBezTo>
                  <a:pt x="12922" y="190"/>
                  <a:pt x="12700" y="0"/>
                  <a:pt x="1247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6164225" y="4768541"/>
            <a:ext cx="341818" cy="285013"/>
          </a:xfrm>
          <a:custGeom>
            <a:avLst/>
            <a:gdLst/>
            <a:ahLst/>
            <a:cxnLst/>
            <a:rect l="l" t="t" r="r" b="b"/>
            <a:pathLst>
              <a:path w="11433" h="9533" extrusionOk="0">
                <a:moveTo>
                  <a:pt x="3484" y="0"/>
                </a:moveTo>
                <a:cubicBezTo>
                  <a:pt x="2946" y="0"/>
                  <a:pt x="2407" y="159"/>
                  <a:pt x="1932" y="475"/>
                </a:cubicBezTo>
                <a:cubicBezTo>
                  <a:pt x="507" y="1425"/>
                  <a:pt x="0" y="3484"/>
                  <a:pt x="824" y="5099"/>
                </a:cubicBezTo>
                <a:cubicBezTo>
                  <a:pt x="1489" y="6366"/>
                  <a:pt x="4149" y="8488"/>
                  <a:pt x="5257" y="9374"/>
                </a:cubicBezTo>
                <a:cubicBezTo>
                  <a:pt x="5384" y="9469"/>
                  <a:pt x="5543" y="9533"/>
                  <a:pt x="5701" y="9533"/>
                </a:cubicBezTo>
                <a:cubicBezTo>
                  <a:pt x="5891" y="9533"/>
                  <a:pt x="6049" y="9469"/>
                  <a:pt x="6176" y="9374"/>
                </a:cubicBezTo>
                <a:cubicBezTo>
                  <a:pt x="7284" y="8488"/>
                  <a:pt x="9945" y="6366"/>
                  <a:pt x="10578" y="5099"/>
                </a:cubicBezTo>
                <a:cubicBezTo>
                  <a:pt x="11433" y="3484"/>
                  <a:pt x="10926" y="1425"/>
                  <a:pt x="9469" y="475"/>
                </a:cubicBezTo>
                <a:cubicBezTo>
                  <a:pt x="9026" y="159"/>
                  <a:pt x="8488" y="0"/>
                  <a:pt x="7949" y="0"/>
                </a:cubicBezTo>
                <a:cubicBezTo>
                  <a:pt x="7094" y="0"/>
                  <a:pt x="6271" y="412"/>
                  <a:pt x="5701" y="1109"/>
                </a:cubicBezTo>
                <a:cubicBezTo>
                  <a:pt x="5131" y="412"/>
                  <a:pt x="4339" y="0"/>
                  <a:pt x="3484" y="0"/>
                </a:cubicBezTo>
                <a:close/>
              </a:path>
            </a:pathLst>
          </a:custGeom>
          <a:solidFill>
            <a:srgbClr val="F28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1501708" y="200470"/>
            <a:ext cx="104163" cy="104193"/>
          </a:xfrm>
          <a:custGeom>
            <a:avLst/>
            <a:gdLst/>
            <a:ahLst/>
            <a:cxnLst/>
            <a:rect l="l" t="t" r="r" b="b"/>
            <a:pathLst>
              <a:path w="3484" h="3485" extrusionOk="0">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5">
  <p:cSld name="CUSTOM_18">
    <p:spTree>
      <p:nvGrpSpPr>
        <p:cNvPr id="1" name="Shape 245"/>
        <p:cNvGrpSpPr/>
        <p:nvPr/>
      </p:nvGrpSpPr>
      <p:grpSpPr>
        <a:xfrm>
          <a:off x="0" y="0"/>
          <a:ext cx="0" cy="0"/>
          <a:chOff x="0" y="0"/>
          <a:chExt cx="0" cy="0"/>
        </a:xfrm>
      </p:grpSpPr>
      <p:grpSp>
        <p:nvGrpSpPr>
          <p:cNvPr id="246" name="Google Shape;246;p28"/>
          <p:cNvGrpSpPr/>
          <p:nvPr/>
        </p:nvGrpSpPr>
        <p:grpSpPr>
          <a:xfrm>
            <a:off x="7354809" y="4324034"/>
            <a:ext cx="416622" cy="415695"/>
            <a:chOff x="8081647" y="2947372"/>
            <a:chExt cx="416622" cy="415695"/>
          </a:xfrm>
        </p:grpSpPr>
        <p:sp>
          <p:nvSpPr>
            <p:cNvPr id="247" name="Google Shape;247;p28"/>
            <p:cNvSpPr/>
            <p:nvPr/>
          </p:nvSpPr>
          <p:spPr>
            <a:xfrm>
              <a:off x="8081647" y="2947372"/>
              <a:ext cx="416622" cy="415695"/>
            </a:xfrm>
            <a:custGeom>
              <a:avLst/>
              <a:gdLst/>
              <a:ahLst/>
              <a:cxnLst/>
              <a:rect l="l" t="t" r="r" b="b"/>
              <a:pathLst>
                <a:path w="13935" h="13904" extrusionOk="0">
                  <a:moveTo>
                    <a:pt x="6968" y="1"/>
                  </a:moveTo>
                  <a:cubicBezTo>
                    <a:pt x="3104" y="1"/>
                    <a:pt x="0" y="3104"/>
                    <a:pt x="0" y="6968"/>
                  </a:cubicBezTo>
                  <a:cubicBezTo>
                    <a:pt x="0" y="10800"/>
                    <a:pt x="3104" y="13903"/>
                    <a:pt x="6968" y="13903"/>
                  </a:cubicBezTo>
                  <a:cubicBezTo>
                    <a:pt x="10800" y="13903"/>
                    <a:pt x="13935" y="10800"/>
                    <a:pt x="13935" y="6968"/>
                  </a:cubicBezTo>
                  <a:cubicBezTo>
                    <a:pt x="13935" y="3104"/>
                    <a:pt x="10800" y="1"/>
                    <a:pt x="6968" y="1"/>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8342998" y="3178166"/>
              <a:ext cx="71963" cy="63502"/>
            </a:xfrm>
            <a:custGeom>
              <a:avLst/>
              <a:gdLst/>
              <a:ahLst/>
              <a:cxnLst/>
              <a:rect l="l" t="t" r="r" b="b"/>
              <a:pathLst>
                <a:path w="2407" h="2124" extrusionOk="0">
                  <a:moveTo>
                    <a:pt x="1259" y="0"/>
                  </a:moveTo>
                  <a:cubicBezTo>
                    <a:pt x="992" y="0"/>
                    <a:pt x="720" y="96"/>
                    <a:pt x="507" y="294"/>
                  </a:cubicBezTo>
                  <a:cubicBezTo>
                    <a:pt x="63" y="674"/>
                    <a:pt x="0" y="1371"/>
                    <a:pt x="380" y="1782"/>
                  </a:cubicBezTo>
                  <a:cubicBezTo>
                    <a:pt x="577" y="2012"/>
                    <a:pt x="852" y="2123"/>
                    <a:pt x="1132" y="2123"/>
                  </a:cubicBezTo>
                  <a:cubicBezTo>
                    <a:pt x="1391" y="2123"/>
                    <a:pt x="1655" y="2028"/>
                    <a:pt x="1869" y="1846"/>
                  </a:cubicBezTo>
                  <a:cubicBezTo>
                    <a:pt x="2344" y="1434"/>
                    <a:pt x="2407" y="769"/>
                    <a:pt x="2027" y="325"/>
                  </a:cubicBezTo>
                  <a:cubicBezTo>
                    <a:pt x="1830" y="112"/>
                    <a:pt x="1547" y="0"/>
                    <a:pt x="1259" y="0"/>
                  </a:cubicBezTo>
                  <a:close/>
                </a:path>
              </a:pathLst>
            </a:custGeom>
            <a:solidFill>
              <a:srgbClr val="0200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8210424" y="3028549"/>
              <a:ext cx="71993" cy="63502"/>
            </a:xfrm>
            <a:custGeom>
              <a:avLst/>
              <a:gdLst/>
              <a:ahLst/>
              <a:cxnLst/>
              <a:rect l="l" t="t" r="r" b="b"/>
              <a:pathLst>
                <a:path w="2408" h="2124" extrusionOk="0">
                  <a:moveTo>
                    <a:pt x="1259" y="1"/>
                  </a:moveTo>
                  <a:cubicBezTo>
                    <a:pt x="992" y="1"/>
                    <a:pt x="720" y="96"/>
                    <a:pt x="507" y="294"/>
                  </a:cubicBezTo>
                  <a:cubicBezTo>
                    <a:pt x="64" y="674"/>
                    <a:pt x="0" y="1371"/>
                    <a:pt x="380" y="1783"/>
                  </a:cubicBezTo>
                  <a:cubicBezTo>
                    <a:pt x="578" y="2013"/>
                    <a:pt x="852" y="2123"/>
                    <a:pt x="1137" y="2123"/>
                  </a:cubicBezTo>
                  <a:cubicBezTo>
                    <a:pt x="1400" y="2123"/>
                    <a:pt x="1672" y="2029"/>
                    <a:pt x="1901" y="1846"/>
                  </a:cubicBezTo>
                  <a:cubicBezTo>
                    <a:pt x="2344" y="1434"/>
                    <a:pt x="2407" y="769"/>
                    <a:pt x="2027" y="326"/>
                  </a:cubicBezTo>
                  <a:cubicBezTo>
                    <a:pt x="1830" y="112"/>
                    <a:pt x="1547" y="1"/>
                    <a:pt x="1259" y="1"/>
                  </a:cubicBezTo>
                  <a:close/>
                </a:path>
              </a:pathLst>
            </a:custGeom>
            <a:solidFill>
              <a:srgbClr val="0200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8180136" y="3112985"/>
              <a:ext cx="145840" cy="148740"/>
            </a:xfrm>
            <a:custGeom>
              <a:avLst/>
              <a:gdLst/>
              <a:ahLst/>
              <a:cxnLst/>
              <a:rect l="l" t="t" r="r" b="b"/>
              <a:pathLst>
                <a:path w="4878" h="4975" extrusionOk="0">
                  <a:moveTo>
                    <a:pt x="1137" y="1"/>
                  </a:moveTo>
                  <a:cubicBezTo>
                    <a:pt x="1117" y="1"/>
                    <a:pt x="1097" y="2"/>
                    <a:pt x="1077" y="4"/>
                  </a:cubicBezTo>
                  <a:cubicBezTo>
                    <a:pt x="855" y="4"/>
                    <a:pt x="697" y="130"/>
                    <a:pt x="665" y="194"/>
                  </a:cubicBezTo>
                  <a:cubicBezTo>
                    <a:pt x="158" y="637"/>
                    <a:pt x="0" y="1334"/>
                    <a:pt x="127" y="2094"/>
                  </a:cubicBezTo>
                  <a:cubicBezTo>
                    <a:pt x="1045" y="2157"/>
                    <a:pt x="1932" y="2664"/>
                    <a:pt x="2439" y="3456"/>
                  </a:cubicBezTo>
                  <a:cubicBezTo>
                    <a:pt x="2724" y="3899"/>
                    <a:pt x="2882" y="4437"/>
                    <a:pt x="2977" y="4944"/>
                  </a:cubicBezTo>
                  <a:cubicBezTo>
                    <a:pt x="3099" y="4964"/>
                    <a:pt x="3221" y="4974"/>
                    <a:pt x="3342" y="4974"/>
                  </a:cubicBezTo>
                  <a:cubicBezTo>
                    <a:pt x="3784" y="4974"/>
                    <a:pt x="4205" y="4838"/>
                    <a:pt x="4529" y="4564"/>
                  </a:cubicBezTo>
                  <a:cubicBezTo>
                    <a:pt x="4592" y="4501"/>
                    <a:pt x="4719" y="4374"/>
                    <a:pt x="4782" y="4152"/>
                  </a:cubicBezTo>
                  <a:cubicBezTo>
                    <a:pt x="4877" y="3551"/>
                    <a:pt x="4054" y="3202"/>
                    <a:pt x="3072" y="2094"/>
                  </a:cubicBezTo>
                  <a:cubicBezTo>
                    <a:pt x="2028" y="958"/>
                    <a:pt x="1758" y="1"/>
                    <a:pt x="1137" y="1"/>
                  </a:cubicBezTo>
                  <a:close/>
                </a:path>
              </a:pathLst>
            </a:custGeom>
            <a:solidFill>
              <a:srgbClr val="0200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8183903" y="3175564"/>
              <a:ext cx="84311" cy="85238"/>
            </a:xfrm>
            <a:custGeom>
              <a:avLst/>
              <a:gdLst/>
              <a:ahLst/>
              <a:cxnLst/>
              <a:rect l="l" t="t" r="r" b="b"/>
              <a:pathLst>
                <a:path w="2820" h="2851" extrusionOk="0">
                  <a:moveTo>
                    <a:pt x="1" y="1"/>
                  </a:moveTo>
                  <a:lnTo>
                    <a:pt x="1" y="1"/>
                  </a:lnTo>
                  <a:cubicBezTo>
                    <a:pt x="96" y="571"/>
                    <a:pt x="381" y="1172"/>
                    <a:pt x="856" y="1711"/>
                  </a:cubicBezTo>
                  <a:cubicBezTo>
                    <a:pt x="1426" y="2344"/>
                    <a:pt x="2154" y="2756"/>
                    <a:pt x="2819" y="2851"/>
                  </a:cubicBezTo>
                  <a:cubicBezTo>
                    <a:pt x="2724" y="2344"/>
                    <a:pt x="2598" y="1838"/>
                    <a:pt x="2313" y="1363"/>
                  </a:cubicBezTo>
                  <a:cubicBezTo>
                    <a:pt x="1806" y="571"/>
                    <a:pt x="919" y="64"/>
                    <a:pt x="1" y="1"/>
                  </a:cubicBezTo>
                  <a:close/>
                </a:path>
              </a:pathLst>
            </a:custGeom>
            <a:solidFill>
              <a:srgbClr val="FFA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28"/>
          <p:cNvGrpSpPr/>
          <p:nvPr/>
        </p:nvGrpSpPr>
        <p:grpSpPr>
          <a:xfrm>
            <a:off x="509255" y="499689"/>
            <a:ext cx="617381" cy="564099"/>
            <a:chOff x="3978427" y="-570278"/>
            <a:chExt cx="724371" cy="661855"/>
          </a:xfrm>
        </p:grpSpPr>
        <p:sp>
          <p:nvSpPr>
            <p:cNvPr id="253" name="Google Shape;253;p28"/>
            <p:cNvSpPr/>
            <p:nvPr/>
          </p:nvSpPr>
          <p:spPr>
            <a:xfrm>
              <a:off x="4204736" y="-570278"/>
              <a:ext cx="498062" cy="480991"/>
            </a:xfrm>
            <a:custGeom>
              <a:avLst/>
              <a:gdLst/>
              <a:ahLst/>
              <a:cxnLst/>
              <a:rect l="l" t="t" r="r" b="b"/>
              <a:pathLst>
                <a:path w="16659" h="16088" extrusionOk="0">
                  <a:moveTo>
                    <a:pt x="8393" y="0"/>
                  </a:moveTo>
                  <a:cubicBezTo>
                    <a:pt x="5891" y="0"/>
                    <a:pt x="3579" y="1140"/>
                    <a:pt x="2059" y="3104"/>
                  </a:cubicBezTo>
                  <a:cubicBezTo>
                    <a:pt x="508" y="5099"/>
                    <a:pt x="1" y="7664"/>
                    <a:pt x="634" y="10166"/>
                  </a:cubicBezTo>
                  <a:cubicBezTo>
                    <a:pt x="1268" y="12636"/>
                    <a:pt x="3928" y="15233"/>
                    <a:pt x="6430" y="15835"/>
                  </a:cubicBezTo>
                  <a:cubicBezTo>
                    <a:pt x="7095" y="15993"/>
                    <a:pt x="7728" y="16088"/>
                    <a:pt x="8393" y="16088"/>
                  </a:cubicBezTo>
                  <a:cubicBezTo>
                    <a:pt x="9723" y="16088"/>
                    <a:pt x="11053" y="15740"/>
                    <a:pt x="12193" y="15106"/>
                  </a:cubicBezTo>
                  <a:cubicBezTo>
                    <a:pt x="12268" y="15069"/>
                    <a:pt x="12342" y="15054"/>
                    <a:pt x="12410" y="15054"/>
                  </a:cubicBezTo>
                  <a:cubicBezTo>
                    <a:pt x="12458" y="15054"/>
                    <a:pt x="12502" y="15061"/>
                    <a:pt x="12542" y="15075"/>
                  </a:cubicBezTo>
                  <a:lnTo>
                    <a:pt x="15804" y="15930"/>
                  </a:lnTo>
                  <a:lnTo>
                    <a:pt x="15930" y="15961"/>
                  </a:lnTo>
                  <a:cubicBezTo>
                    <a:pt x="16120" y="15961"/>
                    <a:pt x="16247" y="15898"/>
                    <a:pt x="16342" y="15740"/>
                  </a:cubicBezTo>
                  <a:cubicBezTo>
                    <a:pt x="16437" y="15613"/>
                    <a:pt x="16469" y="15455"/>
                    <a:pt x="16437" y="15296"/>
                  </a:cubicBezTo>
                  <a:lnTo>
                    <a:pt x="15550" y="11971"/>
                  </a:lnTo>
                  <a:cubicBezTo>
                    <a:pt x="15519" y="11844"/>
                    <a:pt x="15519" y="11718"/>
                    <a:pt x="15582" y="11623"/>
                  </a:cubicBezTo>
                  <a:cubicBezTo>
                    <a:pt x="16437" y="9881"/>
                    <a:pt x="16659" y="7949"/>
                    <a:pt x="16184" y="5986"/>
                  </a:cubicBezTo>
                  <a:cubicBezTo>
                    <a:pt x="15487" y="3199"/>
                    <a:pt x="13334" y="1014"/>
                    <a:pt x="10578" y="285"/>
                  </a:cubicBezTo>
                  <a:cubicBezTo>
                    <a:pt x="9882" y="95"/>
                    <a:pt x="9122" y="0"/>
                    <a:pt x="8393" y="0"/>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3978427" y="-358201"/>
              <a:ext cx="465893" cy="449778"/>
            </a:xfrm>
            <a:custGeom>
              <a:avLst/>
              <a:gdLst/>
              <a:ahLst/>
              <a:cxnLst/>
              <a:rect l="l" t="t" r="r" b="b"/>
              <a:pathLst>
                <a:path w="15583" h="15044" extrusionOk="0">
                  <a:moveTo>
                    <a:pt x="7855" y="1299"/>
                  </a:moveTo>
                  <a:cubicBezTo>
                    <a:pt x="8425" y="1299"/>
                    <a:pt x="8995" y="1363"/>
                    <a:pt x="9597" y="1521"/>
                  </a:cubicBezTo>
                  <a:cubicBezTo>
                    <a:pt x="11719" y="2091"/>
                    <a:pt x="13365" y="3770"/>
                    <a:pt x="13872" y="5923"/>
                  </a:cubicBezTo>
                  <a:cubicBezTo>
                    <a:pt x="14252" y="7443"/>
                    <a:pt x="14094" y="8932"/>
                    <a:pt x="13429" y="10293"/>
                  </a:cubicBezTo>
                  <a:cubicBezTo>
                    <a:pt x="13239" y="10673"/>
                    <a:pt x="13207" y="11117"/>
                    <a:pt x="13302" y="11528"/>
                  </a:cubicBezTo>
                  <a:lnTo>
                    <a:pt x="13777" y="13302"/>
                  </a:lnTo>
                  <a:lnTo>
                    <a:pt x="13777" y="13302"/>
                  </a:lnTo>
                  <a:lnTo>
                    <a:pt x="12099" y="12859"/>
                  </a:lnTo>
                  <a:cubicBezTo>
                    <a:pt x="11957" y="12815"/>
                    <a:pt x="11809" y="12794"/>
                    <a:pt x="11657" y="12794"/>
                  </a:cubicBezTo>
                  <a:cubicBezTo>
                    <a:pt x="11368" y="12794"/>
                    <a:pt x="11071" y="12871"/>
                    <a:pt x="10800" y="13017"/>
                  </a:cubicBezTo>
                  <a:cubicBezTo>
                    <a:pt x="9897" y="13500"/>
                    <a:pt x="8909" y="13746"/>
                    <a:pt x="7894" y="13746"/>
                  </a:cubicBezTo>
                  <a:cubicBezTo>
                    <a:pt x="7379" y="13746"/>
                    <a:pt x="6857" y="13683"/>
                    <a:pt x="6335" y="13555"/>
                  </a:cubicBezTo>
                  <a:cubicBezTo>
                    <a:pt x="4435" y="13112"/>
                    <a:pt x="2344" y="11053"/>
                    <a:pt x="1869" y="9185"/>
                  </a:cubicBezTo>
                  <a:cubicBezTo>
                    <a:pt x="1363" y="7253"/>
                    <a:pt x="1743" y="5258"/>
                    <a:pt x="2946" y="3706"/>
                  </a:cubicBezTo>
                  <a:cubicBezTo>
                    <a:pt x="4118" y="2154"/>
                    <a:pt x="5923" y="1299"/>
                    <a:pt x="7855" y="1299"/>
                  </a:cubicBezTo>
                  <a:close/>
                  <a:moveTo>
                    <a:pt x="7855" y="1"/>
                  </a:moveTo>
                  <a:cubicBezTo>
                    <a:pt x="5543" y="1"/>
                    <a:pt x="3358" y="1046"/>
                    <a:pt x="1933" y="2915"/>
                  </a:cubicBezTo>
                  <a:cubicBezTo>
                    <a:pt x="476" y="4783"/>
                    <a:pt x="1" y="7190"/>
                    <a:pt x="603" y="9533"/>
                  </a:cubicBezTo>
                  <a:cubicBezTo>
                    <a:pt x="1204" y="11813"/>
                    <a:pt x="3675" y="14252"/>
                    <a:pt x="6018" y="14822"/>
                  </a:cubicBezTo>
                  <a:cubicBezTo>
                    <a:pt x="6620" y="14980"/>
                    <a:pt x="7253" y="15044"/>
                    <a:pt x="7855" y="15044"/>
                  </a:cubicBezTo>
                  <a:cubicBezTo>
                    <a:pt x="9090" y="15044"/>
                    <a:pt x="10325" y="14727"/>
                    <a:pt x="11434" y="14125"/>
                  </a:cubicBezTo>
                  <a:cubicBezTo>
                    <a:pt x="11489" y="14088"/>
                    <a:pt x="11556" y="14073"/>
                    <a:pt x="11620" y="14073"/>
                  </a:cubicBezTo>
                  <a:cubicBezTo>
                    <a:pt x="11666" y="14073"/>
                    <a:pt x="11711" y="14081"/>
                    <a:pt x="11750" y="14094"/>
                  </a:cubicBezTo>
                  <a:lnTo>
                    <a:pt x="14790" y="14917"/>
                  </a:lnTo>
                  <a:lnTo>
                    <a:pt x="14917" y="14917"/>
                  </a:lnTo>
                  <a:cubicBezTo>
                    <a:pt x="15075" y="14917"/>
                    <a:pt x="15202" y="14854"/>
                    <a:pt x="15297" y="14727"/>
                  </a:cubicBezTo>
                  <a:cubicBezTo>
                    <a:pt x="15392" y="14600"/>
                    <a:pt x="15424" y="14474"/>
                    <a:pt x="15392" y="14315"/>
                  </a:cubicBezTo>
                  <a:lnTo>
                    <a:pt x="14569" y="11180"/>
                  </a:lnTo>
                  <a:cubicBezTo>
                    <a:pt x="14537" y="11085"/>
                    <a:pt x="14537" y="10958"/>
                    <a:pt x="14600" y="10863"/>
                  </a:cubicBezTo>
                  <a:cubicBezTo>
                    <a:pt x="15392" y="9248"/>
                    <a:pt x="15582" y="7412"/>
                    <a:pt x="15139" y="5606"/>
                  </a:cubicBezTo>
                  <a:cubicBezTo>
                    <a:pt x="14474" y="3010"/>
                    <a:pt x="12479" y="951"/>
                    <a:pt x="9913" y="254"/>
                  </a:cubicBezTo>
                  <a:cubicBezTo>
                    <a:pt x="9248" y="96"/>
                    <a:pt x="8552" y="1"/>
                    <a:pt x="7855"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4082597" y="-165021"/>
              <a:ext cx="63472" cy="63472"/>
            </a:xfrm>
            <a:custGeom>
              <a:avLst/>
              <a:gdLst/>
              <a:ahLst/>
              <a:cxnLst/>
              <a:rect l="l" t="t" r="r" b="b"/>
              <a:pathLst>
                <a:path w="2123" h="2123" extrusionOk="0">
                  <a:moveTo>
                    <a:pt x="1046" y="0"/>
                  </a:moveTo>
                  <a:cubicBezTo>
                    <a:pt x="476" y="0"/>
                    <a:pt x="1" y="475"/>
                    <a:pt x="1" y="1046"/>
                  </a:cubicBezTo>
                  <a:cubicBezTo>
                    <a:pt x="1" y="1647"/>
                    <a:pt x="476" y="2122"/>
                    <a:pt x="1046" y="2122"/>
                  </a:cubicBezTo>
                  <a:cubicBezTo>
                    <a:pt x="1647" y="2122"/>
                    <a:pt x="2122" y="1647"/>
                    <a:pt x="2122" y="1046"/>
                  </a:cubicBezTo>
                  <a:cubicBezTo>
                    <a:pt x="2122" y="475"/>
                    <a:pt x="1647" y="0"/>
                    <a:pt x="1046"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4182012" y="-165021"/>
              <a:ext cx="63472" cy="63472"/>
            </a:xfrm>
            <a:custGeom>
              <a:avLst/>
              <a:gdLst/>
              <a:ahLst/>
              <a:cxnLst/>
              <a:rect l="l" t="t" r="r" b="b"/>
              <a:pathLst>
                <a:path w="2123" h="2123" extrusionOk="0">
                  <a:moveTo>
                    <a:pt x="1078" y="0"/>
                  </a:moveTo>
                  <a:cubicBezTo>
                    <a:pt x="476" y="0"/>
                    <a:pt x="1" y="475"/>
                    <a:pt x="1" y="1046"/>
                  </a:cubicBezTo>
                  <a:cubicBezTo>
                    <a:pt x="1" y="1647"/>
                    <a:pt x="476" y="2122"/>
                    <a:pt x="1078" y="2122"/>
                  </a:cubicBezTo>
                  <a:cubicBezTo>
                    <a:pt x="1648" y="2122"/>
                    <a:pt x="2123" y="1647"/>
                    <a:pt x="2123" y="1046"/>
                  </a:cubicBezTo>
                  <a:cubicBezTo>
                    <a:pt x="2123" y="475"/>
                    <a:pt x="1648" y="0"/>
                    <a:pt x="1078"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4282385" y="-165021"/>
              <a:ext cx="62516" cy="63472"/>
            </a:xfrm>
            <a:custGeom>
              <a:avLst/>
              <a:gdLst/>
              <a:ahLst/>
              <a:cxnLst/>
              <a:rect l="l" t="t" r="r" b="b"/>
              <a:pathLst>
                <a:path w="2091" h="2123" extrusionOk="0">
                  <a:moveTo>
                    <a:pt x="1046" y="0"/>
                  </a:moveTo>
                  <a:cubicBezTo>
                    <a:pt x="476" y="0"/>
                    <a:pt x="1" y="475"/>
                    <a:pt x="1" y="1046"/>
                  </a:cubicBezTo>
                  <a:cubicBezTo>
                    <a:pt x="1" y="1647"/>
                    <a:pt x="476" y="2122"/>
                    <a:pt x="1046" y="2122"/>
                  </a:cubicBezTo>
                  <a:cubicBezTo>
                    <a:pt x="1648" y="2122"/>
                    <a:pt x="2091" y="1647"/>
                    <a:pt x="2091" y="1046"/>
                  </a:cubicBezTo>
                  <a:cubicBezTo>
                    <a:pt x="2091" y="475"/>
                    <a:pt x="1648" y="0"/>
                    <a:pt x="1046"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28"/>
          <p:cNvGrpSpPr/>
          <p:nvPr/>
        </p:nvGrpSpPr>
        <p:grpSpPr>
          <a:xfrm>
            <a:off x="8275311" y="492876"/>
            <a:ext cx="617353" cy="1117359"/>
            <a:chOff x="6702986" y="3501"/>
            <a:chExt cx="617353" cy="1117359"/>
          </a:xfrm>
        </p:grpSpPr>
        <p:sp>
          <p:nvSpPr>
            <p:cNvPr id="259" name="Google Shape;259;p28"/>
            <p:cNvSpPr/>
            <p:nvPr/>
          </p:nvSpPr>
          <p:spPr>
            <a:xfrm>
              <a:off x="6749390" y="3501"/>
              <a:ext cx="524552" cy="483861"/>
            </a:xfrm>
            <a:custGeom>
              <a:avLst/>
              <a:gdLst/>
              <a:ahLst/>
              <a:cxnLst/>
              <a:rect l="l" t="t" r="r" b="b"/>
              <a:pathLst>
                <a:path w="17545" h="16184" extrusionOk="0">
                  <a:moveTo>
                    <a:pt x="2280" y="1"/>
                  </a:moveTo>
                  <a:cubicBezTo>
                    <a:pt x="1013" y="1"/>
                    <a:pt x="0" y="1046"/>
                    <a:pt x="0" y="2313"/>
                  </a:cubicBezTo>
                  <a:lnTo>
                    <a:pt x="0" y="11623"/>
                  </a:lnTo>
                  <a:cubicBezTo>
                    <a:pt x="0" y="12890"/>
                    <a:pt x="1013" y="13904"/>
                    <a:pt x="2280" y="13904"/>
                  </a:cubicBezTo>
                  <a:lnTo>
                    <a:pt x="6841" y="13904"/>
                  </a:lnTo>
                  <a:cubicBezTo>
                    <a:pt x="7062" y="13904"/>
                    <a:pt x="7284" y="14030"/>
                    <a:pt x="7411" y="14252"/>
                  </a:cubicBezTo>
                  <a:lnTo>
                    <a:pt x="8424" y="15994"/>
                  </a:lnTo>
                  <a:cubicBezTo>
                    <a:pt x="8503" y="16120"/>
                    <a:pt x="8638" y="16184"/>
                    <a:pt x="8772" y="16184"/>
                  </a:cubicBezTo>
                  <a:cubicBezTo>
                    <a:pt x="8907" y="16184"/>
                    <a:pt x="9042" y="16120"/>
                    <a:pt x="9121" y="15994"/>
                  </a:cubicBezTo>
                  <a:lnTo>
                    <a:pt x="10134" y="14252"/>
                  </a:lnTo>
                  <a:cubicBezTo>
                    <a:pt x="10261" y="14030"/>
                    <a:pt x="10483" y="13904"/>
                    <a:pt x="10704" y="13904"/>
                  </a:cubicBezTo>
                  <a:lnTo>
                    <a:pt x="15265" y="13904"/>
                  </a:lnTo>
                  <a:cubicBezTo>
                    <a:pt x="16531" y="13904"/>
                    <a:pt x="17545" y="12890"/>
                    <a:pt x="17545" y="11623"/>
                  </a:cubicBezTo>
                  <a:lnTo>
                    <a:pt x="17545" y="2281"/>
                  </a:lnTo>
                  <a:cubicBezTo>
                    <a:pt x="17545" y="1014"/>
                    <a:pt x="16531" y="1"/>
                    <a:pt x="15265" y="1"/>
                  </a:cubicBezTo>
                  <a:close/>
                </a:path>
              </a:pathLst>
            </a:custGeom>
            <a:solidFill>
              <a:srgbClr val="003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6889528" y="124714"/>
              <a:ext cx="247133" cy="205486"/>
            </a:xfrm>
            <a:custGeom>
              <a:avLst/>
              <a:gdLst/>
              <a:ahLst/>
              <a:cxnLst/>
              <a:rect l="l" t="t" r="r" b="b"/>
              <a:pathLst>
                <a:path w="8266" h="6873" extrusionOk="0">
                  <a:moveTo>
                    <a:pt x="2502" y="1"/>
                  </a:moveTo>
                  <a:cubicBezTo>
                    <a:pt x="2122" y="1"/>
                    <a:pt x="1742" y="127"/>
                    <a:pt x="1394" y="349"/>
                  </a:cubicBezTo>
                  <a:cubicBezTo>
                    <a:pt x="348" y="1014"/>
                    <a:pt x="0" y="2502"/>
                    <a:pt x="602" y="3674"/>
                  </a:cubicBezTo>
                  <a:cubicBezTo>
                    <a:pt x="1077" y="4593"/>
                    <a:pt x="2977" y="6144"/>
                    <a:pt x="3769" y="6778"/>
                  </a:cubicBezTo>
                  <a:cubicBezTo>
                    <a:pt x="3895" y="6841"/>
                    <a:pt x="3990" y="6873"/>
                    <a:pt x="4117" y="6873"/>
                  </a:cubicBezTo>
                  <a:cubicBezTo>
                    <a:pt x="4244" y="6873"/>
                    <a:pt x="4370" y="6841"/>
                    <a:pt x="4465" y="6778"/>
                  </a:cubicBezTo>
                  <a:cubicBezTo>
                    <a:pt x="5257" y="6144"/>
                    <a:pt x="7189" y="4593"/>
                    <a:pt x="7664" y="3674"/>
                  </a:cubicBezTo>
                  <a:cubicBezTo>
                    <a:pt x="8266" y="2502"/>
                    <a:pt x="7917" y="1014"/>
                    <a:pt x="6841" y="349"/>
                  </a:cubicBezTo>
                  <a:cubicBezTo>
                    <a:pt x="6524" y="127"/>
                    <a:pt x="6144" y="1"/>
                    <a:pt x="5732" y="1"/>
                  </a:cubicBezTo>
                  <a:cubicBezTo>
                    <a:pt x="5130" y="1"/>
                    <a:pt x="4529" y="286"/>
                    <a:pt x="4117" y="792"/>
                  </a:cubicBezTo>
                  <a:cubicBezTo>
                    <a:pt x="3705" y="286"/>
                    <a:pt x="3135" y="1"/>
                    <a:pt x="25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6702986" y="559571"/>
              <a:ext cx="617353" cy="561027"/>
            </a:xfrm>
            <a:custGeom>
              <a:avLst/>
              <a:gdLst/>
              <a:ahLst/>
              <a:cxnLst/>
              <a:rect l="l" t="t" r="r" b="b"/>
              <a:pathLst>
                <a:path w="20649" h="18765" extrusionOk="0">
                  <a:moveTo>
                    <a:pt x="10318" y="0"/>
                  </a:moveTo>
                  <a:cubicBezTo>
                    <a:pt x="6062" y="0"/>
                    <a:pt x="2210" y="2923"/>
                    <a:pt x="1204" y="7245"/>
                  </a:cubicBezTo>
                  <a:cubicBezTo>
                    <a:pt x="0" y="12312"/>
                    <a:pt x="3136" y="17347"/>
                    <a:pt x="8203" y="18519"/>
                  </a:cubicBezTo>
                  <a:cubicBezTo>
                    <a:pt x="8916" y="18685"/>
                    <a:pt x="9629" y="18764"/>
                    <a:pt x="10331" y="18764"/>
                  </a:cubicBezTo>
                  <a:cubicBezTo>
                    <a:pt x="14587" y="18764"/>
                    <a:pt x="18444" y="15842"/>
                    <a:pt x="19477" y="11520"/>
                  </a:cubicBezTo>
                  <a:cubicBezTo>
                    <a:pt x="20649" y="6485"/>
                    <a:pt x="17513" y="1418"/>
                    <a:pt x="12446" y="246"/>
                  </a:cubicBezTo>
                  <a:cubicBezTo>
                    <a:pt x="11733" y="80"/>
                    <a:pt x="11020" y="0"/>
                    <a:pt x="1031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6878167" y="643439"/>
              <a:ext cx="267015" cy="237835"/>
            </a:xfrm>
            <a:custGeom>
              <a:avLst/>
              <a:gdLst/>
              <a:ahLst/>
              <a:cxnLst/>
              <a:rect l="l" t="t" r="r" b="b"/>
              <a:pathLst>
                <a:path w="8931" h="7955" extrusionOk="0">
                  <a:moveTo>
                    <a:pt x="4470" y="0"/>
                  </a:moveTo>
                  <a:cubicBezTo>
                    <a:pt x="3302" y="0"/>
                    <a:pt x="2144" y="512"/>
                    <a:pt x="1362" y="1495"/>
                  </a:cubicBezTo>
                  <a:cubicBezTo>
                    <a:pt x="0" y="3205"/>
                    <a:pt x="285" y="5707"/>
                    <a:pt x="1995" y="7068"/>
                  </a:cubicBezTo>
                  <a:cubicBezTo>
                    <a:pt x="2729" y="7666"/>
                    <a:pt x="3608" y="7955"/>
                    <a:pt x="4481" y="7955"/>
                  </a:cubicBezTo>
                  <a:cubicBezTo>
                    <a:pt x="5642" y="7955"/>
                    <a:pt x="6791" y="7443"/>
                    <a:pt x="7569" y="6467"/>
                  </a:cubicBezTo>
                  <a:cubicBezTo>
                    <a:pt x="8931" y="4725"/>
                    <a:pt x="8646" y="2255"/>
                    <a:pt x="6936" y="861"/>
                  </a:cubicBezTo>
                  <a:cubicBezTo>
                    <a:pt x="6208" y="282"/>
                    <a:pt x="5336" y="0"/>
                    <a:pt x="4470" y="0"/>
                  </a:cubicBezTo>
                  <a:close/>
                </a:path>
              </a:pathLst>
            </a:custGeom>
            <a:solidFill>
              <a:srgbClr val="003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6869645" y="914418"/>
              <a:ext cx="285013" cy="206442"/>
            </a:xfrm>
            <a:custGeom>
              <a:avLst/>
              <a:gdLst/>
              <a:ahLst/>
              <a:cxnLst/>
              <a:rect l="l" t="t" r="r" b="b"/>
              <a:pathLst>
                <a:path w="9533" h="6905" extrusionOk="0">
                  <a:moveTo>
                    <a:pt x="4149" y="0"/>
                  </a:moveTo>
                  <a:cubicBezTo>
                    <a:pt x="1837" y="0"/>
                    <a:pt x="0" y="1869"/>
                    <a:pt x="0" y="4181"/>
                  </a:cubicBezTo>
                  <a:lnTo>
                    <a:pt x="0" y="5606"/>
                  </a:lnTo>
                  <a:cubicBezTo>
                    <a:pt x="1393" y="6429"/>
                    <a:pt x="3009" y="6904"/>
                    <a:pt x="4750" y="6904"/>
                  </a:cubicBezTo>
                  <a:cubicBezTo>
                    <a:pt x="6492" y="6904"/>
                    <a:pt x="8139" y="6429"/>
                    <a:pt x="9532" y="5606"/>
                  </a:cubicBezTo>
                  <a:lnTo>
                    <a:pt x="9532" y="4181"/>
                  </a:lnTo>
                  <a:cubicBezTo>
                    <a:pt x="9532" y="1869"/>
                    <a:pt x="7664" y="0"/>
                    <a:pt x="5384" y="0"/>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6914136" y="697587"/>
              <a:ext cx="196008" cy="216847"/>
            </a:xfrm>
            <a:custGeom>
              <a:avLst/>
              <a:gdLst/>
              <a:ahLst/>
              <a:cxnLst/>
              <a:rect l="l" t="t" r="r" b="b"/>
              <a:pathLst>
                <a:path w="6556" h="7253" extrusionOk="0">
                  <a:moveTo>
                    <a:pt x="5574" y="0"/>
                  </a:moveTo>
                  <a:cubicBezTo>
                    <a:pt x="4677" y="391"/>
                    <a:pt x="3868" y="521"/>
                    <a:pt x="3187" y="521"/>
                  </a:cubicBezTo>
                  <a:cubicBezTo>
                    <a:pt x="1827" y="521"/>
                    <a:pt x="982" y="0"/>
                    <a:pt x="982" y="0"/>
                  </a:cubicBezTo>
                  <a:lnTo>
                    <a:pt x="982" y="0"/>
                  </a:lnTo>
                  <a:cubicBezTo>
                    <a:pt x="1267" y="792"/>
                    <a:pt x="1331" y="2122"/>
                    <a:pt x="95" y="3959"/>
                  </a:cubicBezTo>
                  <a:lnTo>
                    <a:pt x="0" y="3959"/>
                  </a:lnTo>
                  <a:cubicBezTo>
                    <a:pt x="0" y="5764"/>
                    <a:pt x="1457" y="7252"/>
                    <a:pt x="3262" y="7252"/>
                  </a:cubicBezTo>
                  <a:cubicBezTo>
                    <a:pt x="5099" y="7252"/>
                    <a:pt x="6556" y="5764"/>
                    <a:pt x="6556" y="3959"/>
                  </a:cubicBezTo>
                  <a:lnTo>
                    <a:pt x="6461" y="3959"/>
                  </a:lnTo>
                  <a:cubicBezTo>
                    <a:pt x="5194" y="2122"/>
                    <a:pt x="5289" y="792"/>
                    <a:pt x="5574" y="0"/>
                  </a:cubicBezTo>
                  <a:close/>
                </a:path>
              </a:pathLst>
            </a:custGeom>
            <a:solidFill>
              <a:srgbClr val="F4B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6973785" y="861377"/>
              <a:ext cx="76717" cy="122191"/>
            </a:xfrm>
            <a:custGeom>
              <a:avLst/>
              <a:gdLst/>
              <a:ahLst/>
              <a:cxnLst/>
              <a:rect l="l" t="t" r="r" b="b"/>
              <a:pathLst>
                <a:path w="2566" h="4087" extrusionOk="0">
                  <a:moveTo>
                    <a:pt x="1" y="1"/>
                  </a:moveTo>
                  <a:lnTo>
                    <a:pt x="1" y="2820"/>
                  </a:lnTo>
                  <a:cubicBezTo>
                    <a:pt x="1" y="3516"/>
                    <a:pt x="571" y="4086"/>
                    <a:pt x="1267" y="4086"/>
                  </a:cubicBezTo>
                  <a:cubicBezTo>
                    <a:pt x="1996" y="4086"/>
                    <a:pt x="2566" y="3516"/>
                    <a:pt x="2566" y="2820"/>
                  </a:cubicBezTo>
                  <a:lnTo>
                    <a:pt x="2566" y="1"/>
                  </a:lnTo>
                  <a:close/>
                </a:path>
              </a:pathLst>
            </a:custGeom>
            <a:solidFill>
              <a:srgbClr val="F4B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6979466" y="847174"/>
              <a:ext cx="64429" cy="29389"/>
            </a:xfrm>
            <a:custGeom>
              <a:avLst/>
              <a:gdLst/>
              <a:ahLst/>
              <a:cxnLst/>
              <a:rect l="l" t="t" r="r" b="b"/>
              <a:pathLst>
                <a:path w="2155" h="983" extrusionOk="0">
                  <a:moveTo>
                    <a:pt x="1" y="1"/>
                  </a:moveTo>
                  <a:cubicBezTo>
                    <a:pt x="64" y="571"/>
                    <a:pt x="507" y="983"/>
                    <a:pt x="1077" y="983"/>
                  </a:cubicBezTo>
                  <a:cubicBezTo>
                    <a:pt x="1647" y="983"/>
                    <a:pt x="2122" y="571"/>
                    <a:pt x="21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6883847" y="780917"/>
              <a:ext cx="57762" cy="56835"/>
            </a:xfrm>
            <a:custGeom>
              <a:avLst/>
              <a:gdLst/>
              <a:ahLst/>
              <a:cxnLst/>
              <a:rect l="l" t="t" r="r" b="b"/>
              <a:pathLst>
                <a:path w="1932" h="1901" extrusionOk="0">
                  <a:moveTo>
                    <a:pt x="982" y="0"/>
                  </a:moveTo>
                  <a:cubicBezTo>
                    <a:pt x="443" y="0"/>
                    <a:pt x="0" y="412"/>
                    <a:pt x="0" y="950"/>
                  </a:cubicBezTo>
                  <a:cubicBezTo>
                    <a:pt x="0" y="1489"/>
                    <a:pt x="443" y="1900"/>
                    <a:pt x="982" y="1900"/>
                  </a:cubicBezTo>
                  <a:cubicBezTo>
                    <a:pt x="1489" y="1900"/>
                    <a:pt x="1932" y="1489"/>
                    <a:pt x="1932" y="950"/>
                  </a:cubicBezTo>
                  <a:cubicBezTo>
                    <a:pt x="1932" y="412"/>
                    <a:pt x="1489" y="0"/>
                    <a:pt x="982" y="0"/>
                  </a:cubicBezTo>
                  <a:close/>
                </a:path>
              </a:pathLst>
            </a:custGeom>
            <a:solidFill>
              <a:srgbClr val="F4B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7082678" y="780917"/>
              <a:ext cx="56835" cy="56835"/>
            </a:xfrm>
            <a:custGeom>
              <a:avLst/>
              <a:gdLst/>
              <a:ahLst/>
              <a:cxnLst/>
              <a:rect l="l" t="t" r="r" b="b"/>
              <a:pathLst>
                <a:path w="1901" h="1901" extrusionOk="0">
                  <a:moveTo>
                    <a:pt x="951" y="0"/>
                  </a:moveTo>
                  <a:cubicBezTo>
                    <a:pt x="412" y="0"/>
                    <a:pt x="1" y="412"/>
                    <a:pt x="1" y="950"/>
                  </a:cubicBezTo>
                  <a:cubicBezTo>
                    <a:pt x="1" y="1489"/>
                    <a:pt x="412" y="1900"/>
                    <a:pt x="951" y="1900"/>
                  </a:cubicBezTo>
                  <a:cubicBezTo>
                    <a:pt x="1489" y="1900"/>
                    <a:pt x="1901" y="1489"/>
                    <a:pt x="1901" y="950"/>
                  </a:cubicBezTo>
                  <a:cubicBezTo>
                    <a:pt x="1901" y="412"/>
                    <a:pt x="1489" y="0"/>
                    <a:pt x="951" y="0"/>
                  </a:cubicBezTo>
                  <a:close/>
                </a:path>
              </a:pathLst>
            </a:custGeom>
            <a:solidFill>
              <a:srgbClr val="F4B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28"/>
          <p:cNvGrpSpPr/>
          <p:nvPr/>
        </p:nvGrpSpPr>
        <p:grpSpPr>
          <a:xfrm>
            <a:off x="4914011" y="4548323"/>
            <a:ext cx="322893" cy="282173"/>
            <a:chOff x="1472386" y="3045861"/>
            <a:chExt cx="322893" cy="282173"/>
          </a:xfrm>
        </p:grpSpPr>
        <p:sp>
          <p:nvSpPr>
            <p:cNvPr id="270" name="Google Shape;270;p28"/>
            <p:cNvSpPr/>
            <p:nvPr/>
          </p:nvSpPr>
          <p:spPr>
            <a:xfrm>
              <a:off x="1472386" y="3045861"/>
              <a:ext cx="322893" cy="282173"/>
            </a:xfrm>
            <a:custGeom>
              <a:avLst/>
              <a:gdLst/>
              <a:ahLst/>
              <a:cxnLst/>
              <a:rect l="l" t="t" r="r" b="b"/>
              <a:pathLst>
                <a:path w="10800" h="9438" extrusionOk="0">
                  <a:moveTo>
                    <a:pt x="4592" y="0"/>
                  </a:moveTo>
                  <a:cubicBezTo>
                    <a:pt x="4244" y="0"/>
                    <a:pt x="3927" y="127"/>
                    <a:pt x="3674" y="380"/>
                  </a:cubicBezTo>
                  <a:lnTo>
                    <a:pt x="3199" y="855"/>
                  </a:lnTo>
                  <a:cubicBezTo>
                    <a:pt x="2882" y="1172"/>
                    <a:pt x="2439" y="1362"/>
                    <a:pt x="1995" y="1362"/>
                  </a:cubicBezTo>
                  <a:lnTo>
                    <a:pt x="1805" y="1362"/>
                  </a:lnTo>
                  <a:cubicBezTo>
                    <a:pt x="792" y="1362"/>
                    <a:pt x="0" y="2154"/>
                    <a:pt x="0" y="3135"/>
                  </a:cubicBezTo>
                  <a:lnTo>
                    <a:pt x="0" y="7632"/>
                  </a:lnTo>
                  <a:cubicBezTo>
                    <a:pt x="0" y="8646"/>
                    <a:pt x="792" y="9437"/>
                    <a:pt x="1805" y="9437"/>
                  </a:cubicBezTo>
                  <a:lnTo>
                    <a:pt x="8994" y="9437"/>
                  </a:lnTo>
                  <a:cubicBezTo>
                    <a:pt x="10008" y="9437"/>
                    <a:pt x="10799" y="8646"/>
                    <a:pt x="10799" y="7632"/>
                  </a:cubicBezTo>
                  <a:lnTo>
                    <a:pt x="10799" y="3135"/>
                  </a:lnTo>
                  <a:cubicBezTo>
                    <a:pt x="10799" y="2154"/>
                    <a:pt x="10008" y="1362"/>
                    <a:pt x="8994" y="1362"/>
                  </a:cubicBezTo>
                  <a:lnTo>
                    <a:pt x="8804" y="1362"/>
                  </a:lnTo>
                  <a:cubicBezTo>
                    <a:pt x="8361" y="1362"/>
                    <a:pt x="7918" y="1172"/>
                    <a:pt x="7601" y="855"/>
                  </a:cubicBezTo>
                  <a:lnTo>
                    <a:pt x="7126" y="380"/>
                  </a:lnTo>
                  <a:cubicBezTo>
                    <a:pt x="6873" y="127"/>
                    <a:pt x="6556" y="0"/>
                    <a:pt x="6239" y="0"/>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1552876" y="3119712"/>
              <a:ext cx="161925" cy="160968"/>
            </a:xfrm>
            <a:custGeom>
              <a:avLst/>
              <a:gdLst/>
              <a:ahLst/>
              <a:cxnLst/>
              <a:rect l="l" t="t" r="r" b="b"/>
              <a:pathLst>
                <a:path w="5416" h="5384" extrusionOk="0">
                  <a:moveTo>
                    <a:pt x="2724" y="729"/>
                  </a:moveTo>
                  <a:cubicBezTo>
                    <a:pt x="3801" y="729"/>
                    <a:pt x="4656" y="1615"/>
                    <a:pt x="4656" y="2692"/>
                  </a:cubicBezTo>
                  <a:cubicBezTo>
                    <a:pt x="4656" y="3801"/>
                    <a:pt x="3801" y="4656"/>
                    <a:pt x="2724" y="4656"/>
                  </a:cubicBezTo>
                  <a:cubicBezTo>
                    <a:pt x="1615" y="4656"/>
                    <a:pt x="760" y="3769"/>
                    <a:pt x="760" y="2692"/>
                  </a:cubicBezTo>
                  <a:cubicBezTo>
                    <a:pt x="760" y="1615"/>
                    <a:pt x="1615" y="729"/>
                    <a:pt x="2724" y="729"/>
                  </a:cubicBezTo>
                  <a:close/>
                  <a:moveTo>
                    <a:pt x="2724" y="0"/>
                  </a:moveTo>
                  <a:cubicBezTo>
                    <a:pt x="1204" y="0"/>
                    <a:pt x="0" y="1204"/>
                    <a:pt x="0" y="2692"/>
                  </a:cubicBezTo>
                  <a:cubicBezTo>
                    <a:pt x="0" y="4181"/>
                    <a:pt x="1204" y="5384"/>
                    <a:pt x="2724" y="5384"/>
                  </a:cubicBezTo>
                  <a:cubicBezTo>
                    <a:pt x="4212" y="5384"/>
                    <a:pt x="5416" y="4181"/>
                    <a:pt x="5416" y="2692"/>
                  </a:cubicBezTo>
                  <a:cubicBezTo>
                    <a:pt x="5416" y="1204"/>
                    <a:pt x="4212" y="0"/>
                    <a:pt x="27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28"/>
          <p:cNvSpPr/>
          <p:nvPr/>
        </p:nvSpPr>
        <p:spPr>
          <a:xfrm>
            <a:off x="4489175" y="3983268"/>
            <a:ext cx="103206" cy="103236"/>
          </a:xfrm>
          <a:custGeom>
            <a:avLst/>
            <a:gdLst/>
            <a:ahLst/>
            <a:cxnLst/>
            <a:rect l="l" t="t" r="r" b="b"/>
            <a:pathLst>
              <a:path w="3452" h="3453" extrusionOk="0">
                <a:moveTo>
                  <a:pt x="1742" y="697"/>
                </a:moveTo>
                <a:cubicBezTo>
                  <a:pt x="2312" y="697"/>
                  <a:pt x="2755" y="1172"/>
                  <a:pt x="2755" y="1742"/>
                </a:cubicBezTo>
                <a:cubicBezTo>
                  <a:pt x="2755" y="2312"/>
                  <a:pt x="2312" y="2787"/>
                  <a:pt x="1742" y="2787"/>
                </a:cubicBezTo>
                <a:cubicBezTo>
                  <a:pt x="1140" y="2787"/>
                  <a:pt x="697" y="2312"/>
                  <a:pt x="697" y="1742"/>
                </a:cubicBezTo>
                <a:cubicBezTo>
                  <a:pt x="697" y="1172"/>
                  <a:pt x="1140" y="697"/>
                  <a:pt x="1742" y="697"/>
                </a:cubicBezTo>
                <a:close/>
                <a:moveTo>
                  <a:pt x="1742" y="0"/>
                </a:moveTo>
                <a:cubicBezTo>
                  <a:pt x="792" y="0"/>
                  <a:pt x="0" y="792"/>
                  <a:pt x="0" y="1742"/>
                </a:cubicBezTo>
                <a:cubicBezTo>
                  <a:pt x="0" y="2692"/>
                  <a:pt x="792" y="3452"/>
                  <a:pt x="1742" y="3452"/>
                </a:cubicBezTo>
                <a:cubicBezTo>
                  <a:pt x="2692" y="3452"/>
                  <a:pt x="3452" y="2692"/>
                  <a:pt x="3452" y="1742"/>
                </a:cubicBezTo>
                <a:cubicBezTo>
                  <a:pt x="3452"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8368562" y="3887620"/>
            <a:ext cx="102279" cy="103236"/>
          </a:xfrm>
          <a:custGeom>
            <a:avLst/>
            <a:gdLst/>
            <a:ahLst/>
            <a:cxnLst/>
            <a:rect l="l" t="t" r="r" b="b"/>
            <a:pathLst>
              <a:path w="3421" h="3453" extrusionOk="0">
                <a:moveTo>
                  <a:pt x="1710" y="697"/>
                </a:moveTo>
                <a:cubicBezTo>
                  <a:pt x="2280" y="697"/>
                  <a:pt x="2755" y="1172"/>
                  <a:pt x="2755" y="1743"/>
                </a:cubicBezTo>
                <a:cubicBezTo>
                  <a:pt x="2755" y="2313"/>
                  <a:pt x="2280" y="2788"/>
                  <a:pt x="1710" y="2788"/>
                </a:cubicBezTo>
                <a:cubicBezTo>
                  <a:pt x="1140" y="2788"/>
                  <a:pt x="665" y="2313"/>
                  <a:pt x="665" y="1743"/>
                </a:cubicBezTo>
                <a:cubicBezTo>
                  <a:pt x="665" y="1172"/>
                  <a:pt x="1140" y="697"/>
                  <a:pt x="1710" y="697"/>
                </a:cubicBezTo>
                <a:close/>
                <a:moveTo>
                  <a:pt x="1710" y="1"/>
                </a:moveTo>
                <a:cubicBezTo>
                  <a:pt x="760" y="1"/>
                  <a:pt x="0" y="792"/>
                  <a:pt x="0" y="1743"/>
                </a:cubicBezTo>
                <a:cubicBezTo>
                  <a:pt x="0" y="2693"/>
                  <a:pt x="760" y="3453"/>
                  <a:pt x="1710" y="3453"/>
                </a:cubicBezTo>
                <a:cubicBezTo>
                  <a:pt x="2660" y="3453"/>
                  <a:pt x="3420" y="2693"/>
                  <a:pt x="3420" y="1743"/>
                </a:cubicBezTo>
                <a:cubicBezTo>
                  <a:pt x="3420" y="792"/>
                  <a:pt x="2660" y="1"/>
                  <a:pt x="17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3847658" y="4389730"/>
            <a:ext cx="103236" cy="103206"/>
          </a:xfrm>
          <a:custGeom>
            <a:avLst/>
            <a:gdLst/>
            <a:ahLst/>
            <a:cxnLst/>
            <a:rect l="l" t="t" r="r" b="b"/>
            <a:pathLst>
              <a:path w="3453" h="3452" extrusionOk="0">
                <a:moveTo>
                  <a:pt x="1742" y="665"/>
                </a:moveTo>
                <a:cubicBezTo>
                  <a:pt x="2312" y="665"/>
                  <a:pt x="2756" y="1140"/>
                  <a:pt x="2756" y="1710"/>
                </a:cubicBezTo>
                <a:cubicBezTo>
                  <a:pt x="2756" y="2280"/>
                  <a:pt x="2312" y="2755"/>
                  <a:pt x="1742" y="2755"/>
                </a:cubicBezTo>
                <a:cubicBezTo>
                  <a:pt x="1141" y="2755"/>
                  <a:pt x="697" y="2280"/>
                  <a:pt x="697" y="1710"/>
                </a:cubicBezTo>
                <a:cubicBezTo>
                  <a:pt x="697" y="1140"/>
                  <a:pt x="1141" y="665"/>
                  <a:pt x="1742" y="665"/>
                </a:cubicBezTo>
                <a:close/>
                <a:moveTo>
                  <a:pt x="1742" y="0"/>
                </a:moveTo>
                <a:cubicBezTo>
                  <a:pt x="792" y="0"/>
                  <a:pt x="1" y="760"/>
                  <a:pt x="1" y="1710"/>
                </a:cubicBezTo>
                <a:cubicBezTo>
                  <a:pt x="1" y="2660"/>
                  <a:pt x="792" y="3452"/>
                  <a:pt x="1742" y="3452"/>
                </a:cubicBezTo>
                <a:cubicBezTo>
                  <a:pt x="2692" y="3452"/>
                  <a:pt x="3453" y="2660"/>
                  <a:pt x="3453" y="1710"/>
                </a:cubicBezTo>
                <a:cubicBezTo>
                  <a:pt x="3453" y="760"/>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8624730" y="2921799"/>
            <a:ext cx="103206" cy="103236"/>
          </a:xfrm>
          <a:custGeom>
            <a:avLst/>
            <a:gdLst/>
            <a:ahLst/>
            <a:cxnLst/>
            <a:rect l="l" t="t" r="r" b="b"/>
            <a:pathLst>
              <a:path w="3452" h="3453" extrusionOk="0">
                <a:moveTo>
                  <a:pt x="1742" y="697"/>
                </a:moveTo>
                <a:cubicBezTo>
                  <a:pt x="2312" y="697"/>
                  <a:pt x="2787" y="1172"/>
                  <a:pt x="2787" y="1742"/>
                </a:cubicBezTo>
                <a:cubicBezTo>
                  <a:pt x="2787" y="2312"/>
                  <a:pt x="2312" y="2787"/>
                  <a:pt x="1742" y="2787"/>
                </a:cubicBezTo>
                <a:cubicBezTo>
                  <a:pt x="1172" y="2787"/>
                  <a:pt x="697" y="2312"/>
                  <a:pt x="697" y="1742"/>
                </a:cubicBezTo>
                <a:cubicBezTo>
                  <a:pt x="697" y="1172"/>
                  <a:pt x="1172" y="697"/>
                  <a:pt x="1742" y="697"/>
                </a:cubicBezTo>
                <a:close/>
                <a:moveTo>
                  <a:pt x="1742" y="1"/>
                </a:moveTo>
                <a:cubicBezTo>
                  <a:pt x="792" y="1"/>
                  <a:pt x="0" y="792"/>
                  <a:pt x="0" y="1742"/>
                </a:cubicBezTo>
                <a:cubicBezTo>
                  <a:pt x="0" y="2692"/>
                  <a:pt x="792" y="3452"/>
                  <a:pt x="1742" y="3452"/>
                </a:cubicBezTo>
                <a:cubicBezTo>
                  <a:pt x="2692" y="3452"/>
                  <a:pt x="3452" y="2692"/>
                  <a:pt x="3452" y="1742"/>
                </a:cubicBezTo>
                <a:cubicBezTo>
                  <a:pt x="3452" y="792"/>
                  <a:pt x="2692"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1401987" y="4673795"/>
            <a:ext cx="103236" cy="103236"/>
          </a:xfrm>
          <a:custGeom>
            <a:avLst/>
            <a:gdLst/>
            <a:ahLst/>
            <a:cxnLst/>
            <a:rect l="l" t="t" r="r" b="b"/>
            <a:pathLst>
              <a:path w="3453" h="3453" extrusionOk="0">
                <a:moveTo>
                  <a:pt x="1742" y="666"/>
                </a:moveTo>
                <a:cubicBezTo>
                  <a:pt x="2313" y="666"/>
                  <a:pt x="2788" y="1141"/>
                  <a:pt x="2788" y="1711"/>
                </a:cubicBezTo>
                <a:cubicBezTo>
                  <a:pt x="2788" y="2281"/>
                  <a:pt x="2313" y="2756"/>
                  <a:pt x="1742" y="2756"/>
                </a:cubicBezTo>
                <a:cubicBezTo>
                  <a:pt x="1172" y="2756"/>
                  <a:pt x="697" y="2281"/>
                  <a:pt x="697" y="1711"/>
                </a:cubicBezTo>
                <a:cubicBezTo>
                  <a:pt x="697" y="1141"/>
                  <a:pt x="1172" y="666"/>
                  <a:pt x="1742" y="666"/>
                </a:cubicBezTo>
                <a:close/>
                <a:moveTo>
                  <a:pt x="1742" y="1"/>
                </a:moveTo>
                <a:cubicBezTo>
                  <a:pt x="792" y="1"/>
                  <a:pt x="1" y="761"/>
                  <a:pt x="1" y="1711"/>
                </a:cubicBezTo>
                <a:cubicBezTo>
                  <a:pt x="1" y="2661"/>
                  <a:pt x="792" y="3453"/>
                  <a:pt x="1742" y="3453"/>
                </a:cubicBezTo>
                <a:cubicBezTo>
                  <a:pt x="2693" y="3453"/>
                  <a:pt x="3453" y="2661"/>
                  <a:pt x="3453" y="1711"/>
                </a:cubicBezTo>
                <a:cubicBezTo>
                  <a:pt x="3453" y="761"/>
                  <a:pt x="2693"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6529697" y="4164587"/>
            <a:ext cx="103236" cy="102279"/>
          </a:xfrm>
          <a:custGeom>
            <a:avLst/>
            <a:gdLst/>
            <a:ahLst/>
            <a:cxnLst/>
            <a:rect l="l" t="t" r="r" b="b"/>
            <a:pathLst>
              <a:path w="3453" h="3421" extrusionOk="0">
                <a:moveTo>
                  <a:pt x="1711" y="665"/>
                </a:moveTo>
                <a:cubicBezTo>
                  <a:pt x="2281" y="665"/>
                  <a:pt x="2756" y="1140"/>
                  <a:pt x="2756" y="1711"/>
                </a:cubicBezTo>
                <a:cubicBezTo>
                  <a:pt x="2756" y="2281"/>
                  <a:pt x="2281" y="2756"/>
                  <a:pt x="1711" y="2756"/>
                </a:cubicBezTo>
                <a:cubicBezTo>
                  <a:pt x="1141" y="2756"/>
                  <a:pt x="666" y="2281"/>
                  <a:pt x="666" y="1711"/>
                </a:cubicBezTo>
                <a:cubicBezTo>
                  <a:pt x="666" y="1140"/>
                  <a:pt x="1141" y="665"/>
                  <a:pt x="1711" y="665"/>
                </a:cubicBezTo>
                <a:close/>
                <a:moveTo>
                  <a:pt x="1711" y="0"/>
                </a:moveTo>
                <a:cubicBezTo>
                  <a:pt x="761" y="0"/>
                  <a:pt x="1" y="760"/>
                  <a:pt x="1" y="1711"/>
                </a:cubicBezTo>
                <a:cubicBezTo>
                  <a:pt x="1" y="2661"/>
                  <a:pt x="761" y="3421"/>
                  <a:pt x="1711" y="3421"/>
                </a:cubicBezTo>
                <a:cubicBezTo>
                  <a:pt x="2661" y="3421"/>
                  <a:pt x="3453" y="2661"/>
                  <a:pt x="3453" y="1711"/>
                </a:cubicBezTo>
                <a:cubicBezTo>
                  <a:pt x="3453" y="760"/>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4878316" y="440033"/>
            <a:ext cx="103236" cy="103236"/>
          </a:xfrm>
          <a:custGeom>
            <a:avLst/>
            <a:gdLst/>
            <a:ahLst/>
            <a:cxnLst/>
            <a:rect l="l" t="t" r="r" b="b"/>
            <a:pathLst>
              <a:path w="3453" h="3453" extrusionOk="0">
                <a:moveTo>
                  <a:pt x="1711" y="697"/>
                </a:moveTo>
                <a:cubicBezTo>
                  <a:pt x="2313" y="697"/>
                  <a:pt x="2756" y="1172"/>
                  <a:pt x="2756" y="1742"/>
                </a:cubicBezTo>
                <a:cubicBezTo>
                  <a:pt x="2756" y="2312"/>
                  <a:pt x="2313" y="2787"/>
                  <a:pt x="1711" y="2787"/>
                </a:cubicBezTo>
                <a:cubicBezTo>
                  <a:pt x="1141" y="2787"/>
                  <a:pt x="698" y="2312"/>
                  <a:pt x="698" y="1742"/>
                </a:cubicBezTo>
                <a:cubicBezTo>
                  <a:pt x="698" y="1172"/>
                  <a:pt x="1141" y="697"/>
                  <a:pt x="1711" y="697"/>
                </a:cubicBezTo>
                <a:close/>
                <a:moveTo>
                  <a:pt x="1711" y="0"/>
                </a:moveTo>
                <a:cubicBezTo>
                  <a:pt x="761" y="0"/>
                  <a:pt x="1" y="792"/>
                  <a:pt x="1" y="1742"/>
                </a:cubicBezTo>
                <a:cubicBezTo>
                  <a:pt x="1" y="2692"/>
                  <a:pt x="761" y="3452"/>
                  <a:pt x="1711" y="3452"/>
                </a:cubicBezTo>
                <a:cubicBezTo>
                  <a:pt x="2661" y="3452"/>
                  <a:pt x="3453" y="2692"/>
                  <a:pt x="3453" y="1742"/>
                </a:cubicBezTo>
                <a:cubicBezTo>
                  <a:pt x="3453"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7954754" y="660662"/>
            <a:ext cx="102309" cy="103236"/>
          </a:xfrm>
          <a:custGeom>
            <a:avLst/>
            <a:gdLst/>
            <a:ahLst/>
            <a:cxnLst/>
            <a:rect l="l" t="t" r="r" b="b"/>
            <a:pathLst>
              <a:path w="3422" h="3453" extrusionOk="0">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160256" y="3990843"/>
            <a:ext cx="103236" cy="103236"/>
          </a:xfrm>
          <a:custGeom>
            <a:avLst/>
            <a:gdLst/>
            <a:ahLst/>
            <a:cxnLst/>
            <a:rect l="l" t="t" r="r" b="b"/>
            <a:pathLst>
              <a:path w="3453" h="3453" extrusionOk="0">
                <a:moveTo>
                  <a:pt x="1743" y="697"/>
                </a:moveTo>
                <a:cubicBezTo>
                  <a:pt x="2313" y="697"/>
                  <a:pt x="2756" y="1172"/>
                  <a:pt x="2756" y="1742"/>
                </a:cubicBezTo>
                <a:cubicBezTo>
                  <a:pt x="2756" y="2312"/>
                  <a:pt x="2313" y="2787"/>
                  <a:pt x="1743" y="2787"/>
                </a:cubicBezTo>
                <a:cubicBezTo>
                  <a:pt x="1141" y="2787"/>
                  <a:pt x="698" y="2312"/>
                  <a:pt x="698" y="1742"/>
                </a:cubicBezTo>
                <a:cubicBezTo>
                  <a:pt x="698" y="1172"/>
                  <a:pt x="1141" y="697"/>
                  <a:pt x="1743" y="697"/>
                </a:cubicBezTo>
                <a:close/>
                <a:moveTo>
                  <a:pt x="1743" y="0"/>
                </a:moveTo>
                <a:cubicBezTo>
                  <a:pt x="793" y="0"/>
                  <a:pt x="1" y="792"/>
                  <a:pt x="1" y="1742"/>
                </a:cubicBezTo>
                <a:cubicBezTo>
                  <a:pt x="1" y="2692"/>
                  <a:pt x="793" y="3452"/>
                  <a:pt x="1743" y="3452"/>
                </a:cubicBezTo>
                <a:cubicBezTo>
                  <a:pt x="2693" y="3452"/>
                  <a:pt x="3453" y="2692"/>
                  <a:pt x="3453" y="1742"/>
                </a:cubicBezTo>
                <a:cubicBezTo>
                  <a:pt x="3453" y="792"/>
                  <a:pt x="2693"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2305653" y="3025021"/>
            <a:ext cx="102279" cy="103236"/>
          </a:xfrm>
          <a:custGeom>
            <a:avLst/>
            <a:gdLst/>
            <a:ahLst/>
            <a:cxnLst/>
            <a:rect l="l" t="t" r="r" b="b"/>
            <a:pathLst>
              <a:path w="3421" h="3453" extrusionOk="0">
                <a:moveTo>
                  <a:pt x="1710" y="665"/>
                </a:moveTo>
                <a:cubicBezTo>
                  <a:pt x="2280" y="665"/>
                  <a:pt x="2755" y="1140"/>
                  <a:pt x="2755" y="1711"/>
                </a:cubicBezTo>
                <a:cubicBezTo>
                  <a:pt x="2755" y="2281"/>
                  <a:pt x="2280" y="2756"/>
                  <a:pt x="1710" y="2756"/>
                </a:cubicBezTo>
                <a:cubicBezTo>
                  <a:pt x="1140" y="2756"/>
                  <a:pt x="665" y="2281"/>
                  <a:pt x="665" y="1711"/>
                </a:cubicBezTo>
                <a:cubicBezTo>
                  <a:pt x="665" y="1140"/>
                  <a:pt x="1140" y="665"/>
                  <a:pt x="1710" y="665"/>
                </a:cubicBezTo>
                <a:close/>
                <a:moveTo>
                  <a:pt x="1710" y="0"/>
                </a:moveTo>
                <a:cubicBezTo>
                  <a:pt x="760" y="0"/>
                  <a:pt x="0" y="760"/>
                  <a:pt x="0" y="1711"/>
                </a:cubicBezTo>
                <a:cubicBezTo>
                  <a:pt x="0" y="2661"/>
                  <a:pt x="760" y="3452"/>
                  <a:pt x="1710" y="3452"/>
                </a:cubicBezTo>
                <a:cubicBezTo>
                  <a:pt x="2660" y="3452"/>
                  <a:pt x="3420" y="2661"/>
                  <a:pt x="3420" y="1711"/>
                </a:cubicBezTo>
                <a:cubicBezTo>
                  <a:pt x="3420" y="760"/>
                  <a:pt x="2660" y="0"/>
                  <a:pt x="1710"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1591685" y="2477711"/>
            <a:ext cx="104193" cy="104193"/>
          </a:xfrm>
          <a:custGeom>
            <a:avLst/>
            <a:gdLst/>
            <a:ahLst/>
            <a:cxnLst/>
            <a:rect l="l" t="t" r="r" b="b"/>
            <a:pathLst>
              <a:path w="3485" h="3485" extrusionOk="0">
                <a:moveTo>
                  <a:pt x="1742" y="1"/>
                </a:moveTo>
                <a:cubicBezTo>
                  <a:pt x="1457" y="1"/>
                  <a:pt x="1236" y="222"/>
                  <a:pt x="1236" y="507"/>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7" y="3484"/>
                  <a:pt x="1742" y="3484"/>
                </a:cubicBezTo>
                <a:cubicBezTo>
                  <a:pt x="2027"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6436911" y="635098"/>
            <a:ext cx="104163" cy="104163"/>
          </a:xfrm>
          <a:custGeom>
            <a:avLst/>
            <a:gdLst/>
            <a:ahLst/>
            <a:cxnLst/>
            <a:rect l="l" t="t" r="r" b="b"/>
            <a:pathLst>
              <a:path w="3484" h="3484" extrusionOk="0">
                <a:moveTo>
                  <a:pt x="1742" y="0"/>
                </a:moveTo>
                <a:cubicBezTo>
                  <a:pt x="1457" y="0"/>
                  <a:pt x="1235" y="253"/>
                  <a:pt x="1235" y="507"/>
                </a:cubicBezTo>
                <a:lnTo>
                  <a:pt x="1235" y="1235"/>
                </a:lnTo>
                <a:lnTo>
                  <a:pt x="507" y="1235"/>
                </a:lnTo>
                <a:cubicBezTo>
                  <a:pt x="222" y="1235"/>
                  <a:pt x="0" y="1489"/>
                  <a:pt x="0" y="1742"/>
                </a:cubicBezTo>
                <a:cubicBezTo>
                  <a:pt x="0" y="2027"/>
                  <a:pt x="222" y="2280"/>
                  <a:pt x="507" y="2280"/>
                </a:cubicBezTo>
                <a:lnTo>
                  <a:pt x="1235" y="2280"/>
                </a:lnTo>
                <a:lnTo>
                  <a:pt x="1235" y="2977"/>
                </a:lnTo>
                <a:cubicBezTo>
                  <a:pt x="1235" y="3262"/>
                  <a:pt x="1457" y="3484"/>
                  <a:pt x="1742" y="3484"/>
                </a:cubicBezTo>
                <a:cubicBezTo>
                  <a:pt x="2027" y="3484"/>
                  <a:pt x="2249" y="3262"/>
                  <a:pt x="2249" y="2977"/>
                </a:cubicBezTo>
                <a:lnTo>
                  <a:pt x="2249" y="2280"/>
                </a:lnTo>
                <a:lnTo>
                  <a:pt x="2977" y="2280"/>
                </a:lnTo>
                <a:cubicBezTo>
                  <a:pt x="3262" y="2280"/>
                  <a:pt x="3484" y="2027"/>
                  <a:pt x="3484" y="1742"/>
                </a:cubicBezTo>
                <a:cubicBezTo>
                  <a:pt x="3484" y="1489"/>
                  <a:pt x="3262" y="1235"/>
                  <a:pt x="2977" y="1235"/>
                </a:cubicBezTo>
                <a:lnTo>
                  <a:pt x="2249" y="1235"/>
                </a:lnTo>
                <a:lnTo>
                  <a:pt x="2249" y="507"/>
                </a:lnTo>
                <a:cubicBezTo>
                  <a:pt x="2249" y="253"/>
                  <a:pt x="2027"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5492704" y="2823872"/>
            <a:ext cx="104193" cy="104193"/>
          </a:xfrm>
          <a:custGeom>
            <a:avLst/>
            <a:gdLst/>
            <a:ahLst/>
            <a:cxnLst/>
            <a:rect l="l" t="t" r="r" b="b"/>
            <a:pathLst>
              <a:path w="3485" h="3485" extrusionOk="0">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1742258" y="1102845"/>
            <a:ext cx="104163" cy="104193"/>
          </a:xfrm>
          <a:custGeom>
            <a:avLst/>
            <a:gdLst/>
            <a:ahLst/>
            <a:cxnLst/>
            <a:rect l="l" t="t" r="r" b="b"/>
            <a:pathLst>
              <a:path w="3484" h="3485" extrusionOk="0">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7385679" y="4889431"/>
            <a:ext cx="105120" cy="105120"/>
          </a:xfrm>
          <a:custGeom>
            <a:avLst/>
            <a:gdLst/>
            <a:ahLst/>
            <a:cxnLst/>
            <a:rect l="l" t="t" r="r" b="b"/>
            <a:pathLst>
              <a:path w="3516" h="3516" extrusionOk="0">
                <a:moveTo>
                  <a:pt x="1774" y="0"/>
                </a:moveTo>
                <a:cubicBezTo>
                  <a:pt x="1489" y="0"/>
                  <a:pt x="1236" y="254"/>
                  <a:pt x="1236" y="507"/>
                </a:cubicBezTo>
                <a:lnTo>
                  <a:pt x="1236" y="1236"/>
                </a:lnTo>
                <a:lnTo>
                  <a:pt x="539" y="1236"/>
                </a:lnTo>
                <a:cubicBezTo>
                  <a:pt x="254" y="1236"/>
                  <a:pt x="1" y="1489"/>
                  <a:pt x="1" y="1742"/>
                </a:cubicBezTo>
                <a:cubicBezTo>
                  <a:pt x="1" y="2027"/>
                  <a:pt x="254" y="2281"/>
                  <a:pt x="539" y="2281"/>
                </a:cubicBezTo>
                <a:lnTo>
                  <a:pt x="1236" y="2281"/>
                </a:lnTo>
                <a:lnTo>
                  <a:pt x="1236" y="2977"/>
                </a:lnTo>
                <a:cubicBezTo>
                  <a:pt x="1236" y="3262"/>
                  <a:pt x="1489" y="3516"/>
                  <a:pt x="1774" y="3516"/>
                </a:cubicBezTo>
                <a:cubicBezTo>
                  <a:pt x="2027" y="3516"/>
                  <a:pt x="2281" y="3262"/>
                  <a:pt x="2281" y="2977"/>
                </a:cubicBezTo>
                <a:lnTo>
                  <a:pt x="2281" y="2281"/>
                </a:lnTo>
                <a:lnTo>
                  <a:pt x="3009" y="2281"/>
                </a:lnTo>
                <a:cubicBezTo>
                  <a:pt x="3263" y="2281"/>
                  <a:pt x="3516" y="2027"/>
                  <a:pt x="3516" y="1742"/>
                </a:cubicBezTo>
                <a:cubicBezTo>
                  <a:pt x="3516" y="1489"/>
                  <a:pt x="3294" y="1236"/>
                  <a:pt x="3009" y="1236"/>
                </a:cubicBezTo>
                <a:lnTo>
                  <a:pt x="2281" y="1236"/>
                </a:lnTo>
                <a:lnTo>
                  <a:pt x="2281" y="507"/>
                </a:lnTo>
                <a:cubicBezTo>
                  <a:pt x="2281" y="254"/>
                  <a:pt x="2027" y="0"/>
                  <a:pt x="1774"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6951217" y="990176"/>
            <a:ext cx="392016" cy="329530"/>
          </a:xfrm>
          <a:custGeom>
            <a:avLst/>
            <a:gdLst/>
            <a:ahLst/>
            <a:cxnLst/>
            <a:rect l="l" t="t" r="r" b="b"/>
            <a:pathLst>
              <a:path w="13112" h="11022" extrusionOk="0">
                <a:moveTo>
                  <a:pt x="8900" y="950"/>
                </a:moveTo>
                <a:cubicBezTo>
                  <a:pt x="9406" y="950"/>
                  <a:pt x="9881" y="1077"/>
                  <a:pt x="10293" y="1362"/>
                </a:cubicBezTo>
                <a:cubicBezTo>
                  <a:pt x="11623" y="2217"/>
                  <a:pt x="12098" y="4149"/>
                  <a:pt x="11307" y="5669"/>
                </a:cubicBezTo>
                <a:cubicBezTo>
                  <a:pt x="10863" y="6524"/>
                  <a:pt x="9153" y="8171"/>
                  <a:pt x="6778" y="10008"/>
                </a:cubicBezTo>
                <a:cubicBezTo>
                  <a:pt x="6715" y="10055"/>
                  <a:pt x="6635" y="10079"/>
                  <a:pt x="6556" y="10079"/>
                </a:cubicBezTo>
                <a:cubicBezTo>
                  <a:pt x="6477" y="10079"/>
                  <a:pt x="6398" y="10055"/>
                  <a:pt x="6335" y="10008"/>
                </a:cubicBezTo>
                <a:cubicBezTo>
                  <a:pt x="3928" y="8171"/>
                  <a:pt x="2249" y="6524"/>
                  <a:pt x="1806" y="5669"/>
                </a:cubicBezTo>
                <a:cubicBezTo>
                  <a:pt x="1014" y="4149"/>
                  <a:pt x="1489" y="2217"/>
                  <a:pt x="2819" y="1362"/>
                </a:cubicBezTo>
                <a:cubicBezTo>
                  <a:pt x="3231" y="1077"/>
                  <a:pt x="3706" y="950"/>
                  <a:pt x="4181" y="950"/>
                </a:cubicBezTo>
                <a:cubicBezTo>
                  <a:pt x="4941" y="950"/>
                  <a:pt x="5669" y="1299"/>
                  <a:pt x="6176" y="1932"/>
                </a:cubicBezTo>
                <a:lnTo>
                  <a:pt x="6556" y="2344"/>
                </a:lnTo>
                <a:lnTo>
                  <a:pt x="6905" y="1932"/>
                </a:lnTo>
                <a:cubicBezTo>
                  <a:pt x="7411" y="1299"/>
                  <a:pt x="8140" y="950"/>
                  <a:pt x="8900" y="950"/>
                </a:cubicBezTo>
                <a:close/>
                <a:moveTo>
                  <a:pt x="4181" y="0"/>
                </a:moveTo>
                <a:cubicBezTo>
                  <a:pt x="3516" y="0"/>
                  <a:pt x="2883" y="190"/>
                  <a:pt x="2313" y="570"/>
                </a:cubicBezTo>
                <a:cubicBezTo>
                  <a:pt x="602" y="1679"/>
                  <a:pt x="1" y="4149"/>
                  <a:pt x="982" y="6081"/>
                </a:cubicBezTo>
                <a:cubicBezTo>
                  <a:pt x="1679" y="7442"/>
                  <a:pt x="4276" y="9596"/>
                  <a:pt x="5765" y="10736"/>
                </a:cubicBezTo>
                <a:cubicBezTo>
                  <a:pt x="6018" y="10926"/>
                  <a:pt x="6271" y="11021"/>
                  <a:pt x="6556" y="11021"/>
                </a:cubicBezTo>
                <a:cubicBezTo>
                  <a:pt x="6841" y="11021"/>
                  <a:pt x="7126" y="10926"/>
                  <a:pt x="7348" y="10736"/>
                </a:cubicBezTo>
                <a:cubicBezTo>
                  <a:pt x="8836" y="9596"/>
                  <a:pt x="11433" y="7442"/>
                  <a:pt x="12130" y="6081"/>
                </a:cubicBezTo>
                <a:cubicBezTo>
                  <a:pt x="13112" y="4149"/>
                  <a:pt x="12510" y="1679"/>
                  <a:pt x="10800" y="570"/>
                </a:cubicBezTo>
                <a:cubicBezTo>
                  <a:pt x="10230" y="190"/>
                  <a:pt x="9596" y="0"/>
                  <a:pt x="8931" y="0"/>
                </a:cubicBezTo>
                <a:cubicBezTo>
                  <a:pt x="8045" y="0"/>
                  <a:pt x="7221" y="349"/>
                  <a:pt x="6556" y="950"/>
                </a:cubicBezTo>
                <a:cubicBezTo>
                  <a:pt x="5891" y="349"/>
                  <a:pt x="5068" y="0"/>
                  <a:pt x="4181" y="0"/>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2568386" y="4440140"/>
            <a:ext cx="389176" cy="336885"/>
          </a:xfrm>
          <a:custGeom>
            <a:avLst/>
            <a:gdLst/>
            <a:ahLst/>
            <a:cxnLst/>
            <a:rect l="l" t="t" r="r" b="b"/>
            <a:pathLst>
              <a:path w="13017" h="11268" extrusionOk="0">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rot="4735091">
            <a:off x="5188780" y="1464435"/>
            <a:ext cx="159166" cy="137767"/>
          </a:xfrm>
          <a:custGeom>
            <a:avLst/>
            <a:gdLst/>
            <a:ahLst/>
            <a:cxnLst/>
            <a:rect l="l" t="t" r="r" b="b"/>
            <a:pathLst>
              <a:path w="6367" h="5511" extrusionOk="0">
                <a:moveTo>
                  <a:pt x="6366" y="0"/>
                </a:moveTo>
                <a:lnTo>
                  <a:pt x="1" y="697"/>
                </a:lnTo>
                <a:lnTo>
                  <a:pt x="3738" y="5511"/>
                </a:lnTo>
                <a:lnTo>
                  <a:pt x="6366" y="0"/>
                </a:ln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00725"/>
            <a:ext cx="8520600" cy="4128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713225" y="1246825"/>
            <a:ext cx="77277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F3DA03"/>
              </a:buClr>
              <a:buSzPts val="1200"/>
              <a:buFont typeface="Montserrat"/>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5081800" y="1022825"/>
            <a:ext cx="3348600" cy="4128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5236900" y="2129438"/>
            <a:ext cx="3038400" cy="7107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sz="1300"/>
            </a:lvl1pPr>
            <a:lvl2pPr marL="914400" lvl="1" indent="-311150" algn="ctr">
              <a:spcBef>
                <a:spcPts val="1600"/>
              </a:spcBef>
              <a:spcAft>
                <a:spcPts val="0"/>
              </a:spcAft>
              <a:buSzPts val="1300"/>
              <a:buChar char="○"/>
              <a:defRPr sz="1300"/>
            </a:lvl2pPr>
            <a:lvl3pPr marL="1371600" lvl="2" indent="-311150" algn="ctr">
              <a:spcBef>
                <a:spcPts val="1600"/>
              </a:spcBef>
              <a:spcAft>
                <a:spcPts val="0"/>
              </a:spcAft>
              <a:buSzPts val="1300"/>
              <a:buChar char="■"/>
              <a:defRPr sz="1300"/>
            </a:lvl3pPr>
            <a:lvl4pPr marL="1828800" lvl="3" indent="-311150" algn="ctr">
              <a:spcBef>
                <a:spcPts val="1600"/>
              </a:spcBef>
              <a:spcAft>
                <a:spcPts val="0"/>
              </a:spcAft>
              <a:buSzPts val="1300"/>
              <a:buChar char="●"/>
              <a:defRPr sz="1300"/>
            </a:lvl4pPr>
            <a:lvl5pPr marL="2286000" lvl="4" indent="-311150" algn="ctr">
              <a:spcBef>
                <a:spcPts val="1600"/>
              </a:spcBef>
              <a:spcAft>
                <a:spcPts val="0"/>
              </a:spcAft>
              <a:buSzPts val="1300"/>
              <a:buChar char="○"/>
              <a:defRPr sz="1300"/>
            </a:lvl5pPr>
            <a:lvl6pPr marL="2743200" lvl="5" indent="-311150" algn="ctr">
              <a:spcBef>
                <a:spcPts val="1600"/>
              </a:spcBef>
              <a:spcAft>
                <a:spcPts val="0"/>
              </a:spcAft>
              <a:buSzPts val="1300"/>
              <a:buChar char="■"/>
              <a:defRPr sz="1300"/>
            </a:lvl6pPr>
            <a:lvl7pPr marL="3200400" lvl="6" indent="-311150" algn="ctr">
              <a:spcBef>
                <a:spcPts val="1600"/>
              </a:spcBef>
              <a:spcAft>
                <a:spcPts val="0"/>
              </a:spcAft>
              <a:buSzPts val="1300"/>
              <a:buChar char="●"/>
              <a:defRPr sz="1300"/>
            </a:lvl7pPr>
            <a:lvl8pPr marL="3657600" lvl="7" indent="-311150" algn="ctr">
              <a:spcBef>
                <a:spcPts val="1600"/>
              </a:spcBef>
              <a:spcAft>
                <a:spcPts val="0"/>
              </a:spcAft>
              <a:buSzPts val="1300"/>
              <a:buChar char="○"/>
              <a:defRPr sz="1300"/>
            </a:lvl8pPr>
            <a:lvl9pPr marL="4114800" lvl="8" indent="-311150" algn="ctr">
              <a:spcBef>
                <a:spcPts val="1600"/>
              </a:spcBef>
              <a:spcAft>
                <a:spcPts val="1600"/>
              </a:spcAft>
              <a:buSzPts val="1300"/>
              <a:buChar char="■"/>
              <a:defRPr sz="13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5"/>
          <p:cNvSpPr txBox="1">
            <a:spLocks noGrp="1"/>
          </p:cNvSpPr>
          <p:nvPr>
            <p:ph type="body" idx="2"/>
          </p:nvPr>
        </p:nvSpPr>
        <p:spPr>
          <a:xfrm>
            <a:off x="5236900" y="3409963"/>
            <a:ext cx="3038400" cy="710700"/>
          </a:xfrm>
          <a:prstGeom prst="rect">
            <a:avLst/>
          </a:prstGeom>
        </p:spPr>
        <p:txBody>
          <a:bodyPr spcFirstLastPara="1" wrap="square" lIns="91425" tIns="91425" rIns="91425" bIns="91425" anchor="t" anchorCtr="0">
            <a:noAutofit/>
          </a:bodyPr>
          <a:lstStyle>
            <a:lvl1pPr marL="457200" lvl="0" indent="-311150" algn="ctr" rtl="0">
              <a:spcBef>
                <a:spcPts val="0"/>
              </a:spcBef>
              <a:spcAft>
                <a:spcPts val="0"/>
              </a:spcAft>
              <a:buSzPts val="1300"/>
              <a:buChar char="●"/>
              <a:defRPr sz="1300"/>
            </a:lvl1pPr>
            <a:lvl2pPr marL="914400" lvl="1" indent="-311150" algn="ctr" rtl="0">
              <a:spcBef>
                <a:spcPts val="1600"/>
              </a:spcBef>
              <a:spcAft>
                <a:spcPts val="0"/>
              </a:spcAft>
              <a:buSzPts val="1300"/>
              <a:buChar char="○"/>
              <a:defRPr sz="1300"/>
            </a:lvl2pPr>
            <a:lvl3pPr marL="1371600" lvl="2" indent="-311150" algn="ctr" rtl="0">
              <a:spcBef>
                <a:spcPts val="1600"/>
              </a:spcBef>
              <a:spcAft>
                <a:spcPts val="0"/>
              </a:spcAft>
              <a:buSzPts val="1300"/>
              <a:buChar char="■"/>
              <a:defRPr sz="1300"/>
            </a:lvl3pPr>
            <a:lvl4pPr marL="1828800" lvl="3" indent="-311150" algn="ctr" rtl="0">
              <a:spcBef>
                <a:spcPts val="1600"/>
              </a:spcBef>
              <a:spcAft>
                <a:spcPts val="0"/>
              </a:spcAft>
              <a:buSzPts val="1300"/>
              <a:buChar char="●"/>
              <a:defRPr sz="1300"/>
            </a:lvl4pPr>
            <a:lvl5pPr marL="2286000" lvl="4" indent="-311150" algn="ctr" rtl="0">
              <a:spcBef>
                <a:spcPts val="1600"/>
              </a:spcBef>
              <a:spcAft>
                <a:spcPts val="0"/>
              </a:spcAft>
              <a:buSzPts val="1300"/>
              <a:buChar char="○"/>
              <a:defRPr sz="1300"/>
            </a:lvl5pPr>
            <a:lvl6pPr marL="2743200" lvl="5" indent="-311150" algn="ctr" rtl="0">
              <a:spcBef>
                <a:spcPts val="1600"/>
              </a:spcBef>
              <a:spcAft>
                <a:spcPts val="0"/>
              </a:spcAft>
              <a:buSzPts val="1300"/>
              <a:buChar char="■"/>
              <a:defRPr sz="1300"/>
            </a:lvl6pPr>
            <a:lvl7pPr marL="3200400" lvl="6" indent="-311150" algn="ctr" rtl="0">
              <a:spcBef>
                <a:spcPts val="1600"/>
              </a:spcBef>
              <a:spcAft>
                <a:spcPts val="0"/>
              </a:spcAft>
              <a:buSzPts val="1300"/>
              <a:buChar char="●"/>
              <a:defRPr sz="1300"/>
            </a:lvl7pPr>
            <a:lvl8pPr marL="3657600" lvl="7" indent="-311150" algn="ctr" rtl="0">
              <a:spcBef>
                <a:spcPts val="1600"/>
              </a:spcBef>
              <a:spcAft>
                <a:spcPts val="0"/>
              </a:spcAft>
              <a:buSzPts val="1300"/>
              <a:buChar char="○"/>
              <a:defRPr sz="1300"/>
            </a:lvl8pPr>
            <a:lvl9pPr marL="4114800" lvl="8" indent="-311150" algn="ctr" rtl="0">
              <a:spcBef>
                <a:spcPts val="1600"/>
              </a:spcBef>
              <a:spcAft>
                <a:spcPts val="1600"/>
              </a:spcAft>
              <a:buSzPts val="1300"/>
              <a:buChar char="■"/>
              <a:defRPr sz="1300"/>
            </a:lvl9pPr>
          </a:lstStyle>
          <a:p>
            <a:endParaRPr/>
          </a:p>
        </p:txBody>
      </p:sp>
      <p:sp>
        <p:nvSpPr>
          <p:cNvPr id="27" name="Google Shape;27;p5"/>
          <p:cNvSpPr txBox="1">
            <a:spLocks noGrp="1"/>
          </p:cNvSpPr>
          <p:nvPr>
            <p:ph type="subTitle" idx="3"/>
          </p:nvPr>
        </p:nvSpPr>
        <p:spPr>
          <a:xfrm>
            <a:off x="5236900" y="1828838"/>
            <a:ext cx="3038400" cy="300600"/>
          </a:xfrm>
          <a:prstGeom prst="rect">
            <a:avLst/>
          </a:prstGeom>
        </p:spPr>
        <p:txBody>
          <a:bodyPr spcFirstLastPara="1" wrap="square" lIns="91425" tIns="91425" rIns="91425" bIns="91425" anchor="t" anchorCtr="0">
            <a:noAutofit/>
          </a:bodyPr>
          <a:lstStyle>
            <a:lvl1pPr lvl="0" algn="ctr">
              <a:spcBef>
                <a:spcPts val="0"/>
              </a:spcBef>
              <a:spcAft>
                <a:spcPts val="0"/>
              </a:spcAft>
              <a:buSzPts val="1500"/>
              <a:buFont typeface="Quicksand Light"/>
              <a:buNone/>
              <a:defRPr sz="1500">
                <a:latin typeface="Quicksand Light"/>
                <a:ea typeface="Quicksand Light"/>
                <a:cs typeface="Quicksand Light"/>
                <a:sym typeface="Quicksand Light"/>
              </a:defRPr>
            </a:lvl1pPr>
            <a:lvl2pPr lvl="1" algn="ctr">
              <a:spcBef>
                <a:spcPts val="1600"/>
              </a:spcBef>
              <a:spcAft>
                <a:spcPts val="0"/>
              </a:spcAft>
              <a:buSzPts val="1400"/>
              <a:buFont typeface="Quicksand Light"/>
              <a:buNone/>
              <a:defRPr>
                <a:latin typeface="Quicksand Light"/>
                <a:ea typeface="Quicksand Light"/>
                <a:cs typeface="Quicksand Light"/>
                <a:sym typeface="Quicksand Light"/>
              </a:defRPr>
            </a:lvl2pPr>
            <a:lvl3pPr lvl="2" algn="ctr">
              <a:spcBef>
                <a:spcPts val="1600"/>
              </a:spcBef>
              <a:spcAft>
                <a:spcPts val="0"/>
              </a:spcAft>
              <a:buSzPts val="1400"/>
              <a:buFont typeface="Quicksand Light"/>
              <a:buNone/>
              <a:defRPr>
                <a:latin typeface="Quicksand Light"/>
                <a:ea typeface="Quicksand Light"/>
                <a:cs typeface="Quicksand Light"/>
                <a:sym typeface="Quicksand Light"/>
              </a:defRPr>
            </a:lvl3pPr>
            <a:lvl4pPr lvl="3" algn="ctr">
              <a:spcBef>
                <a:spcPts val="1600"/>
              </a:spcBef>
              <a:spcAft>
                <a:spcPts val="0"/>
              </a:spcAft>
              <a:buSzPts val="1400"/>
              <a:buFont typeface="Quicksand Light"/>
              <a:buNone/>
              <a:defRPr>
                <a:latin typeface="Quicksand Light"/>
                <a:ea typeface="Quicksand Light"/>
                <a:cs typeface="Quicksand Light"/>
                <a:sym typeface="Quicksand Light"/>
              </a:defRPr>
            </a:lvl4pPr>
            <a:lvl5pPr lvl="4" algn="ctr">
              <a:spcBef>
                <a:spcPts val="1600"/>
              </a:spcBef>
              <a:spcAft>
                <a:spcPts val="0"/>
              </a:spcAft>
              <a:buSzPts val="1400"/>
              <a:buFont typeface="Quicksand Light"/>
              <a:buNone/>
              <a:defRPr>
                <a:latin typeface="Quicksand Light"/>
                <a:ea typeface="Quicksand Light"/>
                <a:cs typeface="Quicksand Light"/>
                <a:sym typeface="Quicksand Light"/>
              </a:defRPr>
            </a:lvl5pPr>
            <a:lvl6pPr lvl="5" algn="ctr">
              <a:spcBef>
                <a:spcPts val="1600"/>
              </a:spcBef>
              <a:spcAft>
                <a:spcPts val="0"/>
              </a:spcAft>
              <a:buSzPts val="1400"/>
              <a:buFont typeface="Quicksand Light"/>
              <a:buNone/>
              <a:defRPr>
                <a:latin typeface="Quicksand Light"/>
                <a:ea typeface="Quicksand Light"/>
                <a:cs typeface="Quicksand Light"/>
                <a:sym typeface="Quicksand Light"/>
              </a:defRPr>
            </a:lvl6pPr>
            <a:lvl7pPr lvl="6" algn="ctr">
              <a:spcBef>
                <a:spcPts val="1600"/>
              </a:spcBef>
              <a:spcAft>
                <a:spcPts val="0"/>
              </a:spcAft>
              <a:buSzPts val="1400"/>
              <a:buFont typeface="Quicksand Light"/>
              <a:buNone/>
              <a:defRPr>
                <a:latin typeface="Quicksand Light"/>
                <a:ea typeface="Quicksand Light"/>
                <a:cs typeface="Quicksand Light"/>
                <a:sym typeface="Quicksand Light"/>
              </a:defRPr>
            </a:lvl7pPr>
            <a:lvl8pPr lvl="7" algn="ctr">
              <a:spcBef>
                <a:spcPts val="1600"/>
              </a:spcBef>
              <a:spcAft>
                <a:spcPts val="0"/>
              </a:spcAft>
              <a:buSzPts val="1400"/>
              <a:buFont typeface="Quicksand Light"/>
              <a:buNone/>
              <a:defRPr>
                <a:latin typeface="Quicksand Light"/>
                <a:ea typeface="Quicksand Light"/>
                <a:cs typeface="Quicksand Light"/>
                <a:sym typeface="Quicksand Light"/>
              </a:defRPr>
            </a:lvl8pPr>
            <a:lvl9pPr lvl="8" algn="ctr">
              <a:spcBef>
                <a:spcPts val="1600"/>
              </a:spcBef>
              <a:spcAft>
                <a:spcPts val="1600"/>
              </a:spcAft>
              <a:buSzPts val="1400"/>
              <a:buFont typeface="Quicksand Light"/>
              <a:buNone/>
              <a:defRPr>
                <a:latin typeface="Quicksand Light"/>
                <a:ea typeface="Quicksand Light"/>
                <a:cs typeface="Quicksand Light"/>
                <a:sym typeface="Quicksand Light"/>
              </a:defRPr>
            </a:lvl9pPr>
          </a:lstStyle>
          <a:p>
            <a:endParaRPr/>
          </a:p>
        </p:txBody>
      </p:sp>
      <p:sp>
        <p:nvSpPr>
          <p:cNvPr id="28" name="Google Shape;28;p5"/>
          <p:cNvSpPr txBox="1">
            <a:spLocks noGrp="1"/>
          </p:cNvSpPr>
          <p:nvPr>
            <p:ph type="subTitle" idx="4"/>
          </p:nvPr>
        </p:nvSpPr>
        <p:spPr>
          <a:xfrm>
            <a:off x="5236900" y="3109362"/>
            <a:ext cx="3038400" cy="30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Font typeface="Quicksand Light"/>
              <a:buNone/>
              <a:defRPr sz="1500">
                <a:latin typeface="Quicksand Light"/>
                <a:ea typeface="Quicksand Light"/>
                <a:cs typeface="Quicksand Light"/>
                <a:sym typeface="Quicksand Light"/>
              </a:defRPr>
            </a:lvl1pPr>
            <a:lvl2pPr lvl="1" algn="ctr" rtl="0">
              <a:spcBef>
                <a:spcPts val="1600"/>
              </a:spcBef>
              <a:spcAft>
                <a:spcPts val="0"/>
              </a:spcAft>
              <a:buSzPts val="1400"/>
              <a:buFont typeface="Quicksand Light"/>
              <a:buNone/>
              <a:defRPr>
                <a:latin typeface="Quicksand Light"/>
                <a:ea typeface="Quicksand Light"/>
                <a:cs typeface="Quicksand Light"/>
                <a:sym typeface="Quicksand Light"/>
              </a:defRPr>
            </a:lvl2pPr>
            <a:lvl3pPr lvl="2" algn="ctr" rtl="0">
              <a:spcBef>
                <a:spcPts val="1600"/>
              </a:spcBef>
              <a:spcAft>
                <a:spcPts val="0"/>
              </a:spcAft>
              <a:buSzPts val="1400"/>
              <a:buFont typeface="Quicksand Light"/>
              <a:buNone/>
              <a:defRPr>
                <a:latin typeface="Quicksand Light"/>
                <a:ea typeface="Quicksand Light"/>
                <a:cs typeface="Quicksand Light"/>
                <a:sym typeface="Quicksand Light"/>
              </a:defRPr>
            </a:lvl3pPr>
            <a:lvl4pPr lvl="3" algn="ctr" rtl="0">
              <a:spcBef>
                <a:spcPts val="1600"/>
              </a:spcBef>
              <a:spcAft>
                <a:spcPts val="0"/>
              </a:spcAft>
              <a:buSzPts val="1400"/>
              <a:buFont typeface="Quicksand Light"/>
              <a:buNone/>
              <a:defRPr>
                <a:latin typeface="Quicksand Light"/>
                <a:ea typeface="Quicksand Light"/>
                <a:cs typeface="Quicksand Light"/>
                <a:sym typeface="Quicksand Light"/>
              </a:defRPr>
            </a:lvl4pPr>
            <a:lvl5pPr lvl="4" algn="ctr" rtl="0">
              <a:spcBef>
                <a:spcPts val="1600"/>
              </a:spcBef>
              <a:spcAft>
                <a:spcPts val="0"/>
              </a:spcAft>
              <a:buSzPts val="1400"/>
              <a:buFont typeface="Quicksand Light"/>
              <a:buNone/>
              <a:defRPr>
                <a:latin typeface="Quicksand Light"/>
                <a:ea typeface="Quicksand Light"/>
                <a:cs typeface="Quicksand Light"/>
                <a:sym typeface="Quicksand Light"/>
              </a:defRPr>
            </a:lvl5pPr>
            <a:lvl6pPr lvl="5" algn="ctr" rtl="0">
              <a:spcBef>
                <a:spcPts val="1600"/>
              </a:spcBef>
              <a:spcAft>
                <a:spcPts val="0"/>
              </a:spcAft>
              <a:buSzPts val="1400"/>
              <a:buFont typeface="Quicksand Light"/>
              <a:buNone/>
              <a:defRPr>
                <a:latin typeface="Quicksand Light"/>
                <a:ea typeface="Quicksand Light"/>
                <a:cs typeface="Quicksand Light"/>
                <a:sym typeface="Quicksand Light"/>
              </a:defRPr>
            </a:lvl6pPr>
            <a:lvl7pPr lvl="6" algn="ctr" rtl="0">
              <a:spcBef>
                <a:spcPts val="1600"/>
              </a:spcBef>
              <a:spcAft>
                <a:spcPts val="0"/>
              </a:spcAft>
              <a:buSzPts val="1400"/>
              <a:buFont typeface="Quicksand Light"/>
              <a:buNone/>
              <a:defRPr>
                <a:latin typeface="Quicksand Light"/>
                <a:ea typeface="Quicksand Light"/>
                <a:cs typeface="Quicksand Light"/>
                <a:sym typeface="Quicksand Light"/>
              </a:defRPr>
            </a:lvl7pPr>
            <a:lvl8pPr lvl="7" algn="ctr" rtl="0">
              <a:spcBef>
                <a:spcPts val="1600"/>
              </a:spcBef>
              <a:spcAft>
                <a:spcPts val="0"/>
              </a:spcAft>
              <a:buSzPts val="1400"/>
              <a:buFont typeface="Quicksand Light"/>
              <a:buNone/>
              <a:defRPr>
                <a:latin typeface="Quicksand Light"/>
                <a:ea typeface="Quicksand Light"/>
                <a:cs typeface="Quicksand Light"/>
                <a:sym typeface="Quicksand Light"/>
              </a:defRPr>
            </a:lvl8pPr>
            <a:lvl9pPr lvl="8" algn="ctr" rtl="0">
              <a:spcBef>
                <a:spcPts val="1600"/>
              </a:spcBef>
              <a:spcAft>
                <a:spcPts val="1600"/>
              </a:spcAft>
              <a:buSzPts val="1400"/>
              <a:buFont typeface="Quicksand Light"/>
              <a:buNone/>
              <a:defRPr>
                <a:latin typeface="Quicksand Light"/>
                <a:ea typeface="Quicksand Light"/>
                <a:cs typeface="Quicksand Light"/>
                <a:sym typeface="Quicksand Ligh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
  <p:cSld name="CUSTOM_12">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400725"/>
            <a:ext cx="8520600" cy="41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4" name="Google Shape;34;p7"/>
          <p:cNvSpPr txBox="1">
            <a:spLocks noGrp="1"/>
          </p:cNvSpPr>
          <p:nvPr>
            <p:ph type="body" idx="1"/>
          </p:nvPr>
        </p:nvSpPr>
        <p:spPr>
          <a:xfrm>
            <a:off x="809875" y="3180825"/>
            <a:ext cx="1704900" cy="991800"/>
          </a:xfrm>
          <a:prstGeom prst="rect">
            <a:avLst/>
          </a:prstGeom>
        </p:spPr>
        <p:txBody>
          <a:bodyPr spcFirstLastPara="1" wrap="square" lIns="91425" tIns="91425" rIns="91425" bIns="91425" anchor="ctr" anchorCtr="0">
            <a:noAutofit/>
          </a:bodyPr>
          <a:lstStyle>
            <a:lvl1pPr marL="457200" lvl="0" indent="-311150" algn="ctr" rtl="0">
              <a:lnSpc>
                <a:spcPct val="100000"/>
              </a:lnSpc>
              <a:spcBef>
                <a:spcPts val="0"/>
              </a:spcBef>
              <a:spcAft>
                <a:spcPts val="0"/>
              </a:spcAft>
              <a:buSzPts val="1300"/>
              <a:buChar char="●"/>
              <a:defRPr sz="1300"/>
            </a:lvl1pPr>
            <a:lvl2pPr marL="914400" lvl="1" indent="-311150" algn="ctr" rtl="0">
              <a:spcBef>
                <a:spcPts val="0"/>
              </a:spcBef>
              <a:spcAft>
                <a:spcPts val="0"/>
              </a:spcAft>
              <a:buSzPts val="1300"/>
              <a:buChar char="○"/>
              <a:defRPr sz="1300"/>
            </a:lvl2pPr>
            <a:lvl3pPr marL="1371600" lvl="2" indent="-311150" algn="ctr" rtl="0">
              <a:spcBef>
                <a:spcPts val="1600"/>
              </a:spcBef>
              <a:spcAft>
                <a:spcPts val="0"/>
              </a:spcAft>
              <a:buSzPts val="1300"/>
              <a:buChar char="■"/>
              <a:defRPr sz="1300"/>
            </a:lvl3pPr>
            <a:lvl4pPr marL="1828800" lvl="3" indent="-311150" algn="ctr" rtl="0">
              <a:spcBef>
                <a:spcPts val="1600"/>
              </a:spcBef>
              <a:spcAft>
                <a:spcPts val="0"/>
              </a:spcAft>
              <a:buSzPts val="1300"/>
              <a:buChar char="●"/>
              <a:defRPr sz="1300"/>
            </a:lvl4pPr>
            <a:lvl5pPr marL="2286000" lvl="4" indent="-311150" algn="ctr" rtl="0">
              <a:spcBef>
                <a:spcPts val="1600"/>
              </a:spcBef>
              <a:spcAft>
                <a:spcPts val="0"/>
              </a:spcAft>
              <a:buSzPts val="1300"/>
              <a:buChar char="○"/>
              <a:defRPr sz="1300"/>
            </a:lvl5pPr>
            <a:lvl6pPr marL="2743200" lvl="5" indent="-311150" algn="ctr" rtl="0">
              <a:spcBef>
                <a:spcPts val="1600"/>
              </a:spcBef>
              <a:spcAft>
                <a:spcPts val="0"/>
              </a:spcAft>
              <a:buSzPts val="1300"/>
              <a:buChar char="■"/>
              <a:defRPr sz="1300"/>
            </a:lvl6pPr>
            <a:lvl7pPr marL="3200400" lvl="6" indent="-311150" algn="ctr" rtl="0">
              <a:spcBef>
                <a:spcPts val="1600"/>
              </a:spcBef>
              <a:spcAft>
                <a:spcPts val="0"/>
              </a:spcAft>
              <a:buSzPts val="1300"/>
              <a:buChar char="●"/>
              <a:defRPr sz="1300"/>
            </a:lvl7pPr>
            <a:lvl8pPr marL="3657600" lvl="7" indent="-311150" algn="ctr" rtl="0">
              <a:spcBef>
                <a:spcPts val="1600"/>
              </a:spcBef>
              <a:spcAft>
                <a:spcPts val="0"/>
              </a:spcAft>
              <a:buSzPts val="1300"/>
              <a:buChar char="○"/>
              <a:defRPr sz="1300"/>
            </a:lvl8pPr>
            <a:lvl9pPr marL="4114800" lvl="8" indent="-311150" algn="ctr" rtl="0">
              <a:spcBef>
                <a:spcPts val="1600"/>
              </a:spcBef>
              <a:spcAft>
                <a:spcPts val="1600"/>
              </a:spcAft>
              <a:buSzPts val="1300"/>
              <a:buChar char="■"/>
              <a:defRPr sz="1300"/>
            </a:lvl9pPr>
          </a:lstStyle>
          <a:p>
            <a:endParaRPr/>
          </a:p>
        </p:txBody>
      </p:sp>
      <p:sp>
        <p:nvSpPr>
          <p:cNvPr id="35" name="Google Shape;35;p7"/>
          <p:cNvSpPr txBox="1">
            <a:spLocks noGrp="1"/>
          </p:cNvSpPr>
          <p:nvPr>
            <p:ph type="body" idx="2"/>
          </p:nvPr>
        </p:nvSpPr>
        <p:spPr>
          <a:xfrm>
            <a:off x="3719550" y="3180825"/>
            <a:ext cx="1704900" cy="991800"/>
          </a:xfrm>
          <a:prstGeom prst="rect">
            <a:avLst/>
          </a:prstGeom>
        </p:spPr>
        <p:txBody>
          <a:bodyPr spcFirstLastPara="1" wrap="square" lIns="91425" tIns="91425" rIns="91425" bIns="91425" anchor="ctr" anchorCtr="0">
            <a:noAutofit/>
          </a:bodyPr>
          <a:lstStyle>
            <a:lvl1pPr marL="457200" lvl="0" indent="-311150" algn="ctr" rtl="0">
              <a:lnSpc>
                <a:spcPct val="100000"/>
              </a:lnSpc>
              <a:spcBef>
                <a:spcPts val="0"/>
              </a:spcBef>
              <a:spcAft>
                <a:spcPts val="0"/>
              </a:spcAft>
              <a:buSzPts val="1300"/>
              <a:buChar char="●"/>
              <a:defRPr sz="1300"/>
            </a:lvl1pPr>
            <a:lvl2pPr marL="914400" lvl="1" indent="-311150" algn="ctr" rtl="0">
              <a:spcBef>
                <a:spcPts val="0"/>
              </a:spcBef>
              <a:spcAft>
                <a:spcPts val="0"/>
              </a:spcAft>
              <a:buSzPts val="1300"/>
              <a:buChar char="○"/>
              <a:defRPr sz="1300"/>
            </a:lvl2pPr>
            <a:lvl3pPr marL="1371600" lvl="2" indent="-311150" algn="ctr" rtl="0">
              <a:spcBef>
                <a:spcPts val="1600"/>
              </a:spcBef>
              <a:spcAft>
                <a:spcPts val="0"/>
              </a:spcAft>
              <a:buSzPts val="1300"/>
              <a:buChar char="■"/>
              <a:defRPr sz="1300"/>
            </a:lvl3pPr>
            <a:lvl4pPr marL="1828800" lvl="3" indent="-311150" algn="ctr" rtl="0">
              <a:spcBef>
                <a:spcPts val="1600"/>
              </a:spcBef>
              <a:spcAft>
                <a:spcPts val="0"/>
              </a:spcAft>
              <a:buSzPts val="1300"/>
              <a:buChar char="●"/>
              <a:defRPr sz="1300"/>
            </a:lvl4pPr>
            <a:lvl5pPr marL="2286000" lvl="4" indent="-311150" algn="ctr" rtl="0">
              <a:spcBef>
                <a:spcPts val="1600"/>
              </a:spcBef>
              <a:spcAft>
                <a:spcPts val="0"/>
              </a:spcAft>
              <a:buSzPts val="1300"/>
              <a:buChar char="○"/>
              <a:defRPr sz="1300"/>
            </a:lvl5pPr>
            <a:lvl6pPr marL="2743200" lvl="5" indent="-311150" algn="ctr" rtl="0">
              <a:spcBef>
                <a:spcPts val="1600"/>
              </a:spcBef>
              <a:spcAft>
                <a:spcPts val="0"/>
              </a:spcAft>
              <a:buSzPts val="1300"/>
              <a:buChar char="■"/>
              <a:defRPr sz="1300"/>
            </a:lvl6pPr>
            <a:lvl7pPr marL="3200400" lvl="6" indent="-311150" algn="ctr" rtl="0">
              <a:spcBef>
                <a:spcPts val="1600"/>
              </a:spcBef>
              <a:spcAft>
                <a:spcPts val="0"/>
              </a:spcAft>
              <a:buSzPts val="1300"/>
              <a:buChar char="●"/>
              <a:defRPr sz="1300"/>
            </a:lvl7pPr>
            <a:lvl8pPr marL="3657600" lvl="7" indent="-311150" algn="ctr" rtl="0">
              <a:spcBef>
                <a:spcPts val="1600"/>
              </a:spcBef>
              <a:spcAft>
                <a:spcPts val="0"/>
              </a:spcAft>
              <a:buSzPts val="1300"/>
              <a:buChar char="○"/>
              <a:defRPr sz="1300"/>
            </a:lvl8pPr>
            <a:lvl9pPr marL="4114800" lvl="8" indent="-311150" algn="ctr" rtl="0">
              <a:spcBef>
                <a:spcPts val="1600"/>
              </a:spcBef>
              <a:spcAft>
                <a:spcPts val="1600"/>
              </a:spcAft>
              <a:buSzPts val="1300"/>
              <a:buChar char="■"/>
              <a:defRPr sz="1300"/>
            </a:lvl9pPr>
          </a:lstStyle>
          <a:p>
            <a:endParaRPr/>
          </a:p>
        </p:txBody>
      </p:sp>
      <p:sp>
        <p:nvSpPr>
          <p:cNvPr id="36" name="Google Shape;36;p7"/>
          <p:cNvSpPr txBox="1">
            <a:spLocks noGrp="1"/>
          </p:cNvSpPr>
          <p:nvPr>
            <p:ph type="body" idx="3"/>
          </p:nvPr>
        </p:nvSpPr>
        <p:spPr>
          <a:xfrm>
            <a:off x="6629175" y="3180825"/>
            <a:ext cx="1704900" cy="991800"/>
          </a:xfrm>
          <a:prstGeom prst="rect">
            <a:avLst/>
          </a:prstGeom>
        </p:spPr>
        <p:txBody>
          <a:bodyPr spcFirstLastPara="1" wrap="square" lIns="91425" tIns="91425" rIns="91425" bIns="91425" anchor="ctr" anchorCtr="0">
            <a:noAutofit/>
          </a:bodyPr>
          <a:lstStyle>
            <a:lvl1pPr marL="457200" lvl="0" indent="-311150" algn="ctr" rtl="0">
              <a:lnSpc>
                <a:spcPct val="100000"/>
              </a:lnSpc>
              <a:spcBef>
                <a:spcPts val="0"/>
              </a:spcBef>
              <a:spcAft>
                <a:spcPts val="0"/>
              </a:spcAft>
              <a:buSzPts val="1300"/>
              <a:buChar char="●"/>
              <a:defRPr sz="1300"/>
            </a:lvl1pPr>
            <a:lvl2pPr marL="914400" lvl="1" indent="-311150" algn="ctr" rtl="0">
              <a:spcBef>
                <a:spcPts val="0"/>
              </a:spcBef>
              <a:spcAft>
                <a:spcPts val="0"/>
              </a:spcAft>
              <a:buSzPts val="1300"/>
              <a:buChar char="○"/>
              <a:defRPr sz="1300"/>
            </a:lvl2pPr>
            <a:lvl3pPr marL="1371600" lvl="2" indent="-311150" algn="ctr" rtl="0">
              <a:spcBef>
                <a:spcPts val="1600"/>
              </a:spcBef>
              <a:spcAft>
                <a:spcPts val="0"/>
              </a:spcAft>
              <a:buSzPts val="1300"/>
              <a:buChar char="■"/>
              <a:defRPr sz="1300"/>
            </a:lvl3pPr>
            <a:lvl4pPr marL="1828800" lvl="3" indent="-311150" algn="ctr" rtl="0">
              <a:spcBef>
                <a:spcPts val="1600"/>
              </a:spcBef>
              <a:spcAft>
                <a:spcPts val="0"/>
              </a:spcAft>
              <a:buSzPts val="1300"/>
              <a:buChar char="●"/>
              <a:defRPr sz="1300"/>
            </a:lvl4pPr>
            <a:lvl5pPr marL="2286000" lvl="4" indent="-311150" algn="ctr" rtl="0">
              <a:spcBef>
                <a:spcPts val="1600"/>
              </a:spcBef>
              <a:spcAft>
                <a:spcPts val="0"/>
              </a:spcAft>
              <a:buSzPts val="1300"/>
              <a:buChar char="○"/>
              <a:defRPr sz="1300"/>
            </a:lvl5pPr>
            <a:lvl6pPr marL="2743200" lvl="5" indent="-311150" algn="ctr" rtl="0">
              <a:spcBef>
                <a:spcPts val="1600"/>
              </a:spcBef>
              <a:spcAft>
                <a:spcPts val="0"/>
              </a:spcAft>
              <a:buSzPts val="1300"/>
              <a:buChar char="■"/>
              <a:defRPr sz="1300"/>
            </a:lvl6pPr>
            <a:lvl7pPr marL="3200400" lvl="6" indent="-311150" algn="ctr" rtl="0">
              <a:spcBef>
                <a:spcPts val="1600"/>
              </a:spcBef>
              <a:spcAft>
                <a:spcPts val="0"/>
              </a:spcAft>
              <a:buSzPts val="1300"/>
              <a:buChar char="●"/>
              <a:defRPr sz="1300"/>
            </a:lvl7pPr>
            <a:lvl8pPr marL="3657600" lvl="7" indent="-311150" algn="ctr" rtl="0">
              <a:spcBef>
                <a:spcPts val="1600"/>
              </a:spcBef>
              <a:spcAft>
                <a:spcPts val="0"/>
              </a:spcAft>
              <a:buSzPts val="1300"/>
              <a:buChar char="○"/>
              <a:defRPr sz="1300"/>
            </a:lvl8pPr>
            <a:lvl9pPr marL="4114800" lvl="8" indent="-311150" algn="ctr" rtl="0">
              <a:spcBef>
                <a:spcPts val="1600"/>
              </a:spcBef>
              <a:spcAft>
                <a:spcPts val="1600"/>
              </a:spcAft>
              <a:buSzPts val="1300"/>
              <a:buChar char="■"/>
              <a:defRPr sz="1300"/>
            </a:lvl9pPr>
          </a:lstStyle>
          <a:p>
            <a:endParaRPr/>
          </a:p>
        </p:txBody>
      </p:sp>
      <p:sp>
        <p:nvSpPr>
          <p:cNvPr id="37" name="Google Shape;37;p7"/>
          <p:cNvSpPr txBox="1">
            <a:spLocks noGrp="1"/>
          </p:cNvSpPr>
          <p:nvPr>
            <p:ph type="title" idx="4" hasCustomPrompt="1"/>
          </p:nvPr>
        </p:nvSpPr>
        <p:spPr>
          <a:xfrm>
            <a:off x="1275125" y="1731800"/>
            <a:ext cx="775200" cy="77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r>
              <a:t>xx%</a:t>
            </a:r>
          </a:p>
        </p:txBody>
      </p:sp>
      <p:sp>
        <p:nvSpPr>
          <p:cNvPr id="38" name="Google Shape;38;p7"/>
          <p:cNvSpPr txBox="1">
            <a:spLocks noGrp="1"/>
          </p:cNvSpPr>
          <p:nvPr>
            <p:ph type="title" idx="5" hasCustomPrompt="1"/>
          </p:nvPr>
        </p:nvSpPr>
        <p:spPr>
          <a:xfrm>
            <a:off x="2715738" y="3289188"/>
            <a:ext cx="775200" cy="77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r>
              <a:t>xx%</a:t>
            </a:r>
          </a:p>
        </p:txBody>
      </p:sp>
      <p:sp>
        <p:nvSpPr>
          <p:cNvPr id="39" name="Google Shape;39;p7"/>
          <p:cNvSpPr txBox="1">
            <a:spLocks noGrp="1"/>
          </p:cNvSpPr>
          <p:nvPr>
            <p:ph type="title" idx="6" hasCustomPrompt="1"/>
          </p:nvPr>
        </p:nvSpPr>
        <p:spPr>
          <a:xfrm>
            <a:off x="5639238" y="3289188"/>
            <a:ext cx="775200" cy="77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r>
              <a:t>xx%</a:t>
            </a:r>
          </a:p>
        </p:txBody>
      </p:sp>
      <p:sp>
        <p:nvSpPr>
          <p:cNvPr id="40" name="Google Shape;40;p7"/>
          <p:cNvSpPr txBox="1">
            <a:spLocks noGrp="1"/>
          </p:cNvSpPr>
          <p:nvPr>
            <p:ph type="body" idx="7"/>
          </p:nvPr>
        </p:nvSpPr>
        <p:spPr>
          <a:xfrm>
            <a:off x="2272700" y="1623462"/>
            <a:ext cx="1704900" cy="991800"/>
          </a:xfrm>
          <a:prstGeom prst="rect">
            <a:avLst/>
          </a:prstGeom>
        </p:spPr>
        <p:txBody>
          <a:bodyPr spcFirstLastPara="1" wrap="square" lIns="91425" tIns="91425" rIns="91425" bIns="91425" anchor="ctr" anchorCtr="0">
            <a:noAutofit/>
          </a:bodyPr>
          <a:lstStyle>
            <a:lvl1pPr marL="457200" lvl="0" indent="-311150" algn="ctr" rtl="0">
              <a:lnSpc>
                <a:spcPct val="100000"/>
              </a:lnSpc>
              <a:spcBef>
                <a:spcPts val="0"/>
              </a:spcBef>
              <a:spcAft>
                <a:spcPts val="0"/>
              </a:spcAft>
              <a:buSzPts val="1300"/>
              <a:buChar char="●"/>
              <a:defRPr sz="1300"/>
            </a:lvl1pPr>
            <a:lvl2pPr marL="914400" lvl="1" indent="-311150" algn="ctr" rtl="0">
              <a:spcBef>
                <a:spcPts val="0"/>
              </a:spcBef>
              <a:spcAft>
                <a:spcPts val="0"/>
              </a:spcAft>
              <a:buSzPts val="1300"/>
              <a:buChar char="○"/>
              <a:defRPr sz="1300"/>
            </a:lvl2pPr>
            <a:lvl3pPr marL="1371600" lvl="2" indent="-311150" algn="ctr" rtl="0">
              <a:spcBef>
                <a:spcPts val="1600"/>
              </a:spcBef>
              <a:spcAft>
                <a:spcPts val="0"/>
              </a:spcAft>
              <a:buSzPts val="1300"/>
              <a:buChar char="■"/>
              <a:defRPr sz="1300"/>
            </a:lvl3pPr>
            <a:lvl4pPr marL="1828800" lvl="3" indent="-311150" algn="ctr" rtl="0">
              <a:spcBef>
                <a:spcPts val="1600"/>
              </a:spcBef>
              <a:spcAft>
                <a:spcPts val="0"/>
              </a:spcAft>
              <a:buSzPts val="1300"/>
              <a:buChar char="●"/>
              <a:defRPr sz="1300"/>
            </a:lvl4pPr>
            <a:lvl5pPr marL="2286000" lvl="4" indent="-311150" algn="ctr" rtl="0">
              <a:spcBef>
                <a:spcPts val="1600"/>
              </a:spcBef>
              <a:spcAft>
                <a:spcPts val="0"/>
              </a:spcAft>
              <a:buSzPts val="1300"/>
              <a:buChar char="○"/>
              <a:defRPr sz="1300"/>
            </a:lvl5pPr>
            <a:lvl6pPr marL="2743200" lvl="5" indent="-311150" algn="ctr" rtl="0">
              <a:spcBef>
                <a:spcPts val="1600"/>
              </a:spcBef>
              <a:spcAft>
                <a:spcPts val="0"/>
              </a:spcAft>
              <a:buSzPts val="1300"/>
              <a:buChar char="■"/>
              <a:defRPr sz="1300"/>
            </a:lvl6pPr>
            <a:lvl7pPr marL="3200400" lvl="6" indent="-311150" algn="ctr" rtl="0">
              <a:spcBef>
                <a:spcPts val="1600"/>
              </a:spcBef>
              <a:spcAft>
                <a:spcPts val="0"/>
              </a:spcAft>
              <a:buSzPts val="1300"/>
              <a:buChar char="●"/>
              <a:defRPr sz="1300"/>
            </a:lvl7pPr>
            <a:lvl8pPr marL="3657600" lvl="7" indent="-311150" algn="ctr" rtl="0">
              <a:spcBef>
                <a:spcPts val="1600"/>
              </a:spcBef>
              <a:spcAft>
                <a:spcPts val="0"/>
              </a:spcAft>
              <a:buSzPts val="1300"/>
              <a:buChar char="○"/>
              <a:defRPr sz="1300"/>
            </a:lvl8pPr>
            <a:lvl9pPr marL="4114800" lvl="8" indent="-311150" algn="ctr" rtl="0">
              <a:spcBef>
                <a:spcPts val="1600"/>
              </a:spcBef>
              <a:spcAft>
                <a:spcPts val="1600"/>
              </a:spcAft>
              <a:buSzPts val="1300"/>
              <a:buChar char="■"/>
              <a:defRPr sz="1300"/>
            </a:lvl9pPr>
          </a:lstStyle>
          <a:p>
            <a:endParaRPr/>
          </a:p>
        </p:txBody>
      </p:sp>
      <p:sp>
        <p:nvSpPr>
          <p:cNvPr id="41" name="Google Shape;41;p7"/>
          <p:cNvSpPr txBox="1">
            <a:spLocks noGrp="1"/>
          </p:cNvSpPr>
          <p:nvPr>
            <p:ph type="body" idx="8"/>
          </p:nvPr>
        </p:nvSpPr>
        <p:spPr>
          <a:xfrm>
            <a:off x="5174188" y="1623462"/>
            <a:ext cx="1704900" cy="991800"/>
          </a:xfrm>
          <a:prstGeom prst="rect">
            <a:avLst/>
          </a:prstGeom>
        </p:spPr>
        <p:txBody>
          <a:bodyPr spcFirstLastPara="1" wrap="square" lIns="91425" tIns="91425" rIns="91425" bIns="91425" anchor="ctr" anchorCtr="0">
            <a:noAutofit/>
          </a:bodyPr>
          <a:lstStyle>
            <a:lvl1pPr marL="457200" lvl="0" indent="-311150" algn="ctr" rtl="0">
              <a:lnSpc>
                <a:spcPct val="100000"/>
              </a:lnSpc>
              <a:spcBef>
                <a:spcPts val="0"/>
              </a:spcBef>
              <a:spcAft>
                <a:spcPts val="0"/>
              </a:spcAft>
              <a:buSzPts val="1300"/>
              <a:buChar char="●"/>
              <a:defRPr sz="1300"/>
            </a:lvl1pPr>
            <a:lvl2pPr marL="914400" lvl="1" indent="-311150" algn="ctr" rtl="0">
              <a:spcBef>
                <a:spcPts val="0"/>
              </a:spcBef>
              <a:spcAft>
                <a:spcPts val="0"/>
              </a:spcAft>
              <a:buSzPts val="1300"/>
              <a:buChar char="○"/>
              <a:defRPr sz="1300"/>
            </a:lvl2pPr>
            <a:lvl3pPr marL="1371600" lvl="2" indent="-311150" algn="ctr" rtl="0">
              <a:spcBef>
                <a:spcPts val="1600"/>
              </a:spcBef>
              <a:spcAft>
                <a:spcPts val="0"/>
              </a:spcAft>
              <a:buSzPts val="1300"/>
              <a:buChar char="■"/>
              <a:defRPr sz="1300"/>
            </a:lvl3pPr>
            <a:lvl4pPr marL="1828800" lvl="3" indent="-311150" algn="ctr" rtl="0">
              <a:spcBef>
                <a:spcPts val="1600"/>
              </a:spcBef>
              <a:spcAft>
                <a:spcPts val="0"/>
              </a:spcAft>
              <a:buSzPts val="1300"/>
              <a:buChar char="●"/>
              <a:defRPr sz="1300"/>
            </a:lvl4pPr>
            <a:lvl5pPr marL="2286000" lvl="4" indent="-311150" algn="ctr" rtl="0">
              <a:spcBef>
                <a:spcPts val="1600"/>
              </a:spcBef>
              <a:spcAft>
                <a:spcPts val="0"/>
              </a:spcAft>
              <a:buSzPts val="1300"/>
              <a:buChar char="○"/>
              <a:defRPr sz="1300"/>
            </a:lvl5pPr>
            <a:lvl6pPr marL="2743200" lvl="5" indent="-311150" algn="ctr" rtl="0">
              <a:spcBef>
                <a:spcPts val="1600"/>
              </a:spcBef>
              <a:spcAft>
                <a:spcPts val="0"/>
              </a:spcAft>
              <a:buSzPts val="1300"/>
              <a:buChar char="■"/>
              <a:defRPr sz="1300"/>
            </a:lvl6pPr>
            <a:lvl7pPr marL="3200400" lvl="6" indent="-311150" algn="ctr" rtl="0">
              <a:spcBef>
                <a:spcPts val="1600"/>
              </a:spcBef>
              <a:spcAft>
                <a:spcPts val="0"/>
              </a:spcAft>
              <a:buSzPts val="1300"/>
              <a:buChar char="●"/>
              <a:defRPr sz="1300"/>
            </a:lvl7pPr>
            <a:lvl8pPr marL="3657600" lvl="7" indent="-311150" algn="ctr" rtl="0">
              <a:spcBef>
                <a:spcPts val="1600"/>
              </a:spcBef>
              <a:spcAft>
                <a:spcPts val="0"/>
              </a:spcAft>
              <a:buSzPts val="1300"/>
              <a:buChar char="○"/>
              <a:defRPr sz="1300"/>
            </a:lvl8pPr>
            <a:lvl9pPr marL="4114800" lvl="8" indent="-311150" algn="ctr" rtl="0">
              <a:spcBef>
                <a:spcPts val="1600"/>
              </a:spcBef>
              <a:spcAft>
                <a:spcPts val="1600"/>
              </a:spcAft>
              <a:buSzPts val="1300"/>
              <a:buChar char="■"/>
              <a:defRPr sz="1300"/>
            </a:lvl9pPr>
          </a:lstStyle>
          <a:p>
            <a:endParaRPr/>
          </a:p>
        </p:txBody>
      </p:sp>
      <p:sp>
        <p:nvSpPr>
          <p:cNvPr id="42" name="Google Shape;42;p7"/>
          <p:cNvSpPr txBox="1">
            <a:spLocks noGrp="1"/>
          </p:cNvSpPr>
          <p:nvPr>
            <p:ph type="title" idx="9" hasCustomPrompt="1"/>
          </p:nvPr>
        </p:nvSpPr>
        <p:spPr>
          <a:xfrm>
            <a:off x="4188300" y="1731838"/>
            <a:ext cx="775200" cy="77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r>
              <a:t>xx%</a:t>
            </a:r>
          </a:p>
        </p:txBody>
      </p:sp>
      <p:sp>
        <p:nvSpPr>
          <p:cNvPr id="43" name="Google Shape;43;p7"/>
          <p:cNvSpPr txBox="1">
            <a:spLocks noGrp="1"/>
          </p:cNvSpPr>
          <p:nvPr>
            <p:ph type="title" idx="13" hasCustomPrompt="1"/>
          </p:nvPr>
        </p:nvSpPr>
        <p:spPr>
          <a:xfrm>
            <a:off x="7090200" y="1731800"/>
            <a:ext cx="775200" cy="77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8" name="Google Shape;5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311700" y="400725"/>
            <a:ext cx="8520600" cy="41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6" name="Google Shape;86;p15"/>
          <p:cNvSpPr txBox="1">
            <a:spLocks noGrp="1"/>
          </p:cNvSpPr>
          <p:nvPr>
            <p:ph type="body" idx="1"/>
          </p:nvPr>
        </p:nvSpPr>
        <p:spPr>
          <a:xfrm>
            <a:off x="776375" y="1720800"/>
            <a:ext cx="2125800" cy="1036500"/>
          </a:xfrm>
          <a:prstGeom prst="rect">
            <a:avLst/>
          </a:prstGeom>
        </p:spPr>
        <p:txBody>
          <a:bodyPr spcFirstLastPara="1" wrap="square" lIns="91425" tIns="91425" rIns="91425" bIns="91425" anchor="t" anchorCtr="0">
            <a:noAutofit/>
          </a:bodyPr>
          <a:lstStyle>
            <a:lvl1pPr marL="457200" lvl="0" indent="-311150" algn="ctr" rtl="0">
              <a:spcBef>
                <a:spcPts val="0"/>
              </a:spcBef>
              <a:spcAft>
                <a:spcPts val="0"/>
              </a:spcAft>
              <a:buSzPts val="1300"/>
              <a:buChar char="●"/>
              <a:defRPr sz="1300"/>
            </a:lvl1pPr>
            <a:lvl2pPr marL="914400" lvl="1" indent="-311150" algn="ctr" rtl="0">
              <a:spcBef>
                <a:spcPts val="1600"/>
              </a:spcBef>
              <a:spcAft>
                <a:spcPts val="0"/>
              </a:spcAft>
              <a:buSzPts val="1300"/>
              <a:buChar char="○"/>
              <a:defRPr sz="1300"/>
            </a:lvl2pPr>
            <a:lvl3pPr marL="1371600" lvl="2" indent="-311150" algn="ctr" rtl="0">
              <a:spcBef>
                <a:spcPts val="1600"/>
              </a:spcBef>
              <a:spcAft>
                <a:spcPts val="0"/>
              </a:spcAft>
              <a:buSzPts val="1300"/>
              <a:buChar char="■"/>
              <a:defRPr sz="1300"/>
            </a:lvl3pPr>
            <a:lvl4pPr marL="1828800" lvl="3" indent="-311150" algn="ctr" rtl="0">
              <a:spcBef>
                <a:spcPts val="1600"/>
              </a:spcBef>
              <a:spcAft>
                <a:spcPts val="0"/>
              </a:spcAft>
              <a:buSzPts val="1300"/>
              <a:buChar char="●"/>
              <a:defRPr sz="1300"/>
            </a:lvl4pPr>
            <a:lvl5pPr marL="2286000" lvl="4" indent="-311150" algn="ctr" rtl="0">
              <a:spcBef>
                <a:spcPts val="1600"/>
              </a:spcBef>
              <a:spcAft>
                <a:spcPts val="0"/>
              </a:spcAft>
              <a:buSzPts val="1300"/>
              <a:buChar char="○"/>
              <a:defRPr sz="1300"/>
            </a:lvl5pPr>
            <a:lvl6pPr marL="2743200" lvl="5" indent="-311150" algn="ctr" rtl="0">
              <a:spcBef>
                <a:spcPts val="1600"/>
              </a:spcBef>
              <a:spcAft>
                <a:spcPts val="0"/>
              </a:spcAft>
              <a:buSzPts val="1300"/>
              <a:buChar char="■"/>
              <a:defRPr sz="1300"/>
            </a:lvl6pPr>
            <a:lvl7pPr marL="3200400" lvl="6" indent="-311150" algn="ctr" rtl="0">
              <a:spcBef>
                <a:spcPts val="1600"/>
              </a:spcBef>
              <a:spcAft>
                <a:spcPts val="0"/>
              </a:spcAft>
              <a:buSzPts val="1300"/>
              <a:buChar char="●"/>
              <a:defRPr sz="1300"/>
            </a:lvl7pPr>
            <a:lvl8pPr marL="3657600" lvl="7" indent="-311150" algn="ctr" rtl="0">
              <a:spcBef>
                <a:spcPts val="1600"/>
              </a:spcBef>
              <a:spcAft>
                <a:spcPts val="0"/>
              </a:spcAft>
              <a:buSzPts val="1300"/>
              <a:buChar char="○"/>
              <a:defRPr sz="1300"/>
            </a:lvl8pPr>
            <a:lvl9pPr marL="4114800" lvl="8" indent="-311150" algn="ctr" rtl="0">
              <a:spcBef>
                <a:spcPts val="1600"/>
              </a:spcBef>
              <a:spcAft>
                <a:spcPts val="1600"/>
              </a:spcAft>
              <a:buSzPts val="1300"/>
              <a:buChar char="■"/>
              <a:defRPr sz="1300"/>
            </a:lvl9pPr>
          </a:lstStyle>
          <a:p>
            <a:endParaRPr/>
          </a:p>
        </p:txBody>
      </p:sp>
      <p:sp>
        <p:nvSpPr>
          <p:cNvPr id="87" name="Google Shape;87;p15"/>
          <p:cNvSpPr txBox="1">
            <a:spLocks noGrp="1"/>
          </p:cNvSpPr>
          <p:nvPr>
            <p:ph type="body" idx="2"/>
          </p:nvPr>
        </p:nvSpPr>
        <p:spPr>
          <a:xfrm>
            <a:off x="776375" y="3572113"/>
            <a:ext cx="2125800" cy="1036500"/>
          </a:xfrm>
          <a:prstGeom prst="rect">
            <a:avLst/>
          </a:prstGeom>
        </p:spPr>
        <p:txBody>
          <a:bodyPr spcFirstLastPara="1" wrap="square" lIns="91425" tIns="91425" rIns="91425" bIns="91425" anchor="t" anchorCtr="0">
            <a:noAutofit/>
          </a:bodyPr>
          <a:lstStyle>
            <a:lvl1pPr marL="457200" lvl="0" indent="-311150" algn="ctr" rtl="0">
              <a:spcBef>
                <a:spcPts val="0"/>
              </a:spcBef>
              <a:spcAft>
                <a:spcPts val="0"/>
              </a:spcAft>
              <a:buSzPts val="1300"/>
              <a:buChar char="●"/>
              <a:defRPr sz="1300"/>
            </a:lvl1pPr>
            <a:lvl2pPr marL="914400" lvl="1" indent="-311150" algn="ctr" rtl="0">
              <a:spcBef>
                <a:spcPts val="1600"/>
              </a:spcBef>
              <a:spcAft>
                <a:spcPts val="0"/>
              </a:spcAft>
              <a:buSzPts val="1300"/>
              <a:buChar char="○"/>
              <a:defRPr sz="1300"/>
            </a:lvl2pPr>
            <a:lvl3pPr marL="1371600" lvl="2" indent="-311150" algn="ctr" rtl="0">
              <a:spcBef>
                <a:spcPts val="1600"/>
              </a:spcBef>
              <a:spcAft>
                <a:spcPts val="0"/>
              </a:spcAft>
              <a:buSzPts val="1300"/>
              <a:buChar char="■"/>
              <a:defRPr sz="1300"/>
            </a:lvl3pPr>
            <a:lvl4pPr marL="1828800" lvl="3" indent="-311150" algn="ctr" rtl="0">
              <a:spcBef>
                <a:spcPts val="1600"/>
              </a:spcBef>
              <a:spcAft>
                <a:spcPts val="0"/>
              </a:spcAft>
              <a:buSzPts val="1300"/>
              <a:buChar char="●"/>
              <a:defRPr sz="1300"/>
            </a:lvl4pPr>
            <a:lvl5pPr marL="2286000" lvl="4" indent="-311150" algn="ctr" rtl="0">
              <a:spcBef>
                <a:spcPts val="1600"/>
              </a:spcBef>
              <a:spcAft>
                <a:spcPts val="0"/>
              </a:spcAft>
              <a:buSzPts val="1300"/>
              <a:buChar char="○"/>
              <a:defRPr sz="1300"/>
            </a:lvl5pPr>
            <a:lvl6pPr marL="2743200" lvl="5" indent="-311150" algn="ctr" rtl="0">
              <a:spcBef>
                <a:spcPts val="1600"/>
              </a:spcBef>
              <a:spcAft>
                <a:spcPts val="0"/>
              </a:spcAft>
              <a:buSzPts val="1300"/>
              <a:buChar char="■"/>
              <a:defRPr sz="1300"/>
            </a:lvl6pPr>
            <a:lvl7pPr marL="3200400" lvl="6" indent="-311150" algn="ctr" rtl="0">
              <a:spcBef>
                <a:spcPts val="1600"/>
              </a:spcBef>
              <a:spcAft>
                <a:spcPts val="0"/>
              </a:spcAft>
              <a:buSzPts val="1300"/>
              <a:buChar char="●"/>
              <a:defRPr sz="1300"/>
            </a:lvl7pPr>
            <a:lvl8pPr marL="3657600" lvl="7" indent="-311150" algn="ctr" rtl="0">
              <a:spcBef>
                <a:spcPts val="1600"/>
              </a:spcBef>
              <a:spcAft>
                <a:spcPts val="0"/>
              </a:spcAft>
              <a:buSzPts val="1300"/>
              <a:buChar char="○"/>
              <a:defRPr sz="1300"/>
            </a:lvl8pPr>
            <a:lvl9pPr marL="4114800" lvl="8" indent="-311150" algn="ctr" rtl="0">
              <a:spcBef>
                <a:spcPts val="1600"/>
              </a:spcBef>
              <a:spcAft>
                <a:spcPts val="1600"/>
              </a:spcAft>
              <a:buSzPts val="1300"/>
              <a:buChar char="■"/>
              <a:defRPr sz="1300"/>
            </a:lvl9pPr>
          </a:lstStyle>
          <a:p>
            <a:endParaRPr/>
          </a:p>
        </p:txBody>
      </p:sp>
      <p:sp>
        <p:nvSpPr>
          <p:cNvPr id="88" name="Google Shape;88;p15"/>
          <p:cNvSpPr txBox="1">
            <a:spLocks noGrp="1"/>
          </p:cNvSpPr>
          <p:nvPr>
            <p:ph type="body" idx="3"/>
          </p:nvPr>
        </p:nvSpPr>
        <p:spPr>
          <a:xfrm>
            <a:off x="3509088" y="1720800"/>
            <a:ext cx="2125800" cy="1036500"/>
          </a:xfrm>
          <a:prstGeom prst="rect">
            <a:avLst/>
          </a:prstGeom>
        </p:spPr>
        <p:txBody>
          <a:bodyPr spcFirstLastPara="1" wrap="square" lIns="91425" tIns="91425" rIns="91425" bIns="91425" anchor="t" anchorCtr="0">
            <a:noAutofit/>
          </a:bodyPr>
          <a:lstStyle>
            <a:lvl1pPr marL="457200" lvl="0" indent="-311150" algn="ctr" rtl="0">
              <a:spcBef>
                <a:spcPts val="0"/>
              </a:spcBef>
              <a:spcAft>
                <a:spcPts val="0"/>
              </a:spcAft>
              <a:buSzPts val="1300"/>
              <a:buChar char="●"/>
              <a:defRPr sz="1300"/>
            </a:lvl1pPr>
            <a:lvl2pPr marL="914400" lvl="1" indent="-311150" algn="ctr" rtl="0">
              <a:spcBef>
                <a:spcPts val="1600"/>
              </a:spcBef>
              <a:spcAft>
                <a:spcPts val="0"/>
              </a:spcAft>
              <a:buSzPts val="1300"/>
              <a:buChar char="○"/>
              <a:defRPr sz="1300"/>
            </a:lvl2pPr>
            <a:lvl3pPr marL="1371600" lvl="2" indent="-311150" algn="ctr" rtl="0">
              <a:spcBef>
                <a:spcPts val="1600"/>
              </a:spcBef>
              <a:spcAft>
                <a:spcPts val="0"/>
              </a:spcAft>
              <a:buSzPts val="1300"/>
              <a:buChar char="■"/>
              <a:defRPr sz="1300"/>
            </a:lvl3pPr>
            <a:lvl4pPr marL="1828800" lvl="3" indent="-311150" algn="ctr" rtl="0">
              <a:spcBef>
                <a:spcPts val="1600"/>
              </a:spcBef>
              <a:spcAft>
                <a:spcPts val="0"/>
              </a:spcAft>
              <a:buSzPts val="1300"/>
              <a:buChar char="●"/>
              <a:defRPr sz="1300"/>
            </a:lvl4pPr>
            <a:lvl5pPr marL="2286000" lvl="4" indent="-311150" algn="ctr" rtl="0">
              <a:spcBef>
                <a:spcPts val="1600"/>
              </a:spcBef>
              <a:spcAft>
                <a:spcPts val="0"/>
              </a:spcAft>
              <a:buSzPts val="1300"/>
              <a:buChar char="○"/>
              <a:defRPr sz="1300"/>
            </a:lvl5pPr>
            <a:lvl6pPr marL="2743200" lvl="5" indent="-311150" algn="ctr" rtl="0">
              <a:spcBef>
                <a:spcPts val="1600"/>
              </a:spcBef>
              <a:spcAft>
                <a:spcPts val="0"/>
              </a:spcAft>
              <a:buSzPts val="1300"/>
              <a:buChar char="■"/>
              <a:defRPr sz="1300"/>
            </a:lvl6pPr>
            <a:lvl7pPr marL="3200400" lvl="6" indent="-311150" algn="ctr" rtl="0">
              <a:spcBef>
                <a:spcPts val="1600"/>
              </a:spcBef>
              <a:spcAft>
                <a:spcPts val="0"/>
              </a:spcAft>
              <a:buSzPts val="1300"/>
              <a:buChar char="●"/>
              <a:defRPr sz="1300"/>
            </a:lvl7pPr>
            <a:lvl8pPr marL="3657600" lvl="7" indent="-311150" algn="ctr" rtl="0">
              <a:spcBef>
                <a:spcPts val="1600"/>
              </a:spcBef>
              <a:spcAft>
                <a:spcPts val="0"/>
              </a:spcAft>
              <a:buSzPts val="1300"/>
              <a:buChar char="○"/>
              <a:defRPr sz="1300"/>
            </a:lvl8pPr>
            <a:lvl9pPr marL="4114800" lvl="8" indent="-311150" algn="ctr" rtl="0">
              <a:spcBef>
                <a:spcPts val="1600"/>
              </a:spcBef>
              <a:spcAft>
                <a:spcPts val="1600"/>
              </a:spcAft>
              <a:buSzPts val="1300"/>
              <a:buChar char="■"/>
              <a:defRPr sz="1300"/>
            </a:lvl9pPr>
          </a:lstStyle>
          <a:p>
            <a:endParaRPr/>
          </a:p>
        </p:txBody>
      </p:sp>
      <p:sp>
        <p:nvSpPr>
          <p:cNvPr id="89" name="Google Shape;89;p15"/>
          <p:cNvSpPr txBox="1">
            <a:spLocks noGrp="1"/>
          </p:cNvSpPr>
          <p:nvPr>
            <p:ph type="body" idx="4"/>
          </p:nvPr>
        </p:nvSpPr>
        <p:spPr>
          <a:xfrm>
            <a:off x="3509088" y="3572113"/>
            <a:ext cx="2125800" cy="1036500"/>
          </a:xfrm>
          <a:prstGeom prst="rect">
            <a:avLst/>
          </a:prstGeom>
        </p:spPr>
        <p:txBody>
          <a:bodyPr spcFirstLastPara="1" wrap="square" lIns="91425" tIns="91425" rIns="91425" bIns="91425" anchor="t" anchorCtr="0">
            <a:noAutofit/>
          </a:bodyPr>
          <a:lstStyle>
            <a:lvl1pPr marL="457200" lvl="0" indent="-311150" algn="ctr" rtl="0">
              <a:spcBef>
                <a:spcPts val="0"/>
              </a:spcBef>
              <a:spcAft>
                <a:spcPts val="0"/>
              </a:spcAft>
              <a:buSzPts val="1300"/>
              <a:buChar char="●"/>
              <a:defRPr sz="1300"/>
            </a:lvl1pPr>
            <a:lvl2pPr marL="914400" lvl="1" indent="-311150" algn="ctr" rtl="0">
              <a:spcBef>
                <a:spcPts val="1600"/>
              </a:spcBef>
              <a:spcAft>
                <a:spcPts val="0"/>
              </a:spcAft>
              <a:buSzPts val="1300"/>
              <a:buChar char="○"/>
              <a:defRPr sz="1300"/>
            </a:lvl2pPr>
            <a:lvl3pPr marL="1371600" lvl="2" indent="-311150" algn="ctr" rtl="0">
              <a:spcBef>
                <a:spcPts val="1600"/>
              </a:spcBef>
              <a:spcAft>
                <a:spcPts val="0"/>
              </a:spcAft>
              <a:buSzPts val="1300"/>
              <a:buChar char="■"/>
              <a:defRPr sz="1300"/>
            </a:lvl3pPr>
            <a:lvl4pPr marL="1828800" lvl="3" indent="-311150" algn="ctr" rtl="0">
              <a:spcBef>
                <a:spcPts val="1600"/>
              </a:spcBef>
              <a:spcAft>
                <a:spcPts val="0"/>
              </a:spcAft>
              <a:buSzPts val="1300"/>
              <a:buChar char="●"/>
              <a:defRPr sz="1300"/>
            </a:lvl4pPr>
            <a:lvl5pPr marL="2286000" lvl="4" indent="-311150" algn="ctr" rtl="0">
              <a:spcBef>
                <a:spcPts val="1600"/>
              </a:spcBef>
              <a:spcAft>
                <a:spcPts val="0"/>
              </a:spcAft>
              <a:buSzPts val="1300"/>
              <a:buChar char="○"/>
              <a:defRPr sz="1300"/>
            </a:lvl5pPr>
            <a:lvl6pPr marL="2743200" lvl="5" indent="-311150" algn="ctr" rtl="0">
              <a:spcBef>
                <a:spcPts val="1600"/>
              </a:spcBef>
              <a:spcAft>
                <a:spcPts val="0"/>
              </a:spcAft>
              <a:buSzPts val="1300"/>
              <a:buChar char="■"/>
              <a:defRPr sz="1300"/>
            </a:lvl6pPr>
            <a:lvl7pPr marL="3200400" lvl="6" indent="-311150" algn="ctr" rtl="0">
              <a:spcBef>
                <a:spcPts val="1600"/>
              </a:spcBef>
              <a:spcAft>
                <a:spcPts val="0"/>
              </a:spcAft>
              <a:buSzPts val="1300"/>
              <a:buChar char="●"/>
              <a:defRPr sz="1300"/>
            </a:lvl7pPr>
            <a:lvl8pPr marL="3657600" lvl="7" indent="-311150" algn="ctr" rtl="0">
              <a:spcBef>
                <a:spcPts val="1600"/>
              </a:spcBef>
              <a:spcAft>
                <a:spcPts val="0"/>
              </a:spcAft>
              <a:buSzPts val="1300"/>
              <a:buChar char="○"/>
              <a:defRPr sz="1300"/>
            </a:lvl8pPr>
            <a:lvl9pPr marL="4114800" lvl="8" indent="-311150" algn="ctr" rtl="0">
              <a:spcBef>
                <a:spcPts val="1600"/>
              </a:spcBef>
              <a:spcAft>
                <a:spcPts val="1600"/>
              </a:spcAft>
              <a:buSzPts val="1300"/>
              <a:buChar char="■"/>
              <a:defRPr sz="1300"/>
            </a:lvl9pPr>
          </a:lstStyle>
          <a:p>
            <a:endParaRPr/>
          </a:p>
        </p:txBody>
      </p:sp>
      <p:sp>
        <p:nvSpPr>
          <p:cNvPr id="90" name="Google Shape;90;p15"/>
          <p:cNvSpPr txBox="1">
            <a:spLocks noGrp="1"/>
          </p:cNvSpPr>
          <p:nvPr>
            <p:ph type="body" idx="5"/>
          </p:nvPr>
        </p:nvSpPr>
        <p:spPr>
          <a:xfrm>
            <a:off x="6257475" y="1720800"/>
            <a:ext cx="2125800" cy="1036500"/>
          </a:xfrm>
          <a:prstGeom prst="rect">
            <a:avLst/>
          </a:prstGeom>
        </p:spPr>
        <p:txBody>
          <a:bodyPr spcFirstLastPara="1" wrap="square" lIns="91425" tIns="91425" rIns="91425" bIns="91425" anchor="t" anchorCtr="0">
            <a:noAutofit/>
          </a:bodyPr>
          <a:lstStyle>
            <a:lvl1pPr marL="457200" lvl="0" indent="-311150" algn="ctr" rtl="0">
              <a:spcBef>
                <a:spcPts val="0"/>
              </a:spcBef>
              <a:spcAft>
                <a:spcPts val="0"/>
              </a:spcAft>
              <a:buSzPts val="1300"/>
              <a:buChar char="●"/>
              <a:defRPr sz="1300"/>
            </a:lvl1pPr>
            <a:lvl2pPr marL="914400" lvl="1" indent="-311150" algn="ctr" rtl="0">
              <a:spcBef>
                <a:spcPts val="1600"/>
              </a:spcBef>
              <a:spcAft>
                <a:spcPts val="0"/>
              </a:spcAft>
              <a:buSzPts val="1300"/>
              <a:buChar char="○"/>
              <a:defRPr sz="1300"/>
            </a:lvl2pPr>
            <a:lvl3pPr marL="1371600" lvl="2" indent="-311150" algn="ctr" rtl="0">
              <a:spcBef>
                <a:spcPts val="1600"/>
              </a:spcBef>
              <a:spcAft>
                <a:spcPts val="0"/>
              </a:spcAft>
              <a:buSzPts val="1300"/>
              <a:buChar char="■"/>
              <a:defRPr sz="1300"/>
            </a:lvl3pPr>
            <a:lvl4pPr marL="1828800" lvl="3" indent="-311150" algn="ctr" rtl="0">
              <a:spcBef>
                <a:spcPts val="1600"/>
              </a:spcBef>
              <a:spcAft>
                <a:spcPts val="0"/>
              </a:spcAft>
              <a:buSzPts val="1300"/>
              <a:buChar char="●"/>
              <a:defRPr sz="1300"/>
            </a:lvl4pPr>
            <a:lvl5pPr marL="2286000" lvl="4" indent="-311150" algn="ctr" rtl="0">
              <a:spcBef>
                <a:spcPts val="1600"/>
              </a:spcBef>
              <a:spcAft>
                <a:spcPts val="0"/>
              </a:spcAft>
              <a:buSzPts val="1300"/>
              <a:buChar char="○"/>
              <a:defRPr sz="1300"/>
            </a:lvl5pPr>
            <a:lvl6pPr marL="2743200" lvl="5" indent="-311150" algn="ctr" rtl="0">
              <a:spcBef>
                <a:spcPts val="1600"/>
              </a:spcBef>
              <a:spcAft>
                <a:spcPts val="0"/>
              </a:spcAft>
              <a:buSzPts val="1300"/>
              <a:buChar char="■"/>
              <a:defRPr sz="1300"/>
            </a:lvl6pPr>
            <a:lvl7pPr marL="3200400" lvl="6" indent="-311150" algn="ctr" rtl="0">
              <a:spcBef>
                <a:spcPts val="1600"/>
              </a:spcBef>
              <a:spcAft>
                <a:spcPts val="0"/>
              </a:spcAft>
              <a:buSzPts val="1300"/>
              <a:buChar char="●"/>
              <a:defRPr sz="1300"/>
            </a:lvl7pPr>
            <a:lvl8pPr marL="3657600" lvl="7" indent="-311150" algn="ctr" rtl="0">
              <a:spcBef>
                <a:spcPts val="1600"/>
              </a:spcBef>
              <a:spcAft>
                <a:spcPts val="0"/>
              </a:spcAft>
              <a:buSzPts val="1300"/>
              <a:buChar char="○"/>
              <a:defRPr sz="1300"/>
            </a:lvl8pPr>
            <a:lvl9pPr marL="4114800" lvl="8" indent="-311150" algn="ctr" rtl="0">
              <a:spcBef>
                <a:spcPts val="1600"/>
              </a:spcBef>
              <a:spcAft>
                <a:spcPts val="1600"/>
              </a:spcAft>
              <a:buSzPts val="1300"/>
              <a:buChar char="■"/>
              <a:defRPr sz="1300"/>
            </a:lvl9pPr>
          </a:lstStyle>
          <a:p>
            <a:endParaRPr/>
          </a:p>
        </p:txBody>
      </p:sp>
      <p:sp>
        <p:nvSpPr>
          <p:cNvPr id="91" name="Google Shape;91;p15"/>
          <p:cNvSpPr txBox="1">
            <a:spLocks noGrp="1"/>
          </p:cNvSpPr>
          <p:nvPr>
            <p:ph type="body" idx="6"/>
          </p:nvPr>
        </p:nvSpPr>
        <p:spPr>
          <a:xfrm>
            <a:off x="6257475" y="3572113"/>
            <a:ext cx="2125800" cy="1036500"/>
          </a:xfrm>
          <a:prstGeom prst="rect">
            <a:avLst/>
          </a:prstGeom>
        </p:spPr>
        <p:txBody>
          <a:bodyPr spcFirstLastPara="1" wrap="square" lIns="91425" tIns="91425" rIns="91425" bIns="91425" anchor="t" anchorCtr="0">
            <a:noAutofit/>
          </a:bodyPr>
          <a:lstStyle>
            <a:lvl1pPr marL="457200" lvl="0" indent="-311150" algn="ctr" rtl="0">
              <a:spcBef>
                <a:spcPts val="0"/>
              </a:spcBef>
              <a:spcAft>
                <a:spcPts val="0"/>
              </a:spcAft>
              <a:buSzPts val="1300"/>
              <a:buChar char="●"/>
              <a:defRPr sz="1300"/>
            </a:lvl1pPr>
            <a:lvl2pPr marL="914400" lvl="1" indent="-311150" algn="ctr" rtl="0">
              <a:spcBef>
                <a:spcPts val="1600"/>
              </a:spcBef>
              <a:spcAft>
                <a:spcPts val="0"/>
              </a:spcAft>
              <a:buSzPts val="1300"/>
              <a:buChar char="○"/>
              <a:defRPr sz="1300"/>
            </a:lvl2pPr>
            <a:lvl3pPr marL="1371600" lvl="2" indent="-311150" algn="ctr" rtl="0">
              <a:spcBef>
                <a:spcPts val="1600"/>
              </a:spcBef>
              <a:spcAft>
                <a:spcPts val="0"/>
              </a:spcAft>
              <a:buSzPts val="1300"/>
              <a:buChar char="■"/>
              <a:defRPr sz="1300"/>
            </a:lvl3pPr>
            <a:lvl4pPr marL="1828800" lvl="3" indent="-311150" algn="ctr" rtl="0">
              <a:spcBef>
                <a:spcPts val="1600"/>
              </a:spcBef>
              <a:spcAft>
                <a:spcPts val="0"/>
              </a:spcAft>
              <a:buSzPts val="1300"/>
              <a:buChar char="●"/>
              <a:defRPr sz="1300"/>
            </a:lvl4pPr>
            <a:lvl5pPr marL="2286000" lvl="4" indent="-311150" algn="ctr" rtl="0">
              <a:spcBef>
                <a:spcPts val="1600"/>
              </a:spcBef>
              <a:spcAft>
                <a:spcPts val="0"/>
              </a:spcAft>
              <a:buSzPts val="1300"/>
              <a:buChar char="○"/>
              <a:defRPr sz="1300"/>
            </a:lvl5pPr>
            <a:lvl6pPr marL="2743200" lvl="5" indent="-311150" algn="ctr" rtl="0">
              <a:spcBef>
                <a:spcPts val="1600"/>
              </a:spcBef>
              <a:spcAft>
                <a:spcPts val="0"/>
              </a:spcAft>
              <a:buSzPts val="1300"/>
              <a:buChar char="■"/>
              <a:defRPr sz="1300"/>
            </a:lvl6pPr>
            <a:lvl7pPr marL="3200400" lvl="6" indent="-311150" algn="ctr" rtl="0">
              <a:spcBef>
                <a:spcPts val="1600"/>
              </a:spcBef>
              <a:spcAft>
                <a:spcPts val="0"/>
              </a:spcAft>
              <a:buSzPts val="1300"/>
              <a:buChar char="●"/>
              <a:defRPr sz="1300"/>
            </a:lvl7pPr>
            <a:lvl8pPr marL="3657600" lvl="7" indent="-311150" algn="ctr" rtl="0">
              <a:spcBef>
                <a:spcPts val="1600"/>
              </a:spcBef>
              <a:spcAft>
                <a:spcPts val="0"/>
              </a:spcAft>
              <a:buSzPts val="1300"/>
              <a:buChar char="○"/>
              <a:defRPr sz="1300"/>
            </a:lvl8pPr>
            <a:lvl9pPr marL="4114800" lvl="8" indent="-311150" algn="ctr" rtl="0">
              <a:spcBef>
                <a:spcPts val="1600"/>
              </a:spcBef>
              <a:spcAft>
                <a:spcPts val="1600"/>
              </a:spcAft>
              <a:buSzPts val="1300"/>
              <a:buChar char="■"/>
              <a:defRPr sz="13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4">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1128450" y="1405175"/>
            <a:ext cx="4942200" cy="41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2">
  <p:cSld name="CUSTOM_8">
    <p:spTree>
      <p:nvGrpSpPr>
        <p:cNvPr id="1" name="Shape 105"/>
        <p:cNvGrpSpPr/>
        <p:nvPr/>
      </p:nvGrpSpPr>
      <p:grpSpPr>
        <a:xfrm>
          <a:off x="0" y="0"/>
          <a:ext cx="0" cy="0"/>
          <a:chOff x="0" y="0"/>
          <a:chExt cx="0" cy="0"/>
        </a:xfrm>
      </p:grpSpPr>
      <p:sp>
        <p:nvSpPr>
          <p:cNvPr id="106" name="Google Shape;106;p19"/>
          <p:cNvSpPr txBox="1">
            <a:spLocks noGrp="1"/>
          </p:cNvSpPr>
          <p:nvPr>
            <p:ph type="body" idx="1"/>
          </p:nvPr>
        </p:nvSpPr>
        <p:spPr>
          <a:xfrm>
            <a:off x="811550" y="1521275"/>
            <a:ext cx="2779200" cy="512400"/>
          </a:xfrm>
          <a:prstGeom prst="rect">
            <a:avLst/>
          </a:prstGeom>
        </p:spPr>
        <p:txBody>
          <a:bodyPr spcFirstLastPara="1" wrap="square" lIns="91425" tIns="91425" rIns="91425" bIns="91425" anchor="t" anchorCtr="0">
            <a:noAutofit/>
          </a:bodyPr>
          <a:lstStyle>
            <a:lvl1pPr marL="457200" lvl="0" indent="-311150" algn="ctr" rtl="0">
              <a:spcBef>
                <a:spcPts val="0"/>
              </a:spcBef>
              <a:spcAft>
                <a:spcPts val="0"/>
              </a:spcAft>
              <a:buSzPts val="1300"/>
              <a:buChar char="●"/>
              <a:defRPr sz="1300"/>
            </a:lvl1pPr>
            <a:lvl2pPr marL="914400" lvl="1" indent="-311150" algn="ctr" rtl="0">
              <a:spcBef>
                <a:spcPts val="1600"/>
              </a:spcBef>
              <a:spcAft>
                <a:spcPts val="0"/>
              </a:spcAft>
              <a:buSzPts val="1300"/>
              <a:buChar char="○"/>
              <a:defRPr sz="1300"/>
            </a:lvl2pPr>
            <a:lvl3pPr marL="1371600" lvl="2" indent="-311150" algn="ctr" rtl="0">
              <a:spcBef>
                <a:spcPts val="1600"/>
              </a:spcBef>
              <a:spcAft>
                <a:spcPts val="0"/>
              </a:spcAft>
              <a:buSzPts val="1300"/>
              <a:buChar char="■"/>
              <a:defRPr sz="1300"/>
            </a:lvl3pPr>
            <a:lvl4pPr marL="1828800" lvl="3" indent="-311150" algn="ctr" rtl="0">
              <a:spcBef>
                <a:spcPts val="1600"/>
              </a:spcBef>
              <a:spcAft>
                <a:spcPts val="0"/>
              </a:spcAft>
              <a:buSzPts val="1300"/>
              <a:buChar char="●"/>
              <a:defRPr sz="1300"/>
            </a:lvl4pPr>
            <a:lvl5pPr marL="2286000" lvl="4" indent="-311150" algn="ctr" rtl="0">
              <a:spcBef>
                <a:spcPts val="1600"/>
              </a:spcBef>
              <a:spcAft>
                <a:spcPts val="0"/>
              </a:spcAft>
              <a:buSzPts val="1300"/>
              <a:buChar char="○"/>
              <a:defRPr sz="1300"/>
            </a:lvl5pPr>
            <a:lvl6pPr marL="2743200" lvl="5" indent="-311150" algn="ctr" rtl="0">
              <a:spcBef>
                <a:spcPts val="1600"/>
              </a:spcBef>
              <a:spcAft>
                <a:spcPts val="0"/>
              </a:spcAft>
              <a:buSzPts val="1300"/>
              <a:buChar char="■"/>
              <a:defRPr sz="1300"/>
            </a:lvl6pPr>
            <a:lvl7pPr marL="3200400" lvl="6" indent="-311150" algn="ctr" rtl="0">
              <a:spcBef>
                <a:spcPts val="1600"/>
              </a:spcBef>
              <a:spcAft>
                <a:spcPts val="0"/>
              </a:spcAft>
              <a:buSzPts val="1300"/>
              <a:buChar char="●"/>
              <a:defRPr sz="1300"/>
            </a:lvl7pPr>
            <a:lvl8pPr marL="3657600" lvl="7" indent="-311150" algn="ctr" rtl="0">
              <a:spcBef>
                <a:spcPts val="1600"/>
              </a:spcBef>
              <a:spcAft>
                <a:spcPts val="0"/>
              </a:spcAft>
              <a:buSzPts val="1300"/>
              <a:buChar char="○"/>
              <a:defRPr sz="1300"/>
            </a:lvl8pPr>
            <a:lvl9pPr marL="4114800" lvl="8" indent="-311150" algn="ctr" rtl="0">
              <a:spcBef>
                <a:spcPts val="1600"/>
              </a:spcBef>
              <a:spcAft>
                <a:spcPts val="1600"/>
              </a:spcAft>
              <a:buSzPts val="1300"/>
              <a:buChar char="■"/>
              <a:defRPr sz="1300"/>
            </a:lvl9pPr>
          </a:lstStyle>
          <a:p>
            <a:endParaRPr/>
          </a:p>
        </p:txBody>
      </p:sp>
      <p:sp>
        <p:nvSpPr>
          <p:cNvPr id="107" name="Google Shape;107;p19"/>
          <p:cNvSpPr txBox="1">
            <a:spLocks noGrp="1"/>
          </p:cNvSpPr>
          <p:nvPr>
            <p:ph type="subTitle" idx="2"/>
          </p:nvPr>
        </p:nvSpPr>
        <p:spPr>
          <a:xfrm>
            <a:off x="811550" y="1220675"/>
            <a:ext cx="2779200" cy="30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Font typeface="Quicksand Light"/>
              <a:buNone/>
              <a:defRPr sz="1500">
                <a:latin typeface="Quicksand Light"/>
                <a:ea typeface="Quicksand Light"/>
                <a:cs typeface="Quicksand Light"/>
                <a:sym typeface="Quicksand Light"/>
              </a:defRPr>
            </a:lvl1pPr>
            <a:lvl2pPr lvl="1" algn="ctr" rtl="0">
              <a:spcBef>
                <a:spcPts val="1600"/>
              </a:spcBef>
              <a:spcAft>
                <a:spcPts val="0"/>
              </a:spcAft>
              <a:buSzPts val="1400"/>
              <a:buFont typeface="Quicksand Light"/>
              <a:buNone/>
              <a:defRPr>
                <a:latin typeface="Quicksand Light"/>
                <a:ea typeface="Quicksand Light"/>
                <a:cs typeface="Quicksand Light"/>
                <a:sym typeface="Quicksand Light"/>
              </a:defRPr>
            </a:lvl2pPr>
            <a:lvl3pPr lvl="2" algn="ctr" rtl="0">
              <a:spcBef>
                <a:spcPts val="1600"/>
              </a:spcBef>
              <a:spcAft>
                <a:spcPts val="0"/>
              </a:spcAft>
              <a:buSzPts val="1400"/>
              <a:buFont typeface="Quicksand Light"/>
              <a:buNone/>
              <a:defRPr>
                <a:latin typeface="Quicksand Light"/>
                <a:ea typeface="Quicksand Light"/>
                <a:cs typeface="Quicksand Light"/>
                <a:sym typeface="Quicksand Light"/>
              </a:defRPr>
            </a:lvl3pPr>
            <a:lvl4pPr lvl="3" algn="ctr" rtl="0">
              <a:spcBef>
                <a:spcPts val="1600"/>
              </a:spcBef>
              <a:spcAft>
                <a:spcPts val="0"/>
              </a:spcAft>
              <a:buSzPts val="1400"/>
              <a:buFont typeface="Quicksand Light"/>
              <a:buNone/>
              <a:defRPr>
                <a:latin typeface="Quicksand Light"/>
                <a:ea typeface="Quicksand Light"/>
                <a:cs typeface="Quicksand Light"/>
                <a:sym typeface="Quicksand Light"/>
              </a:defRPr>
            </a:lvl4pPr>
            <a:lvl5pPr lvl="4" algn="ctr" rtl="0">
              <a:spcBef>
                <a:spcPts val="1600"/>
              </a:spcBef>
              <a:spcAft>
                <a:spcPts val="0"/>
              </a:spcAft>
              <a:buSzPts val="1400"/>
              <a:buFont typeface="Quicksand Light"/>
              <a:buNone/>
              <a:defRPr>
                <a:latin typeface="Quicksand Light"/>
                <a:ea typeface="Quicksand Light"/>
                <a:cs typeface="Quicksand Light"/>
                <a:sym typeface="Quicksand Light"/>
              </a:defRPr>
            </a:lvl5pPr>
            <a:lvl6pPr lvl="5" algn="ctr" rtl="0">
              <a:spcBef>
                <a:spcPts val="1600"/>
              </a:spcBef>
              <a:spcAft>
                <a:spcPts val="0"/>
              </a:spcAft>
              <a:buSzPts val="1400"/>
              <a:buFont typeface="Quicksand Light"/>
              <a:buNone/>
              <a:defRPr>
                <a:latin typeface="Quicksand Light"/>
                <a:ea typeface="Quicksand Light"/>
                <a:cs typeface="Quicksand Light"/>
                <a:sym typeface="Quicksand Light"/>
              </a:defRPr>
            </a:lvl6pPr>
            <a:lvl7pPr lvl="6" algn="ctr" rtl="0">
              <a:spcBef>
                <a:spcPts val="1600"/>
              </a:spcBef>
              <a:spcAft>
                <a:spcPts val="0"/>
              </a:spcAft>
              <a:buSzPts val="1400"/>
              <a:buFont typeface="Quicksand Light"/>
              <a:buNone/>
              <a:defRPr>
                <a:latin typeface="Quicksand Light"/>
                <a:ea typeface="Quicksand Light"/>
                <a:cs typeface="Quicksand Light"/>
                <a:sym typeface="Quicksand Light"/>
              </a:defRPr>
            </a:lvl7pPr>
            <a:lvl8pPr lvl="7" algn="ctr" rtl="0">
              <a:spcBef>
                <a:spcPts val="1600"/>
              </a:spcBef>
              <a:spcAft>
                <a:spcPts val="0"/>
              </a:spcAft>
              <a:buSzPts val="1400"/>
              <a:buFont typeface="Quicksand Light"/>
              <a:buNone/>
              <a:defRPr>
                <a:latin typeface="Quicksand Light"/>
                <a:ea typeface="Quicksand Light"/>
                <a:cs typeface="Quicksand Light"/>
                <a:sym typeface="Quicksand Light"/>
              </a:defRPr>
            </a:lvl8pPr>
            <a:lvl9pPr lvl="8" algn="ctr" rtl="0">
              <a:spcBef>
                <a:spcPts val="1600"/>
              </a:spcBef>
              <a:spcAft>
                <a:spcPts val="1600"/>
              </a:spcAft>
              <a:buSzPts val="1400"/>
              <a:buFont typeface="Quicksand Light"/>
              <a:buNone/>
              <a:defRPr>
                <a:latin typeface="Quicksand Light"/>
                <a:ea typeface="Quicksand Light"/>
                <a:cs typeface="Quicksand Light"/>
                <a:sym typeface="Quicksand Light"/>
              </a:defRPr>
            </a:lvl9pPr>
          </a:lstStyle>
          <a:p>
            <a:endParaRPr/>
          </a:p>
        </p:txBody>
      </p:sp>
      <p:sp>
        <p:nvSpPr>
          <p:cNvPr id="108" name="Google Shape;108;p19"/>
          <p:cNvSpPr txBox="1">
            <a:spLocks noGrp="1"/>
          </p:cNvSpPr>
          <p:nvPr>
            <p:ph type="title"/>
          </p:nvPr>
        </p:nvSpPr>
        <p:spPr>
          <a:xfrm>
            <a:off x="311700" y="400725"/>
            <a:ext cx="8520600" cy="41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09" name="Google Shape;109;p19"/>
          <p:cNvSpPr txBox="1">
            <a:spLocks noGrp="1"/>
          </p:cNvSpPr>
          <p:nvPr>
            <p:ph type="body" idx="3"/>
          </p:nvPr>
        </p:nvSpPr>
        <p:spPr>
          <a:xfrm>
            <a:off x="811550" y="2808725"/>
            <a:ext cx="2779200" cy="512400"/>
          </a:xfrm>
          <a:prstGeom prst="rect">
            <a:avLst/>
          </a:prstGeom>
        </p:spPr>
        <p:txBody>
          <a:bodyPr spcFirstLastPara="1" wrap="square" lIns="91425" tIns="91425" rIns="91425" bIns="91425" anchor="t" anchorCtr="0">
            <a:noAutofit/>
          </a:bodyPr>
          <a:lstStyle>
            <a:lvl1pPr marL="457200" lvl="0" indent="-311150" algn="ctr" rtl="0">
              <a:spcBef>
                <a:spcPts val="0"/>
              </a:spcBef>
              <a:spcAft>
                <a:spcPts val="0"/>
              </a:spcAft>
              <a:buSzPts val="1300"/>
              <a:buChar char="●"/>
              <a:defRPr sz="1300"/>
            </a:lvl1pPr>
            <a:lvl2pPr marL="914400" lvl="1" indent="-311150" algn="ctr" rtl="0">
              <a:spcBef>
                <a:spcPts val="1600"/>
              </a:spcBef>
              <a:spcAft>
                <a:spcPts val="0"/>
              </a:spcAft>
              <a:buSzPts val="1300"/>
              <a:buChar char="○"/>
              <a:defRPr sz="1300"/>
            </a:lvl2pPr>
            <a:lvl3pPr marL="1371600" lvl="2" indent="-311150" algn="ctr" rtl="0">
              <a:spcBef>
                <a:spcPts val="1600"/>
              </a:spcBef>
              <a:spcAft>
                <a:spcPts val="0"/>
              </a:spcAft>
              <a:buSzPts val="1300"/>
              <a:buChar char="■"/>
              <a:defRPr sz="1300"/>
            </a:lvl3pPr>
            <a:lvl4pPr marL="1828800" lvl="3" indent="-311150" algn="ctr" rtl="0">
              <a:spcBef>
                <a:spcPts val="1600"/>
              </a:spcBef>
              <a:spcAft>
                <a:spcPts val="0"/>
              </a:spcAft>
              <a:buSzPts val="1300"/>
              <a:buChar char="●"/>
              <a:defRPr sz="1300"/>
            </a:lvl4pPr>
            <a:lvl5pPr marL="2286000" lvl="4" indent="-311150" algn="ctr" rtl="0">
              <a:spcBef>
                <a:spcPts val="1600"/>
              </a:spcBef>
              <a:spcAft>
                <a:spcPts val="0"/>
              </a:spcAft>
              <a:buSzPts val="1300"/>
              <a:buChar char="○"/>
              <a:defRPr sz="1300"/>
            </a:lvl5pPr>
            <a:lvl6pPr marL="2743200" lvl="5" indent="-311150" algn="ctr" rtl="0">
              <a:spcBef>
                <a:spcPts val="1600"/>
              </a:spcBef>
              <a:spcAft>
                <a:spcPts val="0"/>
              </a:spcAft>
              <a:buSzPts val="1300"/>
              <a:buChar char="■"/>
              <a:defRPr sz="1300"/>
            </a:lvl6pPr>
            <a:lvl7pPr marL="3200400" lvl="6" indent="-311150" algn="ctr" rtl="0">
              <a:spcBef>
                <a:spcPts val="1600"/>
              </a:spcBef>
              <a:spcAft>
                <a:spcPts val="0"/>
              </a:spcAft>
              <a:buSzPts val="1300"/>
              <a:buChar char="●"/>
              <a:defRPr sz="1300"/>
            </a:lvl7pPr>
            <a:lvl8pPr marL="3657600" lvl="7" indent="-311150" algn="ctr" rtl="0">
              <a:spcBef>
                <a:spcPts val="1600"/>
              </a:spcBef>
              <a:spcAft>
                <a:spcPts val="0"/>
              </a:spcAft>
              <a:buSzPts val="1300"/>
              <a:buChar char="○"/>
              <a:defRPr sz="1300"/>
            </a:lvl8pPr>
            <a:lvl9pPr marL="4114800" lvl="8" indent="-311150" algn="ctr" rtl="0">
              <a:spcBef>
                <a:spcPts val="1600"/>
              </a:spcBef>
              <a:spcAft>
                <a:spcPts val="1600"/>
              </a:spcAft>
              <a:buSzPts val="1300"/>
              <a:buChar char="■"/>
              <a:defRPr sz="1300"/>
            </a:lvl9pPr>
          </a:lstStyle>
          <a:p>
            <a:endParaRPr/>
          </a:p>
        </p:txBody>
      </p:sp>
      <p:sp>
        <p:nvSpPr>
          <p:cNvPr id="110" name="Google Shape;110;p19"/>
          <p:cNvSpPr txBox="1">
            <a:spLocks noGrp="1"/>
          </p:cNvSpPr>
          <p:nvPr>
            <p:ph type="subTitle" idx="4"/>
          </p:nvPr>
        </p:nvSpPr>
        <p:spPr>
          <a:xfrm>
            <a:off x="811550" y="2508125"/>
            <a:ext cx="2779200" cy="30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Font typeface="Quicksand Light"/>
              <a:buNone/>
              <a:defRPr sz="1500">
                <a:latin typeface="Quicksand Light"/>
                <a:ea typeface="Quicksand Light"/>
                <a:cs typeface="Quicksand Light"/>
                <a:sym typeface="Quicksand Light"/>
              </a:defRPr>
            </a:lvl1pPr>
            <a:lvl2pPr lvl="1" algn="ctr" rtl="0">
              <a:spcBef>
                <a:spcPts val="1600"/>
              </a:spcBef>
              <a:spcAft>
                <a:spcPts val="0"/>
              </a:spcAft>
              <a:buSzPts val="1400"/>
              <a:buFont typeface="Quicksand Light"/>
              <a:buNone/>
              <a:defRPr>
                <a:latin typeface="Quicksand Light"/>
                <a:ea typeface="Quicksand Light"/>
                <a:cs typeface="Quicksand Light"/>
                <a:sym typeface="Quicksand Light"/>
              </a:defRPr>
            </a:lvl2pPr>
            <a:lvl3pPr lvl="2" algn="ctr" rtl="0">
              <a:spcBef>
                <a:spcPts val="1600"/>
              </a:spcBef>
              <a:spcAft>
                <a:spcPts val="0"/>
              </a:spcAft>
              <a:buSzPts val="1400"/>
              <a:buFont typeface="Quicksand Light"/>
              <a:buNone/>
              <a:defRPr>
                <a:latin typeface="Quicksand Light"/>
                <a:ea typeface="Quicksand Light"/>
                <a:cs typeface="Quicksand Light"/>
                <a:sym typeface="Quicksand Light"/>
              </a:defRPr>
            </a:lvl3pPr>
            <a:lvl4pPr lvl="3" algn="ctr" rtl="0">
              <a:spcBef>
                <a:spcPts val="1600"/>
              </a:spcBef>
              <a:spcAft>
                <a:spcPts val="0"/>
              </a:spcAft>
              <a:buSzPts val="1400"/>
              <a:buFont typeface="Quicksand Light"/>
              <a:buNone/>
              <a:defRPr>
                <a:latin typeface="Quicksand Light"/>
                <a:ea typeface="Quicksand Light"/>
                <a:cs typeface="Quicksand Light"/>
                <a:sym typeface="Quicksand Light"/>
              </a:defRPr>
            </a:lvl4pPr>
            <a:lvl5pPr lvl="4" algn="ctr" rtl="0">
              <a:spcBef>
                <a:spcPts val="1600"/>
              </a:spcBef>
              <a:spcAft>
                <a:spcPts val="0"/>
              </a:spcAft>
              <a:buSzPts val="1400"/>
              <a:buFont typeface="Quicksand Light"/>
              <a:buNone/>
              <a:defRPr>
                <a:latin typeface="Quicksand Light"/>
                <a:ea typeface="Quicksand Light"/>
                <a:cs typeface="Quicksand Light"/>
                <a:sym typeface="Quicksand Light"/>
              </a:defRPr>
            </a:lvl5pPr>
            <a:lvl6pPr lvl="5" algn="ctr" rtl="0">
              <a:spcBef>
                <a:spcPts val="1600"/>
              </a:spcBef>
              <a:spcAft>
                <a:spcPts val="0"/>
              </a:spcAft>
              <a:buSzPts val="1400"/>
              <a:buFont typeface="Quicksand Light"/>
              <a:buNone/>
              <a:defRPr>
                <a:latin typeface="Quicksand Light"/>
                <a:ea typeface="Quicksand Light"/>
                <a:cs typeface="Quicksand Light"/>
                <a:sym typeface="Quicksand Light"/>
              </a:defRPr>
            </a:lvl6pPr>
            <a:lvl7pPr lvl="6" algn="ctr" rtl="0">
              <a:spcBef>
                <a:spcPts val="1600"/>
              </a:spcBef>
              <a:spcAft>
                <a:spcPts val="0"/>
              </a:spcAft>
              <a:buSzPts val="1400"/>
              <a:buFont typeface="Quicksand Light"/>
              <a:buNone/>
              <a:defRPr>
                <a:latin typeface="Quicksand Light"/>
                <a:ea typeface="Quicksand Light"/>
                <a:cs typeface="Quicksand Light"/>
                <a:sym typeface="Quicksand Light"/>
              </a:defRPr>
            </a:lvl7pPr>
            <a:lvl8pPr lvl="7" algn="ctr" rtl="0">
              <a:spcBef>
                <a:spcPts val="1600"/>
              </a:spcBef>
              <a:spcAft>
                <a:spcPts val="0"/>
              </a:spcAft>
              <a:buSzPts val="1400"/>
              <a:buFont typeface="Quicksand Light"/>
              <a:buNone/>
              <a:defRPr>
                <a:latin typeface="Quicksand Light"/>
                <a:ea typeface="Quicksand Light"/>
                <a:cs typeface="Quicksand Light"/>
                <a:sym typeface="Quicksand Light"/>
              </a:defRPr>
            </a:lvl8pPr>
            <a:lvl9pPr lvl="8" algn="ctr" rtl="0">
              <a:spcBef>
                <a:spcPts val="1600"/>
              </a:spcBef>
              <a:spcAft>
                <a:spcPts val="1600"/>
              </a:spcAft>
              <a:buSzPts val="1400"/>
              <a:buFont typeface="Quicksand Light"/>
              <a:buNone/>
              <a:defRPr>
                <a:latin typeface="Quicksand Light"/>
                <a:ea typeface="Quicksand Light"/>
                <a:cs typeface="Quicksand Light"/>
                <a:sym typeface="Quicksand Light"/>
              </a:defRPr>
            </a:lvl9pPr>
          </a:lstStyle>
          <a:p>
            <a:endParaRPr/>
          </a:p>
        </p:txBody>
      </p:sp>
      <p:sp>
        <p:nvSpPr>
          <p:cNvPr id="111" name="Google Shape;111;p19"/>
          <p:cNvSpPr txBox="1">
            <a:spLocks noGrp="1"/>
          </p:cNvSpPr>
          <p:nvPr>
            <p:ph type="body" idx="5"/>
          </p:nvPr>
        </p:nvSpPr>
        <p:spPr>
          <a:xfrm>
            <a:off x="811550" y="4096175"/>
            <a:ext cx="2779200" cy="512400"/>
          </a:xfrm>
          <a:prstGeom prst="rect">
            <a:avLst/>
          </a:prstGeom>
        </p:spPr>
        <p:txBody>
          <a:bodyPr spcFirstLastPara="1" wrap="square" lIns="91425" tIns="91425" rIns="91425" bIns="91425" anchor="t" anchorCtr="0">
            <a:noAutofit/>
          </a:bodyPr>
          <a:lstStyle>
            <a:lvl1pPr marL="457200" lvl="0" indent="-311150" algn="ctr" rtl="0">
              <a:spcBef>
                <a:spcPts val="0"/>
              </a:spcBef>
              <a:spcAft>
                <a:spcPts val="0"/>
              </a:spcAft>
              <a:buSzPts val="1300"/>
              <a:buChar char="●"/>
              <a:defRPr sz="1300"/>
            </a:lvl1pPr>
            <a:lvl2pPr marL="914400" lvl="1" indent="-311150" algn="ctr" rtl="0">
              <a:spcBef>
                <a:spcPts val="1600"/>
              </a:spcBef>
              <a:spcAft>
                <a:spcPts val="0"/>
              </a:spcAft>
              <a:buSzPts val="1300"/>
              <a:buChar char="○"/>
              <a:defRPr sz="1300"/>
            </a:lvl2pPr>
            <a:lvl3pPr marL="1371600" lvl="2" indent="-311150" algn="ctr" rtl="0">
              <a:spcBef>
                <a:spcPts val="1600"/>
              </a:spcBef>
              <a:spcAft>
                <a:spcPts val="0"/>
              </a:spcAft>
              <a:buSzPts val="1300"/>
              <a:buChar char="■"/>
              <a:defRPr sz="1300"/>
            </a:lvl3pPr>
            <a:lvl4pPr marL="1828800" lvl="3" indent="-311150" algn="ctr" rtl="0">
              <a:spcBef>
                <a:spcPts val="1600"/>
              </a:spcBef>
              <a:spcAft>
                <a:spcPts val="0"/>
              </a:spcAft>
              <a:buSzPts val="1300"/>
              <a:buChar char="●"/>
              <a:defRPr sz="1300"/>
            </a:lvl4pPr>
            <a:lvl5pPr marL="2286000" lvl="4" indent="-311150" algn="ctr" rtl="0">
              <a:spcBef>
                <a:spcPts val="1600"/>
              </a:spcBef>
              <a:spcAft>
                <a:spcPts val="0"/>
              </a:spcAft>
              <a:buSzPts val="1300"/>
              <a:buChar char="○"/>
              <a:defRPr sz="1300"/>
            </a:lvl5pPr>
            <a:lvl6pPr marL="2743200" lvl="5" indent="-311150" algn="ctr" rtl="0">
              <a:spcBef>
                <a:spcPts val="1600"/>
              </a:spcBef>
              <a:spcAft>
                <a:spcPts val="0"/>
              </a:spcAft>
              <a:buSzPts val="1300"/>
              <a:buChar char="■"/>
              <a:defRPr sz="1300"/>
            </a:lvl6pPr>
            <a:lvl7pPr marL="3200400" lvl="6" indent="-311150" algn="ctr" rtl="0">
              <a:spcBef>
                <a:spcPts val="1600"/>
              </a:spcBef>
              <a:spcAft>
                <a:spcPts val="0"/>
              </a:spcAft>
              <a:buSzPts val="1300"/>
              <a:buChar char="●"/>
              <a:defRPr sz="1300"/>
            </a:lvl7pPr>
            <a:lvl8pPr marL="3657600" lvl="7" indent="-311150" algn="ctr" rtl="0">
              <a:spcBef>
                <a:spcPts val="1600"/>
              </a:spcBef>
              <a:spcAft>
                <a:spcPts val="0"/>
              </a:spcAft>
              <a:buSzPts val="1300"/>
              <a:buChar char="○"/>
              <a:defRPr sz="1300"/>
            </a:lvl8pPr>
            <a:lvl9pPr marL="4114800" lvl="8" indent="-311150" algn="ctr" rtl="0">
              <a:spcBef>
                <a:spcPts val="1600"/>
              </a:spcBef>
              <a:spcAft>
                <a:spcPts val="1600"/>
              </a:spcAft>
              <a:buSzPts val="1300"/>
              <a:buChar char="■"/>
              <a:defRPr sz="1300"/>
            </a:lvl9pPr>
          </a:lstStyle>
          <a:p>
            <a:endParaRPr/>
          </a:p>
        </p:txBody>
      </p:sp>
      <p:sp>
        <p:nvSpPr>
          <p:cNvPr id="112" name="Google Shape;112;p19"/>
          <p:cNvSpPr txBox="1">
            <a:spLocks noGrp="1"/>
          </p:cNvSpPr>
          <p:nvPr>
            <p:ph type="subTitle" idx="6"/>
          </p:nvPr>
        </p:nvSpPr>
        <p:spPr>
          <a:xfrm>
            <a:off x="811550" y="3795575"/>
            <a:ext cx="2779200" cy="30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Font typeface="Quicksand Light"/>
              <a:buNone/>
              <a:defRPr sz="1500">
                <a:latin typeface="Quicksand Light"/>
                <a:ea typeface="Quicksand Light"/>
                <a:cs typeface="Quicksand Light"/>
                <a:sym typeface="Quicksand Light"/>
              </a:defRPr>
            </a:lvl1pPr>
            <a:lvl2pPr lvl="1" algn="ctr" rtl="0">
              <a:spcBef>
                <a:spcPts val="1600"/>
              </a:spcBef>
              <a:spcAft>
                <a:spcPts val="0"/>
              </a:spcAft>
              <a:buSzPts val="1400"/>
              <a:buFont typeface="Quicksand Light"/>
              <a:buNone/>
              <a:defRPr>
                <a:latin typeface="Quicksand Light"/>
                <a:ea typeface="Quicksand Light"/>
                <a:cs typeface="Quicksand Light"/>
                <a:sym typeface="Quicksand Light"/>
              </a:defRPr>
            </a:lvl2pPr>
            <a:lvl3pPr lvl="2" algn="ctr" rtl="0">
              <a:spcBef>
                <a:spcPts val="1600"/>
              </a:spcBef>
              <a:spcAft>
                <a:spcPts val="0"/>
              </a:spcAft>
              <a:buSzPts val="1400"/>
              <a:buFont typeface="Quicksand Light"/>
              <a:buNone/>
              <a:defRPr>
                <a:latin typeface="Quicksand Light"/>
                <a:ea typeface="Quicksand Light"/>
                <a:cs typeface="Quicksand Light"/>
                <a:sym typeface="Quicksand Light"/>
              </a:defRPr>
            </a:lvl3pPr>
            <a:lvl4pPr lvl="3" algn="ctr" rtl="0">
              <a:spcBef>
                <a:spcPts val="1600"/>
              </a:spcBef>
              <a:spcAft>
                <a:spcPts val="0"/>
              </a:spcAft>
              <a:buSzPts val="1400"/>
              <a:buFont typeface="Quicksand Light"/>
              <a:buNone/>
              <a:defRPr>
                <a:latin typeface="Quicksand Light"/>
                <a:ea typeface="Quicksand Light"/>
                <a:cs typeface="Quicksand Light"/>
                <a:sym typeface="Quicksand Light"/>
              </a:defRPr>
            </a:lvl4pPr>
            <a:lvl5pPr lvl="4" algn="ctr" rtl="0">
              <a:spcBef>
                <a:spcPts val="1600"/>
              </a:spcBef>
              <a:spcAft>
                <a:spcPts val="0"/>
              </a:spcAft>
              <a:buSzPts val="1400"/>
              <a:buFont typeface="Quicksand Light"/>
              <a:buNone/>
              <a:defRPr>
                <a:latin typeface="Quicksand Light"/>
                <a:ea typeface="Quicksand Light"/>
                <a:cs typeface="Quicksand Light"/>
                <a:sym typeface="Quicksand Light"/>
              </a:defRPr>
            </a:lvl5pPr>
            <a:lvl6pPr lvl="5" algn="ctr" rtl="0">
              <a:spcBef>
                <a:spcPts val="1600"/>
              </a:spcBef>
              <a:spcAft>
                <a:spcPts val="0"/>
              </a:spcAft>
              <a:buSzPts val="1400"/>
              <a:buFont typeface="Quicksand Light"/>
              <a:buNone/>
              <a:defRPr>
                <a:latin typeface="Quicksand Light"/>
                <a:ea typeface="Quicksand Light"/>
                <a:cs typeface="Quicksand Light"/>
                <a:sym typeface="Quicksand Light"/>
              </a:defRPr>
            </a:lvl6pPr>
            <a:lvl7pPr lvl="6" algn="ctr" rtl="0">
              <a:spcBef>
                <a:spcPts val="1600"/>
              </a:spcBef>
              <a:spcAft>
                <a:spcPts val="0"/>
              </a:spcAft>
              <a:buSzPts val="1400"/>
              <a:buFont typeface="Quicksand Light"/>
              <a:buNone/>
              <a:defRPr>
                <a:latin typeface="Quicksand Light"/>
                <a:ea typeface="Quicksand Light"/>
                <a:cs typeface="Quicksand Light"/>
                <a:sym typeface="Quicksand Light"/>
              </a:defRPr>
            </a:lvl7pPr>
            <a:lvl8pPr lvl="7" algn="ctr" rtl="0">
              <a:spcBef>
                <a:spcPts val="1600"/>
              </a:spcBef>
              <a:spcAft>
                <a:spcPts val="0"/>
              </a:spcAft>
              <a:buSzPts val="1400"/>
              <a:buFont typeface="Quicksand Light"/>
              <a:buNone/>
              <a:defRPr>
                <a:latin typeface="Quicksand Light"/>
                <a:ea typeface="Quicksand Light"/>
                <a:cs typeface="Quicksand Light"/>
                <a:sym typeface="Quicksand Light"/>
              </a:defRPr>
            </a:lvl8pPr>
            <a:lvl9pPr lvl="8" algn="ctr" rtl="0">
              <a:spcBef>
                <a:spcPts val="1600"/>
              </a:spcBef>
              <a:spcAft>
                <a:spcPts val="1600"/>
              </a:spcAft>
              <a:buSzPts val="1400"/>
              <a:buFont typeface="Quicksand Light"/>
              <a:buNone/>
              <a:defRPr>
                <a:latin typeface="Quicksand Light"/>
                <a:ea typeface="Quicksand Light"/>
                <a:cs typeface="Quicksand Light"/>
                <a:sym typeface="Quicksand Ligh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A438C"/>
              </a:buClr>
              <a:buSzPts val="2800"/>
              <a:buFont typeface="Quicksand"/>
              <a:buNone/>
              <a:defRPr sz="2800" b="1">
                <a:solidFill>
                  <a:srgbClr val="2A438C"/>
                </a:solidFill>
                <a:latin typeface="Quicksand"/>
                <a:ea typeface="Quicksand"/>
                <a:cs typeface="Quicksand"/>
                <a:sym typeface="Quicksand"/>
              </a:defRPr>
            </a:lvl1pPr>
            <a:lvl2pPr lvl="1">
              <a:spcBef>
                <a:spcPts val="0"/>
              </a:spcBef>
              <a:spcAft>
                <a:spcPts val="0"/>
              </a:spcAft>
              <a:buClr>
                <a:srgbClr val="2A438C"/>
              </a:buClr>
              <a:buSzPts val="2800"/>
              <a:buFont typeface="Quicksand"/>
              <a:buNone/>
              <a:defRPr sz="2800" b="1">
                <a:solidFill>
                  <a:srgbClr val="2A438C"/>
                </a:solidFill>
                <a:latin typeface="Quicksand"/>
                <a:ea typeface="Quicksand"/>
                <a:cs typeface="Quicksand"/>
                <a:sym typeface="Quicksand"/>
              </a:defRPr>
            </a:lvl2pPr>
            <a:lvl3pPr lvl="2">
              <a:spcBef>
                <a:spcPts val="0"/>
              </a:spcBef>
              <a:spcAft>
                <a:spcPts val="0"/>
              </a:spcAft>
              <a:buClr>
                <a:srgbClr val="2A438C"/>
              </a:buClr>
              <a:buSzPts val="2800"/>
              <a:buFont typeface="Quicksand"/>
              <a:buNone/>
              <a:defRPr sz="2800" b="1">
                <a:solidFill>
                  <a:srgbClr val="2A438C"/>
                </a:solidFill>
                <a:latin typeface="Quicksand"/>
                <a:ea typeface="Quicksand"/>
                <a:cs typeface="Quicksand"/>
                <a:sym typeface="Quicksand"/>
              </a:defRPr>
            </a:lvl3pPr>
            <a:lvl4pPr lvl="3">
              <a:spcBef>
                <a:spcPts val="0"/>
              </a:spcBef>
              <a:spcAft>
                <a:spcPts val="0"/>
              </a:spcAft>
              <a:buClr>
                <a:srgbClr val="2A438C"/>
              </a:buClr>
              <a:buSzPts val="2800"/>
              <a:buFont typeface="Quicksand"/>
              <a:buNone/>
              <a:defRPr sz="2800" b="1">
                <a:solidFill>
                  <a:srgbClr val="2A438C"/>
                </a:solidFill>
                <a:latin typeface="Quicksand"/>
                <a:ea typeface="Quicksand"/>
                <a:cs typeface="Quicksand"/>
                <a:sym typeface="Quicksand"/>
              </a:defRPr>
            </a:lvl4pPr>
            <a:lvl5pPr lvl="4">
              <a:spcBef>
                <a:spcPts val="0"/>
              </a:spcBef>
              <a:spcAft>
                <a:spcPts val="0"/>
              </a:spcAft>
              <a:buClr>
                <a:srgbClr val="2A438C"/>
              </a:buClr>
              <a:buSzPts val="2800"/>
              <a:buFont typeface="Quicksand"/>
              <a:buNone/>
              <a:defRPr sz="2800" b="1">
                <a:solidFill>
                  <a:srgbClr val="2A438C"/>
                </a:solidFill>
                <a:latin typeface="Quicksand"/>
                <a:ea typeface="Quicksand"/>
                <a:cs typeface="Quicksand"/>
                <a:sym typeface="Quicksand"/>
              </a:defRPr>
            </a:lvl5pPr>
            <a:lvl6pPr lvl="5">
              <a:spcBef>
                <a:spcPts val="0"/>
              </a:spcBef>
              <a:spcAft>
                <a:spcPts val="0"/>
              </a:spcAft>
              <a:buClr>
                <a:srgbClr val="2A438C"/>
              </a:buClr>
              <a:buSzPts val="2800"/>
              <a:buFont typeface="Quicksand"/>
              <a:buNone/>
              <a:defRPr sz="2800" b="1">
                <a:solidFill>
                  <a:srgbClr val="2A438C"/>
                </a:solidFill>
                <a:latin typeface="Quicksand"/>
                <a:ea typeface="Quicksand"/>
                <a:cs typeface="Quicksand"/>
                <a:sym typeface="Quicksand"/>
              </a:defRPr>
            </a:lvl6pPr>
            <a:lvl7pPr lvl="6">
              <a:spcBef>
                <a:spcPts val="0"/>
              </a:spcBef>
              <a:spcAft>
                <a:spcPts val="0"/>
              </a:spcAft>
              <a:buClr>
                <a:srgbClr val="2A438C"/>
              </a:buClr>
              <a:buSzPts val="2800"/>
              <a:buFont typeface="Quicksand"/>
              <a:buNone/>
              <a:defRPr sz="2800" b="1">
                <a:solidFill>
                  <a:srgbClr val="2A438C"/>
                </a:solidFill>
                <a:latin typeface="Quicksand"/>
                <a:ea typeface="Quicksand"/>
                <a:cs typeface="Quicksand"/>
                <a:sym typeface="Quicksand"/>
              </a:defRPr>
            </a:lvl7pPr>
            <a:lvl8pPr lvl="7">
              <a:spcBef>
                <a:spcPts val="0"/>
              </a:spcBef>
              <a:spcAft>
                <a:spcPts val="0"/>
              </a:spcAft>
              <a:buClr>
                <a:srgbClr val="2A438C"/>
              </a:buClr>
              <a:buSzPts val="2800"/>
              <a:buFont typeface="Quicksand"/>
              <a:buNone/>
              <a:defRPr sz="2800" b="1">
                <a:solidFill>
                  <a:srgbClr val="2A438C"/>
                </a:solidFill>
                <a:latin typeface="Quicksand"/>
                <a:ea typeface="Quicksand"/>
                <a:cs typeface="Quicksand"/>
                <a:sym typeface="Quicksand"/>
              </a:defRPr>
            </a:lvl8pPr>
            <a:lvl9pPr lvl="8">
              <a:spcBef>
                <a:spcPts val="0"/>
              </a:spcBef>
              <a:spcAft>
                <a:spcPts val="0"/>
              </a:spcAft>
              <a:buClr>
                <a:srgbClr val="2A438C"/>
              </a:buClr>
              <a:buSzPts val="2800"/>
              <a:buFont typeface="Quicksand"/>
              <a:buNone/>
              <a:defRPr sz="2800" b="1">
                <a:solidFill>
                  <a:srgbClr val="2A438C"/>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2A438C"/>
              </a:buClr>
              <a:buSzPts val="1800"/>
              <a:buFont typeface="Raleway"/>
              <a:buChar char="●"/>
              <a:defRPr sz="1800">
                <a:solidFill>
                  <a:srgbClr val="2A438C"/>
                </a:solidFill>
                <a:latin typeface="Raleway"/>
                <a:ea typeface="Raleway"/>
                <a:cs typeface="Raleway"/>
                <a:sym typeface="Raleway"/>
              </a:defRPr>
            </a:lvl1pPr>
            <a:lvl2pPr marL="914400" lvl="1" indent="-317500">
              <a:lnSpc>
                <a:spcPct val="115000"/>
              </a:lnSpc>
              <a:spcBef>
                <a:spcPts val="1600"/>
              </a:spcBef>
              <a:spcAft>
                <a:spcPts val="0"/>
              </a:spcAft>
              <a:buClr>
                <a:srgbClr val="2A438C"/>
              </a:buClr>
              <a:buSzPts val="1400"/>
              <a:buFont typeface="Raleway"/>
              <a:buChar char="○"/>
              <a:defRPr>
                <a:solidFill>
                  <a:srgbClr val="2A438C"/>
                </a:solidFill>
                <a:latin typeface="Raleway"/>
                <a:ea typeface="Raleway"/>
                <a:cs typeface="Raleway"/>
                <a:sym typeface="Raleway"/>
              </a:defRPr>
            </a:lvl2pPr>
            <a:lvl3pPr marL="1371600" lvl="2" indent="-317500">
              <a:lnSpc>
                <a:spcPct val="115000"/>
              </a:lnSpc>
              <a:spcBef>
                <a:spcPts val="1600"/>
              </a:spcBef>
              <a:spcAft>
                <a:spcPts val="0"/>
              </a:spcAft>
              <a:buClr>
                <a:srgbClr val="2A438C"/>
              </a:buClr>
              <a:buSzPts val="1400"/>
              <a:buFont typeface="Raleway"/>
              <a:buChar char="■"/>
              <a:defRPr>
                <a:solidFill>
                  <a:srgbClr val="2A438C"/>
                </a:solidFill>
                <a:latin typeface="Raleway"/>
                <a:ea typeface="Raleway"/>
                <a:cs typeface="Raleway"/>
                <a:sym typeface="Raleway"/>
              </a:defRPr>
            </a:lvl3pPr>
            <a:lvl4pPr marL="1828800" lvl="3" indent="-317500">
              <a:lnSpc>
                <a:spcPct val="115000"/>
              </a:lnSpc>
              <a:spcBef>
                <a:spcPts val="1600"/>
              </a:spcBef>
              <a:spcAft>
                <a:spcPts val="0"/>
              </a:spcAft>
              <a:buClr>
                <a:srgbClr val="2A438C"/>
              </a:buClr>
              <a:buSzPts val="1400"/>
              <a:buFont typeface="Raleway"/>
              <a:buChar char="●"/>
              <a:defRPr>
                <a:solidFill>
                  <a:srgbClr val="2A438C"/>
                </a:solidFill>
                <a:latin typeface="Raleway"/>
                <a:ea typeface="Raleway"/>
                <a:cs typeface="Raleway"/>
                <a:sym typeface="Raleway"/>
              </a:defRPr>
            </a:lvl4pPr>
            <a:lvl5pPr marL="2286000" lvl="4" indent="-317500">
              <a:lnSpc>
                <a:spcPct val="115000"/>
              </a:lnSpc>
              <a:spcBef>
                <a:spcPts val="1600"/>
              </a:spcBef>
              <a:spcAft>
                <a:spcPts val="0"/>
              </a:spcAft>
              <a:buClr>
                <a:srgbClr val="2A438C"/>
              </a:buClr>
              <a:buSzPts val="1400"/>
              <a:buFont typeface="Raleway"/>
              <a:buChar char="○"/>
              <a:defRPr>
                <a:solidFill>
                  <a:srgbClr val="2A438C"/>
                </a:solidFill>
                <a:latin typeface="Raleway"/>
                <a:ea typeface="Raleway"/>
                <a:cs typeface="Raleway"/>
                <a:sym typeface="Raleway"/>
              </a:defRPr>
            </a:lvl5pPr>
            <a:lvl6pPr marL="2743200" lvl="5" indent="-317500">
              <a:lnSpc>
                <a:spcPct val="115000"/>
              </a:lnSpc>
              <a:spcBef>
                <a:spcPts val="1600"/>
              </a:spcBef>
              <a:spcAft>
                <a:spcPts val="0"/>
              </a:spcAft>
              <a:buClr>
                <a:srgbClr val="2A438C"/>
              </a:buClr>
              <a:buSzPts val="1400"/>
              <a:buFont typeface="Raleway"/>
              <a:buChar char="■"/>
              <a:defRPr>
                <a:solidFill>
                  <a:srgbClr val="2A438C"/>
                </a:solidFill>
                <a:latin typeface="Raleway"/>
                <a:ea typeface="Raleway"/>
                <a:cs typeface="Raleway"/>
                <a:sym typeface="Raleway"/>
              </a:defRPr>
            </a:lvl6pPr>
            <a:lvl7pPr marL="3200400" lvl="6" indent="-317500">
              <a:lnSpc>
                <a:spcPct val="115000"/>
              </a:lnSpc>
              <a:spcBef>
                <a:spcPts val="1600"/>
              </a:spcBef>
              <a:spcAft>
                <a:spcPts val="0"/>
              </a:spcAft>
              <a:buClr>
                <a:srgbClr val="2A438C"/>
              </a:buClr>
              <a:buSzPts val="1400"/>
              <a:buFont typeface="Raleway"/>
              <a:buChar char="●"/>
              <a:defRPr>
                <a:solidFill>
                  <a:srgbClr val="2A438C"/>
                </a:solidFill>
                <a:latin typeface="Raleway"/>
                <a:ea typeface="Raleway"/>
                <a:cs typeface="Raleway"/>
                <a:sym typeface="Raleway"/>
              </a:defRPr>
            </a:lvl7pPr>
            <a:lvl8pPr marL="3657600" lvl="7" indent="-317500">
              <a:lnSpc>
                <a:spcPct val="115000"/>
              </a:lnSpc>
              <a:spcBef>
                <a:spcPts val="1600"/>
              </a:spcBef>
              <a:spcAft>
                <a:spcPts val="0"/>
              </a:spcAft>
              <a:buClr>
                <a:srgbClr val="2A438C"/>
              </a:buClr>
              <a:buSzPts val="1400"/>
              <a:buFont typeface="Raleway"/>
              <a:buChar char="○"/>
              <a:defRPr>
                <a:solidFill>
                  <a:srgbClr val="2A438C"/>
                </a:solidFill>
                <a:latin typeface="Raleway"/>
                <a:ea typeface="Raleway"/>
                <a:cs typeface="Raleway"/>
                <a:sym typeface="Raleway"/>
              </a:defRPr>
            </a:lvl8pPr>
            <a:lvl9pPr marL="4114800" lvl="8" indent="-317500">
              <a:lnSpc>
                <a:spcPct val="115000"/>
              </a:lnSpc>
              <a:spcBef>
                <a:spcPts val="1600"/>
              </a:spcBef>
              <a:spcAft>
                <a:spcPts val="1600"/>
              </a:spcAft>
              <a:buClr>
                <a:srgbClr val="2A438C"/>
              </a:buClr>
              <a:buSzPts val="1400"/>
              <a:buFont typeface="Raleway"/>
              <a:buChar char="■"/>
              <a:defRPr>
                <a:solidFill>
                  <a:srgbClr val="2A438C"/>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7" r:id="rId5"/>
    <p:sldLayoutId id="2147483658" r:id="rId6"/>
    <p:sldLayoutId id="2147483661" r:id="rId7"/>
    <p:sldLayoutId id="2147483662" r:id="rId8"/>
    <p:sldLayoutId id="2147483665" r:id="rId9"/>
    <p:sldLayoutId id="2147483670" r:id="rId10"/>
    <p:sldLayoutId id="2147483671" r:id="rId11"/>
    <p:sldLayoutId id="2147483672" r:id="rId12"/>
    <p:sldLayoutId id="2147483673" r:id="rId13"/>
    <p:sldLayoutId id="214748367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613" name="Google Shape;613;p34"/>
          <p:cNvSpPr/>
          <p:nvPr/>
        </p:nvSpPr>
        <p:spPr>
          <a:xfrm>
            <a:off x="2509208" y="761961"/>
            <a:ext cx="103236" cy="103236"/>
          </a:xfrm>
          <a:custGeom>
            <a:avLst/>
            <a:gdLst/>
            <a:ahLst/>
            <a:cxnLst/>
            <a:rect l="l" t="t" r="r" b="b"/>
            <a:pathLst>
              <a:path w="3453" h="3453" extrusionOk="0">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4"/>
          <p:cNvSpPr/>
          <p:nvPr/>
        </p:nvSpPr>
        <p:spPr>
          <a:xfrm>
            <a:off x="523481" y="635562"/>
            <a:ext cx="103236" cy="103236"/>
          </a:xfrm>
          <a:custGeom>
            <a:avLst/>
            <a:gdLst/>
            <a:ahLst/>
            <a:cxnLst/>
            <a:rect l="l" t="t" r="r" b="b"/>
            <a:pathLst>
              <a:path w="3453" h="3453" extrusionOk="0">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4"/>
          <p:cNvSpPr/>
          <p:nvPr/>
        </p:nvSpPr>
        <p:spPr>
          <a:xfrm>
            <a:off x="4489175" y="3983268"/>
            <a:ext cx="103206" cy="103236"/>
          </a:xfrm>
          <a:custGeom>
            <a:avLst/>
            <a:gdLst/>
            <a:ahLst/>
            <a:cxnLst/>
            <a:rect l="l" t="t" r="r" b="b"/>
            <a:pathLst>
              <a:path w="3452" h="3453" extrusionOk="0">
                <a:moveTo>
                  <a:pt x="1742" y="697"/>
                </a:moveTo>
                <a:cubicBezTo>
                  <a:pt x="2312" y="697"/>
                  <a:pt x="2755" y="1172"/>
                  <a:pt x="2755" y="1742"/>
                </a:cubicBezTo>
                <a:cubicBezTo>
                  <a:pt x="2755" y="2312"/>
                  <a:pt x="2312" y="2787"/>
                  <a:pt x="1742" y="2787"/>
                </a:cubicBezTo>
                <a:cubicBezTo>
                  <a:pt x="1140" y="2787"/>
                  <a:pt x="697" y="2312"/>
                  <a:pt x="697" y="1742"/>
                </a:cubicBezTo>
                <a:cubicBezTo>
                  <a:pt x="697" y="1172"/>
                  <a:pt x="1140" y="697"/>
                  <a:pt x="1742" y="697"/>
                </a:cubicBezTo>
                <a:close/>
                <a:moveTo>
                  <a:pt x="1742" y="0"/>
                </a:moveTo>
                <a:cubicBezTo>
                  <a:pt x="792" y="0"/>
                  <a:pt x="0" y="792"/>
                  <a:pt x="0" y="1742"/>
                </a:cubicBezTo>
                <a:cubicBezTo>
                  <a:pt x="0" y="2692"/>
                  <a:pt x="792" y="3452"/>
                  <a:pt x="1742" y="3452"/>
                </a:cubicBezTo>
                <a:cubicBezTo>
                  <a:pt x="2692" y="3452"/>
                  <a:pt x="3452" y="2692"/>
                  <a:pt x="3452" y="1742"/>
                </a:cubicBezTo>
                <a:cubicBezTo>
                  <a:pt x="3452"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4"/>
          <p:cNvSpPr/>
          <p:nvPr/>
        </p:nvSpPr>
        <p:spPr>
          <a:xfrm>
            <a:off x="7239859" y="1202260"/>
            <a:ext cx="103236" cy="103236"/>
          </a:xfrm>
          <a:custGeom>
            <a:avLst/>
            <a:gdLst/>
            <a:ahLst/>
            <a:cxnLst/>
            <a:rect l="l" t="t" r="r" b="b"/>
            <a:pathLst>
              <a:path w="3453" h="3453" extrusionOk="0">
                <a:moveTo>
                  <a:pt x="1711" y="697"/>
                </a:moveTo>
                <a:cubicBezTo>
                  <a:pt x="2281" y="697"/>
                  <a:pt x="2756" y="1173"/>
                  <a:pt x="2756" y="1743"/>
                </a:cubicBezTo>
                <a:cubicBezTo>
                  <a:pt x="2756" y="2313"/>
                  <a:pt x="2281" y="2756"/>
                  <a:pt x="1711" y="2756"/>
                </a:cubicBezTo>
                <a:cubicBezTo>
                  <a:pt x="1141" y="2756"/>
                  <a:pt x="666" y="2313"/>
                  <a:pt x="666" y="1743"/>
                </a:cubicBezTo>
                <a:cubicBezTo>
                  <a:pt x="666" y="1173"/>
                  <a:pt x="1141" y="697"/>
                  <a:pt x="1711" y="697"/>
                </a:cubicBezTo>
                <a:close/>
                <a:moveTo>
                  <a:pt x="1711" y="1"/>
                </a:moveTo>
                <a:cubicBezTo>
                  <a:pt x="761" y="1"/>
                  <a:pt x="1" y="792"/>
                  <a:pt x="1" y="1743"/>
                </a:cubicBezTo>
                <a:cubicBezTo>
                  <a:pt x="1" y="2693"/>
                  <a:pt x="761" y="3453"/>
                  <a:pt x="1711" y="3453"/>
                </a:cubicBezTo>
                <a:cubicBezTo>
                  <a:pt x="2661" y="3453"/>
                  <a:pt x="3453" y="2693"/>
                  <a:pt x="3453" y="1743"/>
                </a:cubicBezTo>
                <a:cubicBezTo>
                  <a:pt x="3453" y="792"/>
                  <a:pt x="2661" y="1"/>
                  <a:pt x="171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4"/>
          <p:cNvSpPr/>
          <p:nvPr/>
        </p:nvSpPr>
        <p:spPr>
          <a:xfrm>
            <a:off x="8368562" y="3887620"/>
            <a:ext cx="102279" cy="103236"/>
          </a:xfrm>
          <a:custGeom>
            <a:avLst/>
            <a:gdLst/>
            <a:ahLst/>
            <a:cxnLst/>
            <a:rect l="l" t="t" r="r" b="b"/>
            <a:pathLst>
              <a:path w="3421" h="3453" extrusionOk="0">
                <a:moveTo>
                  <a:pt x="1710" y="697"/>
                </a:moveTo>
                <a:cubicBezTo>
                  <a:pt x="2280" y="697"/>
                  <a:pt x="2755" y="1172"/>
                  <a:pt x="2755" y="1743"/>
                </a:cubicBezTo>
                <a:cubicBezTo>
                  <a:pt x="2755" y="2313"/>
                  <a:pt x="2280" y="2788"/>
                  <a:pt x="1710" y="2788"/>
                </a:cubicBezTo>
                <a:cubicBezTo>
                  <a:pt x="1140" y="2788"/>
                  <a:pt x="665" y="2313"/>
                  <a:pt x="665" y="1743"/>
                </a:cubicBezTo>
                <a:cubicBezTo>
                  <a:pt x="665" y="1172"/>
                  <a:pt x="1140" y="697"/>
                  <a:pt x="1710" y="697"/>
                </a:cubicBezTo>
                <a:close/>
                <a:moveTo>
                  <a:pt x="1710" y="1"/>
                </a:moveTo>
                <a:cubicBezTo>
                  <a:pt x="760" y="1"/>
                  <a:pt x="0" y="792"/>
                  <a:pt x="0" y="1743"/>
                </a:cubicBezTo>
                <a:cubicBezTo>
                  <a:pt x="0" y="2693"/>
                  <a:pt x="760" y="3453"/>
                  <a:pt x="1710" y="3453"/>
                </a:cubicBezTo>
                <a:cubicBezTo>
                  <a:pt x="2660" y="3453"/>
                  <a:pt x="3420" y="2693"/>
                  <a:pt x="3420" y="1743"/>
                </a:cubicBezTo>
                <a:cubicBezTo>
                  <a:pt x="3420" y="792"/>
                  <a:pt x="2660" y="1"/>
                  <a:pt x="17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a:off x="2885133" y="4164130"/>
            <a:ext cx="103236" cy="103206"/>
          </a:xfrm>
          <a:custGeom>
            <a:avLst/>
            <a:gdLst/>
            <a:ahLst/>
            <a:cxnLst/>
            <a:rect l="l" t="t" r="r" b="b"/>
            <a:pathLst>
              <a:path w="3453" h="3452" extrusionOk="0">
                <a:moveTo>
                  <a:pt x="1742" y="665"/>
                </a:moveTo>
                <a:cubicBezTo>
                  <a:pt x="2312" y="665"/>
                  <a:pt x="2756" y="1140"/>
                  <a:pt x="2756" y="1710"/>
                </a:cubicBezTo>
                <a:cubicBezTo>
                  <a:pt x="2756" y="2280"/>
                  <a:pt x="2312" y="2755"/>
                  <a:pt x="1742" y="2755"/>
                </a:cubicBezTo>
                <a:cubicBezTo>
                  <a:pt x="1141" y="2755"/>
                  <a:pt x="697" y="2280"/>
                  <a:pt x="697" y="1710"/>
                </a:cubicBezTo>
                <a:cubicBezTo>
                  <a:pt x="697" y="1140"/>
                  <a:pt x="1141" y="665"/>
                  <a:pt x="1742" y="665"/>
                </a:cubicBezTo>
                <a:close/>
                <a:moveTo>
                  <a:pt x="1742" y="0"/>
                </a:moveTo>
                <a:cubicBezTo>
                  <a:pt x="792" y="0"/>
                  <a:pt x="1" y="760"/>
                  <a:pt x="1" y="1710"/>
                </a:cubicBezTo>
                <a:cubicBezTo>
                  <a:pt x="1" y="2660"/>
                  <a:pt x="792" y="3452"/>
                  <a:pt x="1742" y="3452"/>
                </a:cubicBezTo>
                <a:cubicBezTo>
                  <a:pt x="2692" y="3452"/>
                  <a:pt x="3453" y="2660"/>
                  <a:pt x="3453" y="1710"/>
                </a:cubicBezTo>
                <a:cubicBezTo>
                  <a:pt x="3453" y="760"/>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4"/>
          <p:cNvSpPr/>
          <p:nvPr/>
        </p:nvSpPr>
        <p:spPr>
          <a:xfrm>
            <a:off x="6752230" y="2961574"/>
            <a:ext cx="103206" cy="103236"/>
          </a:xfrm>
          <a:custGeom>
            <a:avLst/>
            <a:gdLst/>
            <a:ahLst/>
            <a:cxnLst/>
            <a:rect l="l" t="t" r="r" b="b"/>
            <a:pathLst>
              <a:path w="3452" h="3453" extrusionOk="0">
                <a:moveTo>
                  <a:pt x="1742" y="697"/>
                </a:moveTo>
                <a:cubicBezTo>
                  <a:pt x="2312" y="697"/>
                  <a:pt x="2787" y="1172"/>
                  <a:pt x="2787" y="1742"/>
                </a:cubicBezTo>
                <a:cubicBezTo>
                  <a:pt x="2787" y="2312"/>
                  <a:pt x="2312" y="2787"/>
                  <a:pt x="1742" y="2787"/>
                </a:cubicBezTo>
                <a:cubicBezTo>
                  <a:pt x="1172" y="2787"/>
                  <a:pt x="697" y="2312"/>
                  <a:pt x="697" y="1742"/>
                </a:cubicBezTo>
                <a:cubicBezTo>
                  <a:pt x="697" y="1172"/>
                  <a:pt x="1172" y="697"/>
                  <a:pt x="1742" y="697"/>
                </a:cubicBezTo>
                <a:close/>
                <a:moveTo>
                  <a:pt x="1742" y="1"/>
                </a:moveTo>
                <a:cubicBezTo>
                  <a:pt x="792" y="1"/>
                  <a:pt x="0" y="792"/>
                  <a:pt x="0" y="1742"/>
                </a:cubicBezTo>
                <a:cubicBezTo>
                  <a:pt x="0" y="2692"/>
                  <a:pt x="792" y="3452"/>
                  <a:pt x="1742" y="3452"/>
                </a:cubicBezTo>
                <a:cubicBezTo>
                  <a:pt x="2692" y="3452"/>
                  <a:pt x="3452" y="2692"/>
                  <a:pt x="3452" y="1742"/>
                </a:cubicBezTo>
                <a:cubicBezTo>
                  <a:pt x="3452" y="792"/>
                  <a:pt x="2692"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a:off x="1605887" y="4250270"/>
            <a:ext cx="103236" cy="103236"/>
          </a:xfrm>
          <a:custGeom>
            <a:avLst/>
            <a:gdLst/>
            <a:ahLst/>
            <a:cxnLst/>
            <a:rect l="l" t="t" r="r" b="b"/>
            <a:pathLst>
              <a:path w="3453" h="3453" extrusionOk="0">
                <a:moveTo>
                  <a:pt x="1742" y="666"/>
                </a:moveTo>
                <a:cubicBezTo>
                  <a:pt x="2313" y="666"/>
                  <a:pt x="2788" y="1141"/>
                  <a:pt x="2788" y="1711"/>
                </a:cubicBezTo>
                <a:cubicBezTo>
                  <a:pt x="2788" y="2281"/>
                  <a:pt x="2313" y="2756"/>
                  <a:pt x="1742" y="2756"/>
                </a:cubicBezTo>
                <a:cubicBezTo>
                  <a:pt x="1172" y="2756"/>
                  <a:pt x="697" y="2281"/>
                  <a:pt x="697" y="1711"/>
                </a:cubicBezTo>
                <a:cubicBezTo>
                  <a:pt x="697" y="1141"/>
                  <a:pt x="1172" y="666"/>
                  <a:pt x="1742" y="666"/>
                </a:cubicBezTo>
                <a:close/>
                <a:moveTo>
                  <a:pt x="1742" y="1"/>
                </a:moveTo>
                <a:cubicBezTo>
                  <a:pt x="792" y="1"/>
                  <a:pt x="1" y="761"/>
                  <a:pt x="1" y="1711"/>
                </a:cubicBezTo>
                <a:cubicBezTo>
                  <a:pt x="1" y="2661"/>
                  <a:pt x="792" y="3453"/>
                  <a:pt x="1742" y="3453"/>
                </a:cubicBezTo>
                <a:cubicBezTo>
                  <a:pt x="2693" y="3453"/>
                  <a:pt x="3453" y="2661"/>
                  <a:pt x="3453" y="1711"/>
                </a:cubicBezTo>
                <a:cubicBezTo>
                  <a:pt x="3453" y="761"/>
                  <a:pt x="2693"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a:off x="6804572" y="3711875"/>
            <a:ext cx="103236" cy="102279"/>
          </a:xfrm>
          <a:custGeom>
            <a:avLst/>
            <a:gdLst/>
            <a:ahLst/>
            <a:cxnLst/>
            <a:rect l="l" t="t" r="r" b="b"/>
            <a:pathLst>
              <a:path w="3453" h="3421" extrusionOk="0">
                <a:moveTo>
                  <a:pt x="1711" y="665"/>
                </a:moveTo>
                <a:cubicBezTo>
                  <a:pt x="2281" y="665"/>
                  <a:pt x="2756" y="1140"/>
                  <a:pt x="2756" y="1711"/>
                </a:cubicBezTo>
                <a:cubicBezTo>
                  <a:pt x="2756" y="2281"/>
                  <a:pt x="2281" y="2756"/>
                  <a:pt x="1711" y="2756"/>
                </a:cubicBezTo>
                <a:cubicBezTo>
                  <a:pt x="1141" y="2756"/>
                  <a:pt x="666" y="2281"/>
                  <a:pt x="666" y="1711"/>
                </a:cubicBezTo>
                <a:cubicBezTo>
                  <a:pt x="666" y="1140"/>
                  <a:pt x="1141" y="665"/>
                  <a:pt x="1711" y="665"/>
                </a:cubicBezTo>
                <a:close/>
                <a:moveTo>
                  <a:pt x="1711" y="0"/>
                </a:moveTo>
                <a:cubicBezTo>
                  <a:pt x="761" y="0"/>
                  <a:pt x="1" y="760"/>
                  <a:pt x="1" y="1711"/>
                </a:cubicBezTo>
                <a:cubicBezTo>
                  <a:pt x="1" y="2661"/>
                  <a:pt x="761" y="3421"/>
                  <a:pt x="1711" y="3421"/>
                </a:cubicBezTo>
                <a:cubicBezTo>
                  <a:pt x="2661" y="3421"/>
                  <a:pt x="3453" y="2661"/>
                  <a:pt x="3453" y="1711"/>
                </a:cubicBezTo>
                <a:cubicBezTo>
                  <a:pt x="3453" y="760"/>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4878316" y="440033"/>
            <a:ext cx="103236" cy="103236"/>
          </a:xfrm>
          <a:custGeom>
            <a:avLst/>
            <a:gdLst/>
            <a:ahLst/>
            <a:cxnLst/>
            <a:rect l="l" t="t" r="r" b="b"/>
            <a:pathLst>
              <a:path w="3453" h="3453" extrusionOk="0">
                <a:moveTo>
                  <a:pt x="1711" y="697"/>
                </a:moveTo>
                <a:cubicBezTo>
                  <a:pt x="2313" y="697"/>
                  <a:pt x="2756" y="1172"/>
                  <a:pt x="2756" y="1742"/>
                </a:cubicBezTo>
                <a:cubicBezTo>
                  <a:pt x="2756" y="2312"/>
                  <a:pt x="2313" y="2787"/>
                  <a:pt x="1711" y="2787"/>
                </a:cubicBezTo>
                <a:cubicBezTo>
                  <a:pt x="1141" y="2787"/>
                  <a:pt x="698" y="2312"/>
                  <a:pt x="698" y="1742"/>
                </a:cubicBezTo>
                <a:cubicBezTo>
                  <a:pt x="698" y="1172"/>
                  <a:pt x="1141" y="697"/>
                  <a:pt x="1711" y="697"/>
                </a:cubicBezTo>
                <a:close/>
                <a:moveTo>
                  <a:pt x="1711" y="0"/>
                </a:moveTo>
                <a:cubicBezTo>
                  <a:pt x="761" y="0"/>
                  <a:pt x="1" y="792"/>
                  <a:pt x="1" y="1742"/>
                </a:cubicBezTo>
                <a:cubicBezTo>
                  <a:pt x="1" y="2692"/>
                  <a:pt x="761" y="3452"/>
                  <a:pt x="1711" y="3452"/>
                </a:cubicBezTo>
                <a:cubicBezTo>
                  <a:pt x="2661" y="3452"/>
                  <a:pt x="3453" y="2692"/>
                  <a:pt x="3453" y="1742"/>
                </a:cubicBezTo>
                <a:cubicBezTo>
                  <a:pt x="3453"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4"/>
          <p:cNvSpPr/>
          <p:nvPr/>
        </p:nvSpPr>
        <p:spPr>
          <a:xfrm>
            <a:off x="7954754" y="660662"/>
            <a:ext cx="102309" cy="103236"/>
          </a:xfrm>
          <a:custGeom>
            <a:avLst/>
            <a:gdLst/>
            <a:ahLst/>
            <a:cxnLst/>
            <a:rect l="l" t="t" r="r" b="b"/>
            <a:pathLst>
              <a:path w="3422" h="3453" extrusionOk="0">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4"/>
          <p:cNvSpPr/>
          <p:nvPr/>
        </p:nvSpPr>
        <p:spPr>
          <a:xfrm>
            <a:off x="806706" y="3946343"/>
            <a:ext cx="103236" cy="103236"/>
          </a:xfrm>
          <a:custGeom>
            <a:avLst/>
            <a:gdLst/>
            <a:ahLst/>
            <a:cxnLst/>
            <a:rect l="l" t="t" r="r" b="b"/>
            <a:pathLst>
              <a:path w="3453" h="3453" extrusionOk="0">
                <a:moveTo>
                  <a:pt x="1743" y="697"/>
                </a:moveTo>
                <a:cubicBezTo>
                  <a:pt x="2313" y="697"/>
                  <a:pt x="2756" y="1172"/>
                  <a:pt x="2756" y="1742"/>
                </a:cubicBezTo>
                <a:cubicBezTo>
                  <a:pt x="2756" y="2312"/>
                  <a:pt x="2313" y="2787"/>
                  <a:pt x="1743" y="2787"/>
                </a:cubicBezTo>
                <a:cubicBezTo>
                  <a:pt x="1141" y="2787"/>
                  <a:pt x="698" y="2312"/>
                  <a:pt x="698" y="1742"/>
                </a:cubicBezTo>
                <a:cubicBezTo>
                  <a:pt x="698" y="1172"/>
                  <a:pt x="1141" y="697"/>
                  <a:pt x="1743" y="697"/>
                </a:cubicBezTo>
                <a:close/>
                <a:moveTo>
                  <a:pt x="1743" y="0"/>
                </a:moveTo>
                <a:cubicBezTo>
                  <a:pt x="793" y="0"/>
                  <a:pt x="1" y="792"/>
                  <a:pt x="1" y="1742"/>
                </a:cubicBezTo>
                <a:cubicBezTo>
                  <a:pt x="1" y="2692"/>
                  <a:pt x="793" y="3452"/>
                  <a:pt x="1743" y="3452"/>
                </a:cubicBezTo>
                <a:cubicBezTo>
                  <a:pt x="2693" y="3452"/>
                  <a:pt x="3453" y="2692"/>
                  <a:pt x="3453" y="1742"/>
                </a:cubicBezTo>
                <a:cubicBezTo>
                  <a:pt x="3453" y="792"/>
                  <a:pt x="2693"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4"/>
          <p:cNvSpPr/>
          <p:nvPr/>
        </p:nvSpPr>
        <p:spPr>
          <a:xfrm>
            <a:off x="2305653" y="3025021"/>
            <a:ext cx="102279" cy="103236"/>
          </a:xfrm>
          <a:custGeom>
            <a:avLst/>
            <a:gdLst/>
            <a:ahLst/>
            <a:cxnLst/>
            <a:rect l="l" t="t" r="r" b="b"/>
            <a:pathLst>
              <a:path w="3421" h="3453" extrusionOk="0">
                <a:moveTo>
                  <a:pt x="1710" y="665"/>
                </a:moveTo>
                <a:cubicBezTo>
                  <a:pt x="2280" y="665"/>
                  <a:pt x="2755" y="1140"/>
                  <a:pt x="2755" y="1711"/>
                </a:cubicBezTo>
                <a:cubicBezTo>
                  <a:pt x="2755" y="2281"/>
                  <a:pt x="2280" y="2756"/>
                  <a:pt x="1710" y="2756"/>
                </a:cubicBezTo>
                <a:cubicBezTo>
                  <a:pt x="1140" y="2756"/>
                  <a:pt x="665" y="2281"/>
                  <a:pt x="665" y="1711"/>
                </a:cubicBezTo>
                <a:cubicBezTo>
                  <a:pt x="665" y="1140"/>
                  <a:pt x="1140" y="665"/>
                  <a:pt x="1710" y="665"/>
                </a:cubicBezTo>
                <a:close/>
                <a:moveTo>
                  <a:pt x="1710" y="0"/>
                </a:moveTo>
                <a:cubicBezTo>
                  <a:pt x="760" y="0"/>
                  <a:pt x="0" y="760"/>
                  <a:pt x="0" y="1711"/>
                </a:cubicBezTo>
                <a:cubicBezTo>
                  <a:pt x="0" y="2661"/>
                  <a:pt x="760" y="3452"/>
                  <a:pt x="1710" y="3452"/>
                </a:cubicBezTo>
                <a:cubicBezTo>
                  <a:pt x="2660" y="3452"/>
                  <a:pt x="3420" y="2661"/>
                  <a:pt x="3420" y="1711"/>
                </a:cubicBezTo>
                <a:cubicBezTo>
                  <a:pt x="3420" y="760"/>
                  <a:pt x="2660" y="0"/>
                  <a:pt x="1710"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4"/>
          <p:cNvSpPr/>
          <p:nvPr/>
        </p:nvSpPr>
        <p:spPr>
          <a:xfrm>
            <a:off x="7499296" y="1668124"/>
            <a:ext cx="103236" cy="102309"/>
          </a:xfrm>
          <a:custGeom>
            <a:avLst/>
            <a:gdLst/>
            <a:ahLst/>
            <a:cxnLst/>
            <a:rect l="l" t="t" r="r" b="b"/>
            <a:pathLst>
              <a:path w="3453" h="3422" extrusionOk="0">
                <a:moveTo>
                  <a:pt x="1711" y="666"/>
                </a:moveTo>
                <a:cubicBezTo>
                  <a:pt x="2281" y="666"/>
                  <a:pt x="2756" y="1141"/>
                  <a:pt x="2756" y="1711"/>
                </a:cubicBezTo>
                <a:cubicBezTo>
                  <a:pt x="2756" y="2281"/>
                  <a:pt x="2281" y="2756"/>
                  <a:pt x="1711" y="2756"/>
                </a:cubicBezTo>
                <a:cubicBezTo>
                  <a:pt x="1141" y="2756"/>
                  <a:pt x="666" y="2281"/>
                  <a:pt x="666" y="1711"/>
                </a:cubicBezTo>
                <a:cubicBezTo>
                  <a:pt x="666" y="1141"/>
                  <a:pt x="1141" y="666"/>
                  <a:pt x="1711" y="666"/>
                </a:cubicBezTo>
                <a:close/>
                <a:moveTo>
                  <a:pt x="1711" y="1"/>
                </a:moveTo>
                <a:cubicBezTo>
                  <a:pt x="761" y="1"/>
                  <a:pt x="1" y="761"/>
                  <a:pt x="1" y="1711"/>
                </a:cubicBezTo>
                <a:cubicBezTo>
                  <a:pt x="1" y="2661"/>
                  <a:pt x="761" y="3421"/>
                  <a:pt x="1711" y="3421"/>
                </a:cubicBezTo>
                <a:cubicBezTo>
                  <a:pt x="2661" y="3421"/>
                  <a:pt x="3453" y="2661"/>
                  <a:pt x="3453" y="1711"/>
                </a:cubicBezTo>
                <a:cubicBezTo>
                  <a:pt x="3453" y="761"/>
                  <a:pt x="2661" y="1"/>
                  <a:pt x="171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4"/>
          <p:cNvSpPr/>
          <p:nvPr/>
        </p:nvSpPr>
        <p:spPr>
          <a:xfrm>
            <a:off x="3027155" y="494002"/>
            <a:ext cx="104193" cy="104193"/>
          </a:xfrm>
          <a:custGeom>
            <a:avLst/>
            <a:gdLst/>
            <a:ahLst/>
            <a:cxnLst/>
            <a:rect l="l" t="t" r="r" b="b"/>
            <a:pathLst>
              <a:path w="3485" h="3485" extrusionOk="0">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4"/>
          <p:cNvSpPr/>
          <p:nvPr/>
        </p:nvSpPr>
        <p:spPr>
          <a:xfrm>
            <a:off x="8120456" y="2383020"/>
            <a:ext cx="104193" cy="104193"/>
          </a:xfrm>
          <a:custGeom>
            <a:avLst/>
            <a:gdLst/>
            <a:ahLst/>
            <a:cxnLst/>
            <a:rect l="l" t="t" r="r" b="b"/>
            <a:pathLst>
              <a:path w="3485" h="3485" extrusionOk="0">
                <a:moveTo>
                  <a:pt x="1743" y="1"/>
                </a:moveTo>
                <a:cubicBezTo>
                  <a:pt x="1458" y="1"/>
                  <a:pt x="1236" y="223"/>
                  <a:pt x="1236" y="508"/>
                </a:cubicBezTo>
                <a:lnTo>
                  <a:pt x="1236" y="1236"/>
                </a:lnTo>
                <a:lnTo>
                  <a:pt x="508" y="1236"/>
                </a:lnTo>
                <a:cubicBezTo>
                  <a:pt x="223" y="1236"/>
                  <a:pt x="1" y="1458"/>
                  <a:pt x="1" y="1743"/>
                </a:cubicBezTo>
                <a:cubicBezTo>
                  <a:pt x="1" y="2028"/>
                  <a:pt x="223" y="2249"/>
                  <a:pt x="508" y="2249"/>
                </a:cubicBezTo>
                <a:lnTo>
                  <a:pt x="1236" y="2249"/>
                </a:lnTo>
                <a:lnTo>
                  <a:pt x="1236" y="2978"/>
                </a:lnTo>
                <a:cubicBezTo>
                  <a:pt x="1236" y="3263"/>
                  <a:pt x="1458" y="3484"/>
                  <a:pt x="1743" y="3484"/>
                </a:cubicBezTo>
                <a:cubicBezTo>
                  <a:pt x="2028"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1996"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a:off x="1591685" y="2477711"/>
            <a:ext cx="104193" cy="104193"/>
          </a:xfrm>
          <a:custGeom>
            <a:avLst/>
            <a:gdLst/>
            <a:ahLst/>
            <a:cxnLst/>
            <a:rect l="l" t="t" r="r" b="b"/>
            <a:pathLst>
              <a:path w="3485" h="3485" extrusionOk="0">
                <a:moveTo>
                  <a:pt x="1742" y="1"/>
                </a:moveTo>
                <a:cubicBezTo>
                  <a:pt x="1457" y="1"/>
                  <a:pt x="1236" y="222"/>
                  <a:pt x="1236" y="507"/>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7" y="3484"/>
                  <a:pt x="1742" y="3484"/>
                </a:cubicBezTo>
                <a:cubicBezTo>
                  <a:pt x="2027"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4"/>
          <p:cNvSpPr/>
          <p:nvPr/>
        </p:nvSpPr>
        <p:spPr>
          <a:xfrm>
            <a:off x="7159370" y="2136828"/>
            <a:ext cx="104193" cy="104193"/>
          </a:xfrm>
          <a:custGeom>
            <a:avLst/>
            <a:gdLst/>
            <a:ahLst/>
            <a:cxnLst/>
            <a:rect l="l" t="t" r="r" b="b"/>
            <a:pathLst>
              <a:path w="3485" h="3485" extrusionOk="0">
                <a:moveTo>
                  <a:pt x="1743" y="1"/>
                </a:moveTo>
                <a:cubicBezTo>
                  <a:pt x="1458" y="1"/>
                  <a:pt x="1236" y="223"/>
                  <a:pt x="1236" y="508"/>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8" y="3485"/>
                  <a:pt x="1743" y="3485"/>
                </a:cubicBezTo>
                <a:cubicBezTo>
                  <a:pt x="2028" y="3485"/>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2028"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4"/>
          <p:cNvSpPr/>
          <p:nvPr/>
        </p:nvSpPr>
        <p:spPr>
          <a:xfrm>
            <a:off x="6436911" y="635098"/>
            <a:ext cx="104163" cy="104163"/>
          </a:xfrm>
          <a:custGeom>
            <a:avLst/>
            <a:gdLst/>
            <a:ahLst/>
            <a:cxnLst/>
            <a:rect l="l" t="t" r="r" b="b"/>
            <a:pathLst>
              <a:path w="3484" h="3484" extrusionOk="0">
                <a:moveTo>
                  <a:pt x="1742" y="0"/>
                </a:moveTo>
                <a:cubicBezTo>
                  <a:pt x="1457" y="0"/>
                  <a:pt x="1235" y="253"/>
                  <a:pt x="1235" y="507"/>
                </a:cubicBezTo>
                <a:lnTo>
                  <a:pt x="1235" y="1235"/>
                </a:lnTo>
                <a:lnTo>
                  <a:pt x="507" y="1235"/>
                </a:lnTo>
                <a:cubicBezTo>
                  <a:pt x="222" y="1235"/>
                  <a:pt x="0" y="1489"/>
                  <a:pt x="0" y="1742"/>
                </a:cubicBezTo>
                <a:cubicBezTo>
                  <a:pt x="0" y="2027"/>
                  <a:pt x="222" y="2280"/>
                  <a:pt x="507" y="2280"/>
                </a:cubicBezTo>
                <a:lnTo>
                  <a:pt x="1235" y="2280"/>
                </a:lnTo>
                <a:lnTo>
                  <a:pt x="1235" y="2977"/>
                </a:lnTo>
                <a:cubicBezTo>
                  <a:pt x="1235" y="3262"/>
                  <a:pt x="1457" y="3484"/>
                  <a:pt x="1742" y="3484"/>
                </a:cubicBezTo>
                <a:cubicBezTo>
                  <a:pt x="2027" y="3484"/>
                  <a:pt x="2249" y="3262"/>
                  <a:pt x="2249" y="2977"/>
                </a:cubicBezTo>
                <a:lnTo>
                  <a:pt x="2249" y="2280"/>
                </a:lnTo>
                <a:lnTo>
                  <a:pt x="2977" y="2280"/>
                </a:lnTo>
                <a:cubicBezTo>
                  <a:pt x="3262" y="2280"/>
                  <a:pt x="3484" y="2027"/>
                  <a:pt x="3484" y="1742"/>
                </a:cubicBezTo>
                <a:cubicBezTo>
                  <a:pt x="3484" y="1489"/>
                  <a:pt x="3262" y="1235"/>
                  <a:pt x="2977" y="1235"/>
                </a:cubicBezTo>
                <a:lnTo>
                  <a:pt x="2249" y="1235"/>
                </a:lnTo>
                <a:lnTo>
                  <a:pt x="2249" y="507"/>
                </a:lnTo>
                <a:cubicBezTo>
                  <a:pt x="2249" y="253"/>
                  <a:pt x="2027"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a:off x="6528762" y="2146306"/>
            <a:ext cx="105120" cy="105120"/>
          </a:xfrm>
          <a:custGeom>
            <a:avLst/>
            <a:gdLst/>
            <a:ahLst/>
            <a:cxnLst/>
            <a:rect l="l" t="t" r="r" b="b"/>
            <a:pathLst>
              <a:path w="3516" h="3516" extrusionOk="0">
                <a:moveTo>
                  <a:pt x="1742" y="1"/>
                </a:moveTo>
                <a:cubicBezTo>
                  <a:pt x="1489" y="1"/>
                  <a:pt x="1235" y="254"/>
                  <a:pt x="1235" y="539"/>
                </a:cubicBezTo>
                <a:lnTo>
                  <a:pt x="1235" y="1236"/>
                </a:lnTo>
                <a:lnTo>
                  <a:pt x="507" y="1236"/>
                </a:lnTo>
                <a:cubicBezTo>
                  <a:pt x="254" y="1236"/>
                  <a:pt x="0" y="1489"/>
                  <a:pt x="0" y="1774"/>
                </a:cubicBezTo>
                <a:cubicBezTo>
                  <a:pt x="0" y="2027"/>
                  <a:pt x="254" y="2281"/>
                  <a:pt x="507" y="2281"/>
                </a:cubicBezTo>
                <a:lnTo>
                  <a:pt x="1235" y="2281"/>
                </a:lnTo>
                <a:lnTo>
                  <a:pt x="1235" y="3009"/>
                </a:lnTo>
                <a:cubicBezTo>
                  <a:pt x="1235" y="3263"/>
                  <a:pt x="1489" y="3516"/>
                  <a:pt x="1742" y="3516"/>
                </a:cubicBezTo>
                <a:cubicBezTo>
                  <a:pt x="2027" y="3516"/>
                  <a:pt x="2280" y="3263"/>
                  <a:pt x="2280" y="3009"/>
                </a:cubicBezTo>
                <a:lnTo>
                  <a:pt x="2280" y="2281"/>
                </a:lnTo>
                <a:lnTo>
                  <a:pt x="2977" y="2281"/>
                </a:lnTo>
                <a:cubicBezTo>
                  <a:pt x="3262" y="2281"/>
                  <a:pt x="3515" y="2027"/>
                  <a:pt x="3515" y="1774"/>
                </a:cubicBezTo>
                <a:cubicBezTo>
                  <a:pt x="3515" y="1489"/>
                  <a:pt x="3262" y="1236"/>
                  <a:pt x="2977" y="1236"/>
                </a:cubicBezTo>
                <a:lnTo>
                  <a:pt x="2280" y="1236"/>
                </a:lnTo>
                <a:lnTo>
                  <a:pt x="2280" y="539"/>
                </a:lnTo>
                <a:cubicBezTo>
                  <a:pt x="2280" y="254"/>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4"/>
          <p:cNvSpPr/>
          <p:nvPr/>
        </p:nvSpPr>
        <p:spPr>
          <a:xfrm>
            <a:off x="6060029" y="3919822"/>
            <a:ext cx="104193" cy="104193"/>
          </a:xfrm>
          <a:custGeom>
            <a:avLst/>
            <a:gdLst/>
            <a:ahLst/>
            <a:cxnLst/>
            <a:rect l="l" t="t" r="r" b="b"/>
            <a:pathLst>
              <a:path w="3485" h="3485" extrusionOk="0">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4"/>
          <p:cNvSpPr/>
          <p:nvPr/>
        </p:nvSpPr>
        <p:spPr>
          <a:xfrm>
            <a:off x="1742258" y="1102845"/>
            <a:ext cx="104163" cy="104193"/>
          </a:xfrm>
          <a:custGeom>
            <a:avLst/>
            <a:gdLst/>
            <a:ahLst/>
            <a:cxnLst/>
            <a:rect l="l" t="t" r="r" b="b"/>
            <a:pathLst>
              <a:path w="3484" h="3485" extrusionOk="0">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a:off x="7385679" y="4889431"/>
            <a:ext cx="105120" cy="105120"/>
          </a:xfrm>
          <a:custGeom>
            <a:avLst/>
            <a:gdLst/>
            <a:ahLst/>
            <a:cxnLst/>
            <a:rect l="l" t="t" r="r" b="b"/>
            <a:pathLst>
              <a:path w="3516" h="3516" extrusionOk="0">
                <a:moveTo>
                  <a:pt x="1774" y="0"/>
                </a:moveTo>
                <a:cubicBezTo>
                  <a:pt x="1489" y="0"/>
                  <a:pt x="1236" y="254"/>
                  <a:pt x="1236" y="507"/>
                </a:cubicBezTo>
                <a:lnTo>
                  <a:pt x="1236" y="1236"/>
                </a:lnTo>
                <a:lnTo>
                  <a:pt x="539" y="1236"/>
                </a:lnTo>
                <a:cubicBezTo>
                  <a:pt x="254" y="1236"/>
                  <a:pt x="1" y="1489"/>
                  <a:pt x="1" y="1742"/>
                </a:cubicBezTo>
                <a:cubicBezTo>
                  <a:pt x="1" y="2027"/>
                  <a:pt x="254" y="2281"/>
                  <a:pt x="539" y="2281"/>
                </a:cubicBezTo>
                <a:lnTo>
                  <a:pt x="1236" y="2281"/>
                </a:lnTo>
                <a:lnTo>
                  <a:pt x="1236" y="2977"/>
                </a:lnTo>
                <a:cubicBezTo>
                  <a:pt x="1236" y="3262"/>
                  <a:pt x="1489" y="3516"/>
                  <a:pt x="1774" y="3516"/>
                </a:cubicBezTo>
                <a:cubicBezTo>
                  <a:pt x="2027" y="3516"/>
                  <a:pt x="2281" y="3262"/>
                  <a:pt x="2281" y="2977"/>
                </a:cubicBezTo>
                <a:lnTo>
                  <a:pt x="2281" y="2281"/>
                </a:lnTo>
                <a:lnTo>
                  <a:pt x="3009" y="2281"/>
                </a:lnTo>
                <a:cubicBezTo>
                  <a:pt x="3263" y="2281"/>
                  <a:pt x="3516" y="2027"/>
                  <a:pt x="3516" y="1742"/>
                </a:cubicBezTo>
                <a:cubicBezTo>
                  <a:pt x="3516" y="1489"/>
                  <a:pt x="3294" y="1236"/>
                  <a:pt x="3009" y="1236"/>
                </a:cubicBezTo>
                <a:lnTo>
                  <a:pt x="2281" y="1236"/>
                </a:lnTo>
                <a:lnTo>
                  <a:pt x="2281" y="507"/>
                </a:lnTo>
                <a:cubicBezTo>
                  <a:pt x="2281" y="254"/>
                  <a:pt x="2027" y="0"/>
                  <a:pt x="1774"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a:off x="2410749" y="1140727"/>
            <a:ext cx="389176" cy="336885"/>
          </a:xfrm>
          <a:custGeom>
            <a:avLst/>
            <a:gdLst/>
            <a:ahLst/>
            <a:cxnLst/>
            <a:rect l="l" t="t" r="r" b="b"/>
            <a:pathLst>
              <a:path w="13017" h="11268" extrusionOk="0">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7739807" y="1098120"/>
            <a:ext cx="661871" cy="28433"/>
          </a:xfrm>
          <a:custGeom>
            <a:avLst/>
            <a:gdLst/>
            <a:ahLst/>
            <a:cxnLst/>
            <a:rect l="l" t="t" r="r" b="b"/>
            <a:pathLst>
              <a:path w="22138" h="951" extrusionOk="0">
                <a:moveTo>
                  <a:pt x="444" y="0"/>
                </a:moveTo>
                <a:cubicBezTo>
                  <a:pt x="191" y="0"/>
                  <a:pt x="1" y="222"/>
                  <a:pt x="1" y="475"/>
                </a:cubicBezTo>
                <a:cubicBezTo>
                  <a:pt x="1" y="729"/>
                  <a:pt x="223" y="950"/>
                  <a:pt x="444" y="950"/>
                </a:cubicBezTo>
                <a:lnTo>
                  <a:pt x="21663" y="950"/>
                </a:lnTo>
                <a:cubicBezTo>
                  <a:pt x="21916" y="950"/>
                  <a:pt x="22138" y="729"/>
                  <a:pt x="22138" y="475"/>
                </a:cubicBezTo>
                <a:cubicBezTo>
                  <a:pt x="22138" y="222"/>
                  <a:pt x="21916" y="0"/>
                  <a:pt x="2166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7018311" y="2655728"/>
            <a:ext cx="386335" cy="27476"/>
          </a:xfrm>
          <a:custGeom>
            <a:avLst/>
            <a:gdLst/>
            <a:ahLst/>
            <a:cxnLst/>
            <a:rect l="l" t="t" r="r" b="b"/>
            <a:pathLst>
              <a:path w="12922" h="919" extrusionOk="0">
                <a:moveTo>
                  <a:pt x="476" y="0"/>
                </a:moveTo>
                <a:cubicBezTo>
                  <a:pt x="222" y="0"/>
                  <a:pt x="1" y="190"/>
                  <a:pt x="1" y="444"/>
                </a:cubicBezTo>
                <a:cubicBezTo>
                  <a:pt x="1" y="697"/>
                  <a:pt x="222" y="919"/>
                  <a:pt x="476" y="919"/>
                </a:cubicBezTo>
                <a:lnTo>
                  <a:pt x="12478" y="919"/>
                </a:lnTo>
                <a:cubicBezTo>
                  <a:pt x="12732" y="919"/>
                  <a:pt x="12922" y="697"/>
                  <a:pt x="12922" y="444"/>
                </a:cubicBezTo>
                <a:cubicBezTo>
                  <a:pt x="12922" y="190"/>
                  <a:pt x="12700" y="0"/>
                  <a:pt x="1247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a:off x="480056" y="1332951"/>
            <a:ext cx="661841" cy="27476"/>
          </a:xfrm>
          <a:custGeom>
            <a:avLst/>
            <a:gdLst/>
            <a:ahLst/>
            <a:cxnLst/>
            <a:rect l="l" t="t" r="r" b="b"/>
            <a:pathLst>
              <a:path w="22137" h="919" extrusionOk="0">
                <a:moveTo>
                  <a:pt x="475" y="0"/>
                </a:moveTo>
                <a:cubicBezTo>
                  <a:pt x="222" y="0"/>
                  <a:pt x="0" y="222"/>
                  <a:pt x="0" y="475"/>
                </a:cubicBezTo>
                <a:cubicBezTo>
                  <a:pt x="0" y="728"/>
                  <a:pt x="222" y="918"/>
                  <a:pt x="475" y="918"/>
                </a:cubicBezTo>
                <a:lnTo>
                  <a:pt x="21693" y="918"/>
                </a:lnTo>
                <a:cubicBezTo>
                  <a:pt x="21947" y="918"/>
                  <a:pt x="22137" y="728"/>
                  <a:pt x="22137" y="475"/>
                </a:cubicBezTo>
                <a:cubicBezTo>
                  <a:pt x="22137" y="190"/>
                  <a:pt x="21947" y="0"/>
                  <a:pt x="2169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a:off x="5987135" y="4140569"/>
            <a:ext cx="605992" cy="550832"/>
          </a:xfrm>
          <a:custGeom>
            <a:avLst/>
            <a:gdLst/>
            <a:ahLst/>
            <a:cxnLst/>
            <a:rect l="l" t="t" r="r" b="b"/>
            <a:pathLst>
              <a:path w="20269" h="18424" extrusionOk="0">
                <a:moveTo>
                  <a:pt x="10124" y="0"/>
                </a:moveTo>
                <a:cubicBezTo>
                  <a:pt x="5941" y="0"/>
                  <a:pt x="2175" y="2861"/>
                  <a:pt x="1172" y="7090"/>
                </a:cubicBezTo>
                <a:cubicBezTo>
                  <a:pt x="0" y="12062"/>
                  <a:pt x="3072" y="17003"/>
                  <a:pt x="8013" y="18174"/>
                </a:cubicBezTo>
                <a:cubicBezTo>
                  <a:pt x="8723" y="18343"/>
                  <a:pt x="9435" y="18424"/>
                  <a:pt x="10135" y="18424"/>
                </a:cubicBezTo>
                <a:cubicBezTo>
                  <a:pt x="14305" y="18424"/>
                  <a:pt x="18094" y="15563"/>
                  <a:pt x="19097" y="11334"/>
                </a:cubicBezTo>
                <a:cubicBezTo>
                  <a:pt x="20269" y="6393"/>
                  <a:pt x="17197" y="1421"/>
                  <a:pt x="12256" y="250"/>
                </a:cubicBezTo>
                <a:cubicBezTo>
                  <a:pt x="11541" y="81"/>
                  <a:pt x="10827" y="0"/>
                  <a:pt x="10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70;p31">
            <a:extLst>
              <a:ext uri="{FF2B5EF4-FFF2-40B4-BE49-F238E27FC236}">
                <a16:creationId xmlns:a16="http://schemas.microsoft.com/office/drawing/2014/main" id="{87E905D6-BB6E-495D-B1F2-2C7D74884982}"/>
              </a:ext>
            </a:extLst>
          </p:cNvPr>
          <p:cNvSpPr txBox="1">
            <a:spLocks/>
          </p:cNvSpPr>
          <p:nvPr/>
        </p:nvSpPr>
        <p:spPr>
          <a:xfrm>
            <a:off x="388746" y="784302"/>
            <a:ext cx="8399383" cy="1789389"/>
          </a:xfrm>
          <a:prstGeom prst="rect">
            <a:avLst/>
          </a:prstGeom>
          <a:solidFill>
            <a:srgbClr val="D4E8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2A438C"/>
              </a:buClr>
              <a:buSzPts val="2900"/>
              <a:buFont typeface="Quicksand"/>
              <a:buNone/>
              <a:defRPr sz="2900" b="1" i="0" u="none" strike="noStrike" cap="none">
                <a:solidFill>
                  <a:srgbClr val="2A438C"/>
                </a:solidFill>
                <a:latin typeface="Quicksand"/>
                <a:ea typeface="Quicksand"/>
                <a:cs typeface="Quicksand"/>
                <a:sym typeface="Quicksand"/>
              </a:defRPr>
            </a:lvl1pPr>
            <a:lvl2pPr marR="0" lvl="1" algn="ctr" rtl="0">
              <a:lnSpc>
                <a:spcPct val="100000"/>
              </a:lnSpc>
              <a:spcBef>
                <a:spcPts val="0"/>
              </a:spcBef>
              <a:spcAft>
                <a:spcPts val="0"/>
              </a:spcAft>
              <a:buClr>
                <a:srgbClr val="2A438C"/>
              </a:buClr>
              <a:buSzPts val="2900"/>
              <a:buFont typeface="Quicksand"/>
              <a:buNone/>
              <a:defRPr sz="2900" b="1" i="0" u="none" strike="noStrike" cap="none">
                <a:solidFill>
                  <a:srgbClr val="2A438C"/>
                </a:solidFill>
                <a:latin typeface="Quicksand"/>
                <a:ea typeface="Quicksand"/>
                <a:cs typeface="Quicksand"/>
                <a:sym typeface="Quicksand"/>
              </a:defRPr>
            </a:lvl2pPr>
            <a:lvl3pPr marR="0" lvl="2" algn="ctr" rtl="0">
              <a:lnSpc>
                <a:spcPct val="100000"/>
              </a:lnSpc>
              <a:spcBef>
                <a:spcPts val="0"/>
              </a:spcBef>
              <a:spcAft>
                <a:spcPts val="0"/>
              </a:spcAft>
              <a:buClr>
                <a:srgbClr val="2A438C"/>
              </a:buClr>
              <a:buSzPts val="2900"/>
              <a:buFont typeface="Quicksand"/>
              <a:buNone/>
              <a:defRPr sz="2900" b="1" i="0" u="none" strike="noStrike" cap="none">
                <a:solidFill>
                  <a:srgbClr val="2A438C"/>
                </a:solidFill>
                <a:latin typeface="Quicksand"/>
                <a:ea typeface="Quicksand"/>
                <a:cs typeface="Quicksand"/>
                <a:sym typeface="Quicksand"/>
              </a:defRPr>
            </a:lvl3pPr>
            <a:lvl4pPr marR="0" lvl="3" algn="ctr" rtl="0">
              <a:lnSpc>
                <a:spcPct val="100000"/>
              </a:lnSpc>
              <a:spcBef>
                <a:spcPts val="0"/>
              </a:spcBef>
              <a:spcAft>
                <a:spcPts val="0"/>
              </a:spcAft>
              <a:buClr>
                <a:srgbClr val="2A438C"/>
              </a:buClr>
              <a:buSzPts val="2900"/>
              <a:buFont typeface="Quicksand"/>
              <a:buNone/>
              <a:defRPr sz="2900" b="1" i="0" u="none" strike="noStrike" cap="none">
                <a:solidFill>
                  <a:srgbClr val="2A438C"/>
                </a:solidFill>
                <a:latin typeface="Quicksand"/>
                <a:ea typeface="Quicksand"/>
                <a:cs typeface="Quicksand"/>
                <a:sym typeface="Quicksand"/>
              </a:defRPr>
            </a:lvl4pPr>
            <a:lvl5pPr marR="0" lvl="4" algn="ctr" rtl="0">
              <a:lnSpc>
                <a:spcPct val="100000"/>
              </a:lnSpc>
              <a:spcBef>
                <a:spcPts val="0"/>
              </a:spcBef>
              <a:spcAft>
                <a:spcPts val="0"/>
              </a:spcAft>
              <a:buClr>
                <a:srgbClr val="2A438C"/>
              </a:buClr>
              <a:buSzPts val="2900"/>
              <a:buFont typeface="Quicksand"/>
              <a:buNone/>
              <a:defRPr sz="2900" b="1" i="0" u="none" strike="noStrike" cap="none">
                <a:solidFill>
                  <a:srgbClr val="2A438C"/>
                </a:solidFill>
                <a:latin typeface="Quicksand"/>
                <a:ea typeface="Quicksand"/>
                <a:cs typeface="Quicksand"/>
                <a:sym typeface="Quicksand"/>
              </a:defRPr>
            </a:lvl5pPr>
            <a:lvl6pPr marR="0" lvl="5" algn="ctr" rtl="0">
              <a:lnSpc>
                <a:spcPct val="100000"/>
              </a:lnSpc>
              <a:spcBef>
                <a:spcPts val="0"/>
              </a:spcBef>
              <a:spcAft>
                <a:spcPts val="0"/>
              </a:spcAft>
              <a:buClr>
                <a:srgbClr val="2A438C"/>
              </a:buClr>
              <a:buSzPts val="2900"/>
              <a:buFont typeface="Quicksand"/>
              <a:buNone/>
              <a:defRPr sz="2900" b="1" i="0" u="none" strike="noStrike" cap="none">
                <a:solidFill>
                  <a:srgbClr val="2A438C"/>
                </a:solidFill>
                <a:latin typeface="Quicksand"/>
                <a:ea typeface="Quicksand"/>
                <a:cs typeface="Quicksand"/>
                <a:sym typeface="Quicksand"/>
              </a:defRPr>
            </a:lvl6pPr>
            <a:lvl7pPr marR="0" lvl="6" algn="ctr" rtl="0">
              <a:lnSpc>
                <a:spcPct val="100000"/>
              </a:lnSpc>
              <a:spcBef>
                <a:spcPts val="0"/>
              </a:spcBef>
              <a:spcAft>
                <a:spcPts val="0"/>
              </a:spcAft>
              <a:buClr>
                <a:srgbClr val="2A438C"/>
              </a:buClr>
              <a:buSzPts val="2900"/>
              <a:buFont typeface="Quicksand"/>
              <a:buNone/>
              <a:defRPr sz="2900" b="1" i="0" u="none" strike="noStrike" cap="none">
                <a:solidFill>
                  <a:srgbClr val="2A438C"/>
                </a:solidFill>
                <a:latin typeface="Quicksand"/>
                <a:ea typeface="Quicksand"/>
                <a:cs typeface="Quicksand"/>
                <a:sym typeface="Quicksand"/>
              </a:defRPr>
            </a:lvl7pPr>
            <a:lvl8pPr marR="0" lvl="7" algn="ctr" rtl="0">
              <a:lnSpc>
                <a:spcPct val="100000"/>
              </a:lnSpc>
              <a:spcBef>
                <a:spcPts val="0"/>
              </a:spcBef>
              <a:spcAft>
                <a:spcPts val="0"/>
              </a:spcAft>
              <a:buClr>
                <a:srgbClr val="2A438C"/>
              </a:buClr>
              <a:buSzPts val="2900"/>
              <a:buFont typeface="Quicksand"/>
              <a:buNone/>
              <a:defRPr sz="2900" b="1" i="0" u="none" strike="noStrike" cap="none">
                <a:solidFill>
                  <a:srgbClr val="2A438C"/>
                </a:solidFill>
                <a:latin typeface="Quicksand"/>
                <a:ea typeface="Quicksand"/>
                <a:cs typeface="Quicksand"/>
                <a:sym typeface="Quicksand"/>
              </a:defRPr>
            </a:lvl8pPr>
            <a:lvl9pPr marR="0" lvl="8" algn="ctr" rtl="0">
              <a:lnSpc>
                <a:spcPct val="100000"/>
              </a:lnSpc>
              <a:spcBef>
                <a:spcPts val="0"/>
              </a:spcBef>
              <a:spcAft>
                <a:spcPts val="0"/>
              </a:spcAft>
              <a:buClr>
                <a:srgbClr val="2A438C"/>
              </a:buClr>
              <a:buSzPts val="2900"/>
              <a:buFont typeface="Quicksand"/>
              <a:buNone/>
              <a:defRPr sz="2900" b="1" i="0" u="none" strike="noStrike" cap="none">
                <a:solidFill>
                  <a:srgbClr val="2A438C"/>
                </a:solidFill>
                <a:latin typeface="Quicksand"/>
                <a:ea typeface="Quicksand"/>
                <a:cs typeface="Quicksand"/>
                <a:sym typeface="Quicksand"/>
              </a:defRPr>
            </a:lvl9pPr>
          </a:lstStyle>
          <a:p>
            <a:r>
              <a:rPr lang="en-US" sz="2800" dirty="0">
                <a:solidFill>
                  <a:schemeClr val="tx1"/>
                </a:solidFill>
              </a:rPr>
              <a:t>Analyzing Social Media Marketing Strategies of Indonesian E-commerce using Text Mining Techniques</a:t>
            </a:r>
          </a:p>
        </p:txBody>
      </p:sp>
      <p:sp>
        <p:nvSpPr>
          <p:cNvPr id="102" name="Google Shape;471;p31">
            <a:extLst>
              <a:ext uri="{FF2B5EF4-FFF2-40B4-BE49-F238E27FC236}">
                <a16:creationId xmlns:a16="http://schemas.microsoft.com/office/drawing/2014/main" id="{E12F453E-5108-450D-87DE-6E9F346F5452}"/>
              </a:ext>
            </a:extLst>
          </p:cNvPr>
          <p:cNvSpPr txBox="1">
            <a:spLocks noGrp="1"/>
          </p:cNvSpPr>
          <p:nvPr>
            <p:ph type="subTitle" idx="1"/>
          </p:nvPr>
        </p:nvSpPr>
        <p:spPr>
          <a:xfrm>
            <a:off x="2309859" y="3009522"/>
            <a:ext cx="4240830" cy="792600"/>
          </a:xfrm>
          <a:prstGeom prst="rect">
            <a:avLst/>
          </a:prstGeom>
          <a:solidFill>
            <a:srgbClr val="D4E8EB"/>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err="1">
                <a:solidFill>
                  <a:schemeClr val="tx1"/>
                </a:solidFill>
                <a:latin typeface="Quicksand" panose="020B0604020202020204" charset="0"/>
              </a:rPr>
              <a:t>Raretha</a:t>
            </a:r>
            <a:r>
              <a:rPr lang="en-US" sz="1600" b="1" dirty="0">
                <a:solidFill>
                  <a:schemeClr val="tx1"/>
                </a:solidFill>
                <a:latin typeface="Quicksand" panose="020B0604020202020204" charset="0"/>
              </a:rPr>
              <a:t> Maren </a:t>
            </a:r>
          </a:p>
          <a:p>
            <a:pPr marL="0" lvl="0" indent="0" algn="ctr" rtl="0">
              <a:spcBef>
                <a:spcPts val="0"/>
              </a:spcBef>
              <a:spcAft>
                <a:spcPts val="0"/>
              </a:spcAft>
              <a:buNone/>
            </a:pPr>
            <a:r>
              <a:rPr lang="en-US" sz="1600" b="1" dirty="0">
                <a:solidFill>
                  <a:schemeClr val="tx1"/>
                </a:solidFill>
                <a:latin typeface="Quicksand" panose="020B0604020202020204" charset="0"/>
              </a:rPr>
              <a:t>Aisyah </a:t>
            </a:r>
            <a:r>
              <a:rPr lang="en-US" sz="1600" b="1" dirty="0" err="1">
                <a:solidFill>
                  <a:schemeClr val="tx1"/>
                </a:solidFill>
                <a:latin typeface="Quicksand" panose="020B0604020202020204" charset="0"/>
              </a:rPr>
              <a:t>Larasati</a:t>
            </a:r>
            <a:r>
              <a:rPr lang="en-US" sz="1600" b="1" dirty="0">
                <a:solidFill>
                  <a:schemeClr val="tx1"/>
                </a:solidFill>
                <a:latin typeface="Quicksand" panose="020B0604020202020204" charset="0"/>
              </a:rPr>
              <a:t> </a:t>
            </a:r>
          </a:p>
          <a:p>
            <a:pPr marL="0" lvl="0" indent="0" algn="ctr" rtl="0">
              <a:spcBef>
                <a:spcPts val="0"/>
              </a:spcBef>
              <a:spcAft>
                <a:spcPts val="0"/>
              </a:spcAft>
              <a:buNone/>
            </a:pPr>
            <a:r>
              <a:rPr lang="en-US" sz="1600" b="1" dirty="0">
                <a:solidFill>
                  <a:schemeClr val="tx1"/>
                </a:solidFill>
                <a:latin typeface="Quicksand" panose="020B0604020202020204" charset="0"/>
              </a:rPr>
              <a:t>Retno Wulandari</a:t>
            </a:r>
            <a:endParaRPr sz="1600" b="1" dirty="0">
              <a:solidFill>
                <a:schemeClr val="tx1"/>
              </a:solidFill>
              <a:latin typeface="Quicksand" panose="020B0604020202020204" charset="0"/>
            </a:endParaRPr>
          </a:p>
        </p:txBody>
      </p:sp>
      <p:sp>
        <p:nvSpPr>
          <p:cNvPr id="103" name="Google Shape;471;p31">
            <a:extLst>
              <a:ext uri="{FF2B5EF4-FFF2-40B4-BE49-F238E27FC236}">
                <a16:creationId xmlns:a16="http://schemas.microsoft.com/office/drawing/2014/main" id="{DCD2CB6E-C122-4E08-A8DB-271ECA864DCF}"/>
              </a:ext>
            </a:extLst>
          </p:cNvPr>
          <p:cNvSpPr txBox="1">
            <a:spLocks/>
          </p:cNvSpPr>
          <p:nvPr/>
        </p:nvSpPr>
        <p:spPr>
          <a:xfrm>
            <a:off x="1555269" y="4175447"/>
            <a:ext cx="5555387" cy="792600"/>
          </a:xfrm>
          <a:prstGeom prst="rect">
            <a:avLst/>
          </a:prstGeom>
          <a:solidFill>
            <a:srgbClr val="D4E8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2A438C"/>
              </a:buClr>
              <a:buSzPts val="1800"/>
              <a:buFont typeface="Raleway"/>
              <a:buNone/>
              <a:defRPr sz="1800" b="0" i="0" u="none" strike="noStrike" cap="none">
                <a:solidFill>
                  <a:srgbClr val="2A438C"/>
                </a:solidFill>
                <a:latin typeface="Raleway"/>
                <a:ea typeface="Raleway"/>
                <a:cs typeface="Raleway"/>
                <a:sym typeface="Raleway"/>
              </a:defRPr>
            </a:lvl1pPr>
            <a:lvl2pPr marL="914400" marR="0" lvl="1" indent="-317500" algn="ctr" rtl="0">
              <a:lnSpc>
                <a:spcPct val="100000"/>
              </a:lnSpc>
              <a:spcBef>
                <a:spcPts val="0"/>
              </a:spcBef>
              <a:spcAft>
                <a:spcPts val="0"/>
              </a:spcAft>
              <a:buClr>
                <a:srgbClr val="2A438C"/>
              </a:buClr>
              <a:buSzPts val="1800"/>
              <a:buFont typeface="Raleway"/>
              <a:buNone/>
              <a:defRPr sz="1800" b="0" i="0" u="none" strike="noStrike" cap="none">
                <a:solidFill>
                  <a:srgbClr val="2A438C"/>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2A438C"/>
              </a:buClr>
              <a:buSzPts val="1800"/>
              <a:buFont typeface="Raleway"/>
              <a:buNone/>
              <a:defRPr sz="1800" b="0" i="0" u="none" strike="noStrike" cap="none">
                <a:solidFill>
                  <a:srgbClr val="2A438C"/>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2A438C"/>
              </a:buClr>
              <a:buSzPts val="1800"/>
              <a:buFont typeface="Raleway"/>
              <a:buNone/>
              <a:defRPr sz="1800" b="0" i="0" u="none" strike="noStrike" cap="none">
                <a:solidFill>
                  <a:srgbClr val="2A438C"/>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2A438C"/>
              </a:buClr>
              <a:buSzPts val="1800"/>
              <a:buFont typeface="Raleway"/>
              <a:buNone/>
              <a:defRPr sz="1800" b="0" i="0" u="none" strike="noStrike" cap="none">
                <a:solidFill>
                  <a:srgbClr val="2A438C"/>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2A438C"/>
              </a:buClr>
              <a:buSzPts val="1800"/>
              <a:buFont typeface="Raleway"/>
              <a:buNone/>
              <a:defRPr sz="1800" b="0" i="0" u="none" strike="noStrike" cap="none">
                <a:solidFill>
                  <a:srgbClr val="2A438C"/>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2A438C"/>
              </a:buClr>
              <a:buSzPts val="1800"/>
              <a:buFont typeface="Raleway"/>
              <a:buNone/>
              <a:defRPr sz="1800" b="0" i="0" u="none" strike="noStrike" cap="none">
                <a:solidFill>
                  <a:srgbClr val="2A438C"/>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2A438C"/>
              </a:buClr>
              <a:buSzPts val="1800"/>
              <a:buFont typeface="Raleway"/>
              <a:buNone/>
              <a:defRPr sz="1800" b="0" i="0" u="none" strike="noStrike" cap="none">
                <a:solidFill>
                  <a:srgbClr val="2A438C"/>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2A438C"/>
              </a:buClr>
              <a:buSzPts val="1800"/>
              <a:buFont typeface="Raleway"/>
              <a:buNone/>
              <a:defRPr sz="1800" b="0" i="0" u="none" strike="noStrike" cap="none">
                <a:solidFill>
                  <a:srgbClr val="2A438C"/>
                </a:solidFill>
                <a:latin typeface="Raleway"/>
                <a:ea typeface="Raleway"/>
                <a:cs typeface="Raleway"/>
                <a:sym typeface="Raleway"/>
              </a:defRPr>
            </a:lvl9pPr>
          </a:lstStyle>
          <a:p>
            <a:pPr marL="0" indent="0"/>
            <a:r>
              <a:rPr lang="en-US" b="1" dirty="0">
                <a:solidFill>
                  <a:schemeClr val="tx1"/>
                </a:solidFill>
              </a:rPr>
              <a:t>Department of Industrial Engineering</a:t>
            </a:r>
          </a:p>
          <a:p>
            <a:pPr marL="0" indent="0"/>
            <a:r>
              <a:rPr lang="en-US" b="1" dirty="0">
                <a:solidFill>
                  <a:schemeClr val="tx1"/>
                </a:solidFill>
              </a:rPr>
              <a:t>State University of Malang</a:t>
            </a:r>
          </a:p>
        </p:txBody>
      </p:sp>
      <p:grpSp>
        <p:nvGrpSpPr>
          <p:cNvPr id="104" name="Google Shape;181;p31">
            <a:extLst>
              <a:ext uri="{FF2B5EF4-FFF2-40B4-BE49-F238E27FC236}">
                <a16:creationId xmlns:a16="http://schemas.microsoft.com/office/drawing/2014/main" id="{37AAC518-77D7-489F-8D03-8ACE2C932A26}"/>
              </a:ext>
            </a:extLst>
          </p:cNvPr>
          <p:cNvGrpSpPr/>
          <p:nvPr/>
        </p:nvGrpSpPr>
        <p:grpSpPr>
          <a:xfrm>
            <a:off x="6612436" y="2467263"/>
            <a:ext cx="2375765" cy="2492972"/>
            <a:chOff x="1313775" y="238125"/>
            <a:chExt cx="4992450" cy="5238750"/>
          </a:xfrm>
        </p:grpSpPr>
        <p:sp>
          <p:nvSpPr>
            <p:cNvPr id="105" name="Google Shape;182;p31">
              <a:extLst>
                <a:ext uri="{FF2B5EF4-FFF2-40B4-BE49-F238E27FC236}">
                  <a16:creationId xmlns:a16="http://schemas.microsoft.com/office/drawing/2014/main" id="{0C14DF45-E515-4410-A008-221746AB0ECB}"/>
                </a:ext>
              </a:extLst>
            </p:cNvPr>
            <p:cNvSpPr/>
            <p:nvPr/>
          </p:nvSpPr>
          <p:spPr>
            <a:xfrm>
              <a:off x="1456675" y="1987350"/>
              <a:ext cx="712850" cy="713750"/>
            </a:xfrm>
            <a:custGeom>
              <a:avLst/>
              <a:gdLst/>
              <a:ahLst/>
              <a:cxnLst/>
              <a:rect l="l" t="t" r="r" b="b"/>
              <a:pathLst>
                <a:path w="28514" h="28550" extrusionOk="0">
                  <a:moveTo>
                    <a:pt x="14168" y="1"/>
                  </a:moveTo>
                  <a:lnTo>
                    <a:pt x="13484" y="37"/>
                  </a:lnTo>
                  <a:lnTo>
                    <a:pt x="12765" y="109"/>
                  </a:lnTo>
                  <a:lnTo>
                    <a:pt x="12082" y="181"/>
                  </a:lnTo>
                  <a:lnTo>
                    <a:pt x="11363" y="324"/>
                  </a:lnTo>
                  <a:lnTo>
                    <a:pt x="10680" y="468"/>
                  </a:lnTo>
                  <a:lnTo>
                    <a:pt x="9997" y="684"/>
                  </a:lnTo>
                  <a:lnTo>
                    <a:pt x="9278" y="900"/>
                  </a:lnTo>
                  <a:lnTo>
                    <a:pt x="8594" y="1187"/>
                  </a:lnTo>
                  <a:lnTo>
                    <a:pt x="7947" y="1511"/>
                  </a:lnTo>
                  <a:lnTo>
                    <a:pt x="7300" y="1835"/>
                  </a:lnTo>
                  <a:lnTo>
                    <a:pt x="6689" y="2194"/>
                  </a:lnTo>
                  <a:lnTo>
                    <a:pt x="6113" y="2590"/>
                  </a:lnTo>
                  <a:lnTo>
                    <a:pt x="5538" y="2985"/>
                  </a:lnTo>
                  <a:lnTo>
                    <a:pt x="4999" y="3453"/>
                  </a:lnTo>
                  <a:lnTo>
                    <a:pt x="4459" y="3920"/>
                  </a:lnTo>
                  <a:lnTo>
                    <a:pt x="3992" y="4387"/>
                  </a:lnTo>
                  <a:lnTo>
                    <a:pt x="3525" y="4891"/>
                  </a:lnTo>
                  <a:lnTo>
                    <a:pt x="3093" y="5430"/>
                  </a:lnTo>
                  <a:lnTo>
                    <a:pt x="2662" y="5970"/>
                  </a:lnTo>
                  <a:lnTo>
                    <a:pt x="2266" y="6545"/>
                  </a:lnTo>
                  <a:lnTo>
                    <a:pt x="1907" y="7120"/>
                  </a:lnTo>
                  <a:lnTo>
                    <a:pt x="1583" y="7731"/>
                  </a:lnTo>
                  <a:lnTo>
                    <a:pt x="1295" y="8343"/>
                  </a:lnTo>
                  <a:lnTo>
                    <a:pt x="1008" y="8990"/>
                  </a:lnTo>
                  <a:lnTo>
                    <a:pt x="792" y="9637"/>
                  </a:lnTo>
                  <a:lnTo>
                    <a:pt x="576" y="10284"/>
                  </a:lnTo>
                  <a:lnTo>
                    <a:pt x="396" y="10931"/>
                  </a:lnTo>
                  <a:lnTo>
                    <a:pt x="253" y="11615"/>
                  </a:lnTo>
                  <a:lnTo>
                    <a:pt x="145" y="12298"/>
                  </a:lnTo>
                  <a:lnTo>
                    <a:pt x="73" y="12981"/>
                  </a:lnTo>
                  <a:lnTo>
                    <a:pt x="1" y="13664"/>
                  </a:lnTo>
                  <a:lnTo>
                    <a:pt x="1" y="14347"/>
                  </a:lnTo>
                  <a:lnTo>
                    <a:pt x="1" y="15066"/>
                  </a:lnTo>
                  <a:lnTo>
                    <a:pt x="73" y="15749"/>
                  </a:lnTo>
                  <a:lnTo>
                    <a:pt x="181" y="16469"/>
                  </a:lnTo>
                  <a:lnTo>
                    <a:pt x="289" y="17152"/>
                  </a:lnTo>
                  <a:lnTo>
                    <a:pt x="468" y="17871"/>
                  </a:lnTo>
                  <a:lnTo>
                    <a:pt x="648" y="18554"/>
                  </a:lnTo>
                  <a:lnTo>
                    <a:pt x="900" y="19273"/>
                  </a:lnTo>
                  <a:lnTo>
                    <a:pt x="1152" y="19956"/>
                  </a:lnTo>
                  <a:lnTo>
                    <a:pt x="1475" y="20603"/>
                  </a:lnTo>
                  <a:lnTo>
                    <a:pt x="1799" y="21251"/>
                  </a:lnTo>
                  <a:lnTo>
                    <a:pt x="2158" y="21862"/>
                  </a:lnTo>
                  <a:lnTo>
                    <a:pt x="2554" y="22437"/>
                  </a:lnTo>
                  <a:lnTo>
                    <a:pt x="2985" y="23013"/>
                  </a:lnTo>
                  <a:lnTo>
                    <a:pt x="3417" y="23552"/>
                  </a:lnTo>
                  <a:lnTo>
                    <a:pt x="3884" y="24055"/>
                  </a:lnTo>
                  <a:lnTo>
                    <a:pt x="4352" y="24559"/>
                  </a:lnTo>
                  <a:lnTo>
                    <a:pt x="4891" y="25026"/>
                  </a:lnTo>
                  <a:lnTo>
                    <a:pt x="5394" y="25458"/>
                  </a:lnTo>
                  <a:lnTo>
                    <a:pt x="5970" y="25889"/>
                  </a:lnTo>
                  <a:lnTo>
                    <a:pt x="6509" y="26249"/>
                  </a:lnTo>
                  <a:lnTo>
                    <a:pt x="7120" y="26608"/>
                  </a:lnTo>
                  <a:lnTo>
                    <a:pt x="7695" y="26968"/>
                  </a:lnTo>
                  <a:lnTo>
                    <a:pt x="8307" y="27255"/>
                  </a:lnTo>
                  <a:lnTo>
                    <a:pt x="8954" y="27507"/>
                  </a:lnTo>
                  <a:lnTo>
                    <a:pt x="9601" y="27759"/>
                  </a:lnTo>
                  <a:lnTo>
                    <a:pt x="10248" y="27974"/>
                  </a:lnTo>
                  <a:lnTo>
                    <a:pt x="10896" y="28154"/>
                  </a:lnTo>
                  <a:lnTo>
                    <a:pt x="11579" y="28298"/>
                  </a:lnTo>
                  <a:lnTo>
                    <a:pt x="12262" y="28406"/>
                  </a:lnTo>
                  <a:lnTo>
                    <a:pt x="12945" y="28478"/>
                  </a:lnTo>
                  <a:lnTo>
                    <a:pt x="13628" y="28550"/>
                  </a:lnTo>
                  <a:lnTo>
                    <a:pt x="14347" y="28550"/>
                  </a:lnTo>
                  <a:lnTo>
                    <a:pt x="15030" y="28514"/>
                  </a:lnTo>
                  <a:lnTo>
                    <a:pt x="15714" y="28478"/>
                  </a:lnTo>
                  <a:lnTo>
                    <a:pt x="16433" y="28370"/>
                  </a:lnTo>
                  <a:lnTo>
                    <a:pt x="17116" y="28262"/>
                  </a:lnTo>
                  <a:lnTo>
                    <a:pt x="17835" y="28082"/>
                  </a:lnTo>
                  <a:lnTo>
                    <a:pt x="18518" y="27903"/>
                  </a:lnTo>
                  <a:lnTo>
                    <a:pt x="19237" y="27651"/>
                  </a:lnTo>
                  <a:lnTo>
                    <a:pt x="19920" y="27363"/>
                  </a:lnTo>
                  <a:lnTo>
                    <a:pt x="20568" y="27076"/>
                  </a:lnTo>
                  <a:lnTo>
                    <a:pt x="21215" y="26752"/>
                  </a:lnTo>
                  <a:lnTo>
                    <a:pt x="21826" y="26392"/>
                  </a:lnTo>
                  <a:lnTo>
                    <a:pt x="22437" y="25997"/>
                  </a:lnTo>
                  <a:lnTo>
                    <a:pt x="22977" y="25565"/>
                  </a:lnTo>
                  <a:lnTo>
                    <a:pt x="23516" y="25134"/>
                  </a:lnTo>
                  <a:lnTo>
                    <a:pt x="24055" y="24666"/>
                  </a:lnTo>
                  <a:lnTo>
                    <a:pt x="24559" y="24163"/>
                  </a:lnTo>
                  <a:lnTo>
                    <a:pt x="25026" y="23660"/>
                  </a:lnTo>
                  <a:lnTo>
                    <a:pt x="25458" y="23120"/>
                  </a:lnTo>
                  <a:lnTo>
                    <a:pt x="25853" y="22581"/>
                  </a:lnTo>
                  <a:lnTo>
                    <a:pt x="26249" y="22006"/>
                  </a:lnTo>
                  <a:lnTo>
                    <a:pt x="26608" y="21430"/>
                  </a:lnTo>
                  <a:lnTo>
                    <a:pt x="26932" y="20819"/>
                  </a:lnTo>
                  <a:lnTo>
                    <a:pt x="27219" y="20208"/>
                  </a:lnTo>
                  <a:lnTo>
                    <a:pt x="27507" y="19597"/>
                  </a:lnTo>
                  <a:lnTo>
                    <a:pt x="27759" y="18950"/>
                  </a:lnTo>
                  <a:lnTo>
                    <a:pt x="27939" y="18302"/>
                  </a:lnTo>
                  <a:lnTo>
                    <a:pt x="28118" y="17619"/>
                  </a:lnTo>
                  <a:lnTo>
                    <a:pt x="28262" y="16972"/>
                  </a:lnTo>
                  <a:lnTo>
                    <a:pt x="28370" y="16289"/>
                  </a:lnTo>
                  <a:lnTo>
                    <a:pt x="28478" y="15606"/>
                  </a:lnTo>
                  <a:lnTo>
                    <a:pt x="28514" y="14887"/>
                  </a:lnTo>
                  <a:lnTo>
                    <a:pt x="28514" y="14203"/>
                  </a:lnTo>
                  <a:lnTo>
                    <a:pt x="28514" y="13520"/>
                  </a:lnTo>
                  <a:lnTo>
                    <a:pt x="28442" y="12801"/>
                  </a:lnTo>
                  <a:lnTo>
                    <a:pt x="28370" y="12118"/>
                  </a:lnTo>
                  <a:lnTo>
                    <a:pt x="28226" y="11399"/>
                  </a:lnTo>
                  <a:lnTo>
                    <a:pt x="28082" y="10716"/>
                  </a:lnTo>
                  <a:lnTo>
                    <a:pt x="27867" y="9997"/>
                  </a:lnTo>
                  <a:lnTo>
                    <a:pt x="27615" y="9313"/>
                  </a:lnTo>
                  <a:lnTo>
                    <a:pt x="27363" y="8630"/>
                  </a:lnTo>
                  <a:lnTo>
                    <a:pt x="27040" y="7983"/>
                  </a:lnTo>
                  <a:lnTo>
                    <a:pt x="26716" y="7336"/>
                  </a:lnTo>
                  <a:lnTo>
                    <a:pt x="26356" y="6725"/>
                  </a:lnTo>
                  <a:lnTo>
                    <a:pt x="25961" y="6113"/>
                  </a:lnTo>
                  <a:lnTo>
                    <a:pt x="25530" y="5538"/>
                  </a:lnTo>
                  <a:lnTo>
                    <a:pt x="25098" y="4999"/>
                  </a:lnTo>
                  <a:lnTo>
                    <a:pt x="24631" y="4495"/>
                  </a:lnTo>
                  <a:lnTo>
                    <a:pt x="24163" y="3992"/>
                  </a:lnTo>
                  <a:lnTo>
                    <a:pt x="23660" y="3525"/>
                  </a:lnTo>
                  <a:lnTo>
                    <a:pt x="23120" y="3093"/>
                  </a:lnTo>
                  <a:lnTo>
                    <a:pt x="22581" y="2698"/>
                  </a:lnTo>
                  <a:lnTo>
                    <a:pt x="22006" y="2302"/>
                  </a:lnTo>
                  <a:lnTo>
                    <a:pt x="21395" y="1942"/>
                  </a:lnTo>
                  <a:lnTo>
                    <a:pt x="20819" y="1619"/>
                  </a:lnTo>
                  <a:lnTo>
                    <a:pt x="20208" y="1295"/>
                  </a:lnTo>
                  <a:lnTo>
                    <a:pt x="19561" y="1044"/>
                  </a:lnTo>
                  <a:lnTo>
                    <a:pt x="18914" y="792"/>
                  </a:lnTo>
                  <a:lnTo>
                    <a:pt x="18266" y="612"/>
                  </a:lnTo>
                  <a:lnTo>
                    <a:pt x="17619" y="432"/>
                  </a:lnTo>
                  <a:lnTo>
                    <a:pt x="16936" y="289"/>
                  </a:lnTo>
                  <a:lnTo>
                    <a:pt x="16253" y="145"/>
                  </a:lnTo>
                  <a:lnTo>
                    <a:pt x="15570" y="73"/>
                  </a:lnTo>
                  <a:lnTo>
                    <a:pt x="14887" y="37"/>
                  </a:lnTo>
                  <a:lnTo>
                    <a:pt x="1416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83;p31">
              <a:extLst>
                <a:ext uri="{FF2B5EF4-FFF2-40B4-BE49-F238E27FC236}">
                  <a16:creationId xmlns:a16="http://schemas.microsoft.com/office/drawing/2014/main" id="{9F4E874A-6005-4A2D-9142-A63C77DB0950}"/>
                </a:ext>
              </a:extLst>
            </p:cNvPr>
            <p:cNvSpPr/>
            <p:nvPr/>
          </p:nvSpPr>
          <p:spPr>
            <a:xfrm>
              <a:off x="1605000" y="2164450"/>
              <a:ext cx="406325" cy="396425"/>
            </a:xfrm>
            <a:custGeom>
              <a:avLst/>
              <a:gdLst/>
              <a:ahLst/>
              <a:cxnLst/>
              <a:rect l="l" t="t" r="r" b="b"/>
              <a:pathLst>
                <a:path w="16253" h="15857" extrusionOk="0">
                  <a:moveTo>
                    <a:pt x="11902" y="0"/>
                  </a:moveTo>
                  <a:lnTo>
                    <a:pt x="11542" y="36"/>
                  </a:lnTo>
                  <a:lnTo>
                    <a:pt x="11255" y="108"/>
                  </a:lnTo>
                  <a:lnTo>
                    <a:pt x="10931" y="216"/>
                  </a:lnTo>
                  <a:lnTo>
                    <a:pt x="10679" y="360"/>
                  </a:lnTo>
                  <a:lnTo>
                    <a:pt x="10428" y="539"/>
                  </a:lnTo>
                  <a:lnTo>
                    <a:pt x="10176" y="719"/>
                  </a:lnTo>
                  <a:lnTo>
                    <a:pt x="9960" y="971"/>
                  </a:lnTo>
                  <a:lnTo>
                    <a:pt x="9745" y="1187"/>
                  </a:lnTo>
                  <a:lnTo>
                    <a:pt x="9565" y="1474"/>
                  </a:lnTo>
                  <a:lnTo>
                    <a:pt x="9385" y="1726"/>
                  </a:lnTo>
                  <a:lnTo>
                    <a:pt x="9097" y="2337"/>
                  </a:lnTo>
                  <a:lnTo>
                    <a:pt x="8882" y="2949"/>
                  </a:lnTo>
                  <a:lnTo>
                    <a:pt x="8666" y="3596"/>
                  </a:lnTo>
                  <a:lnTo>
                    <a:pt x="8522" y="4207"/>
                  </a:lnTo>
                  <a:lnTo>
                    <a:pt x="8414" y="4818"/>
                  </a:lnTo>
                  <a:lnTo>
                    <a:pt x="8342" y="5322"/>
                  </a:lnTo>
                  <a:lnTo>
                    <a:pt x="8270" y="6149"/>
                  </a:lnTo>
                  <a:lnTo>
                    <a:pt x="8235" y="6436"/>
                  </a:lnTo>
                  <a:lnTo>
                    <a:pt x="8163" y="6149"/>
                  </a:lnTo>
                  <a:lnTo>
                    <a:pt x="7875" y="5393"/>
                  </a:lnTo>
                  <a:lnTo>
                    <a:pt x="7695" y="4890"/>
                  </a:lnTo>
                  <a:lnTo>
                    <a:pt x="7443" y="4351"/>
                  </a:lnTo>
                  <a:lnTo>
                    <a:pt x="7156" y="3775"/>
                  </a:lnTo>
                  <a:lnTo>
                    <a:pt x="6832" y="3200"/>
                  </a:lnTo>
                  <a:lnTo>
                    <a:pt x="6437" y="2661"/>
                  </a:lnTo>
                  <a:lnTo>
                    <a:pt x="6005" y="2122"/>
                  </a:lnTo>
                  <a:lnTo>
                    <a:pt x="5790" y="1906"/>
                  </a:lnTo>
                  <a:lnTo>
                    <a:pt x="5538" y="1690"/>
                  </a:lnTo>
                  <a:lnTo>
                    <a:pt x="5286" y="1510"/>
                  </a:lnTo>
                  <a:lnTo>
                    <a:pt x="5034" y="1330"/>
                  </a:lnTo>
                  <a:lnTo>
                    <a:pt x="4747" y="1187"/>
                  </a:lnTo>
                  <a:lnTo>
                    <a:pt x="4459" y="1079"/>
                  </a:lnTo>
                  <a:lnTo>
                    <a:pt x="4172" y="1007"/>
                  </a:lnTo>
                  <a:lnTo>
                    <a:pt x="3848" y="971"/>
                  </a:lnTo>
                  <a:lnTo>
                    <a:pt x="3524" y="971"/>
                  </a:lnTo>
                  <a:lnTo>
                    <a:pt x="3201" y="1007"/>
                  </a:lnTo>
                  <a:lnTo>
                    <a:pt x="2841" y="1115"/>
                  </a:lnTo>
                  <a:lnTo>
                    <a:pt x="2482" y="1223"/>
                  </a:lnTo>
                  <a:lnTo>
                    <a:pt x="2014" y="1474"/>
                  </a:lnTo>
                  <a:lnTo>
                    <a:pt x="1583" y="1798"/>
                  </a:lnTo>
                  <a:lnTo>
                    <a:pt x="1187" y="2157"/>
                  </a:lnTo>
                  <a:lnTo>
                    <a:pt x="864" y="2589"/>
                  </a:lnTo>
                  <a:lnTo>
                    <a:pt x="576" y="3056"/>
                  </a:lnTo>
                  <a:lnTo>
                    <a:pt x="360" y="3560"/>
                  </a:lnTo>
                  <a:lnTo>
                    <a:pt x="180" y="4135"/>
                  </a:lnTo>
                  <a:lnTo>
                    <a:pt x="73" y="4710"/>
                  </a:lnTo>
                  <a:lnTo>
                    <a:pt x="1" y="5286"/>
                  </a:lnTo>
                  <a:lnTo>
                    <a:pt x="1" y="5933"/>
                  </a:lnTo>
                  <a:lnTo>
                    <a:pt x="73" y="6580"/>
                  </a:lnTo>
                  <a:lnTo>
                    <a:pt x="180" y="7227"/>
                  </a:lnTo>
                  <a:lnTo>
                    <a:pt x="360" y="7874"/>
                  </a:lnTo>
                  <a:lnTo>
                    <a:pt x="612" y="8522"/>
                  </a:lnTo>
                  <a:lnTo>
                    <a:pt x="935" y="9169"/>
                  </a:lnTo>
                  <a:lnTo>
                    <a:pt x="1295" y="9816"/>
                  </a:lnTo>
                  <a:lnTo>
                    <a:pt x="1834" y="10571"/>
                  </a:lnTo>
                  <a:lnTo>
                    <a:pt x="2410" y="11254"/>
                  </a:lnTo>
                  <a:lnTo>
                    <a:pt x="3021" y="11901"/>
                  </a:lnTo>
                  <a:lnTo>
                    <a:pt x="3668" y="12477"/>
                  </a:lnTo>
                  <a:lnTo>
                    <a:pt x="4315" y="13016"/>
                  </a:lnTo>
                  <a:lnTo>
                    <a:pt x="4998" y="13519"/>
                  </a:lnTo>
                  <a:lnTo>
                    <a:pt x="5646" y="13951"/>
                  </a:lnTo>
                  <a:lnTo>
                    <a:pt x="6293" y="14346"/>
                  </a:lnTo>
                  <a:lnTo>
                    <a:pt x="6904" y="14706"/>
                  </a:lnTo>
                  <a:lnTo>
                    <a:pt x="7479" y="15030"/>
                  </a:lnTo>
                  <a:lnTo>
                    <a:pt x="8450" y="15497"/>
                  </a:lnTo>
                  <a:lnTo>
                    <a:pt x="9097" y="15749"/>
                  </a:lnTo>
                  <a:lnTo>
                    <a:pt x="9349" y="15857"/>
                  </a:lnTo>
                  <a:lnTo>
                    <a:pt x="9529" y="15713"/>
                  </a:lnTo>
                  <a:lnTo>
                    <a:pt x="10104" y="15281"/>
                  </a:lnTo>
                  <a:lnTo>
                    <a:pt x="10931" y="14598"/>
                  </a:lnTo>
                  <a:lnTo>
                    <a:pt x="11435" y="14203"/>
                  </a:lnTo>
                  <a:lnTo>
                    <a:pt x="11938" y="13699"/>
                  </a:lnTo>
                  <a:lnTo>
                    <a:pt x="12477" y="13160"/>
                  </a:lnTo>
                  <a:lnTo>
                    <a:pt x="13017" y="12585"/>
                  </a:lnTo>
                  <a:lnTo>
                    <a:pt x="13556" y="11937"/>
                  </a:lnTo>
                  <a:lnTo>
                    <a:pt x="14059" y="11254"/>
                  </a:lnTo>
                  <a:lnTo>
                    <a:pt x="14563" y="10535"/>
                  </a:lnTo>
                  <a:lnTo>
                    <a:pt x="15030" y="9780"/>
                  </a:lnTo>
                  <a:lnTo>
                    <a:pt x="15426" y="8989"/>
                  </a:lnTo>
                  <a:lnTo>
                    <a:pt x="15749" y="8126"/>
                  </a:lnTo>
                  <a:lnTo>
                    <a:pt x="15965" y="7407"/>
                  </a:lnTo>
                  <a:lnTo>
                    <a:pt x="16145" y="6724"/>
                  </a:lnTo>
                  <a:lnTo>
                    <a:pt x="16217" y="6005"/>
                  </a:lnTo>
                  <a:lnTo>
                    <a:pt x="16253" y="5322"/>
                  </a:lnTo>
                  <a:lnTo>
                    <a:pt x="16217" y="4674"/>
                  </a:lnTo>
                  <a:lnTo>
                    <a:pt x="16145" y="4027"/>
                  </a:lnTo>
                  <a:lnTo>
                    <a:pt x="16001" y="3416"/>
                  </a:lnTo>
                  <a:lnTo>
                    <a:pt x="15785" y="2841"/>
                  </a:lnTo>
                  <a:lnTo>
                    <a:pt x="15534" y="2301"/>
                  </a:lnTo>
                  <a:lnTo>
                    <a:pt x="15246" y="1834"/>
                  </a:lnTo>
                  <a:lnTo>
                    <a:pt x="14922" y="1366"/>
                  </a:lnTo>
                  <a:lnTo>
                    <a:pt x="14527" y="1007"/>
                  </a:lnTo>
                  <a:lnTo>
                    <a:pt x="14131" y="647"/>
                  </a:lnTo>
                  <a:lnTo>
                    <a:pt x="13664" y="396"/>
                  </a:lnTo>
                  <a:lnTo>
                    <a:pt x="13160" y="180"/>
                  </a:lnTo>
                  <a:lnTo>
                    <a:pt x="12621" y="36"/>
                  </a:lnTo>
                  <a:lnTo>
                    <a:pt x="122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84;p31">
              <a:extLst>
                <a:ext uri="{FF2B5EF4-FFF2-40B4-BE49-F238E27FC236}">
                  <a16:creationId xmlns:a16="http://schemas.microsoft.com/office/drawing/2014/main" id="{4122965F-81E7-4771-AE6D-6D036B862321}"/>
                </a:ext>
              </a:extLst>
            </p:cNvPr>
            <p:cNvSpPr/>
            <p:nvPr/>
          </p:nvSpPr>
          <p:spPr>
            <a:xfrm>
              <a:off x="5363275" y="2779275"/>
              <a:ext cx="712850" cy="712850"/>
            </a:xfrm>
            <a:custGeom>
              <a:avLst/>
              <a:gdLst/>
              <a:ahLst/>
              <a:cxnLst/>
              <a:rect l="l" t="t" r="r" b="b"/>
              <a:pathLst>
                <a:path w="28514" h="28514" extrusionOk="0">
                  <a:moveTo>
                    <a:pt x="13520" y="1"/>
                  </a:moveTo>
                  <a:lnTo>
                    <a:pt x="12801" y="73"/>
                  </a:lnTo>
                  <a:lnTo>
                    <a:pt x="12082" y="145"/>
                  </a:lnTo>
                  <a:lnTo>
                    <a:pt x="11362" y="289"/>
                  </a:lnTo>
                  <a:lnTo>
                    <a:pt x="10643" y="432"/>
                  </a:lnTo>
                  <a:lnTo>
                    <a:pt x="9960" y="648"/>
                  </a:lnTo>
                  <a:lnTo>
                    <a:pt x="9277" y="864"/>
                  </a:lnTo>
                  <a:lnTo>
                    <a:pt x="8630" y="1151"/>
                  </a:lnTo>
                  <a:lnTo>
                    <a:pt x="7983" y="1439"/>
                  </a:lnTo>
                  <a:lnTo>
                    <a:pt x="7371" y="1763"/>
                  </a:lnTo>
                  <a:lnTo>
                    <a:pt x="6760" y="2122"/>
                  </a:lnTo>
                  <a:lnTo>
                    <a:pt x="6185" y="2482"/>
                  </a:lnTo>
                  <a:lnTo>
                    <a:pt x="5610" y="2913"/>
                  </a:lnTo>
                  <a:lnTo>
                    <a:pt x="5070" y="3309"/>
                  </a:lnTo>
                  <a:lnTo>
                    <a:pt x="4567" y="3776"/>
                  </a:lnTo>
                  <a:lnTo>
                    <a:pt x="4063" y="4244"/>
                  </a:lnTo>
                  <a:lnTo>
                    <a:pt x="3596" y="4747"/>
                  </a:lnTo>
                  <a:lnTo>
                    <a:pt x="3165" y="5286"/>
                  </a:lnTo>
                  <a:lnTo>
                    <a:pt x="2733" y="5826"/>
                  </a:lnTo>
                  <a:lnTo>
                    <a:pt x="2374" y="6401"/>
                  </a:lnTo>
                  <a:lnTo>
                    <a:pt x="1978" y="6976"/>
                  </a:lnTo>
                  <a:lnTo>
                    <a:pt x="1654" y="7552"/>
                  </a:lnTo>
                  <a:lnTo>
                    <a:pt x="1367" y="8163"/>
                  </a:lnTo>
                  <a:lnTo>
                    <a:pt x="1079" y="8810"/>
                  </a:lnTo>
                  <a:lnTo>
                    <a:pt x="827" y="9457"/>
                  </a:lnTo>
                  <a:lnTo>
                    <a:pt x="612" y="10104"/>
                  </a:lnTo>
                  <a:lnTo>
                    <a:pt x="432" y="10788"/>
                  </a:lnTo>
                  <a:lnTo>
                    <a:pt x="252" y="11471"/>
                  </a:lnTo>
                  <a:lnTo>
                    <a:pt x="144" y="12154"/>
                  </a:lnTo>
                  <a:lnTo>
                    <a:pt x="72" y="12837"/>
                  </a:lnTo>
                  <a:lnTo>
                    <a:pt x="0" y="13556"/>
                  </a:lnTo>
                  <a:lnTo>
                    <a:pt x="0" y="14275"/>
                  </a:lnTo>
                  <a:lnTo>
                    <a:pt x="0" y="14994"/>
                  </a:lnTo>
                  <a:lnTo>
                    <a:pt x="72" y="15714"/>
                  </a:lnTo>
                  <a:lnTo>
                    <a:pt x="180" y="16433"/>
                  </a:lnTo>
                  <a:lnTo>
                    <a:pt x="288" y="17152"/>
                  </a:lnTo>
                  <a:lnTo>
                    <a:pt x="468" y="17871"/>
                  </a:lnTo>
                  <a:lnTo>
                    <a:pt x="648" y="18554"/>
                  </a:lnTo>
                  <a:lnTo>
                    <a:pt x="899" y="19237"/>
                  </a:lnTo>
                  <a:lnTo>
                    <a:pt x="1151" y="19884"/>
                  </a:lnTo>
                  <a:lnTo>
                    <a:pt x="1439" y="20532"/>
                  </a:lnTo>
                  <a:lnTo>
                    <a:pt x="1762" y="21143"/>
                  </a:lnTo>
                  <a:lnTo>
                    <a:pt x="2122" y="21754"/>
                  </a:lnTo>
                  <a:lnTo>
                    <a:pt x="2517" y="22329"/>
                  </a:lnTo>
                  <a:lnTo>
                    <a:pt x="2913" y="22869"/>
                  </a:lnTo>
                  <a:lnTo>
                    <a:pt x="3344" y="23408"/>
                  </a:lnTo>
                  <a:lnTo>
                    <a:pt x="3776" y="23947"/>
                  </a:lnTo>
                  <a:lnTo>
                    <a:pt x="4279" y="24415"/>
                  </a:lnTo>
                  <a:lnTo>
                    <a:pt x="4783" y="24882"/>
                  </a:lnTo>
                  <a:lnTo>
                    <a:pt x="5286" y="25350"/>
                  </a:lnTo>
                  <a:lnTo>
                    <a:pt x="5825" y="25745"/>
                  </a:lnTo>
                  <a:lnTo>
                    <a:pt x="6401" y="26141"/>
                  </a:lnTo>
                  <a:lnTo>
                    <a:pt x="6976" y="26500"/>
                  </a:lnTo>
                  <a:lnTo>
                    <a:pt x="7587" y="26860"/>
                  </a:lnTo>
                  <a:lnTo>
                    <a:pt x="8198" y="27147"/>
                  </a:lnTo>
                  <a:lnTo>
                    <a:pt x="8810" y="27435"/>
                  </a:lnTo>
                  <a:lnTo>
                    <a:pt x="9457" y="27687"/>
                  </a:lnTo>
                  <a:lnTo>
                    <a:pt x="10104" y="27903"/>
                  </a:lnTo>
                  <a:lnTo>
                    <a:pt x="10787" y="28082"/>
                  </a:lnTo>
                  <a:lnTo>
                    <a:pt x="11470" y="28226"/>
                  </a:lnTo>
                  <a:lnTo>
                    <a:pt x="12153" y="28370"/>
                  </a:lnTo>
                  <a:lnTo>
                    <a:pt x="12837" y="28442"/>
                  </a:lnTo>
                  <a:lnTo>
                    <a:pt x="13556" y="28514"/>
                  </a:lnTo>
                  <a:lnTo>
                    <a:pt x="14275" y="28514"/>
                  </a:lnTo>
                  <a:lnTo>
                    <a:pt x="14994" y="28478"/>
                  </a:lnTo>
                  <a:lnTo>
                    <a:pt x="15713" y="28442"/>
                  </a:lnTo>
                  <a:lnTo>
                    <a:pt x="16432" y="28334"/>
                  </a:lnTo>
                  <a:lnTo>
                    <a:pt x="17008" y="28262"/>
                  </a:lnTo>
                  <a:lnTo>
                    <a:pt x="17547" y="28118"/>
                  </a:lnTo>
                  <a:lnTo>
                    <a:pt x="18086" y="27974"/>
                  </a:lnTo>
                  <a:lnTo>
                    <a:pt x="18626" y="27831"/>
                  </a:lnTo>
                  <a:lnTo>
                    <a:pt x="19129" y="27651"/>
                  </a:lnTo>
                  <a:lnTo>
                    <a:pt x="19668" y="27435"/>
                  </a:lnTo>
                  <a:lnTo>
                    <a:pt x="20172" y="27219"/>
                  </a:lnTo>
                  <a:lnTo>
                    <a:pt x="20675" y="26968"/>
                  </a:lnTo>
                  <a:lnTo>
                    <a:pt x="21178" y="26716"/>
                  </a:lnTo>
                  <a:lnTo>
                    <a:pt x="21682" y="26428"/>
                  </a:lnTo>
                  <a:lnTo>
                    <a:pt x="22185" y="26105"/>
                  </a:lnTo>
                  <a:lnTo>
                    <a:pt x="22653" y="25781"/>
                  </a:lnTo>
                  <a:lnTo>
                    <a:pt x="23084" y="25458"/>
                  </a:lnTo>
                  <a:lnTo>
                    <a:pt x="23516" y="25098"/>
                  </a:lnTo>
                  <a:lnTo>
                    <a:pt x="23947" y="24738"/>
                  </a:lnTo>
                  <a:lnTo>
                    <a:pt x="24342" y="24343"/>
                  </a:lnTo>
                  <a:lnTo>
                    <a:pt x="24738" y="23947"/>
                  </a:lnTo>
                  <a:lnTo>
                    <a:pt x="25098" y="23516"/>
                  </a:lnTo>
                  <a:lnTo>
                    <a:pt x="25781" y="22653"/>
                  </a:lnTo>
                  <a:lnTo>
                    <a:pt x="26392" y="21718"/>
                  </a:lnTo>
                  <a:lnTo>
                    <a:pt x="26931" y="20783"/>
                  </a:lnTo>
                  <a:lnTo>
                    <a:pt x="27399" y="19777"/>
                  </a:lnTo>
                  <a:lnTo>
                    <a:pt x="27794" y="18734"/>
                  </a:lnTo>
                  <a:lnTo>
                    <a:pt x="28118" y="17655"/>
                  </a:lnTo>
                  <a:lnTo>
                    <a:pt x="28226" y="17116"/>
                  </a:lnTo>
                  <a:lnTo>
                    <a:pt x="28334" y="16576"/>
                  </a:lnTo>
                  <a:lnTo>
                    <a:pt x="28405" y="16037"/>
                  </a:lnTo>
                  <a:lnTo>
                    <a:pt x="28477" y="15462"/>
                  </a:lnTo>
                  <a:lnTo>
                    <a:pt x="28513" y="14922"/>
                  </a:lnTo>
                  <a:lnTo>
                    <a:pt x="28513" y="14347"/>
                  </a:lnTo>
                  <a:lnTo>
                    <a:pt x="28513" y="13772"/>
                  </a:lnTo>
                  <a:lnTo>
                    <a:pt x="28477" y="13197"/>
                  </a:lnTo>
                  <a:lnTo>
                    <a:pt x="28441" y="12621"/>
                  </a:lnTo>
                  <a:lnTo>
                    <a:pt x="28370" y="12082"/>
                  </a:lnTo>
                  <a:lnTo>
                    <a:pt x="28226" y="11327"/>
                  </a:lnTo>
                  <a:lnTo>
                    <a:pt x="28046" y="10644"/>
                  </a:lnTo>
                  <a:lnTo>
                    <a:pt x="27866" y="9961"/>
                  </a:lnTo>
                  <a:lnTo>
                    <a:pt x="27614" y="9277"/>
                  </a:lnTo>
                  <a:lnTo>
                    <a:pt x="27363" y="8594"/>
                  </a:lnTo>
                  <a:lnTo>
                    <a:pt x="27075" y="7983"/>
                  </a:lnTo>
                  <a:lnTo>
                    <a:pt x="26752" y="7336"/>
                  </a:lnTo>
                  <a:lnTo>
                    <a:pt x="26392" y="6761"/>
                  </a:lnTo>
                  <a:lnTo>
                    <a:pt x="26032" y="6185"/>
                  </a:lnTo>
                  <a:lnTo>
                    <a:pt x="25601" y="5610"/>
                  </a:lnTo>
                  <a:lnTo>
                    <a:pt x="25169" y="5071"/>
                  </a:lnTo>
                  <a:lnTo>
                    <a:pt x="24738" y="4567"/>
                  </a:lnTo>
                  <a:lnTo>
                    <a:pt x="24235" y="4064"/>
                  </a:lnTo>
                  <a:lnTo>
                    <a:pt x="23731" y="3596"/>
                  </a:lnTo>
                  <a:lnTo>
                    <a:pt x="23228" y="3165"/>
                  </a:lnTo>
                  <a:lnTo>
                    <a:pt x="22689" y="2733"/>
                  </a:lnTo>
                  <a:lnTo>
                    <a:pt x="22113" y="2338"/>
                  </a:lnTo>
                  <a:lnTo>
                    <a:pt x="21538" y="1978"/>
                  </a:lnTo>
                  <a:lnTo>
                    <a:pt x="20927" y="1655"/>
                  </a:lnTo>
                  <a:lnTo>
                    <a:pt x="20315" y="1331"/>
                  </a:lnTo>
                  <a:lnTo>
                    <a:pt x="19704" y="1080"/>
                  </a:lnTo>
                  <a:lnTo>
                    <a:pt x="19057" y="828"/>
                  </a:lnTo>
                  <a:lnTo>
                    <a:pt x="18410" y="612"/>
                  </a:lnTo>
                  <a:lnTo>
                    <a:pt x="17727" y="396"/>
                  </a:lnTo>
                  <a:lnTo>
                    <a:pt x="17043" y="253"/>
                  </a:lnTo>
                  <a:lnTo>
                    <a:pt x="16360" y="145"/>
                  </a:lnTo>
                  <a:lnTo>
                    <a:pt x="15677" y="37"/>
                  </a:lnTo>
                  <a:lnTo>
                    <a:pt x="1495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85;p31">
              <a:extLst>
                <a:ext uri="{FF2B5EF4-FFF2-40B4-BE49-F238E27FC236}">
                  <a16:creationId xmlns:a16="http://schemas.microsoft.com/office/drawing/2014/main" id="{B3DF7A80-0AAE-4C8E-BC9D-28E868208754}"/>
                </a:ext>
              </a:extLst>
            </p:cNvPr>
            <p:cNvSpPr/>
            <p:nvPr/>
          </p:nvSpPr>
          <p:spPr>
            <a:xfrm>
              <a:off x="5614975" y="2986925"/>
              <a:ext cx="216650" cy="216650"/>
            </a:xfrm>
            <a:custGeom>
              <a:avLst/>
              <a:gdLst/>
              <a:ahLst/>
              <a:cxnLst/>
              <a:rect l="l" t="t" r="r" b="b"/>
              <a:pathLst>
                <a:path w="8666" h="8666" extrusionOk="0">
                  <a:moveTo>
                    <a:pt x="3811" y="1"/>
                  </a:moveTo>
                  <a:lnTo>
                    <a:pt x="3416" y="73"/>
                  </a:lnTo>
                  <a:lnTo>
                    <a:pt x="2984" y="180"/>
                  </a:lnTo>
                  <a:lnTo>
                    <a:pt x="2589" y="324"/>
                  </a:lnTo>
                  <a:lnTo>
                    <a:pt x="2229" y="540"/>
                  </a:lnTo>
                  <a:lnTo>
                    <a:pt x="1870" y="756"/>
                  </a:lnTo>
                  <a:lnTo>
                    <a:pt x="1546" y="1007"/>
                  </a:lnTo>
                  <a:lnTo>
                    <a:pt x="1223" y="1295"/>
                  </a:lnTo>
                  <a:lnTo>
                    <a:pt x="971" y="1583"/>
                  </a:lnTo>
                  <a:lnTo>
                    <a:pt x="719" y="1942"/>
                  </a:lnTo>
                  <a:lnTo>
                    <a:pt x="503" y="2302"/>
                  </a:lnTo>
                  <a:lnTo>
                    <a:pt x="324" y="2661"/>
                  </a:lnTo>
                  <a:lnTo>
                    <a:pt x="180" y="3093"/>
                  </a:lnTo>
                  <a:lnTo>
                    <a:pt x="72" y="3488"/>
                  </a:lnTo>
                  <a:lnTo>
                    <a:pt x="0" y="3956"/>
                  </a:lnTo>
                  <a:lnTo>
                    <a:pt x="0" y="4387"/>
                  </a:lnTo>
                  <a:lnTo>
                    <a:pt x="36" y="4819"/>
                  </a:lnTo>
                  <a:lnTo>
                    <a:pt x="72" y="5250"/>
                  </a:lnTo>
                  <a:lnTo>
                    <a:pt x="216" y="5646"/>
                  </a:lnTo>
                  <a:lnTo>
                    <a:pt x="360" y="6041"/>
                  </a:lnTo>
                  <a:lnTo>
                    <a:pt x="539" y="6437"/>
                  </a:lnTo>
                  <a:lnTo>
                    <a:pt x="755" y="6796"/>
                  </a:lnTo>
                  <a:lnTo>
                    <a:pt x="1007" y="7120"/>
                  </a:lnTo>
                  <a:lnTo>
                    <a:pt x="1294" y="7408"/>
                  </a:lnTo>
                  <a:lnTo>
                    <a:pt x="1618" y="7695"/>
                  </a:lnTo>
                  <a:lnTo>
                    <a:pt x="1942" y="7947"/>
                  </a:lnTo>
                  <a:lnTo>
                    <a:pt x="2301" y="8163"/>
                  </a:lnTo>
                  <a:lnTo>
                    <a:pt x="2697" y="8342"/>
                  </a:lnTo>
                  <a:lnTo>
                    <a:pt x="3092" y="8486"/>
                  </a:lnTo>
                  <a:lnTo>
                    <a:pt x="3524" y="8594"/>
                  </a:lnTo>
                  <a:lnTo>
                    <a:pt x="3955" y="8630"/>
                  </a:lnTo>
                  <a:lnTo>
                    <a:pt x="4387" y="8666"/>
                  </a:lnTo>
                  <a:lnTo>
                    <a:pt x="4818" y="8630"/>
                  </a:lnTo>
                  <a:lnTo>
                    <a:pt x="5250" y="8558"/>
                  </a:lnTo>
                  <a:lnTo>
                    <a:pt x="5681" y="8450"/>
                  </a:lnTo>
                  <a:lnTo>
                    <a:pt x="6041" y="8306"/>
                  </a:lnTo>
                  <a:lnTo>
                    <a:pt x="6436" y="8127"/>
                  </a:lnTo>
                  <a:lnTo>
                    <a:pt x="6796" y="7911"/>
                  </a:lnTo>
                  <a:lnTo>
                    <a:pt x="7119" y="7659"/>
                  </a:lnTo>
                  <a:lnTo>
                    <a:pt x="7407" y="7372"/>
                  </a:lnTo>
                  <a:lnTo>
                    <a:pt x="7695" y="7048"/>
                  </a:lnTo>
                  <a:lnTo>
                    <a:pt x="7946" y="6724"/>
                  </a:lnTo>
                  <a:lnTo>
                    <a:pt x="8162" y="6365"/>
                  </a:lnTo>
                  <a:lnTo>
                    <a:pt x="8342" y="5969"/>
                  </a:lnTo>
                  <a:lnTo>
                    <a:pt x="8486" y="5574"/>
                  </a:lnTo>
                  <a:lnTo>
                    <a:pt x="8593" y="5142"/>
                  </a:lnTo>
                  <a:lnTo>
                    <a:pt x="8665" y="4711"/>
                  </a:lnTo>
                  <a:lnTo>
                    <a:pt x="8665" y="4243"/>
                  </a:lnTo>
                  <a:lnTo>
                    <a:pt x="8629" y="3812"/>
                  </a:lnTo>
                  <a:lnTo>
                    <a:pt x="8558" y="3380"/>
                  </a:lnTo>
                  <a:lnTo>
                    <a:pt x="8450" y="2985"/>
                  </a:lnTo>
                  <a:lnTo>
                    <a:pt x="8306" y="2589"/>
                  </a:lnTo>
                  <a:lnTo>
                    <a:pt x="8126" y="2230"/>
                  </a:lnTo>
                  <a:lnTo>
                    <a:pt x="7910" y="1870"/>
                  </a:lnTo>
                  <a:lnTo>
                    <a:pt x="7659" y="1547"/>
                  </a:lnTo>
                  <a:lnTo>
                    <a:pt x="7371" y="1223"/>
                  </a:lnTo>
                  <a:lnTo>
                    <a:pt x="7047" y="935"/>
                  </a:lnTo>
                  <a:lnTo>
                    <a:pt x="6724" y="720"/>
                  </a:lnTo>
                  <a:lnTo>
                    <a:pt x="6364" y="504"/>
                  </a:lnTo>
                  <a:lnTo>
                    <a:pt x="5969" y="324"/>
                  </a:lnTo>
                  <a:lnTo>
                    <a:pt x="5573" y="180"/>
                  </a:lnTo>
                  <a:lnTo>
                    <a:pt x="5142" y="73"/>
                  </a:lnTo>
                  <a:lnTo>
                    <a:pt x="4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86;p31">
              <a:extLst>
                <a:ext uri="{FF2B5EF4-FFF2-40B4-BE49-F238E27FC236}">
                  <a16:creationId xmlns:a16="http://schemas.microsoft.com/office/drawing/2014/main" id="{25133BB2-6AD5-4288-B9C3-DAB6B99554D1}"/>
                </a:ext>
              </a:extLst>
            </p:cNvPr>
            <p:cNvSpPr/>
            <p:nvPr/>
          </p:nvSpPr>
          <p:spPr>
            <a:xfrm>
              <a:off x="5507100" y="3205350"/>
              <a:ext cx="377550" cy="286775"/>
            </a:xfrm>
            <a:custGeom>
              <a:avLst/>
              <a:gdLst/>
              <a:ahLst/>
              <a:cxnLst/>
              <a:rect l="l" t="t" r="r" b="b"/>
              <a:pathLst>
                <a:path w="15102" h="11471" extrusionOk="0">
                  <a:moveTo>
                    <a:pt x="7479" y="1"/>
                  </a:moveTo>
                  <a:lnTo>
                    <a:pt x="6760" y="73"/>
                  </a:lnTo>
                  <a:lnTo>
                    <a:pt x="6005" y="181"/>
                  </a:lnTo>
                  <a:lnTo>
                    <a:pt x="5322" y="396"/>
                  </a:lnTo>
                  <a:lnTo>
                    <a:pt x="4639" y="648"/>
                  </a:lnTo>
                  <a:lnTo>
                    <a:pt x="3991" y="972"/>
                  </a:lnTo>
                  <a:lnTo>
                    <a:pt x="3380" y="1331"/>
                  </a:lnTo>
                  <a:lnTo>
                    <a:pt x="2805" y="1763"/>
                  </a:lnTo>
                  <a:lnTo>
                    <a:pt x="2266" y="2266"/>
                  </a:lnTo>
                  <a:lnTo>
                    <a:pt x="1798" y="2805"/>
                  </a:lnTo>
                  <a:lnTo>
                    <a:pt x="1367" y="3381"/>
                  </a:lnTo>
                  <a:lnTo>
                    <a:pt x="1007" y="4028"/>
                  </a:lnTo>
                  <a:lnTo>
                    <a:pt x="684" y="4675"/>
                  </a:lnTo>
                  <a:lnTo>
                    <a:pt x="432" y="5394"/>
                  </a:lnTo>
                  <a:lnTo>
                    <a:pt x="252" y="6113"/>
                  </a:lnTo>
                  <a:lnTo>
                    <a:pt x="144" y="6868"/>
                  </a:lnTo>
                  <a:lnTo>
                    <a:pt x="0" y="8666"/>
                  </a:lnTo>
                  <a:lnTo>
                    <a:pt x="576" y="9062"/>
                  </a:lnTo>
                  <a:lnTo>
                    <a:pt x="1187" y="9457"/>
                  </a:lnTo>
                  <a:lnTo>
                    <a:pt x="1798" y="9781"/>
                  </a:lnTo>
                  <a:lnTo>
                    <a:pt x="2445" y="10104"/>
                  </a:lnTo>
                  <a:lnTo>
                    <a:pt x="3093" y="10392"/>
                  </a:lnTo>
                  <a:lnTo>
                    <a:pt x="3740" y="10644"/>
                  </a:lnTo>
                  <a:lnTo>
                    <a:pt x="4387" y="10860"/>
                  </a:lnTo>
                  <a:lnTo>
                    <a:pt x="5070" y="11039"/>
                  </a:lnTo>
                  <a:lnTo>
                    <a:pt x="5753" y="11219"/>
                  </a:lnTo>
                  <a:lnTo>
                    <a:pt x="6472" y="11327"/>
                  </a:lnTo>
                  <a:lnTo>
                    <a:pt x="7156" y="11399"/>
                  </a:lnTo>
                  <a:lnTo>
                    <a:pt x="7839" y="11471"/>
                  </a:lnTo>
                  <a:lnTo>
                    <a:pt x="8558" y="11471"/>
                  </a:lnTo>
                  <a:lnTo>
                    <a:pt x="9277" y="11435"/>
                  </a:lnTo>
                  <a:lnTo>
                    <a:pt x="9996" y="11399"/>
                  </a:lnTo>
                  <a:lnTo>
                    <a:pt x="10679" y="11291"/>
                  </a:lnTo>
                  <a:lnTo>
                    <a:pt x="11255" y="11219"/>
                  </a:lnTo>
                  <a:lnTo>
                    <a:pt x="11794" y="11075"/>
                  </a:lnTo>
                  <a:lnTo>
                    <a:pt x="12333" y="10931"/>
                  </a:lnTo>
                  <a:lnTo>
                    <a:pt x="12873" y="10788"/>
                  </a:lnTo>
                  <a:lnTo>
                    <a:pt x="13376" y="10608"/>
                  </a:lnTo>
                  <a:lnTo>
                    <a:pt x="13915" y="10392"/>
                  </a:lnTo>
                  <a:lnTo>
                    <a:pt x="14419" y="10176"/>
                  </a:lnTo>
                  <a:lnTo>
                    <a:pt x="14922" y="9925"/>
                  </a:lnTo>
                  <a:lnTo>
                    <a:pt x="15102" y="8163"/>
                  </a:lnTo>
                  <a:lnTo>
                    <a:pt x="15102" y="7372"/>
                  </a:lnTo>
                  <a:lnTo>
                    <a:pt x="15066" y="6617"/>
                  </a:lnTo>
                  <a:lnTo>
                    <a:pt x="14958" y="5898"/>
                  </a:lnTo>
                  <a:lnTo>
                    <a:pt x="14742" y="5179"/>
                  </a:lnTo>
                  <a:lnTo>
                    <a:pt x="14491" y="4531"/>
                  </a:lnTo>
                  <a:lnTo>
                    <a:pt x="14167" y="3884"/>
                  </a:lnTo>
                  <a:lnTo>
                    <a:pt x="13807" y="3273"/>
                  </a:lnTo>
                  <a:lnTo>
                    <a:pt x="13340" y="2698"/>
                  </a:lnTo>
                  <a:lnTo>
                    <a:pt x="12873" y="2158"/>
                  </a:lnTo>
                  <a:lnTo>
                    <a:pt x="12333" y="1691"/>
                  </a:lnTo>
                  <a:lnTo>
                    <a:pt x="11758" y="1259"/>
                  </a:lnTo>
                  <a:lnTo>
                    <a:pt x="11111" y="864"/>
                  </a:lnTo>
                  <a:lnTo>
                    <a:pt x="10463" y="576"/>
                  </a:lnTo>
                  <a:lnTo>
                    <a:pt x="9744" y="324"/>
                  </a:lnTo>
                  <a:lnTo>
                    <a:pt x="9025" y="145"/>
                  </a:lnTo>
                  <a:lnTo>
                    <a:pt x="8270" y="37"/>
                  </a:lnTo>
                  <a:lnTo>
                    <a:pt x="74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87;p31">
              <a:extLst>
                <a:ext uri="{FF2B5EF4-FFF2-40B4-BE49-F238E27FC236}">
                  <a16:creationId xmlns:a16="http://schemas.microsoft.com/office/drawing/2014/main" id="{187AEE3E-5CF4-47C8-9F16-71A5C8366471}"/>
                </a:ext>
              </a:extLst>
            </p:cNvPr>
            <p:cNvSpPr/>
            <p:nvPr/>
          </p:nvSpPr>
          <p:spPr>
            <a:xfrm>
              <a:off x="5162825" y="238125"/>
              <a:ext cx="783850" cy="782950"/>
            </a:xfrm>
            <a:custGeom>
              <a:avLst/>
              <a:gdLst/>
              <a:ahLst/>
              <a:cxnLst/>
              <a:rect l="l" t="t" r="r" b="b"/>
              <a:pathLst>
                <a:path w="31354" h="31318" extrusionOk="0">
                  <a:moveTo>
                    <a:pt x="15641" y="0"/>
                  </a:moveTo>
                  <a:lnTo>
                    <a:pt x="14850" y="36"/>
                  </a:lnTo>
                  <a:lnTo>
                    <a:pt x="14095" y="72"/>
                  </a:lnTo>
                  <a:lnTo>
                    <a:pt x="13340" y="180"/>
                  </a:lnTo>
                  <a:lnTo>
                    <a:pt x="12549" y="324"/>
                  </a:lnTo>
                  <a:lnTo>
                    <a:pt x="11794" y="503"/>
                  </a:lnTo>
                  <a:lnTo>
                    <a:pt x="11039" y="683"/>
                  </a:lnTo>
                  <a:lnTo>
                    <a:pt x="10284" y="971"/>
                  </a:lnTo>
                  <a:lnTo>
                    <a:pt x="9529" y="1258"/>
                  </a:lnTo>
                  <a:lnTo>
                    <a:pt x="8809" y="1582"/>
                  </a:lnTo>
                  <a:lnTo>
                    <a:pt x="8090" y="1942"/>
                  </a:lnTo>
                  <a:lnTo>
                    <a:pt x="7407" y="2337"/>
                  </a:lnTo>
                  <a:lnTo>
                    <a:pt x="6760" y="2769"/>
                  </a:lnTo>
                  <a:lnTo>
                    <a:pt x="6113" y="3236"/>
                  </a:lnTo>
                  <a:lnTo>
                    <a:pt x="5538" y="3739"/>
                  </a:lnTo>
                  <a:lnTo>
                    <a:pt x="4962" y="4243"/>
                  </a:lnTo>
                  <a:lnTo>
                    <a:pt x="4423" y="4782"/>
                  </a:lnTo>
                  <a:lnTo>
                    <a:pt x="3884" y="5321"/>
                  </a:lnTo>
                  <a:lnTo>
                    <a:pt x="3416" y="5933"/>
                  </a:lnTo>
                  <a:lnTo>
                    <a:pt x="2949" y="6508"/>
                  </a:lnTo>
                  <a:lnTo>
                    <a:pt x="2517" y="7155"/>
                  </a:lnTo>
                  <a:lnTo>
                    <a:pt x="2122" y="7802"/>
                  </a:lnTo>
                  <a:lnTo>
                    <a:pt x="1762" y="8450"/>
                  </a:lnTo>
                  <a:lnTo>
                    <a:pt x="1439" y="9133"/>
                  </a:lnTo>
                  <a:lnTo>
                    <a:pt x="1151" y="9816"/>
                  </a:lnTo>
                  <a:lnTo>
                    <a:pt x="863" y="10535"/>
                  </a:lnTo>
                  <a:lnTo>
                    <a:pt x="648" y="11218"/>
                  </a:lnTo>
                  <a:lnTo>
                    <a:pt x="468" y="11973"/>
                  </a:lnTo>
                  <a:lnTo>
                    <a:pt x="288" y="12692"/>
                  </a:lnTo>
                  <a:lnTo>
                    <a:pt x="180" y="13447"/>
                  </a:lnTo>
                  <a:lnTo>
                    <a:pt x="72" y="14203"/>
                  </a:lnTo>
                  <a:lnTo>
                    <a:pt x="36" y="14958"/>
                  </a:lnTo>
                  <a:lnTo>
                    <a:pt x="0" y="15713"/>
                  </a:lnTo>
                  <a:lnTo>
                    <a:pt x="36" y="16468"/>
                  </a:lnTo>
                  <a:lnTo>
                    <a:pt x="72" y="17259"/>
                  </a:lnTo>
                  <a:lnTo>
                    <a:pt x="180" y="18014"/>
                  </a:lnTo>
                  <a:lnTo>
                    <a:pt x="324" y="18769"/>
                  </a:lnTo>
                  <a:lnTo>
                    <a:pt x="504" y="19524"/>
                  </a:lnTo>
                  <a:lnTo>
                    <a:pt x="719" y="20315"/>
                  </a:lnTo>
                  <a:lnTo>
                    <a:pt x="971" y="21070"/>
                  </a:lnTo>
                  <a:lnTo>
                    <a:pt x="1259" y="21789"/>
                  </a:lnTo>
                  <a:lnTo>
                    <a:pt x="1582" y="22544"/>
                  </a:lnTo>
                  <a:lnTo>
                    <a:pt x="1978" y="23263"/>
                  </a:lnTo>
                  <a:lnTo>
                    <a:pt x="2373" y="23911"/>
                  </a:lnTo>
                  <a:lnTo>
                    <a:pt x="2805" y="24594"/>
                  </a:lnTo>
                  <a:lnTo>
                    <a:pt x="3236" y="25205"/>
                  </a:lnTo>
                  <a:lnTo>
                    <a:pt x="3740" y="25816"/>
                  </a:lnTo>
                  <a:lnTo>
                    <a:pt x="4243" y="26392"/>
                  </a:lnTo>
                  <a:lnTo>
                    <a:pt x="4782" y="26931"/>
                  </a:lnTo>
                  <a:lnTo>
                    <a:pt x="5358" y="27434"/>
                  </a:lnTo>
                  <a:lnTo>
                    <a:pt x="5933" y="27938"/>
                  </a:lnTo>
                  <a:lnTo>
                    <a:pt x="6544" y="28405"/>
                  </a:lnTo>
                  <a:lnTo>
                    <a:pt x="7156" y="28801"/>
                  </a:lnTo>
                  <a:lnTo>
                    <a:pt x="7803" y="29196"/>
                  </a:lnTo>
                  <a:lnTo>
                    <a:pt x="8450" y="29556"/>
                  </a:lnTo>
                  <a:lnTo>
                    <a:pt x="9133" y="29915"/>
                  </a:lnTo>
                  <a:lnTo>
                    <a:pt x="9816" y="30203"/>
                  </a:lnTo>
                  <a:lnTo>
                    <a:pt x="10535" y="30455"/>
                  </a:lnTo>
                  <a:lnTo>
                    <a:pt x="11254" y="30706"/>
                  </a:lnTo>
                  <a:lnTo>
                    <a:pt x="11974" y="30886"/>
                  </a:lnTo>
                  <a:lnTo>
                    <a:pt x="12693" y="31066"/>
                  </a:lnTo>
                  <a:lnTo>
                    <a:pt x="13448" y="31174"/>
                  </a:lnTo>
                  <a:lnTo>
                    <a:pt x="14203" y="31281"/>
                  </a:lnTo>
                  <a:lnTo>
                    <a:pt x="14958" y="31317"/>
                  </a:lnTo>
                  <a:lnTo>
                    <a:pt x="16468" y="31317"/>
                  </a:lnTo>
                  <a:lnTo>
                    <a:pt x="17259" y="31246"/>
                  </a:lnTo>
                  <a:lnTo>
                    <a:pt x="18014" y="31174"/>
                  </a:lnTo>
                  <a:lnTo>
                    <a:pt x="18769" y="31030"/>
                  </a:lnTo>
                  <a:lnTo>
                    <a:pt x="19560" y="30850"/>
                  </a:lnTo>
                  <a:lnTo>
                    <a:pt x="20315" y="30634"/>
                  </a:lnTo>
                  <a:lnTo>
                    <a:pt x="21070" y="30383"/>
                  </a:lnTo>
                  <a:lnTo>
                    <a:pt x="21825" y="30095"/>
                  </a:lnTo>
                  <a:lnTo>
                    <a:pt x="22545" y="29735"/>
                  </a:lnTo>
                  <a:lnTo>
                    <a:pt x="23264" y="29376"/>
                  </a:lnTo>
                  <a:lnTo>
                    <a:pt x="23947" y="28980"/>
                  </a:lnTo>
                  <a:lnTo>
                    <a:pt x="24594" y="28549"/>
                  </a:lnTo>
                  <a:lnTo>
                    <a:pt x="25205" y="28081"/>
                  </a:lnTo>
                  <a:lnTo>
                    <a:pt x="25817" y="27614"/>
                  </a:lnTo>
                  <a:lnTo>
                    <a:pt x="26392" y="27075"/>
                  </a:lnTo>
                  <a:lnTo>
                    <a:pt x="26931" y="26571"/>
                  </a:lnTo>
                  <a:lnTo>
                    <a:pt x="27471" y="25996"/>
                  </a:lnTo>
                  <a:lnTo>
                    <a:pt x="27938" y="25421"/>
                  </a:lnTo>
                  <a:lnTo>
                    <a:pt x="28405" y="24809"/>
                  </a:lnTo>
                  <a:lnTo>
                    <a:pt x="28837" y="24198"/>
                  </a:lnTo>
                  <a:lnTo>
                    <a:pt x="29232" y="23551"/>
                  </a:lnTo>
                  <a:lnTo>
                    <a:pt x="29592" y="22868"/>
                  </a:lnTo>
                  <a:lnTo>
                    <a:pt x="29915" y="22221"/>
                  </a:lnTo>
                  <a:lnTo>
                    <a:pt x="30203" y="21502"/>
                  </a:lnTo>
                  <a:lnTo>
                    <a:pt x="30455" y="20818"/>
                  </a:lnTo>
                  <a:lnTo>
                    <a:pt x="30707" y="20099"/>
                  </a:lnTo>
                  <a:lnTo>
                    <a:pt x="30886" y="19380"/>
                  </a:lnTo>
                  <a:lnTo>
                    <a:pt x="31066" y="18625"/>
                  </a:lnTo>
                  <a:lnTo>
                    <a:pt x="31174" y="17906"/>
                  </a:lnTo>
                  <a:lnTo>
                    <a:pt x="31282" y="17151"/>
                  </a:lnTo>
                  <a:lnTo>
                    <a:pt x="31318" y="16396"/>
                  </a:lnTo>
                  <a:lnTo>
                    <a:pt x="31354" y="15605"/>
                  </a:lnTo>
                  <a:lnTo>
                    <a:pt x="31318" y="14850"/>
                  </a:lnTo>
                  <a:lnTo>
                    <a:pt x="31246" y="14095"/>
                  </a:lnTo>
                  <a:lnTo>
                    <a:pt x="31174" y="13340"/>
                  </a:lnTo>
                  <a:lnTo>
                    <a:pt x="31030" y="12549"/>
                  </a:lnTo>
                  <a:lnTo>
                    <a:pt x="30850" y="11793"/>
                  </a:lnTo>
                  <a:lnTo>
                    <a:pt x="30635" y="11038"/>
                  </a:lnTo>
                  <a:lnTo>
                    <a:pt x="30383" y="10283"/>
                  </a:lnTo>
                  <a:lnTo>
                    <a:pt x="30095" y="9528"/>
                  </a:lnTo>
                  <a:lnTo>
                    <a:pt x="29736" y="8809"/>
                  </a:lnTo>
                  <a:lnTo>
                    <a:pt x="29376" y="8090"/>
                  </a:lnTo>
                  <a:lnTo>
                    <a:pt x="28981" y="7407"/>
                  </a:lnTo>
                  <a:lnTo>
                    <a:pt x="28549" y="6760"/>
                  </a:lnTo>
                  <a:lnTo>
                    <a:pt x="28082" y="6112"/>
                  </a:lnTo>
                  <a:lnTo>
                    <a:pt x="27614" y="5501"/>
                  </a:lnTo>
                  <a:lnTo>
                    <a:pt x="27111" y="4962"/>
                  </a:lnTo>
                  <a:lnTo>
                    <a:pt x="26572" y="4387"/>
                  </a:lnTo>
                  <a:lnTo>
                    <a:pt x="25996" y="3883"/>
                  </a:lnTo>
                  <a:lnTo>
                    <a:pt x="25421" y="3416"/>
                  </a:lnTo>
                  <a:lnTo>
                    <a:pt x="24810" y="2948"/>
                  </a:lnTo>
                  <a:lnTo>
                    <a:pt x="24199" y="2517"/>
                  </a:lnTo>
                  <a:lnTo>
                    <a:pt x="23551" y="2121"/>
                  </a:lnTo>
                  <a:lnTo>
                    <a:pt x="22904" y="1762"/>
                  </a:lnTo>
                  <a:lnTo>
                    <a:pt x="22221" y="1438"/>
                  </a:lnTo>
                  <a:lnTo>
                    <a:pt x="21538" y="1151"/>
                  </a:lnTo>
                  <a:lnTo>
                    <a:pt x="20819" y="863"/>
                  </a:lnTo>
                  <a:lnTo>
                    <a:pt x="20100" y="647"/>
                  </a:lnTo>
                  <a:lnTo>
                    <a:pt x="19380" y="431"/>
                  </a:lnTo>
                  <a:lnTo>
                    <a:pt x="18625" y="288"/>
                  </a:lnTo>
                  <a:lnTo>
                    <a:pt x="17906" y="144"/>
                  </a:lnTo>
                  <a:lnTo>
                    <a:pt x="17151" y="72"/>
                  </a:lnTo>
                  <a:lnTo>
                    <a:pt x="1639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88;p31">
              <a:extLst>
                <a:ext uri="{FF2B5EF4-FFF2-40B4-BE49-F238E27FC236}">
                  <a16:creationId xmlns:a16="http://schemas.microsoft.com/office/drawing/2014/main" id="{659D6C20-6968-415F-BB0F-3843741EF120}"/>
                </a:ext>
              </a:extLst>
            </p:cNvPr>
            <p:cNvSpPr/>
            <p:nvPr/>
          </p:nvSpPr>
          <p:spPr>
            <a:xfrm>
              <a:off x="5463950" y="365750"/>
              <a:ext cx="340700" cy="425200"/>
            </a:xfrm>
            <a:custGeom>
              <a:avLst/>
              <a:gdLst/>
              <a:ahLst/>
              <a:cxnLst/>
              <a:rect l="l" t="t" r="r" b="b"/>
              <a:pathLst>
                <a:path w="13628" h="17008" extrusionOk="0">
                  <a:moveTo>
                    <a:pt x="5502" y="1"/>
                  </a:moveTo>
                  <a:lnTo>
                    <a:pt x="5322" y="37"/>
                  </a:lnTo>
                  <a:lnTo>
                    <a:pt x="5142" y="73"/>
                  </a:lnTo>
                  <a:lnTo>
                    <a:pt x="4890" y="145"/>
                  </a:lnTo>
                  <a:lnTo>
                    <a:pt x="4783" y="216"/>
                  </a:lnTo>
                  <a:lnTo>
                    <a:pt x="4675" y="324"/>
                  </a:lnTo>
                  <a:lnTo>
                    <a:pt x="4639" y="396"/>
                  </a:lnTo>
                  <a:lnTo>
                    <a:pt x="4603" y="540"/>
                  </a:lnTo>
                  <a:lnTo>
                    <a:pt x="4567" y="684"/>
                  </a:lnTo>
                  <a:lnTo>
                    <a:pt x="4567" y="828"/>
                  </a:lnTo>
                  <a:lnTo>
                    <a:pt x="4639" y="1475"/>
                  </a:lnTo>
                  <a:lnTo>
                    <a:pt x="4675" y="2086"/>
                  </a:lnTo>
                  <a:lnTo>
                    <a:pt x="4603" y="2697"/>
                  </a:lnTo>
                  <a:lnTo>
                    <a:pt x="4495" y="3309"/>
                  </a:lnTo>
                  <a:lnTo>
                    <a:pt x="4315" y="3920"/>
                  </a:lnTo>
                  <a:lnTo>
                    <a:pt x="4064" y="4495"/>
                  </a:lnTo>
                  <a:lnTo>
                    <a:pt x="3776" y="5035"/>
                  </a:lnTo>
                  <a:lnTo>
                    <a:pt x="3416" y="5574"/>
                  </a:lnTo>
                  <a:lnTo>
                    <a:pt x="3057" y="6077"/>
                  </a:lnTo>
                  <a:lnTo>
                    <a:pt x="2733" y="6617"/>
                  </a:lnTo>
                  <a:lnTo>
                    <a:pt x="2374" y="7120"/>
                  </a:lnTo>
                  <a:lnTo>
                    <a:pt x="2014" y="7659"/>
                  </a:lnTo>
                  <a:lnTo>
                    <a:pt x="1654" y="8127"/>
                  </a:lnTo>
                  <a:lnTo>
                    <a:pt x="1223" y="8558"/>
                  </a:lnTo>
                  <a:lnTo>
                    <a:pt x="971" y="8774"/>
                  </a:lnTo>
                  <a:lnTo>
                    <a:pt x="720" y="8990"/>
                  </a:lnTo>
                  <a:lnTo>
                    <a:pt x="468" y="9133"/>
                  </a:lnTo>
                  <a:lnTo>
                    <a:pt x="180" y="9313"/>
                  </a:lnTo>
                  <a:lnTo>
                    <a:pt x="72" y="9385"/>
                  </a:lnTo>
                  <a:lnTo>
                    <a:pt x="1" y="9457"/>
                  </a:lnTo>
                  <a:lnTo>
                    <a:pt x="1" y="9565"/>
                  </a:lnTo>
                  <a:lnTo>
                    <a:pt x="1" y="9673"/>
                  </a:lnTo>
                  <a:lnTo>
                    <a:pt x="1" y="15929"/>
                  </a:lnTo>
                  <a:lnTo>
                    <a:pt x="1" y="16109"/>
                  </a:lnTo>
                  <a:lnTo>
                    <a:pt x="36" y="16181"/>
                  </a:lnTo>
                  <a:lnTo>
                    <a:pt x="360" y="16181"/>
                  </a:lnTo>
                  <a:lnTo>
                    <a:pt x="540" y="16217"/>
                  </a:lnTo>
                  <a:lnTo>
                    <a:pt x="720" y="16289"/>
                  </a:lnTo>
                  <a:lnTo>
                    <a:pt x="863" y="16361"/>
                  </a:lnTo>
                  <a:lnTo>
                    <a:pt x="1187" y="16576"/>
                  </a:lnTo>
                  <a:lnTo>
                    <a:pt x="1475" y="16792"/>
                  </a:lnTo>
                  <a:lnTo>
                    <a:pt x="1654" y="16900"/>
                  </a:lnTo>
                  <a:lnTo>
                    <a:pt x="1870" y="16972"/>
                  </a:lnTo>
                  <a:lnTo>
                    <a:pt x="2050" y="17008"/>
                  </a:lnTo>
                  <a:lnTo>
                    <a:pt x="2266" y="16972"/>
                  </a:lnTo>
                  <a:lnTo>
                    <a:pt x="11039" y="16972"/>
                  </a:lnTo>
                  <a:lnTo>
                    <a:pt x="11255" y="16900"/>
                  </a:lnTo>
                  <a:lnTo>
                    <a:pt x="11470" y="16756"/>
                  </a:lnTo>
                  <a:lnTo>
                    <a:pt x="11722" y="16612"/>
                  </a:lnTo>
                  <a:lnTo>
                    <a:pt x="11974" y="16397"/>
                  </a:lnTo>
                  <a:lnTo>
                    <a:pt x="12154" y="16181"/>
                  </a:lnTo>
                  <a:lnTo>
                    <a:pt x="12261" y="15929"/>
                  </a:lnTo>
                  <a:lnTo>
                    <a:pt x="12297" y="15677"/>
                  </a:lnTo>
                  <a:lnTo>
                    <a:pt x="12261" y="15426"/>
                  </a:lnTo>
                  <a:lnTo>
                    <a:pt x="12154" y="15210"/>
                  </a:lnTo>
                  <a:lnTo>
                    <a:pt x="11974" y="14958"/>
                  </a:lnTo>
                  <a:lnTo>
                    <a:pt x="11722" y="14743"/>
                  </a:lnTo>
                  <a:lnTo>
                    <a:pt x="11614" y="14671"/>
                  </a:lnTo>
                  <a:lnTo>
                    <a:pt x="11614" y="14599"/>
                  </a:lnTo>
                  <a:lnTo>
                    <a:pt x="11650" y="14563"/>
                  </a:lnTo>
                  <a:lnTo>
                    <a:pt x="11722" y="14491"/>
                  </a:lnTo>
                  <a:lnTo>
                    <a:pt x="12010" y="14383"/>
                  </a:lnTo>
                  <a:lnTo>
                    <a:pt x="12297" y="14239"/>
                  </a:lnTo>
                  <a:lnTo>
                    <a:pt x="12477" y="14023"/>
                  </a:lnTo>
                  <a:lnTo>
                    <a:pt x="12657" y="13772"/>
                  </a:lnTo>
                  <a:lnTo>
                    <a:pt x="12729" y="13520"/>
                  </a:lnTo>
                  <a:lnTo>
                    <a:pt x="12765" y="13232"/>
                  </a:lnTo>
                  <a:lnTo>
                    <a:pt x="12765" y="12981"/>
                  </a:lnTo>
                  <a:lnTo>
                    <a:pt x="12657" y="12765"/>
                  </a:lnTo>
                  <a:lnTo>
                    <a:pt x="12513" y="12549"/>
                  </a:lnTo>
                  <a:lnTo>
                    <a:pt x="12369" y="12477"/>
                  </a:lnTo>
                  <a:lnTo>
                    <a:pt x="12225" y="12405"/>
                  </a:lnTo>
                  <a:lnTo>
                    <a:pt x="12082" y="12334"/>
                  </a:lnTo>
                  <a:lnTo>
                    <a:pt x="12046" y="12262"/>
                  </a:lnTo>
                  <a:lnTo>
                    <a:pt x="12046" y="12190"/>
                  </a:lnTo>
                  <a:lnTo>
                    <a:pt x="12082" y="12118"/>
                  </a:lnTo>
                  <a:lnTo>
                    <a:pt x="12118" y="12046"/>
                  </a:lnTo>
                  <a:lnTo>
                    <a:pt x="12261" y="11974"/>
                  </a:lnTo>
                  <a:lnTo>
                    <a:pt x="12441" y="11938"/>
                  </a:lnTo>
                  <a:lnTo>
                    <a:pt x="12585" y="11866"/>
                  </a:lnTo>
                  <a:lnTo>
                    <a:pt x="12837" y="11650"/>
                  </a:lnTo>
                  <a:lnTo>
                    <a:pt x="13016" y="11399"/>
                  </a:lnTo>
                  <a:lnTo>
                    <a:pt x="13160" y="11147"/>
                  </a:lnTo>
                  <a:lnTo>
                    <a:pt x="13196" y="10895"/>
                  </a:lnTo>
                  <a:lnTo>
                    <a:pt x="13196" y="10644"/>
                  </a:lnTo>
                  <a:lnTo>
                    <a:pt x="13124" y="10392"/>
                  </a:lnTo>
                  <a:lnTo>
                    <a:pt x="13016" y="10176"/>
                  </a:lnTo>
                  <a:lnTo>
                    <a:pt x="12801" y="9996"/>
                  </a:lnTo>
                  <a:lnTo>
                    <a:pt x="12693" y="9960"/>
                  </a:lnTo>
                  <a:lnTo>
                    <a:pt x="12585" y="9924"/>
                  </a:lnTo>
                  <a:lnTo>
                    <a:pt x="12477" y="9853"/>
                  </a:lnTo>
                  <a:lnTo>
                    <a:pt x="12441" y="9817"/>
                  </a:lnTo>
                  <a:lnTo>
                    <a:pt x="12441" y="9745"/>
                  </a:lnTo>
                  <a:lnTo>
                    <a:pt x="12477" y="9673"/>
                  </a:lnTo>
                  <a:lnTo>
                    <a:pt x="12513" y="9601"/>
                  </a:lnTo>
                  <a:lnTo>
                    <a:pt x="12585" y="9565"/>
                  </a:lnTo>
                  <a:lnTo>
                    <a:pt x="12729" y="9565"/>
                  </a:lnTo>
                  <a:lnTo>
                    <a:pt x="12837" y="9529"/>
                  </a:lnTo>
                  <a:lnTo>
                    <a:pt x="13052" y="9385"/>
                  </a:lnTo>
                  <a:lnTo>
                    <a:pt x="13196" y="9241"/>
                  </a:lnTo>
                  <a:lnTo>
                    <a:pt x="13376" y="9062"/>
                  </a:lnTo>
                  <a:lnTo>
                    <a:pt x="13484" y="8882"/>
                  </a:lnTo>
                  <a:lnTo>
                    <a:pt x="13556" y="8666"/>
                  </a:lnTo>
                  <a:lnTo>
                    <a:pt x="13628" y="8450"/>
                  </a:lnTo>
                  <a:lnTo>
                    <a:pt x="13628" y="8235"/>
                  </a:lnTo>
                  <a:lnTo>
                    <a:pt x="13592" y="7983"/>
                  </a:lnTo>
                  <a:lnTo>
                    <a:pt x="13556" y="7803"/>
                  </a:lnTo>
                  <a:lnTo>
                    <a:pt x="13484" y="7659"/>
                  </a:lnTo>
                  <a:lnTo>
                    <a:pt x="13376" y="7551"/>
                  </a:lnTo>
                  <a:lnTo>
                    <a:pt x="13232" y="7444"/>
                  </a:lnTo>
                  <a:lnTo>
                    <a:pt x="13088" y="7372"/>
                  </a:lnTo>
                  <a:lnTo>
                    <a:pt x="12873" y="7336"/>
                  </a:lnTo>
                  <a:lnTo>
                    <a:pt x="12657" y="7300"/>
                  </a:lnTo>
                  <a:lnTo>
                    <a:pt x="6760" y="7300"/>
                  </a:lnTo>
                  <a:lnTo>
                    <a:pt x="6652" y="7228"/>
                  </a:lnTo>
                  <a:lnTo>
                    <a:pt x="6832" y="6365"/>
                  </a:lnTo>
                  <a:lnTo>
                    <a:pt x="6976" y="5502"/>
                  </a:lnTo>
                  <a:lnTo>
                    <a:pt x="7084" y="4927"/>
                  </a:lnTo>
                  <a:lnTo>
                    <a:pt x="7192" y="4351"/>
                  </a:lnTo>
                  <a:lnTo>
                    <a:pt x="7264" y="3776"/>
                  </a:lnTo>
                  <a:lnTo>
                    <a:pt x="7264" y="3452"/>
                  </a:lnTo>
                  <a:lnTo>
                    <a:pt x="7264" y="3165"/>
                  </a:lnTo>
                  <a:lnTo>
                    <a:pt x="7120" y="2482"/>
                  </a:lnTo>
                  <a:lnTo>
                    <a:pt x="6940" y="1763"/>
                  </a:lnTo>
                  <a:lnTo>
                    <a:pt x="6652" y="1079"/>
                  </a:lnTo>
                  <a:lnTo>
                    <a:pt x="6365" y="432"/>
                  </a:lnTo>
                  <a:lnTo>
                    <a:pt x="6221" y="324"/>
                  </a:lnTo>
                  <a:lnTo>
                    <a:pt x="6113" y="216"/>
                  </a:lnTo>
                  <a:lnTo>
                    <a:pt x="5969" y="109"/>
                  </a:lnTo>
                  <a:lnTo>
                    <a:pt x="5825" y="73"/>
                  </a:lnTo>
                  <a:lnTo>
                    <a:pt x="5646" y="37"/>
                  </a:lnTo>
                  <a:lnTo>
                    <a:pt x="55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89;p31">
              <a:extLst>
                <a:ext uri="{FF2B5EF4-FFF2-40B4-BE49-F238E27FC236}">
                  <a16:creationId xmlns:a16="http://schemas.microsoft.com/office/drawing/2014/main" id="{A6C974C1-E2A1-4878-B082-A5762BA845D2}"/>
                </a:ext>
              </a:extLst>
            </p:cNvPr>
            <p:cNvSpPr/>
            <p:nvPr/>
          </p:nvSpPr>
          <p:spPr>
            <a:xfrm>
              <a:off x="5304850" y="584175"/>
              <a:ext cx="139350" cy="220275"/>
            </a:xfrm>
            <a:custGeom>
              <a:avLst/>
              <a:gdLst/>
              <a:ahLst/>
              <a:cxnLst/>
              <a:rect l="l" t="t" r="r" b="b"/>
              <a:pathLst>
                <a:path w="5574" h="8811" extrusionOk="0">
                  <a:moveTo>
                    <a:pt x="144" y="1"/>
                  </a:moveTo>
                  <a:lnTo>
                    <a:pt x="108" y="37"/>
                  </a:lnTo>
                  <a:lnTo>
                    <a:pt x="36" y="73"/>
                  </a:lnTo>
                  <a:lnTo>
                    <a:pt x="0" y="217"/>
                  </a:lnTo>
                  <a:lnTo>
                    <a:pt x="0" y="396"/>
                  </a:lnTo>
                  <a:lnTo>
                    <a:pt x="0" y="4352"/>
                  </a:lnTo>
                  <a:lnTo>
                    <a:pt x="0" y="6365"/>
                  </a:lnTo>
                  <a:lnTo>
                    <a:pt x="0" y="8307"/>
                  </a:lnTo>
                  <a:lnTo>
                    <a:pt x="0" y="8558"/>
                  </a:lnTo>
                  <a:lnTo>
                    <a:pt x="36" y="8630"/>
                  </a:lnTo>
                  <a:lnTo>
                    <a:pt x="72" y="8702"/>
                  </a:lnTo>
                  <a:lnTo>
                    <a:pt x="108" y="8738"/>
                  </a:lnTo>
                  <a:lnTo>
                    <a:pt x="180" y="8774"/>
                  </a:lnTo>
                  <a:lnTo>
                    <a:pt x="432" y="8810"/>
                  </a:lnTo>
                  <a:lnTo>
                    <a:pt x="5142" y="8810"/>
                  </a:lnTo>
                  <a:lnTo>
                    <a:pt x="5358" y="8774"/>
                  </a:lnTo>
                  <a:lnTo>
                    <a:pt x="5466" y="8738"/>
                  </a:lnTo>
                  <a:lnTo>
                    <a:pt x="5538" y="8594"/>
                  </a:lnTo>
                  <a:lnTo>
                    <a:pt x="5573" y="8379"/>
                  </a:lnTo>
                  <a:lnTo>
                    <a:pt x="5573" y="361"/>
                  </a:lnTo>
                  <a:lnTo>
                    <a:pt x="5538" y="181"/>
                  </a:lnTo>
                  <a:lnTo>
                    <a:pt x="5502" y="73"/>
                  </a:lnTo>
                  <a:lnTo>
                    <a:pt x="53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0;p31">
              <a:extLst>
                <a:ext uri="{FF2B5EF4-FFF2-40B4-BE49-F238E27FC236}">
                  <a16:creationId xmlns:a16="http://schemas.microsoft.com/office/drawing/2014/main" id="{E59544B2-7B59-4E67-911C-59E8F6115BA5}"/>
                </a:ext>
              </a:extLst>
            </p:cNvPr>
            <p:cNvSpPr/>
            <p:nvPr/>
          </p:nvSpPr>
          <p:spPr>
            <a:xfrm>
              <a:off x="1698500" y="4149200"/>
              <a:ext cx="435075" cy="432400"/>
            </a:xfrm>
            <a:custGeom>
              <a:avLst/>
              <a:gdLst/>
              <a:ahLst/>
              <a:cxnLst/>
              <a:rect l="l" t="t" r="r" b="b"/>
              <a:pathLst>
                <a:path w="17403" h="17296" extrusionOk="0">
                  <a:moveTo>
                    <a:pt x="11182" y="0"/>
                  </a:moveTo>
                  <a:lnTo>
                    <a:pt x="10607" y="72"/>
                  </a:lnTo>
                  <a:lnTo>
                    <a:pt x="10283" y="108"/>
                  </a:lnTo>
                  <a:lnTo>
                    <a:pt x="9996" y="216"/>
                  </a:lnTo>
                  <a:lnTo>
                    <a:pt x="9636" y="360"/>
                  </a:lnTo>
                  <a:lnTo>
                    <a:pt x="9277" y="540"/>
                  </a:lnTo>
                  <a:lnTo>
                    <a:pt x="8953" y="755"/>
                  </a:lnTo>
                  <a:lnTo>
                    <a:pt x="8701" y="1007"/>
                  </a:lnTo>
                  <a:lnTo>
                    <a:pt x="8486" y="1259"/>
                  </a:lnTo>
                  <a:lnTo>
                    <a:pt x="8270" y="1546"/>
                  </a:lnTo>
                  <a:lnTo>
                    <a:pt x="8126" y="1834"/>
                  </a:lnTo>
                  <a:lnTo>
                    <a:pt x="8018" y="2158"/>
                  </a:lnTo>
                  <a:lnTo>
                    <a:pt x="7910" y="2481"/>
                  </a:lnTo>
                  <a:lnTo>
                    <a:pt x="7838" y="2805"/>
                  </a:lnTo>
                  <a:lnTo>
                    <a:pt x="7802" y="3164"/>
                  </a:lnTo>
                  <a:lnTo>
                    <a:pt x="7802" y="3524"/>
                  </a:lnTo>
                  <a:lnTo>
                    <a:pt x="7802" y="4243"/>
                  </a:lnTo>
                  <a:lnTo>
                    <a:pt x="7910" y="4962"/>
                  </a:lnTo>
                  <a:lnTo>
                    <a:pt x="8054" y="5681"/>
                  </a:lnTo>
                  <a:lnTo>
                    <a:pt x="8234" y="6365"/>
                  </a:lnTo>
                  <a:lnTo>
                    <a:pt x="8450" y="6976"/>
                  </a:lnTo>
                  <a:lnTo>
                    <a:pt x="8629" y="7551"/>
                  </a:lnTo>
                  <a:lnTo>
                    <a:pt x="8989" y="8342"/>
                  </a:lnTo>
                  <a:lnTo>
                    <a:pt x="9133" y="8666"/>
                  </a:lnTo>
                  <a:lnTo>
                    <a:pt x="8881" y="8414"/>
                  </a:lnTo>
                  <a:lnTo>
                    <a:pt x="8234" y="7839"/>
                  </a:lnTo>
                  <a:lnTo>
                    <a:pt x="7766" y="7443"/>
                  </a:lnTo>
                  <a:lnTo>
                    <a:pt x="7263" y="7048"/>
                  </a:lnTo>
                  <a:lnTo>
                    <a:pt x="6688" y="6652"/>
                  </a:lnTo>
                  <a:lnTo>
                    <a:pt x="6077" y="6293"/>
                  </a:lnTo>
                  <a:lnTo>
                    <a:pt x="5429" y="5933"/>
                  </a:lnTo>
                  <a:lnTo>
                    <a:pt x="4746" y="5681"/>
                  </a:lnTo>
                  <a:lnTo>
                    <a:pt x="4387" y="5574"/>
                  </a:lnTo>
                  <a:lnTo>
                    <a:pt x="4063" y="5502"/>
                  </a:lnTo>
                  <a:lnTo>
                    <a:pt x="3703" y="5430"/>
                  </a:lnTo>
                  <a:lnTo>
                    <a:pt x="3380" y="5394"/>
                  </a:lnTo>
                  <a:lnTo>
                    <a:pt x="3020" y="5430"/>
                  </a:lnTo>
                  <a:lnTo>
                    <a:pt x="2697" y="5466"/>
                  </a:lnTo>
                  <a:lnTo>
                    <a:pt x="2373" y="5538"/>
                  </a:lnTo>
                  <a:lnTo>
                    <a:pt x="2050" y="5681"/>
                  </a:lnTo>
                  <a:lnTo>
                    <a:pt x="1726" y="5861"/>
                  </a:lnTo>
                  <a:lnTo>
                    <a:pt x="1438" y="6077"/>
                  </a:lnTo>
                  <a:lnTo>
                    <a:pt x="1151" y="6329"/>
                  </a:lnTo>
                  <a:lnTo>
                    <a:pt x="863" y="6652"/>
                  </a:lnTo>
                  <a:lnTo>
                    <a:pt x="683" y="6868"/>
                  </a:lnTo>
                  <a:lnTo>
                    <a:pt x="539" y="7156"/>
                  </a:lnTo>
                  <a:lnTo>
                    <a:pt x="288" y="7659"/>
                  </a:lnTo>
                  <a:lnTo>
                    <a:pt x="108" y="8234"/>
                  </a:lnTo>
                  <a:lnTo>
                    <a:pt x="0" y="8810"/>
                  </a:lnTo>
                  <a:lnTo>
                    <a:pt x="0" y="9421"/>
                  </a:lnTo>
                  <a:lnTo>
                    <a:pt x="36" y="10032"/>
                  </a:lnTo>
                  <a:lnTo>
                    <a:pt x="144" y="10643"/>
                  </a:lnTo>
                  <a:lnTo>
                    <a:pt x="360" y="11255"/>
                  </a:lnTo>
                  <a:lnTo>
                    <a:pt x="611" y="11866"/>
                  </a:lnTo>
                  <a:lnTo>
                    <a:pt x="935" y="12477"/>
                  </a:lnTo>
                  <a:lnTo>
                    <a:pt x="1330" y="13052"/>
                  </a:lnTo>
                  <a:lnTo>
                    <a:pt x="1798" y="13628"/>
                  </a:lnTo>
                  <a:lnTo>
                    <a:pt x="2301" y="14167"/>
                  </a:lnTo>
                  <a:lnTo>
                    <a:pt x="2912" y="14670"/>
                  </a:lnTo>
                  <a:lnTo>
                    <a:pt x="3524" y="15102"/>
                  </a:lnTo>
                  <a:lnTo>
                    <a:pt x="4243" y="15533"/>
                  </a:lnTo>
                  <a:lnTo>
                    <a:pt x="5142" y="15965"/>
                  </a:lnTo>
                  <a:lnTo>
                    <a:pt x="6041" y="16324"/>
                  </a:lnTo>
                  <a:lnTo>
                    <a:pt x="6975" y="16612"/>
                  </a:lnTo>
                  <a:lnTo>
                    <a:pt x="7910" y="16864"/>
                  </a:lnTo>
                  <a:lnTo>
                    <a:pt x="8845" y="17043"/>
                  </a:lnTo>
                  <a:lnTo>
                    <a:pt x="9744" y="17151"/>
                  </a:lnTo>
                  <a:lnTo>
                    <a:pt x="10607" y="17259"/>
                  </a:lnTo>
                  <a:lnTo>
                    <a:pt x="11434" y="17295"/>
                  </a:lnTo>
                  <a:lnTo>
                    <a:pt x="12908" y="17295"/>
                  </a:lnTo>
                  <a:lnTo>
                    <a:pt x="14095" y="17259"/>
                  </a:lnTo>
                  <a:lnTo>
                    <a:pt x="14850" y="17187"/>
                  </a:lnTo>
                  <a:lnTo>
                    <a:pt x="15137" y="17151"/>
                  </a:lnTo>
                  <a:lnTo>
                    <a:pt x="15245" y="16900"/>
                  </a:lnTo>
                  <a:lnTo>
                    <a:pt x="15569" y="16180"/>
                  </a:lnTo>
                  <a:lnTo>
                    <a:pt x="16036" y="15102"/>
                  </a:lnTo>
                  <a:lnTo>
                    <a:pt x="16252" y="14455"/>
                  </a:lnTo>
                  <a:lnTo>
                    <a:pt x="16504" y="13735"/>
                  </a:lnTo>
                  <a:lnTo>
                    <a:pt x="16719" y="12909"/>
                  </a:lnTo>
                  <a:lnTo>
                    <a:pt x="16935" y="12082"/>
                  </a:lnTo>
                  <a:lnTo>
                    <a:pt x="17115" y="11183"/>
                  </a:lnTo>
                  <a:lnTo>
                    <a:pt x="17259" y="10248"/>
                  </a:lnTo>
                  <a:lnTo>
                    <a:pt x="17367" y="9313"/>
                  </a:lnTo>
                  <a:lnTo>
                    <a:pt x="17403" y="8342"/>
                  </a:lnTo>
                  <a:lnTo>
                    <a:pt x="17367" y="7335"/>
                  </a:lnTo>
                  <a:lnTo>
                    <a:pt x="17259" y="6365"/>
                  </a:lnTo>
                  <a:lnTo>
                    <a:pt x="17115" y="5538"/>
                  </a:lnTo>
                  <a:lnTo>
                    <a:pt x="16899" y="4783"/>
                  </a:lnTo>
                  <a:lnTo>
                    <a:pt x="16612" y="4063"/>
                  </a:lnTo>
                  <a:lnTo>
                    <a:pt x="16288" y="3416"/>
                  </a:lnTo>
                  <a:lnTo>
                    <a:pt x="15892" y="2769"/>
                  </a:lnTo>
                  <a:lnTo>
                    <a:pt x="15497" y="2230"/>
                  </a:lnTo>
                  <a:lnTo>
                    <a:pt x="15030" y="1690"/>
                  </a:lnTo>
                  <a:lnTo>
                    <a:pt x="14562" y="1259"/>
                  </a:lnTo>
                  <a:lnTo>
                    <a:pt x="14023" y="863"/>
                  </a:lnTo>
                  <a:lnTo>
                    <a:pt x="13483" y="540"/>
                  </a:lnTo>
                  <a:lnTo>
                    <a:pt x="12908" y="288"/>
                  </a:lnTo>
                  <a:lnTo>
                    <a:pt x="12369" y="108"/>
                  </a:lnTo>
                  <a:lnTo>
                    <a:pt x="1175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1;p31">
              <a:extLst>
                <a:ext uri="{FF2B5EF4-FFF2-40B4-BE49-F238E27FC236}">
                  <a16:creationId xmlns:a16="http://schemas.microsoft.com/office/drawing/2014/main" id="{60E111FD-78E7-40A2-8043-E8F4447BE888}"/>
                </a:ext>
              </a:extLst>
            </p:cNvPr>
            <p:cNvSpPr/>
            <p:nvPr/>
          </p:nvSpPr>
          <p:spPr>
            <a:xfrm>
              <a:off x="2106575" y="3773450"/>
              <a:ext cx="327225" cy="322725"/>
            </a:xfrm>
            <a:custGeom>
              <a:avLst/>
              <a:gdLst/>
              <a:ahLst/>
              <a:cxnLst/>
              <a:rect l="l" t="t" r="r" b="b"/>
              <a:pathLst>
                <a:path w="13089" h="12909" extrusionOk="0">
                  <a:moveTo>
                    <a:pt x="3201" y="1"/>
                  </a:moveTo>
                  <a:lnTo>
                    <a:pt x="2770" y="73"/>
                  </a:lnTo>
                  <a:lnTo>
                    <a:pt x="2374" y="217"/>
                  </a:lnTo>
                  <a:lnTo>
                    <a:pt x="1979" y="396"/>
                  </a:lnTo>
                  <a:lnTo>
                    <a:pt x="1619" y="648"/>
                  </a:lnTo>
                  <a:lnTo>
                    <a:pt x="1295" y="936"/>
                  </a:lnTo>
                  <a:lnTo>
                    <a:pt x="1008" y="1295"/>
                  </a:lnTo>
                  <a:lnTo>
                    <a:pt x="756" y="1655"/>
                  </a:lnTo>
                  <a:lnTo>
                    <a:pt x="504" y="2086"/>
                  </a:lnTo>
                  <a:lnTo>
                    <a:pt x="325" y="2518"/>
                  </a:lnTo>
                  <a:lnTo>
                    <a:pt x="181" y="3021"/>
                  </a:lnTo>
                  <a:lnTo>
                    <a:pt x="73" y="3525"/>
                  </a:lnTo>
                  <a:lnTo>
                    <a:pt x="1" y="4064"/>
                  </a:lnTo>
                  <a:lnTo>
                    <a:pt x="1" y="4603"/>
                  </a:lnTo>
                  <a:lnTo>
                    <a:pt x="37" y="5179"/>
                  </a:lnTo>
                  <a:lnTo>
                    <a:pt x="109" y="5754"/>
                  </a:lnTo>
                  <a:lnTo>
                    <a:pt x="253" y="6329"/>
                  </a:lnTo>
                  <a:lnTo>
                    <a:pt x="468" y="7012"/>
                  </a:lnTo>
                  <a:lnTo>
                    <a:pt x="756" y="7695"/>
                  </a:lnTo>
                  <a:lnTo>
                    <a:pt x="1080" y="8343"/>
                  </a:lnTo>
                  <a:lnTo>
                    <a:pt x="1439" y="8954"/>
                  </a:lnTo>
                  <a:lnTo>
                    <a:pt x="1835" y="9529"/>
                  </a:lnTo>
                  <a:lnTo>
                    <a:pt x="2230" y="10069"/>
                  </a:lnTo>
                  <a:lnTo>
                    <a:pt x="2626" y="10572"/>
                  </a:lnTo>
                  <a:lnTo>
                    <a:pt x="3021" y="11039"/>
                  </a:lnTo>
                  <a:lnTo>
                    <a:pt x="3776" y="11794"/>
                  </a:lnTo>
                  <a:lnTo>
                    <a:pt x="4388" y="12406"/>
                  </a:lnTo>
                  <a:lnTo>
                    <a:pt x="4999" y="12909"/>
                  </a:lnTo>
                  <a:lnTo>
                    <a:pt x="5718" y="12621"/>
                  </a:lnTo>
                  <a:lnTo>
                    <a:pt x="6509" y="12298"/>
                  </a:lnTo>
                  <a:lnTo>
                    <a:pt x="7516" y="11866"/>
                  </a:lnTo>
                  <a:lnTo>
                    <a:pt x="8055" y="11579"/>
                  </a:lnTo>
                  <a:lnTo>
                    <a:pt x="8594" y="11255"/>
                  </a:lnTo>
                  <a:lnTo>
                    <a:pt x="9170" y="10860"/>
                  </a:lnTo>
                  <a:lnTo>
                    <a:pt x="9745" y="10464"/>
                  </a:lnTo>
                  <a:lnTo>
                    <a:pt x="10284" y="10033"/>
                  </a:lnTo>
                  <a:lnTo>
                    <a:pt x="10824" y="9565"/>
                  </a:lnTo>
                  <a:lnTo>
                    <a:pt x="11327" y="9026"/>
                  </a:lnTo>
                  <a:lnTo>
                    <a:pt x="11794" y="8450"/>
                  </a:lnTo>
                  <a:lnTo>
                    <a:pt x="12118" y="7983"/>
                  </a:lnTo>
                  <a:lnTo>
                    <a:pt x="12406" y="7444"/>
                  </a:lnTo>
                  <a:lnTo>
                    <a:pt x="12657" y="6940"/>
                  </a:lnTo>
                  <a:lnTo>
                    <a:pt x="12837" y="6437"/>
                  </a:lnTo>
                  <a:lnTo>
                    <a:pt x="12981" y="5898"/>
                  </a:lnTo>
                  <a:lnTo>
                    <a:pt x="13053" y="5394"/>
                  </a:lnTo>
                  <a:lnTo>
                    <a:pt x="13089" y="4891"/>
                  </a:lnTo>
                  <a:lnTo>
                    <a:pt x="13089" y="4423"/>
                  </a:lnTo>
                  <a:lnTo>
                    <a:pt x="13017" y="3956"/>
                  </a:lnTo>
                  <a:lnTo>
                    <a:pt x="12909" y="3489"/>
                  </a:lnTo>
                  <a:lnTo>
                    <a:pt x="12729" y="3057"/>
                  </a:lnTo>
                  <a:lnTo>
                    <a:pt x="12549" y="2698"/>
                  </a:lnTo>
                  <a:lnTo>
                    <a:pt x="12298" y="2338"/>
                  </a:lnTo>
                  <a:lnTo>
                    <a:pt x="12010" y="2014"/>
                  </a:lnTo>
                  <a:lnTo>
                    <a:pt x="11687" y="1727"/>
                  </a:lnTo>
                  <a:lnTo>
                    <a:pt x="11291" y="1511"/>
                  </a:lnTo>
                  <a:lnTo>
                    <a:pt x="11003" y="1367"/>
                  </a:lnTo>
                  <a:lnTo>
                    <a:pt x="10752" y="1295"/>
                  </a:lnTo>
                  <a:lnTo>
                    <a:pt x="10464" y="1259"/>
                  </a:lnTo>
                  <a:lnTo>
                    <a:pt x="10212" y="1223"/>
                  </a:lnTo>
                  <a:lnTo>
                    <a:pt x="9961" y="1223"/>
                  </a:lnTo>
                  <a:lnTo>
                    <a:pt x="9709" y="1295"/>
                  </a:lnTo>
                  <a:lnTo>
                    <a:pt x="9457" y="1367"/>
                  </a:lnTo>
                  <a:lnTo>
                    <a:pt x="9242" y="1439"/>
                  </a:lnTo>
                  <a:lnTo>
                    <a:pt x="9026" y="1583"/>
                  </a:lnTo>
                  <a:lnTo>
                    <a:pt x="8810" y="1727"/>
                  </a:lnTo>
                  <a:lnTo>
                    <a:pt x="8415" y="2050"/>
                  </a:lnTo>
                  <a:lnTo>
                    <a:pt x="8019" y="2446"/>
                  </a:lnTo>
                  <a:lnTo>
                    <a:pt x="7695" y="2841"/>
                  </a:lnTo>
                  <a:lnTo>
                    <a:pt x="7408" y="3309"/>
                  </a:lnTo>
                  <a:lnTo>
                    <a:pt x="7120" y="3740"/>
                  </a:lnTo>
                  <a:lnTo>
                    <a:pt x="6725" y="4567"/>
                  </a:lnTo>
                  <a:lnTo>
                    <a:pt x="6473" y="5143"/>
                  </a:lnTo>
                  <a:lnTo>
                    <a:pt x="6365" y="5394"/>
                  </a:lnTo>
                  <a:lnTo>
                    <a:pt x="6365" y="5143"/>
                  </a:lnTo>
                  <a:lnTo>
                    <a:pt x="6365" y="4495"/>
                  </a:lnTo>
                  <a:lnTo>
                    <a:pt x="6257" y="3596"/>
                  </a:lnTo>
                  <a:lnTo>
                    <a:pt x="6185" y="3057"/>
                  </a:lnTo>
                  <a:lnTo>
                    <a:pt x="6077" y="2554"/>
                  </a:lnTo>
                  <a:lnTo>
                    <a:pt x="5898" y="2050"/>
                  </a:lnTo>
                  <a:lnTo>
                    <a:pt x="5718" y="1547"/>
                  </a:lnTo>
                  <a:lnTo>
                    <a:pt x="5430" y="1080"/>
                  </a:lnTo>
                  <a:lnTo>
                    <a:pt x="5286" y="864"/>
                  </a:lnTo>
                  <a:lnTo>
                    <a:pt x="5143" y="684"/>
                  </a:lnTo>
                  <a:lnTo>
                    <a:pt x="4963" y="504"/>
                  </a:lnTo>
                  <a:lnTo>
                    <a:pt x="4747" y="360"/>
                  </a:lnTo>
                  <a:lnTo>
                    <a:pt x="4531" y="217"/>
                  </a:lnTo>
                  <a:lnTo>
                    <a:pt x="4316" y="109"/>
                  </a:lnTo>
                  <a:lnTo>
                    <a:pt x="4064" y="37"/>
                  </a:lnTo>
                  <a:lnTo>
                    <a:pt x="381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2;p31">
              <a:extLst>
                <a:ext uri="{FF2B5EF4-FFF2-40B4-BE49-F238E27FC236}">
                  <a16:creationId xmlns:a16="http://schemas.microsoft.com/office/drawing/2014/main" id="{E87C73AD-11B7-4B3A-A5C8-D0589193C17D}"/>
                </a:ext>
              </a:extLst>
            </p:cNvPr>
            <p:cNvSpPr/>
            <p:nvPr/>
          </p:nvSpPr>
          <p:spPr>
            <a:xfrm>
              <a:off x="1862075" y="4954600"/>
              <a:ext cx="3895850" cy="522275"/>
            </a:xfrm>
            <a:custGeom>
              <a:avLst/>
              <a:gdLst/>
              <a:ahLst/>
              <a:cxnLst/>
              <a:rect l="l" t="t" r="r" b="b"/>
              <a:pathLst>
                <a:path w="155834" h="20891" extrusionOk="0">
                  <a:moveTo>
                    <a:pt x="77917" y="1"/>
                  </a:moveTo>
                  <a:lnTo>
                    <a:pt x="73926" y="37"/>
                  </a:lnTo>
                  <a:lnTo>
                    <a:pt x="69971" y="73"/>
                  </a:lnTo>
                  <a:lnTo>
                    <a:pt x="66052" y="145"/>
                  </a:lnTo>
                  <a:lnTo>
                    <a:pt x="62240" y="216"/>
                  </a:lnTo>
                  <a:lnTo>
                    <a:pt x="58465" y="324"/>
                  </a:lnTo>
                  <a:lnTo>
                    <a:pt x="54762" y="468"/>
                  </a:lnTo>
                  <a:lnTo>
                    <a:pt x="51130" y="648"/>
                  </a:lnTo>
                  <a:lnTo>
                    <a:pt x="47606" y="828"/>
                  </a:lnTo>
                  <a:lnTo>
                    <a:pt x="44155" y="1043"/>
                  </a:lnTo>
                  <a:lnTo>
                    <a:pt x="40811" y="1259"/>
                  </a:lnTo>
                  <a:lnTo>
                    <a:pt x="37539" y="1511"/>
                  </a:lnTo>
                  <a:lnTo>
                    <a:pt x="34375" y="1799"/>
                  </a:lnTo>
                  <a:lnTo>
                    <a:pt x="31318" y="2086"/>
                  </a:lnTo>
                  <a:lnTo>
                    <a:pt x="28370" y="2410"/>
                  </a:lnTo>
                  <a:lnTo>
                    <a:pt x="25530" y="2733"/>
                  </a:lnTo>
                  <a:lnTo>
                    <a:pt x="22833" y="3057"/>
                  </a:lnTo>
                  <a:lnTo>
                    <a:pt x="20244" y="3417"/>
                  </a:lnTo>
                  <a:lnTo>
                    <a:pt x="17799" y="3812"/>
                  </a:lnTo>
                  <a:lnTo>
                    <a:pt x="15498" y="4208"/>
                  </a:lnTo>
                  <a:lnTo>
                    <a:pt x="13341" y="4603"/>
                  </a:lnTo>
                  <a:lnTo>
                    <a:pt x="11291" y="5035"/>
                  </a:lnTo>
                  <a:lnTo>
                    <a:pt x="9421" y="5466"/>
                  </a:lnTo>
                  <a:lnTo>
                    <a:pt x="7696" y="5933"/>
                  </a:lnTo>
                  <a:lnTo>
                    <a:pt x="6149" y="6401"/>
                  </a:lnTo>
                  <a:lnTo>
                    <a:pt x="4747" y="6868"/>
                  </a:lnTo>
                  <a:lnTo>
                    <a:pt x="3525" y="7336"/>
                  </a:lnTo>
                  <a:lnTo>
                    <a:pt x="2482" y="7839"/>
                  </a:lnTo>
                  <a:lnTo>
                    <a:pt x="2015" y="8091"/>
                  </a:lnTo>
                  <a:lnTo>
                    <a:pt x="1619" y="8342"/>
                  </a:lnTo>
                  <a:lnTo>
                    <a:pt x="1223" y="8594"/>
                  </a:lnTo>
                  <a:lnTo>
                    <a:pt x="900" y="8846"/>
                  </a:lnTo>
                  <a:lnTo>
                    <a:pt x="648" y="9133"/>
                  </a:lnTo>
                  <a:lnTo>
                    <a:pt x="432" y="9385"/>
                  </a:lnTo>
                  <a:lnTo>
                    <a:pt x="253" y="9637"/>
                  </a:lnTo>
                  <a:lnTo>
                    <a:pt x="109" y="9925"/>
                  </a:lnTo>
                  <a:lnTo>
                    <a:pt x="37" y="10176"/>
                  </a:lnTo>
                  <a:lnTo>
                    <a:pt x="1" y="10428"/>
                  </a:lnTo>
                  <a:lnTo>
                    <a:pt x="37" y="10716"/>
                  </a:lnTo>
                  <a:lnTo>
                    <a:pt x="109" y="10967"/>
                  </a:lnTo>
                  <a:lnTo>
                    <a:pt x="253" y="11255"/>
                  </a:lnTo>
                  <a:lnTo>
                    <a:pt x="432" y="11507"/>
                  </a:lnTo>
                  <a:lnTo>
                    <a:pt x="648" y="11758"/>
                  </a:lnTo>
                  <a:lnTo>
                    <a:pt x="900" y="12046"/>
                  </a:lnTo>
                  <a:lnTo>
                    <a:pt x="1223" y="12298"/>
                  </a:lnTo>
                  <a:lnTo>
                    <a:pt x="1619" y="12549"/>
                  </a:lnTo>
                  <a:lnTo>
                    <a:pt x="2015" y="12801"/>
                  </a:lnTo>
                  <a:lnTo>
                    <a:pt x="2482" y="13053"/>
                  </a:lnTo>
                  <a:lnTo>
                    <a:pt x="3525" y="13556"/>
                  </a:lnTo>
                  <a:lnTo>
                    <a:pt x="4747" y="14023"/>
                  </a:lnTo>
                  <a:lnTo>
                    <a:pt x="6149" y="14491"/>
                  </a:lnTo>
                  <a:lnTo>
                    <a:pt x="7696" y="14958"/>
                  </a:lnTo>
                  <a:lnTo>
                    <a:pt x="9421" y="15426"/>
                  </a:lnTo>
                  <a:lnTo>
                    <a:pt x="11291" y="15857"/>
                  </a:lnTo>
                  <a:lnTo>
                    <a:pt x="13341" y="16289"/>
                  </a:lnTo>
                  <a:lnTo>
                    <a:pt x="15498" y="16684"/>
                  </a:lnTo>
                  <a:lnTo>
                    <a:pt x="17799" y="17080"/>
                  </a:lnTo>
                  <a:lnTo>
                    <a:pt x="20244" y="17475"/>
                  </a:lnTo>
                  <a:lnTo>
                    <a:pt x="22833" y="17835"/>
                  </a:lnTo>
                  <a:lnTo>
                    <a:pt x="25530" y="18158"/>
                  </a:lnTo>
                  <a:lnTo>
                    <a:pt x="28370" y="18482"/>
                  </a:lnTo>
                  <a:lnTo>
                    <a:pt x="31318" y="18806"/>
                  </a:lnTo>
                  <a:lnTo>
                    <a:pt x="34375" y="19093"/>
                  </a:lnTo>
                  <a:lnTo>
                    <a:pt x="37539" y="19381"/>
                  </a:lnTo>
                  <a:lnTo>
                    <a:pt x="40811" y="19633"/>
                  </a:lnTo>
                  <a:lnTo>
                    <a:pt x="44155" y="19848"/>
                  </a:lnTo>
                  <a:lnTo>
                    <a:pt x="47606" y="20064"/>
                  </a:lnTo>
                  <a:lnTo>
                    <a:pt x="51130" y="20244"/>
                  </a:lnTo>
                  <a:lnTo>
                    <a:pt x="54762" y="20424"/>
                  </a:lnTo>
                  <a:lnTo>
                    <a:pt x="58465" y="20531"/>
                  </a:lnTo>
                  <a:lnTo>
                    <a:pt x="62240" y="20675"/>
                  </a:lnTo>
                  <a:lnTo>
                    <a:pt x="66052" y="20747"/>
                  </a:lnTo>
                  <a:lnTo>
                    <a:pt x="69971" y="20819"/>
                  </a:lnTo>
                  <a:lnTo>
                    <a:pt x="73926" y="20855"/>
                  </a:lnTo>
                  <a:lnTo>
                    <a:pt x="77917" y="20891"/>
                  </a:lnTo>
                  <a:lnTo>
                    <a:pt x="81944" y="20855"/>
                  </a:lnTo>
                  <a:lnTo>
                    <a:pt x="85899" y="20819"/>
                  </a:lnTo>
                  <a:lnTo>
                    <a:pt x="89782" y="20747"/>
                  </a:lnTo>
                  <a:lnTo>
                    <a:pt x="93630" y="20675"/>
                  </a:lnTo>
                  <a:lnTo>
                    <a:pt x="97405" y="20531"/>
                  </a:lnTo>
                  <a:lnTo>
                    <a:pt x="101108" y="20424"/>
                  </a:lnTo>
                  <a:lnTo>
                    <a:pt x="104704" y="20244"/>
                  </a:lnTo>
                  <a:lnTo>
                    <a:pt x="108264" y="20064"/>
                  </a:lnTo>
                  <a:lnTo>
                    <a:pt x="111715" y="19848"/>
                  </a:lnTo>
                  <a:lnTo>
                    <a:pt x="115059" y="19633"/>
                  </a:lnTo>
                  <a:lnTo>
                    <a:pt x="118331" y="19381"/>
                  </a:lnTo>
                  <a:lnTo>
                    <a:pt x="121495" y="19093"/>
                  </a:lnTo>
                  <a:lnTo>
                    <a:pt x="124552" y="18806"/>
                  </a:lnTo>
                  <a:lnTo>
                    <a:pt x="127500" y="18482"/>
                  </a:lnTo>
                  <a:lnTo>
                    <a:pt x="130304" y="18158"/>
                  </a:lnTo>
                  <a:lnTo>
                    <a:pt x="133037" y="17835"/>
                  </a:lnTo>
                  <a:lnTo>
                    <a:pt x="135590" y="17475"/>
                  </a:lnTo>
                  <a:lnTo>
                    <a:pt x="138071" y="17080"/>
                  </a:lnTo>
                  <a:lnTo>
                    <a:pt x="140372" y="16684"/>
                  </a:lnTo>
                  <a:lnTo>
                    <a:pt x="142529" y="16289"/>
                  </a:lnTo>
                  <a:lnTo>
                    <a:pt x="144579" y="15857"/>
                  </a:lnTo>
                  <a:lnTo>
                    <a:pt x="146449" y="15426"/>
                  </a:lnTo>
                  <a:lnTo>
                    <a:pt x="148174" y="14958"/>
                  </a:lnTo>
                  <a:lnTo>
                    <a:pt x="149721" y="14491"/>
                  </a:lnTo>
                  <a:lnTo>
                    <a:pt x="151123" y="14023"/>
                  </a:lnTo>
                  <a:lnTo>
                    <a:pt x="152345" y="13556"/>
                  </a:lnTo>
                  <a:lnTo>
                    <a:pt x="153388" y="13053"/>
                  </a:lnTo>
                  <a:lnTo>
                    <a:pt x="153855" y="12801"/>
                  </a:lnTo>
                  <a:lnTo>
                    <a:pt x="154251" y="12549"/>
                  </a:lnTo>
                  <a:lnTo>
                    <a:pt x="154611" y="12298"/>
                  </a:lnTo>
                  <a:lnTo>
                    <a:pt x="154934" y="12046"/>
                  </a:lnTo>
                  <a:lnTo>
                    <a:pt x="155222" y="11758"/>
                  </a:lnTo>
                  <a:lnTo>
                    <a:pt x="155438" y="11507"/>
                  </a:lnTo>
                  <a:lnTo>
                    <a:pt x="155617" y="11255"/>
                  </a:lnTo>
                  <a:lnTo>
                    <a:pt x="155761" y="10967"/>
                  </a:lnTo>
                  <a:lnTo>
                    <a:pt x="155833" y="10716"/>
                  </a:lnTo>
                  <a:lnTo>
                    <a:pt x="155833" y="10428"/>
                  </a:lnTo>
                  <a:lnTo>
                    <a:pt x="155833" y="10176"/>
                  </a:lnTo>
                  <a:lnTo>
                    <a:pt x="155761" y="9925"/>
                  </a:lnTo>
                  <a:lnTo>
                    <a:pt x="155617" y="9637"/>
                  </a:lnTo>
                  <a:lnTo>
                    <a:pt x="155438" y="9385"/>
                  </a:lnTo>
                  <a:lnTo>
                    <a:pt x="155222" y="9133"/>
                  </a:lnTo>
                  <a:lnTo>
                    <a:pt x="154934" y="8846"/>
                  </a:lnTo>
                  <a:lnTo>
                    <a:pt x="154611" y="8594"/>
                  </a:lnTo>
                  <a:lnTo>
                    <a:pt x="154251" y="8342"/>
                  </a:lnTo>
                  <a:lnTo>
                    <a:pt x="153855" y="8091"/>
                  </a:lnTo>
                  <a:lnTo>
                    <a:pt x="153388" y="7839"/>
                  </a:lnTo>
                  <a:lnTo>
                    <a:pt x="152345" y="7336"/>
                  </a:lnTo>
                  <a:lnTo>
                    <a:pt x="151123" y="6868"/>
                  </a:lnTo>
                  <a:lnTo>
                    <a:pt x="149721" y="6401"/>
                  </a:lnTo>
                  <a:lnTo>
                    <a:pt x="148174" y="5933"/>
                  </a:lnTo>
                  <a:lnTo>
                    <a:pt x="146449" y="5466"/>
                  </a:lnTo>
                  <a:lnTo>
                    <a:pt x="144579" y="5035"/>
                  </a:lnTo>
                  <a:lnTo>
                    <a:pt x="142529" y="4603"/>
                  </a:lnTo>
                  <a:lnTo>
                    <a:pt x="140372" y="4208"/>
                  </a:lnTo>
                  <a:lnTo>
                    <a:pt x="138071" y="3812"/>
                  </a:lnTo>
                  <a:lnTo>
                    <a:pt x="135590" y="3417"/>
                  </a:lnTo>
                  <a:lnTo>
                    <a:pt x="133037" y="3057"/>
                  </a:lnTo>
                  <a:lnTo>
                    <a:pt x="130304" y="2733"/>
                  </a:lnTo>
                  <a:lnTo>
                    <a:pt x="127500" y="2410"/>
                  </a:lnTo>
                  <a:lnTo>
                    <a:pt x="124552" y="2086"/>
                  </a:lnTo>
                  <a:lnTo>
                    <a:pt x="121495" y="1799"/>
                  </a:lnTo>
                  <a:lnTo>
                    <a:pt x="118331" y="1511"/>
                  </a:lnTo>
                  <a:lnTo>
                    <a:pt x="115059" y="1259"/>
                  </a:lnTo>
                  <a:lnTo>
                    <a:pt x="111715" y="1043"/>
                  </a:lnTo>
                  <a:lnTo>
                    <a:pt x="108264" y="828"/>
                  </a:lnTo>
                  <a:lnTo>
                    <a:pt x="104704" y="648"/>
                  </a:lnTo>
                  <a:lnTo>
                    <a:pt x="101108" y="468"/>
                  </a:lnTo>
                  <a:lnTo>
                    <a:pt x="97405" y="324"/>
                  </a:lnTo>
                  <a:lnTo>
                    <a:pt x="93630" y="216"/>
                  </a:lnTo>
                  <a:lnTo>
                    <a:pt x="89782" y="145"/>
                  </a:lnTo>
                  <a:lnTo>
                    <a:pt x="85899" y="73"/>
                  </a:lnTo>
                  <a:lnTo>
                    <a:pt x="81944" y="37"/>
                  </a:lnTo>
                  <a:lnTo>
                    <a:pt x="7791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3;p31">
              <a:extLst>
                <a:ext uri="{FF2B5EF4-FFF2-40B4-BE49-F238E27FC236}">
                  <a16:creationId xmlns:a16="http://schemas.microsoft.com/office/drawing/2014/main" id="{C5FF8DC0-FF50-47C3-8B35-466F362D2414}"/>
                </a:ext>
              </a:extLst>
            </p:cNvPr>
            <p:cNvSpPr/>
            <p:nvPr/>
          </p:nvSpPr>
          <p:spPr>
            <a:xfrm>
              <a:off x="1313775" y="4985175"/>
              <a:ext cx="4992450" cy="12600"/>
            </a:xfrm>
            <a:custGeom>
              <a:avLst/>
              <a:gdLst/>
              <a:ahLst/>
              <a:cxnLst/>
              <a:rect l="l" t="t" r="r" b="b"/>
              <a:pathLst>
                <a:path w="199698" h="504" extrusionOk="0">
                  <a:moveTo>
                    <a:pt x="99849" y="0"/>
                  </a:moveTo>
                  <a:lnTo>
                    <a:pt x="49942" y="72"/>
                  </a:lnTo>
                  <a:lnTo>
                    <a:pt x="24989" y="144"/>
                  </a:lnTo>
                  <a:lnTo>
                    <a:pt x="0" y="252"/>
                  </a:lnTo>
                  <a:lnTo>
                    <a:pt x="24989" y="360"/>
                  </a:lnTo>
                  <a:lnTo>
                    <a:pt x="49942" y="396"/>
                  </a:lnTo>
                  <a:lnTo>
                    <a:pt x="99849" y="504"/>
                  </a:lnTo>
                  <a:lnTo>
                    <a:pt x="149791" y="396"/>
                  </a:lnTo>
                  <a:lnTo>
                    <a:pt x="174745" y="360"/>
                  </a:lnTo>
                  <a:lnTo>
                    <a:pt x="199698" y="252"/>
                  </a:lnTo>
                  <a:lnTo>
                    <a:pt x="174745" y="144"/>
                  </a:lnTo>
                  <a:lnTo>
                    <a:pt x="149791" y="72"/>
                  </a:lnTo>
                  <a:lnTo>
                    <a:pt x="9984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4;p31">
              <a:extLst>
                <a:ext uri="{FF2B5EF4-FFF2-40B4-BE49-F238E27FC236}">
                  <a16:creationId xmlns:a16="http://schemas.microsoft.com/office/drawing/2014/main" id="{CDEA290E-0D33-470F-BFB6-57516C894C0C}"/>
                </a:ext>
              </a:extLst>
            </p:cNvPr>
            <p:cNvSpPr/>
            <p:nvPr/>
          </p:nvSpPr>
          <p:spPr>
            <a:xfrm>
              <a:off x="2561425" y="426875"/>
              <a:ext cx="2498950" cy="4707525"/>
            </a:xfrm>
            <a:custGeom>
              <a:avLst/>
              <a:gdLst/>
              <a:ahLst/>
              <a:cxnLst/>
              <a:rect l="l" t="t" r="r" b="b"/>
              <a:pathLst>
                <a:path w="99958" h="188301" extrusionOk="0">
                  <a:moveTo>
                    <a:pt x="87912" y="5430"/>
                  </a:moveTo>
                  <a:lnTo>
                    <a:pt x="88631" y="5502"/>
                  </a:lnTo>
                  <a:lnTo>
                    <a:pt x="89350" y="5610"/>
                  </a:lnTo>
                  <a:lnTo>
                    <a:pt x="90070" y="5754"/>
                  </a:lnTo>
                  <a:lnTo>
                    <a:pt x="90717" y="5969"/>
                  </a:lnTo>
                  <a:lnTo>
                    <a:pt x="91040" y="6113"/>
                  </a:lnTo>
                  <a:lnTo>
                    <a:pt x="91328" y="6257"/>
                  </a:lnTo>
                  <a:lnTo>
                    <a:pt x="91616" y="6437"/>
                  </a:lnTo>
                  <a:lnTo>
                    <a:pt x="91903" y="6617"/>
                  </a:lnTo>
                  <a:lnTo>
                    <a:pt x="92191" y="6832"/>
                  </a:lnTo>
                  <a:lnTo>
                    <a:pt x="92443" y="7084"/>
                  </a:lnTo>
                  <a:lnTo>
                    <a:pt x="92694" y="7372"/>
                  </a:lnTo>
                  <a:lnTo>
                    <a:pt x="92946" y="7659"/>
                  </a:lnTo>
                  <a:lnTo>
                    <a:pt x="93162" y="7983"/>
                  </a:lnTo>
                  <a:lnTo>
                    <a:pt x="93378" y="8306"/>
                  </a:lnTo>
                  <a:lnTo>
                    <a:pt x="93557" y="8702"/>
                  </a:lnTo>
                  <a:lnTo>
                    <a:pt x="93737" y="9098"/>
                  </a:lnTo>
                  <a:lnTo>
                    <a:pt x="93917" y="9529"/>
                  </a:lnTo>
                  <a:lnTo>
                    <a:pt x="94061" y="9996"/>
                  </a:lnTo>
                  <a:lnTo>
                    <a:pt x="94204" y="10500"/>
                  </a:lnTo>
                  <a:lnTo>
                    <a:pt x="94312" y="11039"/>
                  </a:lnTo>
                  <a:lnTo>
                    <a:pt x="94420" y="11614"/>
                  </a:lnTo>
                  <a:lnTo>
                    <a:pt x="94492" y="12226"/>
                  </a:lnTo>
                  <a:lnTo>
                    <a:pt x="94564" y="12873"/>
                  </a:lnTo>
                  <a:lnTo>
                    <a:pt x="94636" y="13556"/>
                  </a:lnTo>
                  <a:lnTo>
                    <a:pt x="94672" y="15066"/>
                  </a:lnTo>
                  <a:lnTo>
                    <a:pt x="94672" y="174422"/>
                  </a:lnTo>
                  <a:lnTo>
                    <a:pt x="94636" y="175249"/>
                  </a:lnTo>
                  <a:lnTo>
                    <a:pt x="94528" y="176076"/>
                  </a:lnTo>
                  <a:lnTo>
                    <a:pt x="94348" y="176867"/>
                  </a:lnTo>
                  <a:lnTo>
                    <a:pt x="94097" y="177586"/>
                  </a:lnTo>
                  <a:lnTo>
                    <a:pt x="93773" y="178305"/>
                  </a:lnTo>
                  <a:lnTo>
                    <a:pt x="93413" y="178988"/>
                  </a:lnTo>
                  <a:lnTo>
                    <a:pt x="92946" y="179600"/>
                  </a:lnTo>
                  <a:lnTo>
                    <a:pt x="92479" y="180175"/>
                  </a:lnTo>
                  <a:lnTo>
                    <a:pt x="91939" y="180714"/>
                  </a:lnTo>
                  <a:lnTo>
                    <a:pt x="91364" y="181182"/>
                  </a:lnTo>
                  <a:lnTo>
                    <a:pt x="90753" y="181613"/>
                  </a:lnTo>
                  <a:lnTo>
                    <a:pt x="90070" y="181937"/>
                  </a:lnTo>
                  <a:lnTo>
                    <a:pt x="89386" y="182224"/>
                  </a:lnTo>
                  <a:lnTo>
                    <a:pt x="88667" y="182404"/>
                  </a:lnTo>
                  <a:lnTo>
                    <a:pt x="87912" y="182548"/>
                  </a:lnTo>
                  <a:lnTo>
                    <a:pt x="87157" y="182584"/>
                  </a:lnTo>
                  <a:lnTo>
                    <a:pt x="12765" y="182584"/>
                  </a:lnTo>
                  <a:lnTo>
                    <a:pt x="12010" y="182548"/>
                  </a:lnTo>
                  <a:lnTo>
                    <a:pt x="11255" y="182404"/>
                  </a:lnTo>
                  <a:lnTo>
                    <a:pt x="10536" y="182224"/>
                  </a:lnTo>
                  <a:lnTo>
                    <a:pt x="9816" y="181937"/>
                  </a:lnTo>
                  <a:lnTo>
                    <a:pt x="9169" y="181613"/>
                  </a:lnTo>
                  <a:lnTo>
                    <a:pt x="8558" y="181182"/>
                  </a:lnTo>
                  <a:lnTo>
                    <a:pt x="7983" y="180714"/>
                  </a:lnTo>
                  <a:lnTo>
                    <a:pt x="7443" y="180175"/>
                  </a:lnTo>
                  <a:lnTo>
                    <a:pt x="6940" y="179600"/>
                  </a:lnTo>
                  <a:lnTo>
                    <a:pt x="6509" y="178988"/>
                  </a:lnTo>
                  <a:lnTo>
                    <a:pt x="6149" y="178305"/>
                  </a:lnTo>
                  <a:lnTo>
                    <a:pt x="5825" y="177586"/>
                  </a:lnTo>
                  <a:lnTo>
                    <a:pt x="5574" y="176867"/>
                  </a:lnTo>
                  <a:lnTo>
                    <a:pt x="5394" y="176076"/>
                  </a:lnTo>
                  <a:lnTo>
                    <a:pt x="5250" y="175249"/>
                  </a:lnTo>
                  <a:lnTo>
                    <a:pt x="5214" y="174422"/>
                  </a:lnTo>
                  <a:lnTo>
                    <a:pt x="5214" y="15066"/>
                  </a:lnTo>
                  <a:lnTo>
                    <a:pt x="5250" y="13448"/>
                  </a:lnTo>
                  <a:lnTo>
                    <a:pt x="5322" y="12693"/>
                  </a:lnTo>
                  <a:lnTo>
                    <a:pt x="5394" y="12010"/>
                  </a:lnTo>
                  <a:lnTo>
                    <a:pt x="5466" y="11363"/>
                  </a:lnTo>
                  <a:lnTo>
                    <a:pt x="5574" y="10751"/>
                  </a:lnTo>
                  <a:lnTo>
                    <a:pt x="5682" y="10212"/>
                  </a:lnTo>
                  <a:lnTo>
                    <a:pt x="5825" y="9673"/>
                  </a:lnTo>
                  <a:lnTo>
                    <a:pt x="5969" y="9205"/>
                  </a:lnTo>
                  <a:lnTo>
                    <a:pt x="6149" y="8738"/>
                  </a:lnTo>
                  <a:lnTo>
                    <a:pt x="6329" y="8342"/>
                  </a:lnTo>
                  <a:lnTo>
                    <a:pt x="6509" y="7983"/>
                  </a:lnTo>
                  <a:lnTo>
                    <a:pt x="6724" y="7623"/>
                  </a:lnTo>
                  <a:lnTo>
                    <a:pt x="6940" y="7336"/>
                  </a:lnTo>
                  <a:lnTo>
                    <a:pt x="7192" y="7048"/>
                  </a:lnTo>
                  <a:lnTo>
                    <a:pt x="7443" y="6796"/>
                  </a:lnTo>
                  <a:lnTo>
                    <a:pt x="7695" y="6581"/>
                  </a:lnTo>
                  <a:lnTo>
                    <a:pt x="7983" y="6365"/>
                  </a:lnTo>
                  <a:lnTo>
                    <a:pt x="8270" y="6221"/>
                  </a:lnTo>
                  <a:lnTo>
                    <a:pt x="8558" y="6041"/>
                  </a:lnTo>
                  <a:lnTo>
                    <a:pt x="8846" y="5933"/>
                  </a:lnTo>
                  <a:lnTo>
                    <a:pt x="9169" y="5826"/>
                  </a:lnTo>
                  <a:lnTo>
                    <a:pt x="9816" y="5646"/>
                  </a:lnTo>
                  <a:lnTo>
                    <a:pt x="10536" y="5538"/>
                  </a:lnTo>
                  <a:lnTo>
                    <a:pt x="11255" y="5466"/>
                  </a:lnTo>
                  <a:lnTo>
                    <a:pt x="12010" y="5430"/>
                  </a:lnTo>
                  <a:lnTo>
                    <a:pt x="27830" y="5430"/>
                  </a:lnTo>
                  <a:lnTo>
                    <a:pt x="27974" y="5466"/>
                  </a:lnTo>
                  <a:lnTo>
                    <a:pt x="28298" y="5610"/>
                  </a:lnTo>
                  <a:lnTo>
                    <a:pt x="28549" y="5790"/>
                  </a:lnTo>
                  <a:lnTo>
                    <a:pt x="28765" y="6077"/>
                  </a:lnTo>
                  <a:lnTo>
                    <a:pt x="28981" y="6401"/>
                  </a:lnTo>
                  <a:lnTo>
                    <a:pt x="29125" y="6760"/>
                  </a:lnTo>
                  <a:lnTo>
                    <a:pt x="29197" y="7192"/>
                  </a:lnTo>
                  <a:lnTo>
                    <a:pt x="29233" y="7623"/>
                  </a:lnTo>
                  <a:lnTo>
                    <a:pt x="29233" y="8163"/>
                  </a:lnTo>
                  <a:lnTo>
                    <a:pt x="29268" y="8666"/>
                  </a:lnTo>
                  <a:lnTo>
                    <a:pt x="29304" y="9098"/>
                  </a:lnTo>
                  <a:lnTo>
                    <a:pt x="29412" y="9493"/>
                  </a:lnTo>
                  <a:lnTo>
                    <a:pt x="29520" y="9817"/>
                  </a:lnTo>
                  <a:lnTo>
                    <a:pt x="29664" y="10104"/>
                  </a:lnTo>
                  <a:lnTo>
                    <a:pt x="29844" y="10320"/>
                  </a:lnTo>
                  <a:lnTo>
                    <a:pt x="30024" y="10500"/>
                  </a:lnTo>
                  <a:lnTo>
                    <a:pt x="30275" y="10680"/>
                  </a:lnTo>
                  <a:lnTo>
                    <a:pt x="30527" y="10787"/>
                  </a:lnTo>
                  <a:lnTo>
                    <a:pt x="30779" y="10859"/>
                  </a:lnTo>
                  <a:lnTo>
                    <a:pt x="31066" y="10931"/>
                  </a:lnTo>
                  <a:lnTo>
                    <a:pt x="31390" y="10967"/>
                  </a:lnTo>
                  <a:lnTo>
                    <a:pt x="32037" y="11003"/>
                  </a:lnTo>
                  <a:lnTo>
                    <a:pt x="32720" y="11039"/>
                  </a:lnTo>
                  <a:lnTo>
                    <a:pt x="67166" y="11039"/>
                  </a:lnTo>
                  <a:lnTo>
                    <a:pt x="67885" y="11003"/>
                  </a:lnTo>
                  <a:lnTo>
                    <a:pt x="68532" y="10967"/>
                  </a:lnTo>
                  <a:lnTo>
                    <a:pt x="68820" y="10931"/>
                  </a:lnTo>
                  <a:lnTo>
                    <a:pt x="69107" y="10859"/>
                  </a:lnTo>
                  <a:lnTo>
                    <a:pt x="69395" y="10787"/>
                  </a:lnTo>
                  <a:lnTo>
                    <a:pt x="69647" y="10680"/>
                  </a:lnTo>
                  <a:lnTo>
                    <a:pt x="69862" y="10500"/>
                  </a:lnTo>
                  <a:lnTo>
                    <a:pt x="70042" y="10320"/>
                  </a:lnTo>
                  <a:lnTo>
                    <a:pt x="70222" y="10104"/>
                  </a:lnTo>
                  <a:lnTo>
                    <a:pt x="70366" y="9817"/>
                  </a:lnTo>
                  <a:lnTo>
                    <a:pt x="70474" y="9493"/>
                  </a:lnTo>
                  <a:lnTo>
                    <a:pt x="70582" y="9098"/>
                  </a:lnTo>
                  <a:lnTo>
                    <a:pt x="70618" y="8666"/>
                  </a:lnTo>
                  <a:lnTo>
                    <a:pt x="70653" y="8163"/>
                  </a:lnTo>
                  <a:lnTo>
                    <a:pt x="70653" y="7623"/>
                  </a:lnTo>
                  <a:lnTo>
                    <a:pt x="70689" y="7192"/>
                  </a:lnTo>
                  <a:lnTo>
                    <a:pt x="70761" y="6760"/>
                  </a:lnTo>
                  <a:lnTo>
                    <a:pt x="70905" y="6401"/>
                  </a:lnTo>
                  <a:lnTo>
                    <a:pt x="71121" y="6077"/>
                  </a:lnTo>
                  <a:lnTo>
                    <a:pt x="71337" y="5790"/>
                  </a:lnTo>
                  <a:lnTo>
                    <a:pt x="71588" y="5610"/>
                  </a:lnTo>
                  <a:lnTo>
                    <a:pt x="71912" y="5466"/>
                  </a:lnTo>
                  <a:lnTo>
                    <a:pt x="72056" y="5430"/>
                  </a:lnTo>
                  <a:close/>
                  <a:moveTo>
                    <a:pt x="7983" y="1"/>
                  </a:moveTo>
                  <a:lnTo>
                    <a:pt x="7551" y="37"/>
                  </a:lnTo>
                  <a:lnTo>
                    <a:pt x="7120" y="109"/>
                  </a:lnTo>
                  <a:lnTo>
                    <a:pt x="6688" y="180"/>
                  </a:lnTo>
                  <a:lnTo>
                    <a:pt x="5897" y="396"/>
                  </a:lnTo>
                  <a:lnTo>
                    <a:pt x="5106" y="684"/>
                  </a:lnTo>
                  <a:lnTo>
                    <a:pt x="4351" y="1043"/>
                  </a:lnTo>
                  <a:lnTo>
                    <a:pt x="3668" y="1475"/>
                  </a:lnTo>
                  <a:lnTo>
                    <a:pt x="3021" y="1978"/>
                  </a:lnTo>
                  <a:lnTo>
                    <a:pt x="2410" y="2518"/>
                  </a:lnTo>
                  <a:lnTo>
                    <a:pt x="1870" y="3129"/>
                  </a:lnTo>
                  <a:lnTo>
                    <a:pt x="1403" y="3812"/>
                  </a:lnTo>
                  <a:lnTo>
                    <a:pt x="971" y="4495"/>
                  </a:lnTo>
                  <a:lnTo>
                    <a:pt x="612" y="5250"/>
                  </a:lnTo>
                  <a:lnTo>
                    <a:pt x="360" y="6041"/>
                  </a:lnTo>
                  <a:lnTo>
                    <a:pt x="144" y="6832"/>
                  </a:lnTo>
                  <a:lnTo>
                    <a:pt x="72" y="7264"/>
                  </a:lnTo>
                  <a:lnTo>
                    <a:pt x="36" y="7695"/>
                  </a:lnTo>
                  <a:lnTo>
                    <a:pt x="1" y="8127"/>
                  </a:lnTo>
                  <a:lnTo>
                    <a:pt x="1" y="8558"/>
                  </a:lnTo>
                  <a:lnTo>
                    <a:pt x="1" y="179707"/>
                  </a:lnTo>
                  <a:lnTo>
                    <a:pt x="1" y="180139"/>
                  </a:lnTo>
                  <a:lnTo>
                    <a:pt x="36" y="180570"/>
                  </a:lnTo>
                  <a:lnTo>
                    <a:pt x="72" y="181002"/>
                  </a:lnTo>
                  <a:lnTo>
                    <a:pt x="144" y="181433"/>
                  </a:lnTo>
                  <a:lnTo>
                    <a:pt x="360" y="182260"/>
                  </a:lnTo>
                  <a:lnTo>
                    <a:pt x="612" y="183015"/>
                  </a:lnTo>
                  <a:lnTo>
                    <a:pt x="971" y="183770"/>
                  </a:lnTo>
                  <a:lnTo>
                    <a:pt x="1403" y="184490"/>
                  </a:lnTo>
                  <a:lnTo>
                    <a:pt x="1870" y="185137"/>
                  </a:lnTo>
                  <a:lnTo>
                    <a:pt x="2410" y="185748"/>
                  </a:lnTo>
                  <a:lnTo>
                    <a:pt x="3021" y="186287"/>
                  </a:lnTo>
                  <a:lnTo>
                    <a:pt x="3668" y="186791"/>
                  </a:lnTo>
                  <a:lnTo>
                    <a:pt x="4351" y="187222"/>
                  </a:lnTo>
                  <a:lnTo>
                    <a:pt x="5106" y="187582"/>
                  </a:lnTo>
                  <a:lnTo>
                    <a:pt x="5897" y="187869"/>
                  </a:lnTo>
                  <a:lnTo>
                    <a:pt x="6688" y="188085"/>
                  </a:lnTo>
                  <a:lnTo>
                    <a:pt x="7120" y="188157"/>
                  </a:lnTo>
                  <a:lnTo>
                    <a:pt x="7551" y="188229"/>
                  </a:lnTo>
                  <a:lnTo>
                    <a:pt x="7983" y="188265"/>
                  </a:lnTo>
                  <a:lnTo>
                    <a:pt x="8414" y="188301"/>
                  </a:lnTo>
                  <a:lnTo>
                    <a:pt x="91508" y="188301"/>
                  </a:lnTo>
                  <a:lnTo>
                    <a:pt x="91975" y="188265"/>
                  </a:lnTo>
                  <a:lnTo>
                    <a:pt x="92407" y="188229"/>
                  </a:lnTo>
                  <a:lnTo>
                    <a:pt x="92802" y="188157"/>
                  </a:lnTo>
                  <a:lnTo>
                    <a:pt x="93234" y="188085"/>
                  </a:lnTo>
                  <a:lnTo>
                    <a:pt x="94061" y="187869"/>
                  </a:lnTo>
                  <a:lnTo>
                    <a:pt x="94816" y="187582"/>
                  </a:lnTo>
                  <a:lnTo>
                    <a:pt x="95571" y="187222"/>
                  </a:lnTo>
                  <a:lnTo>
                    <a:pt x="96254" y="186791"/>
                  </a:lnTo>
                  <a:lnTo>
                    <a:pt x="96901" y="186287"/>
                  </a:lnTo>
                  <a:lnTo>
                    <a:pt x="97512" y="185748"/>
                  </a:lnTo>
                  <a:lnTo>
                    <a:pt x="98052" y="185137"/>
                  </a:lnTo>
                  <a:lnTo>
                    <a:pt x="98519" y="184490"/>
                  </a:lnTo>
                  <a:lnTo>
                    <a:pt x="98951" y="183770"/>
                  </a:lnTo>
                  <a:lnTo>
                    <a:pt x="99310" y="183015"/>
                  </a:lnTo>
                  <a:lnTo>
                    <a:pt x="99598" y="182260"/>
                  </a:lnTo>
                  <a:lnTo>
                    <a:pt x="99778" y="181433"/>
                  </a:lnTo>
                  <a:lnTo>
                    <a:pt x="99850" y="181002"/>
                  </a:lnTo>
                  <a:lnTo>
                    <a:pt x="99921" y="180570"/>
                  </a:lnTo>
                  <a:lnTo>
                    <a:pt x="99921" y="180139"/>
                  </a:lnTo>
                  <a:lnTo>
                    <a:pt x="99957" y="179707"/>
                  </a:lnTo>
                  <a:lnTo>
                    <a:pt x="99957" y="8558"/>
                  </a:lnTo>
                  <a:lnTo>
                    <a:pt x="99921" y="8127"/>
                  </a:lnTo>
                  <a:lnTo>
                    <a:pt x="99921" y="7695"/>
                  </a:lnTo>
                  <a:lnTo>
                    <a:pt x="99850" y="7264"/>
                  </a:lnTo>
                  <a:lnTo>
                    <a:pt x="99778" y="6868"/>
                  </a:lnTo>
                  <a:lnTo>
                    <a:pt x="99598" y="6041"/>
                  </a:lnTo>
                  <a:lnTo>
                    <a:pt x="99310" y="5250"/>
                  </a:lnTo>
                  <a:lnTo>
                    <a:pt x="98951" y="4495"/>
                  </a:lnTo>
                  <a:lnTo>
                    <a:pt x="98519" y="3812"/>
                  </a:lnTo>
                  <a:lnTo>
                    <a:pt x="98052" y="3129"/>
                  </a:lnTo>
                  <a:lnTo>
                    <a:pt x="97512" y="2554"/>
                  </a:lnTo>
                  <a:lnTo>
                    <a:pt x="96901" y="1978"/>
                  </a:lnTo>
                  <a:lnTo>
                    <a:pt x="96254" y="1475"/>
                  </a:lnTo>
                  <a:lnTo>
                    <a:pt x="95571" y="1043"/>
                  </a:lnTo>
                  <a:lnTo>
                    <a:pt x="94816" y="684"/>
                  </a:lnTo>
                  <a:lnTo>
                    <a:pt x="94061" y="396"/>
                  </a:lnTo>
                  <a:lnTo>
                    <a:pt x="93234" y="180"/>
                  </a:lnTo>
                  <a:lnTo>
                    <a:pt x="92802" y="109"/>
                  </a:lnTo>
                  <a:lnTo>
                    <a:pt x="92407" y="37"/>
                  </a:lnTo>
                  <a:lnTo>
                    <a:pt x="919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5;p31">
              <a:extLst>
                <a:ext uri="{FF2B5EF4-FFF2-40B4-BE49-F238E27FC236}">
                  <a16:creationId xmlns:a16="http://schemas.microsoft.com/office/drawing/2014/main" id="{E2FBFF58-82CC-4A5C-8BEC-FF79CB8F9E77}"/>
                </a:ext>
              </a:extLst>
            </p:cNvPr>
            <p:cNvSpPr/>
            <p:nvPr/>
          </p:nvSpPr>
          <p:spPr>
            <a:xfrm>
              <a:off x="3678750" y="584175"/>
              <a:ext cx="263400" cy="28800"/>
            </a:xfrm>
            <a:custGeom>
              <a:avLst/>
              <a:gdLst/>
              <a:ahLst/>
              <a:cxnLst/>
              <a:rect l="l" t="t" r="r" b="b"/>
              <a:pathLst>
                <a:path w="10536" h="1152" extrusionOk="0">
                  <a:moveTo>
                    <a:pt x="432" y="1"/>
                  </a:moveTo>
                  <a:lnTo>
                    <a:pt x="324" y="37"/>
                  </a:lnTo>
                  <a:lnTo>
                    <a:pt x="252" y="109"/>
                  </a:lnTo>
                  <a:lnTo>
                    <a:pt x="144" y="181"/>
                  </a:lnTo>
                  <a:lnTo>
                    <a:pt x="72" y="253"/>
                  </a:lnTo>
                  <a:lnTo>
                    <a:pt x="36" y="361"/>
                  </a:lnTo>
                  <a:lnTo>
                    <a:pt x="0" y="468"/>
                  </a:lnTo>
                  <a:lnTo>
                    <a:pt x="0" y="576"/>
                  </a:lnTo>
                  <a:lnTo>
                    <a:pt x="0" y="684"/>
                  </a:lnTo>
                  <a:lnTo>
                    <a:pt x="36" y="792"/>
                  </a:lnTo>
                  <a:lnTo>
                    <a:pt x="72" y="900"/>
                  </a:lnTo>
                  <a:lnTo>
                    <a:pt x="144" y="1008"/>
                  </a:lnTo>
                  <a:lnTo>
                    <a:pt x="252" y="1080"/>
                  </a:lnTo>
                  <a:lnTo>
                    <a:pt x="324" y="1116"/>
                  </a:lnTo>
                  <a:lnTo>
                    <a:pt x="432" y="1152"/>
                  </a:lnTo>
                  <a:lnTo>
                    <a:pt x="10068" y="1152"/>
                  </a:lnTo>
                  <a:lnTo>
                    <a:pt x="10176" y="1116"/>
                  </a:lnTo>
                  <a:lnTo>
                    <a:pt x="10284" y="1080"/>
                  </a:lnTo>
                  <a:lnTo>
                    <a:pt x="10356" y="1008"/>
                  </a:lnTo>
                  <a:lnTo>
                    <a:pt x="10428" y="900"/>
                  </a:lnTo>
                  <a:lnTo>
                    <a:pt x="10500" y="792"/>
                  </a:lnTo>
                  <a:lnTo>
                    <a:pt x="10535" y="684"/>
                  </a:lnTo>
                  <a:lnTo>
                    <a:pt x="10535" y="576"/>
                  </a:lnTo>
                  <a:lnTo>
                    <a:pt x="10535" y="468"/>
                  </a:lnTo>
                  <a:lnTo>
                    <a:pt x="10500" y="361"/>
                  </a:lnTo>
                  <a:lnTo>
                    <a:pt x="10428" y="253"/>
                  </a:lnTo>
                  <a:lnTo>
                    <a:pt x="10356" y="181"/>
                  </a:lnTo>
                  <a:lnTo>
                    <a:pt x="10284" y="109"/>
                  </a:lnTo>
                  <a:lnTo>
                    <a:pt x="10176" y="37"/>
                  </a:lnTo>
                  <a:lnTo>
                    <a:pt x="100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6;p31">
              <a:extLst>
                <a:ext uri="{FF2B5EF4-FFF2-40B4-BE49-F238E27FC236}">
                  <a16:creationId xmlns:a16="http://schemas.microsoft.com/office/drawing/2014/main" id="{9E81E1FE-F9FD-48BB-AD79-81E49CB41087}"/>
                </a:ext>
              </a:extLst>
            </p:cNvPr>
            <p:cNvSpPr/>
            <p:nvPr/>
          </p:nvSpPr>
          <p:spPr>
            <a:xfrm>
              <a:off x="2691775" y="562625"/>
              <a:ext cx="2236450" cy="4428850"/>
            </a:xfrm>
            <a:custGeom>
              <a:avLst/>
              <a:gdLst/>
              <a:ahLst/>
              <a:cxnLst/>
              <a:rect l="l" t="t" r="r" b="b"/>
              <a:pathLst>
                <a:path w="89458" h="177154" extrusionOk="0">
                  <a:moveTo>
                    <a:pt x="6796" y="0"/>
                  </a:moveTo>
                  <a:lnTo>
                    <a:pt x="6041" y="36"/>
                  </a:lnTo>
                  <a:lnTo>
                    <a:pt x="5322" y="108"/>
                  </a:lnTo>
                  <a:lnTo>
                    <a:pt x="4602" y="216"/>
                  </a:lnTo>
                  <a:lnTo>
                    <a:pt x="3955" y="396"/>
                  </a:lnTo>
                  <a:lnTo>
                    <a:pt x="3632" y="503"/>
                  </a:lnTo>
                  <a:lnTo>
                    <a:pt x="3344" y="611"/>
                  </a:lnTo>
                  <a:lnTo>
                    <a:pt x="3056" y="791"/>
                  </a:lnTo>
                  <a:lnTo>
                    <a:pt x="2769" y="935"/>
                  </a:lnTo>
                  <a:lnTo>
                    <a:pt x="2481" y="1151"/>
                  </a:lnTo>
                  <a:lnTo>
                    <a:pt x="2229" y="1366"/>
                  </a:lnTo>
                  <a:lnTo>
                    <a:pt x="1978" y="1618"/>
                  </a:lnTo>
                  <a:lnTo>
                    <a:pt x="1726" y="1906"/>
                  </a:lnTo>
                  <a:lnTo>
                    <a:pt x="1510" y="2193"/>
                  </a:lnTo>
                  <a:lnTo>
                    <a:pt x="1295" y="2553"/>
                  </a:lnTo>
                  <a:lnTo>
                    <a:pt x="1115" y="2912"/>
                  </a:lnTo>
                  <a:lnTo>
                    <a:pt x="935" y="3308"/>
                  </a:lnTo>
                  <a:lnTo>
                    <a:pt x="755" y="3775"/>
                  </a:lnTo>
                  <a:lnTo>
                    <a:pt x="611" y="4243"/>
                  </a:lnTo>
                  <a:lnTo>
                    <a:pt x="468" y="4782"/>
                  </a:lnTo>
                  <a:lnTo>
                    <a:pt x="360" y="5321"/>
                  </a:lnTo>
                  <a:lnTo>
                    <a:pt x="252" y="5933"/>
                  </a:lnTo>
                  <a:lnTo>
                    <a:pt x="180" y="6580"/>
                  </a:lnTo>
                  <a:lnTo>
                    <a:pt x="108" y="7263"/>
                  </a:lnTo>
                  <a:lnTo>
                    <a:pt x="36" y="8018"/>
                  </a:lnTo>
                  <a:lnTo>
                    <a:pt x="0" y="9636"/>
                  </a:lnTo>
                  <a:lnTo>
                    <a:pt x="0" y="168992"/>
                  </a:lnTo>
                  <a:lnTo>
                    <a:pt x="36" y="169819"/>
                  </a:lnTo>
                  <a:lnTo>
                    <a:pt x="180" y="170646"/>
                  </a:lnTo>
                  <a:lnTo>
                    <a:pt x="360" y="171437"/>
                  </a:lnTo>
                  <a:lnTo>
                    <a:pt x="611" y="172156"/>
                  </a:lnTo>
                  <a:lnTo>
                    <a:pt x="935" y="172875"/>
                  </a:lnTo>
                  <a:lnTo>
                    <a:pt x="1295" y="173558"/>
                  </a:lnTo>
                  <a:lnTo>
                    <a:pt x="1726" y="174170"/>
                  </a:lnTo>
                  <a:lnTo>
                    <a:pt x="2229" y="174745"/>
                  </a:lnTo>
                  <a:lnTo>
                    <a:pt x="2769" y="175284"/>
                  </a:lnTo>
                  <a:lnTo>
                    <a:pt x="3344" y="175752"/>
                  </a:lnTo>
                  <a:lnTo>
                    <a:pt x="3955" y="176183"/>
                  </a:lnTo>
                  <a:lnTo>
                    <a:pt x="4602" y="176507"/>
                  </a:lnTo>
                  <a:lnTo>
                    <a:pt x="5322" y="176794"/>
                  </a:lnTo>
                  <a:lnTo>
                    <a:pt x="6041" y="176974"/>
                  </a:lnTo>
                  <a:lnTo>
                    <a:pt x="6796" y="177118"/>
                  </a:lnTo>
                  <a:lnTo>
                    <a:pt x="7551" y="177154"/>
                  </a:lnTo>
                  <a:lnTo>
                    <a:pt x="81943" y="177154"/>
                  </a:lnTo>
                  <a:lnTo>
                    <a:pt x="82698" y="177118"/>
                  </a:lnTo>
                  <a:lnTo>
                    <a:pt x="83453" y="176974"/>
                  </a:lnTo>
                  <a:lnTo>
                    <a:pt x="84172" y="176794"/>
                  </a:lnTo>
                  <a:lnTo>
                    <a:pt x="84856" y="176507"/>
                  </a:lnTo>
                  <a:lnTo>
                    <a:pt x="85539" y="176183"/>
                  </a:lnTo>
                  <a:lnTo>
                    <a:pt x="86150" y="175752"/>
                  </a:lnTo>
                  <a:lnTo>
                    <a:pt x="86725" y="175284"/>
                  </a:lnTo>
                  <a:lnTo>
                    <a:pt x="87265" y="174745"/>
                  </a:lnTo>
                  <a:lnTo>
                    <a:pt x="87732" y="174170"/>
                  </a:lnTo>
                  <a:lnTo>
                    <a:pt x="88199" y="173558"/>
                  </a:lnTo>
                  <a:lnTo>
                    <a:pt x="88559" y="172875"/>
                  </a:lnTo>
                  <a:lnTo>
                    <a:pt x="88883" y="172156"/>
                  </a:lnTo>
                  <a:lnTo>
                    <a:pt x="89134" y="171437"/>
                  </a:lnTo>
                  <a:lnTo>
                    <a:pt x="89314" y="170646"/>
                  </a:lnTo>
                  <a:lnTo>
                    <a:pt x="89422" y="169819"/>
                  </a:lnTo>
                  <a:lnTo>
                    <a:pt x="89458" y="168992"/>
                  </a:lnTo>
                  <a:lnTo>
                    <a:pt x="89458" y="9636"/>
                  </a:lnTo>
                  <a:lnTo>
                    <a:pt x="89422" y="8126"/>
                  </a:lnTo>
                  <a:lnTo>
                    <a:pt x="89386" y="7443"/>
                  </a:lnTo>
                  <a:lnTo>
                    <a:pt x="89314" y="6796"/>
                  </a:lnTo>
                  <a:lnTo>
                    <a:pt x="89242" y="6184"/>
                  </a:lnTo>
                  <a:lnTo>
                    <a:pt x="89134" y="5609"/>
                  </a:lnTo>
                  <a:lnTo>
                    <a:pt x="89026" y="5070"/>
                  </a:lnTo>
                  <a:lnTo>
                    <a:pt x="88883" y="4566"/>
                  </a:lnTo>
                  <a:lnTo>
                    <a:pt x="88739" y="4099"/>
                  </a:lnTo>
                  <a:lnTo>
                    <a:pt x="88559" y="3668"/>
                  </a:lnTo>
                  <a:lnTo>
                    <a:pt x="88379" y="3272"/>
                  </a:lnTo>
                  <a:lnTo>
                    <a:pt x="88164" y="2876"/>
                  </a:lnTo>
                  <a:lnTo>
                    <a:pt x="87984" y="2553"/>
                  </a:lnTo>
                  <a:lnTo>
                    <a:pt x="87732" y="2229"/>
                  </a:lnTo>
                  <a:lnTo>
                    <a:pt x="87516" y="1942"/>
                  </a:lnTo>
                  <a:lnTo>
                    <a:pt x="87265" y="1654"/>
                  </a:lnTo>
                  <a:lnTo>
                    <a:pt x="87013" y="1438"/>
                  </a:lnTo>
                  <a:lnTo>
                    <a:pt x="86725" y="1223"/>
                  </a:lnTo>
                  <a:lnTo>
                    <a:pt x="86438" y="1007"/>
                  </a:lnTo>
                  <a:lnTo>
                    <a:pt x="86150" y="827"/>
                  </a:lnTo>
                  <a:lnTo>
                    <a:pt x="85826" y="683"/>
                  </a:lnTo>
                  <a:lnTo>
                    <a:pt x="85503" y="539"/>
                  </a:lnTo>
                  <a:lnTo>
                    <a:pt x="84856" y="324"/>
                  </a:lnTo>
                  <a:lnTo>
                    <a:pt x="84172" y="180"/>
                  </a:lnTo>
                  <a:lnTo>
                    <a:pt x="83453" y="72"/>
                  </a:lnTo>
                  <a:lnTo>
                    <a:pt x="82698" y="0"/>
                  </a:lnTo>
                  <a:lnTo>
                    <a:pt x="66842" y="0"/>
                  </a:lnTo>
                  <a:lnTo>
                    <a:pt x="66698" y="36"/>
                  </a:lnTo>
                  <a:lnTo>
                    <a:pt x="66374" y="180"/>
                  </a:lnTo>
                  <a:lnTo>
                    <a:pt x="66123" y="360"/>
                  </a:lnTo>
                  <a:lnTo>
                    <a:pt x="65907" y="647"/>
                  </a:lnTo>
                  <a:lnTo>
                    <a:pt x="65691" y="971"/>
                  </a:lnTo>
                  <a:lnTo>
                    <a:pt x="65547" y="1330"/>
                  </a:lnTo>
                  <a:lnTo>
                    <a:pt x="65475" y="1762"/>
                  </a:lnTo>
                  <a:lnTo>
                    <a:pt x="65439" y="2193"/>
                  </a:lnTo>
                  <a:lnTo>
                    <a:pt x="65439" y="2733"/>
                  </a:lnTo>
                  <a:lnTo>
                    <a:pt x="65404" y="3236"/>
                  </a:lnTo>
                  <a:lnTo>
                    <a:pt x="65368" y="3668"/>
                  </a:lnTo>
                  <a:lnTo>
                    <a:pt x="65260" y="4063"/>
                  </a:lnTo>
                  <a:lnTo>
                    <a:pt x="65152" y="4387"/>
                  </a:lnTo>
                  <a:lnTo>
                    <a:pt x="65008" y="4674"/>
                  </a:lnTo>
                  <a:lnTo>
                    <a:pt x="64828" y="4890"/>
                  </a:lnTo>
                  <a:lnTo>
                    <a:pt x="64648" y="5070"/>
                  </a:lnTo>
                  <a:lnTo>
                    <a:pt x="64433" y="5250"/>
                  </a:lnTo>
                  <a:lnTo>
                    <a:pt x="64181" y="5357"/>
                  </a:lnTo>
                  <a:lnTo>
                    <a:pt x="63893" y="5429"/>
                  </a:lnTo>
                  <a:lnTo>
                    <a:pt x="63606" y="5501"/>
                  </a:lnTo>
                  <a:lnTo>
                    <a:pt x="63318" y="5537"/>
                  </a:lnTo>
                  <a:lnTo>
                    <a:pt x="62671" y="5573"/>
                  </a:lnTo>
                  <a:lnTo>
                    <a:pt x="61952" y="5609"/>
                  </a:lnTo>
                  <a:lnTo>
                    <a:pt x="27506" y="5609"/>
                  </a:lnTo>
                  <a:lnTo>
                    <a:pt x="26823" y="5573"/>
                  </a:lnTo>
                  <a:lnTo>
                    <a:pt x="26176" y="5537"/>
                  </a:lnTo>
                  <a:lnTo>
                    <a:pt x="25852" y="5501"/>
                  </a:lnTo>
                  <a:lnTo>
                    <a:pt x="25565" y="5429"/>
                  </a:lnTo>
                  <a:lnTo>
                    <a:pt x="25313" y="5357"/>
                  </a:lnTo>
                  <a:lnTo>
                    <a:pt x="25061" y="5250"/>
                  </a:lnTo>
                  <a:lnTo>
                    <a:pt x="24810" y="5070"/>
                  </a:lnTo>
                  <a:lnTo>
                    <a:pt x="24630" y="4890"/>
                  </a:lnTo>
                  <a:lnTo>
                    <a:pt x="24450" y="4674"/>
                  </a:lnTo>
                  <a:lnTo>
                    <a:pt x="24306" y="4387"/>
                  </a:lnTo>
                  <a:lnTo>
                    <a:pt x="24198" y="4063"/>
                  </a:lnTo>
                  <a:lnTo>
                    <a:pt x="24090" y="3668"/>
                  </a:lnTo>
                  <a:lnTo>
                    <a:pt x="24054" y="3236"/>
                  </a:lnTo>
                  <a:lnTo>
                    <a:pt x="24019" y="2733"/>
                  </a:lnTo>
                  <a:lnTo>
                    <a:pt x="24019" y="2193"/>
                  </a:lnTo>
                  <a:lnTo>
                    <a:pt x="23983" y="1762"/>
                  </a:lnTo>
                  <a:lnTo>
                    <a:pt x="23911" y="1330"/>
                  </a:lnTo>
                  <a:lnTo>
                    <a:pt x="23767" y="971"/>
                  </a:lnTo>
                  <a:lnTo>
                    <a:pt x="23551" y="647"/>
                  </a:lnTo>
                  <a:lnTo>
                    <a:pt x="23335" y="360"/>
                  </a:lnTo>
                  <a:lnTo>
                    <a:pt x="23084" y="180"/>
                  </a:lnTo>
                  <a:lnTo>
                    <a:pt x="22760" y="36"/>
                  </a:lnTo>
                  <a:lnTo>
                    <a:pt x="226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7;p31">
              <a:extLst>
                <a:ext uri="{FF2B5EF4-FFF2-40B4-BE49-F238E27FC236}">
                  <a16:creationId xmlns:a16="http://schemas.microsoft.com/office/drawing/2014/main" id="{412F798A-92F4-4D92-A92A-4D3B3B890CCE}"/>
                </a:ext>
              </a:extLst>
            </p:cNvPr>
            <p:cNvSpPr/>
            <p:nvPr/>
          </p:nvSpPr>
          <p:spPr>
            <a:xfrm>
              <a:off x="2691775" y="562625"/>
              <a:ext cx="2236450" cy="4428850"/>
            </a:xfrm>
            <a:custGeom>
              <a:avLst/>
              <a:gdLst/>
              <a:ahLst/>
              <a:cxnLst/>
              <a:rect l="l" t="t" r="r" b="b"/>
              <a:pathLst>
                <a:path w="89458" h="177154" fill="none" extrusionOk="0">
                  <a:moveTo>
                    <a:pt x="89458" y="9636"/>
                  </a:moveTo>
                  <a:lnTo>
                    <a:pt x="89458" y="168992"/>
                  </a:lnTo>
                  <a:lnTo>
                    <a:pt x="89458" y="168992"/>
                  </a:lnTo>
                  <a:lnTo>
                    <a:pt x="89422" y="169819"/>
                  </a:lnTo>
                  <a:lnTo>
                    <a:pt x="89314" y="170646"/>
                  </a:lnTo>
                  <a:lnTo>
                    <a:pt x="89134" y="171437"/>
                  </a:lnTo>
                  <a:lnTo>
                    <a:pt x="88883" y="172156"/>
                  </a:lnTo>
                  <a:lnTo>
                    <a:pt x="88559" y="172875"/>
                  </a:lnTo>
                  <a:lnTo>
                    <a:pt x="88199" y="173558"/>
                  </a:lnTo>
                  <a:lnTo>
                    <a:pt x="87732" y="174170"/>
                  </a:lnTo>
                  <a:lnTo>
                    <a:pt x="87265" y="174745"/>
                  </a:lnTo>
                  <a:lnTo>
                    <a:pt x="86725" y="175284"/>
                  </a:lnTo>
                  <a:lnTo>
                    <a:pt x="86150" y="175752"/>
                  </a:lnTo>
                  <a:lnTo>
                    <a:pt x="85539" y="176183"/>
                  </a:lnTo>
                  <a:lnTo>
                    <a:pt x="84856" y="176507"/>
                  </a:lnTo>
                  <a:lnTo>
                    <a:pt x="84172" y="176794"/>
                  </a:lnTo>
                  <a:lnTo>
                    <a:pt x="83453" y="176974"/>
                  </a:lnTo>
                  <a:lnTo>
                    <a:pt x="82698" y="177118"/>
                  </a:lnTo>
                  <a:lnTo>
                    <a:pt x="81943" y="177154"/>
                  </a:lnTo>
                  <a:lnTo>
                    <a:pt x="7551" y="177154"/>
                  </a:lnTo>
                  <a:lnTo>
                    <a:pt x="7551" y="177154"/>
                  </a:lnTo>
                  <a:lnTo>
                    <a:pt x="6796" y="177118"/>
                  </a:lnTo>
                  <a:lnTo>
                    <a:pt x="6041" y="176974"/>
                  </a:lnTo>
                  <a:lnTo>
                    <a:pt x="5322" y="176794"/>
                  </a:lnTo>
                  <a:lnTo>
                    <a:pt x="4602" y="176507"/>
                  </a:lnTo>
                  <a:lnTo>
                    <a:pt x="3955" y="176183"/>
                  </a:lnTo>
                  <a:lnTo>
                    <a:pt x="3344" y="175752"/>
                  </a:lnTo>
                  <a:lnTo>
                    <a:pt x="2769" y="175284"/>
                  </a:lnTo>
                  <a:lnTo>
                    <a:pt x="2229" y="174745"/>
                  </a:lnTo>
                  <a:lnTo>
                    <a:pt x="1726" y="174170"/>
                  </a:lnTo>
                  <a:lnTo>
                    <a:pt x="1295" y="173558"/>
                  </a:lnTo>
                  <a:lnTo>
                    <a:pt x="935" y="172875"/>
                  </a:lnTo>
                  <a:lnTo>
                    <a:pt x="611" y="172156"/>
                  </a:lnTo>
                  <a:lnTo>
                    <a:pt x="360" y="171437"/>
                  </a:lnTo>
                  <a:lnTo>
                    <a:pt x="180" y="170646"/>
                  </a:lnTo>
                  <a:lnTo>
                    <a:pt x="36" y="169819"/>
                  </a:lnTo>
                  <a:lnTo>
                    <a:pt x="0" y="168992"/>
                  </a:lnTo>
                  <a:lnTo>
                    <a:pt x="0" y="9636"/>
                  </a:lnTo>
                  <a:lnTo>
                    <a:pt x="0" y="9636"/>
                  </a:lnTo>
                  <a:lnTo>
                    <a:pt x="36" y="8018"/>
                  </a:lnTo>
                  <a:lnTo>
                    <a:pt x="108" y="7263"/>
                  </a:lnTo>
                  <a:lnTo>
                    <a:pt x="180" y="6580"/>
                  </a:lnTo>
                  <a:lnTo>
                    <a:pt x="252" y="5933"/>
                  </a:lnTo>
                  <a:lnTo>
                    <a:pt x="360" y="5321"/>
                  </a:lnTo>
                  <a:lnTo>
                    <a:pt x="468" y="4782"/>
                  </a:lnTo>
                  <a:lnTo>
                    <a:pt x="611" y="4243"/>
                  </a:lnTo>
                  <a:lnTo>
                    <a:pt x="755" y="3775"/>
                  </a:lnTo>
                  <a:lnTo>
                    <a:pt x="935" y="3308"/>
                  </a:lnTo>
                  <a:lnTo>
                    <a:pt x="1115" y="2912"/>
                  </a:lnTo>
                  <a:lnTo>
                    <a:pt x="1295" y="2553"/>
                  </a:lnTo>
                  <a:lnTo>
                    <a:pt x="1510" y="2193"/>
                  </a:lnTo>
                  <a:lnTo>
                    <a:pt x="1726" y="1906"/>
                  </a:lnTo>
                  <a:lnTo>
                    <a:pt x="1978" y="1618"/>
                  </a:lnTo>
                  <a:lnTo>
                    <a:pt x="2229" y="1366"/>
                  </a:lnTo>
                  <a:lnTo>
                    <a:pt x="2481" y="1151"/>
                  </a:lnTo>
                  <a:lnTo>
                    <a:pt x="2769" y="935"/>
                  </a:lnTo>
                  <a:lnTo>
                    <a:pt x="3056" y="791"/>
                  </a:lnTo>
                  <a:lnTo>
                    <a:pt x="3344" y="611"/>
                  </a:lnTo>
                  <a:lnTo>
                    <a:pt x="3632" y="503"/>
                  </a:lnTo>
                  <a:lnTo>
                    <a:pt x="3955" y="396"/>
                  </a:lnTo>
                  <a:lnTo>
                    <a:pt x="4602" y="216"/>
                  </a:lnTo>
                  <a:lnTo>
                    <a:pt x="5322" y="108"/>
                  </a:lnTo>
                  <a:lnTo>
                    <a:pt x="6041" y="36"/>
                  </a:lnTo>
                  <a:lnTo>
                    <a:pt x="6796" y="0"/>
                  </a:lnTo>
                  <a:lnTo>
                    <a:pt x="7551" y="0"/>
                  </a:lnTo>
                  <a:lnTo>
                    <a:pt x="22472" y="0"/>
                  </a:lnTo>
                  <a:lnTo>
                    <a:pt x="22472" y="0"/>
                  </a:lnTo>
                  <a:lnTo>
                    <a:pt x="22616" y="0"/>
                  </a:lnTo>
                  <a:lnTo>
                    <a:pt x="22760" y="36"/>
                  </a:lnTo>
                  <a:lnTo>
                    <a:pt x="23084" y="180"/>
                  </a:lnTo>
                  <a:lnTo>
                    <a:pt x="23335" y="360"/>
                  </a:lnTo>
                  <a:lnTo>
                    <a:pt x="23551" y="647"/>
                  </a:lnTo>
                  <a:lnTo>
                    <a:pt x="23767" y="971"/>
                  </a:lnTo>
                  <a:lnTo>
                    <a:pt x="23911" y="1330"/>
                  </a:lnTo>
                  <a:lnTo>
                    <a:pt x="23983" y="1762"/>
                  </a:lnTo>
                  <a:lnTo>
                    <a:pt x="24019" y="2193"/>
                  </a:lnTo>
                  <a:lnTo>
                    <a:pt x="24019" y="2733"/>
                  </a:lnTo>
                  <a:lnTo>
                    <a:pt x="24019" y="2733"/>
                  </a:lnTo>
                  <a:lnTo>
                    <a:pt x="24054" y="3236"/>
                  </a:lnTo>
                  <a:lnTo>
                    <a:pt x="24090" y="3668"/>
                  </a:lnTo>
                  <a:lnTo>
                    <a:pt x="24198" y="4063"/>
                  </a:lnTo>
                  <a:lnTo>
                    <a:pt x="24306" y="4387"/>
                  </a:lnTo>
                  <a:lnTo>
                    <a:pt x="24450" y="4674"/>
                  </a:lnTo>
                  <a:lnTo>
                    <a:pt x="24630" y="4890"/>
                  </a:lnTo>
                  <a:lnTo>
                    <a:pt x="24810" y="5070"/>
                  </a:lnTo>
                  <a:lnTo>
                    <a:pt x="25061" y="5250"/>
                  </a:lnTo>
                  <a:lnTo>
                    <a:pt x="25313" y="5357"/>
                  </a:lnTo>
                  <a:lnTo>
                    <a:pt x="25565" y="5429"/>
                  </a:lnTo>
                  <a:lnTo>
                    <a:pt x="25852" y="5501"/>
                  </a:lnTo>
                  <a:lnTo>
                    <a:pt x="26176" y="5537"/>
                  </a:lnTo>
                  <a:lnTo>
                    <a:pt x="26823" y="5573"/>
                  </a:lnTo>
                  <a:lnTo>
                    <a:pt x="27506" y="5609"/>
                  </a:lnTo>
                  <a:lnTo>
                    <a:pt x="61952" y="5609"/>
                  </a:lnTo>
                  <a:lnTo>
                    <a:pt x="61952" y="5609"/>
                  </a:lnTo>
                  <a:lnTo>
                    <a:pt x="62671" y="5573"/>
                  </a:lnTo>
                  <a:lnTo>
                    <a:pt x="63318" y="5537"/>
                  </a:lnTo>
                  <a:lnTo>
                    <a:pt x="63606" y="5501"/>
                  </a:lnTo>
                  <a:lnTo>
                    <a:pt x="63893" y="5429"/>
                  </a:lnTo>
                  <a:lnTo>
                    <a:pt x="64181" y="5357"/>
                  </a:lnTo>
                  <a:lnTo>
                    <a:pt x="64433" y="5250"/>
                  </a:lnTo>
                  <a:lnTo>
                    <a:pt x="64648" y="5070"/>
                  </a:lnTo>
                  <a:lnTo>
                    <a:pt x="64828" y="4890"/>
                  </a:lnTo>
                  <a:lnTo>
                    <a:pt x="65008" y="4674"/>
                  </a:lnTo>
                  <a:lnTo>
                    <a:pt x="65152" y="4387"/>
                  </a:lnTo>
                  <a:lnTo>
                    <a:pt x="65260" y="4063"/>
                  </a:lnTo>
                  <a:lnTo>
                    <a:pt x="65368" y="3668"/>
                  </a:lnTo>
                  <a:lnTo>
                    <a:pt x="65404" y="3236"/>
                  </a:lnTo>
                  <a:lnTo>
                    <a:pt x="65439" y="2733"/>
                  </a:lnTo>
                  <a:lnTo>
                    <a:pt x="65439" y="2193"/>
                  </a:lnTo>
                  <a:lnTo>
                    <a:pt x="65439" y="2193"/>
                  </a:lnTo>
                  <a:lnTo>
                    <a:pt x="65475" y="1762"/>
                  </a:lnTo>
                  <a:lnTo>
                    <a:pt x="65547" y="1330"/>
                  </a:lnTo>
                  <a:lnTo>
                    <a:pt x="65691" y="971"/>
                  </a:lnTo>
                  <a:lnTo>
                    <a:pt x="65907" y="647"/>
                  </a:lnTo>
                  <a:lnTo>
                    <a:pt x="66123" y="360"/>
                  </a:lnTo>
                  <a:lnTo>
                    <a:pt x="66374" y="180"/>
                  </a:lnTo>
                  <a:lnTo>
                    <a:pt x="66698" y="36"/>
                  </a:lnTo>
                  <a:lnTo>
                    <a:pt x="66842" y="0"/>
                  </a:lnTo>
                  <a:lnTo>
                    <a:pt x="67022" y="0"/>
                  </a:lnTo>
                  <a:lnTo>
                    <a:pt x="81907" y="0"/>
                  </a:lnTo>
                  <a:lnTo>
                    <a:pt x="81907" y="0"/>
                  </a:lnTo>
                  <a:lnTo>
                    <a:pt x="82698" y="0"/>
                  </a:lnTo>
                  <a:lnTo>
                    <a:pt x="83453" y="72"/>
                  </a:lnTo>
                  <a:lnTo>
                    <a:pt x="84172" y="180"/>
                  </a:lnTo>
                  <a:lnTo>
                    <a:pt x="84856" y="324"/>
                  </a:lnTo>
                  <a:lnTo>
                    <a:pt x="85503" y="539"/>
                  </a:lnTo>
                  <a:lnTo>
                    <a:pt x="85826" y="683"/>
                  </a:lnTo>
                  <a:lnTo>
                    <a:pt x="86150" y="827"/>
                  </a:lnTo>
                  <a:lnTo>
                    <a:pt x="86438" y="1007"/>
                  </a:lnTo>
                  <a:lnTo>
                    <a:pt x="86725" y="1223"/>
                  </a:lnTo>
                  <a:lnTo>
                    <a:pt x="87013" y="1438"/>
                  </a:lnTo>
                  <a:lnTo>
                    <a:pt x="87265" y="1654"/>
                  </a:lnTo>
                  <a:lnTo>
                    <a:pt x="87516" y="1942"/>
                  </a:lnTo>
                  <a:lnTo>
                    <a:pt x="87732" y="2229"/>
                  </a:lnTo>
                  <a:lnTo>
                    <a:pt x="87984" y="2553"/>
                  </a:lnTo>
                  <a:lnTo>
                    <a:pt x="88164" y="2876"/>
                  </a:lnTo>
                  <a:lnTo>
                    <a:pt x="88379" y="3272"/>
                  </a:lnTo>
                  <a:lnTo>
                    <a:pt x="88559" y="3668"/>
                  </a:lnTo>
                  <a:lnTo>
                    <a:pt x="88739" y="4099"/>
                  </a:lnTo>
                  <a:lnTo>
                    <a:pt x="88883" y="4566"/>
                  </a:lnTo>
                  <a:lnTo>
                    <a:pt x="89026" y="5070"/>
                  </a:lnTo>
                  <a:lnTo>
                    <a:pt x="89134" y="5609"/>
                  </a:lnTo>
                  <a:lnTo>
                    <a:pt x="89242" y="6184"/>
                  </a:lnTo>
                  <a:lnTo>
                    <a:pt x="89314" y="6796"/>
                  </a:lnTo>
                  <a:lnTo>
                    <a:pt x="89386" y="7443"/>
                  </a:lnTo>
                  <a:lnTo>
                    <a:pt x="89422" y="8126"/>
                  </a:lnTo>
                  <a:lnTo>
                    <a:pt x="89458" y="96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8;p31">
              <a:extLst>
                <a:ext uri="{FF2B5EF4-FFF2-40B4-BE49-F238E27FC236}">
                  <a16:creationId xmlns:a16="http://schemas.microsoft.com/office/drawing/2014/main" id="{930CF133-E0D6-4FFF-A2D7-F1BBED31CDF1}"/>
                </a:ext>
              </a:extLst>
            </p:cNvPr>
            <p:cNvSpPr/>
            <p:nvPr/>
          </p:nvSpPr>
          <p:spPr>
            <a:xfrm>
              <a:off x="2691775" y="562625"/>
              <a:ext cx="2236450" cy="537550"/>
            </a:xfrm>
            <a:custGeom>
              <a:avLst/>
              <a:gdLst/>
              <a:ahLst/>
              <a:cxnLst/>
              <a:rect l="l" t="t" r="r" b="b"/>
              <a:pathLst>
                <a:path w="89458" h="21502" extrusionOk="0">
                  <a:moveTo>
                    <a:pt x="7551" y="0"/>
                  </a:moveTo>
                  <a:lnTo>
                    <a:pt x="6796" y="36"/>
                  </a:lnTo>
                  <a:lnTo>
                    <a:pt x="6041" y="36"/>
                  </a:lnTo>
                  <a:lnTo>
                    <a:pt x="5322" y="108"/>
                  </a:lnTo>
                  <a:lnTo>
                    <a:pt x="4602" y="216"/>
                  </a:lnTo>
                  <a:lnTo>
                    <a:pt x="3955" y="396"/>
                  </a:lnTo>
                  <a:lnTo>
                    <a:pt x="3632" y="503"/>
                  </a:lnTo>
                  <a:lnTo>
                    <a:pt x="3344" y="647"/>
                  </a:lnTo>
                  <a:lnTo>
                    <a:pt x="3020" y="791"/>
                  </a:lnTo>
                  <a:lnTo>
                    <a:pt x="2733" y="971"/>
                  </a:lnTo>
                  <a:lnTo>
                    <a:pt x="2481" y="1151"/>
                  </a:lnTo>
                  <a:lnTo>
                    <a:pt x="2193" y="1366"/>
                  </a:lnTo>
                  <a:lnTo>
                    <a:pt x="1942" y="1618"/>
                  </a:lnTo>
                  <a:lnTo>
                    <a:pt x="1726" y="1906"/>
                  </a:lnTo>
                  <a:lnTo>
                    <a:pt x="1510" y="2193"/>
                  </a:lnTo>
                  <a:lnTo>
                    <a:pt x="1295" y="2553"/>
                  </a:lnTo>
                  <a:lnTo>
                    <a:pt x="1079" y="2912"/>
                  </a:lnTo>
                  <a:lnTo>
                    <a:pt x="899" y="3344"/>
                  </a:lnTo>
                  <a:lnTo>
                    <a:pt x="719" y="3775"/>
                  </a:lnTo>
                  <a:lnTo>
                    <a:pt x="575" y="4243"/>
                  </a:lnTo>
                  <a:lnTo>
                    <a:pt x="432" y="4782"/>
                  </a:lnTo>
                  <a:lnTo>
                    <a:pt x="324" y="5321"/>
                  </a:lnTo>
                  <a:lnTo>
                    <a:pt x="216" y="5933"/>
                  </a:lnTo>
                  <a:lnTo>
                    <a:pt x="144" y="6580"/>
                  </a:lnTo>
                  <a:lnTo>
                    <a:pt x="72" y="7263"/>
                  </a:lnTo>
                  <a:lnTo>
                    <a:pt x="36" y="8018"/>
                  </a:lnTo>
                  <a:lnTo>
                    <a:pt x="0" y="9636"/>
                  </a:lnTo>
                  <a:lnTo>
                    <a:pt x="0" y="21502"/>
                  </a:lnTo>
                  <a:lnTo>
                    <a:pt x="89458" y="21502"/>
                  </a:lnTo>
                  <a:lnTo>
                    <a:pt x="89458" y="9636"/>
                  </a:lnTo>
                  <a:lnTo>
                    <a:pt x="89422" y="8126"/>
                  </a:lnTo>
                  <a:lnTo>
                    <a:pt x="89386" y="7443"/>
                  </a:lnTo>
                  <a:lnTo>
                    <a:pt x="89314" y="6796"/>
                  </a:lnTo>
                  <a:lnTo>
                    <a:pt x="89242" y="6184"/>
                  </a:lnTo>
                  <a:lnTo>
                    <a:pt x="89134" y="5609"/>
                  </a:lnTo>
                  <a:lnTo>
                    <a:pt x="89026" y="5070"/>
                  </a:lnTo>
                  <a:lnTo>
                    <a:pt x="88883" y="4566"/>
                  </a:lnTo>
                  <a:lnTo>
                    <a:pt x="88739" y="4099"/>
                  </a:lnTo>
                  <a:lnTo>
                    <a:pt x="88559" y="3668"/>
                  </a:lnTo>
                  <a:lnTo>
                    <a:pt x="88379" y="3272"/>
                  </a:lnTo>
                  <a:lnTo>
                    <a:pt x="88199" y="2876"/>
                  </a:lnTo>
                  <a:lnTo>
                    <a:pt x="87984" y="2553"/>
                  </a:lnTo>
                  <a:lnTo>
                    <a:pt x="87732" y="2229"/>
                  </a:lnTo>
                  <a:lnTo>
                    <a:pt x="87516" y="1942"/>
                  </a:lnTo>
                  <a:lnTo>
                    <a:pt x="87265" y="1654"/>
                  </a:lnTo>
                  <a:lnTo>
                    <a:pt x="87013" y="1438"/>
                  </a:lnTo>
                  <a:lnTo>
                    <a:pt x="86725" y="1223"/>
                  </a:lnTo>
                  <a:lnTo>
                    <a:pt x="86438" y="1007"/>
                  </a:lnTo>
                  <a:lnTo>
                    <a:pt x="86150" y="827"/>
                  </a:lnTo>
                  <a:lnTo>
                    <a:pt x="85826" y="683"/>
                  </a:lnTo>
                  <a:lnTo>
                    <a:pt x="85539" y="539"/>
                  </a:lnTo>
                  <a:lnTo>
                    <a:pt x="84856" y="324"/>
                  </a:lnTo>
                  <a:lnTo>
                    <a:pt x="84172" y="180"/>
                  </a:lnTo>
                  <a:lnTo>
                    <a:pt x="83453" y="72"/>
                  </a:lnTo>
                  <a:lnTo>
                    <a:pt x="82698" y="0"/>
                  </a:lnTo>
                  <a:lnTo>
                    <a:pt x="66878" y="0"/>
                  </a:lnTo>
                  <a:lnTo>
                    <a:pt x="66698" y="36"/>
                  </a:lnTo>
                  <a:lnTo>
                    <a:pt x="66410" y="180"/>
                  </a:lnTo>
                  <a:lnTo>
                    <a:pt x="66159" y="360"/>
                  </a:lnTo>
                  <a:lnTo>
                    <a:pt x="65907" y="647"/>
                  </a:lnTo>
                  <a:lnTo>
                    <a:pt x="65727" y="971"/>
                  </a:lnTo>
                  <a:lnTo>
                    <a:pt x="65583" y="1330"/>
                  </a:lnTo>
                  <a:lnTo>
                    <a:pt x="65475" y="1762"/>
                  </a:lnTo>
                  <a:lnTo>
                    <a:pt x="65439" y="2193"/>
                  </a:lnTo>
                  <a:lnTo>
                    <a:pt x="65439" y="2733"/>
                  </a:lnTo>
                  <a:lnTo>
                    <a:pt x="65439" y="3236"/>
                  </a:lnTo>
                  <a:lnTo>
                    <a:pt x="65368" y="3703"/>
                  </a:lnTo>
                  <a:lnTo>
                    <a:pt x="65296" y="4063"/>
                  </a:lnTo>
                  <a:lnTo>
                    <a:pt x="65188" y="4387"/>
                  </a:lnTo>
                  <a:lnTo>
                    <a:pt x="65044" y="4674"/>
                  </a:lnTo>
                  <a:lnTo>
                    <a:pt x="64864" y="4926"/>
                  </a:lnTo>
                  <a:lnTo>
                    <a:pt x="64648" y="5106"/>
                  </a:lnTo>
                  <a:lnTo>
                    <a:pt x="64433" y="5250"/>
                  </a:lnTo>
                  <a:lnTo>
                    <a:pt x="64181" y="5357"/>
                  </a:lnTo>
                  <a:lnTo>
                    <a:pt x="63929" y="5465"/>
                  </a:lnTo>
                  <a:lnTo>
                    <a:pt x="63642" y="5537"/>
                  </a:lnTo>
                  <a:lnTo>
                    <a:pt x="63318" y="5573"/>
                  </a:lnTo>
                  <a:lnTo>
                    <a:pt x="62671" y="5609"/>
                  </a:lnTo>
                  <a:lnTo>
                    <a:pt x="26823" y="5609"/>
                  </a:lnTo>
                  <a:lnTo>
                    <a:pt x="26140" y="5573"/>
                  </a:lnTo>
                  <a:lnTo>
                    <a:pt x="25852" y="5537"/>
                  </a:lnTo>
                  <a:lnTo>
                    <a:pt x="25565" y="5465"/>
                  </a:lnTo>
                  <a:lnTo>
                    <a:pt x="25313" y="5357"/>
                  </a:lnTo>
                  <a:lnTo>
                    <a:pt x="25061" y="5250"/>
                  </a:lnTo>
                  <a:lnTo>
                    <a:pt x="24810" y="5106"/>
                  </a:lnTo>
                  <a:lnTo>
                    <a:pt x="24630" y="4926"/>
                  </a:lnTo>
                  <a:lnTo>
                    <a:pt x="24450" y="4674"/>
                  </a:lnTo>
                  <a:lnTo>
                    <a:pt x="24306" y="4387"/>
                  </a:lnTo>
                  <a:lnTo>
                    <a:pt x="24198" y="4063"/>
                  </a:lnTo>
                  <a:lnTo>
                    <a:pt x="24090" y="3703"/>
                  </a:lnTo>
                  <a:lnTo>
                    <a:pt x="24054" y="3236"/>
                  </a:lnTo>
                  <a:lnTo>
                    <a:pt x="24019" y="2733"/>
                  </a:lnTo>
                  <a:lnTo>
                    <a:pt x="24019" y="2229"/>
                  </a:lnTo>
                  <a:lnTo>
                    <a:pt x="23983" y="1762"/>
                  </a:lnTo>
                  <a:lnTo>
                    <a:pt x="23911" y="1366"/>
                  </a:lnTo>
                  <a:lnTo>
                    <a:pt x="23767" y="971"/>
                  </a:lnTo>
                  <a:lnTo>
                    <a:pt x="23551" y="647"/>
                  </a:lnTo>
                  <a:lnTo>
                    <a:pt x="23335" y="396"/>
                  </a:lnTo>
                  <a:lnTo>
                    <a:pt x="23084" y="180"/>
                  </a:lnTo>
                  <a:lnTo>
                    <a:pt x="22760" y="72"/>
                  </a:lnTo>
                  <a:lnTo>
                    <a:pt x="22616" y="36"/>
                  </a:lnTo>
                  <a:lnTo>
                    <a:pt x="22472" y="0"/>
                  </a:lnTo>
                  <a:close/>
                </a:path>
              </a:pathLst>
            </a:custGeom>
            <a:solidFill>
              <a:srgbClr val="61D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9;p31">
              <a:extLst>
                <a:ext uri="{FF2B5EF4-FFF2-40B4-BE49-F238E27FC236}">
                  <a16:creationId xmlns:a16="http://schemas.microsoft.com/office/drawing/2014/main" id="{5185F6E8-0AF2-49F0-8F00-E7CCEFD2DC62}"/>
                </a:ext>
              </a:extLst>
            </p:cNvPr>
            <p:cNvSpPr/>
            <p:nvPr/>
          </p:nvSpPr>
          <p:spPr>
            <a:xfrm>
              <a:off x="2838275" y="831375"/>
              <a:ext cx="75550" cy="124075"/>
            </a:xfrm>
            <a:custGeom>
              <a:avLst/>
              <a:gdLst/>
              <a:ahLst/>
              <a:cxnLst/>
              <a:rect l="l" t="t" r="r" b="b"/>
              <a:pathLst>
                <a:path w="3022" h="4963" extrusionOk="0">
                  <a:moveTo>
                    <a:pt x="2626" y="1"/>
                  </a:moveTo>
                  <a:lnTo>
                    <a:pt x="1" y="2482"/>
                  </a:lnTo>
                  <a:lnTo>
                    <a:pt x="2626" y="4963"/>
                  </a:lnTo>
                  <a:lnTo>
                    <a:pt x="3021" y="4531"/>
                  </a:lnTo>
                  <a:lnTo>
                    <a:pt x="864" y="2482"/>
                  </a:lnTo>
                  <a:lnTo>
                    <a:pt x="3021" y="432"/>
                  </a:lnTo>
                  <a:lnTo>
                    <a:pt x="26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00;p31">
              <a:extLst>
                <a:ext uri="{FF2B5EF4-FFF2-40B4-BE49-F238E27FC236}">
                  <a16:creationId xmlns:a16="http://schemas.microsoft.com/office/drawing/2014/main" id="{B821A2DA-C098-4841-A196-C8B7B952651D}"/>
                </a:ext>
              </a:extLst>
            </p:cNvPr>
            <p:cNvSpPr/>
            <p:nvPr/>
          </p:nvSpPr>
          <p:spPr>
            <a:xfrm>
              <a:off x="4635175" y="826900"/>
              <a:ext cx="136650" cy="133050"/>
            </a:xfrm>
            <a:custGeom>
              <a:avLst/>
              <a:gdLst/>
              <a:ahLst/>
              <a:cxnLst/>
              <a:rect l="l" t="t" r="r" b="b"/>
              <a:pathLst>
                <a:path w="5466" h="5322" extrusionOk="0">
                  <a:moveTo>
                    <a:pt x="2733" y="1690"/>
                  </a:moveTo>
                  <a:lnTo>
                    <a:pt x="2913" y="1726"/>
                  </a:lnTo>
                  <a:lnTo>
                    <a:pt x="3093" y="1798"/>
                  </a:lnTo>
                  <a:lnTo>
                    <a:pt x="3272" y="1870"/>
                  </a:lnTo>
                  <a:lnTo>
                    <a:pt x="3416" y="1978"/>
                  </a:lnTo>
                  <a:lnTo>
                    <a:pt x="3524" y="2121"/>
                  </a:lnTo>
                  <a:lnTo>
                    <a:pt x="3632" y="2301"/>
                  </a:lnTo>
                  <a:lnTo>
                    <a:pt x="3668" y="2481"/>
                  </a:lnTo>
                  <a:lnTo>
                    <a:pt x="3704" y="2697"/>
                  </a:lnTo>
                  <a:lnTo>
                    <a:pt x="3668" y="2912"/>
                  </a:lnTo>
                  <a:lnTo>
                    <a:pt x="3596" y="3092"/>
                  </a:lnTo>
                  <a:lnTo>
                    <a:pt x="3524" y="3236"/>
                  </a:lnTo>
                  <a:lnTo>
                    <a:pt x="3380" y="3380"/>
                  </a:lnTo>
                  <a:lnTo>
                    <a:pt x="3236" y="3524"/>
                  </a:lnTo>
                  <a:lnTo>
                    <a:pt x="3057" y="3596"/>
                  </a:lnTo>
                  <a:lnTo>
                    <a:pt x="2877" y="3632"/>
                  </a:lnTo>
                  <a:lnTo>
                    <a:pt x="2697" y="3667"/>
                  </a:lnTo>
                  <a:lnTo>
                    <a:pt x="2481" y="3632"/>
                  </a:lnTo>
                  <a:lnTo>
                    <a:pt x="2302" y="3560"/>
                  </a:lnTo>
                  <a:lnTo>
                    <a:pt x="2122" y="3488"/>
                  </a:lnTo>
                  <a:lnTo>
                    <a:pt x="1978" y="3344"/>
                  </a:lnTo>
                  <a:lnTo>
                    <a:pt x="1870" y="3200"/>
                  </a:lnTo>
                  <a:lnTo>
                    <a:pt x="1798" y="3056"/>
                  </a:lnTo>
                  <a:lnTo>
                    <a:pt x="1726" y="2841"/>
                  </a:lnTo>
                  <a:lnTo>
                    <a:pt x="1726" y="2661"/>
                  </a:lnTo>
                  <a:lnTo>
                    <a:pt x="1762" y="2445"/>
                  </a:lnTo>
                  <a:lnTo>
                    <a:pt x="1798" y="2265"/>
                  </a:lnTo>
                  <a:lnTo>
                    <a:pt x="1906" y="2121"/>
                  </a:lnTo>
                  <a:lnTo>
                    <a:pt x="2014" y="1978"/>
                  </a:lnTo>
                  <a:lnTo>
                    <a:pt x="2194" y="1834"/>
                  </a:lnTo>
                  <a:lnTo>
                    <a:pt x="2337" y="1762"/>
                  </a:lnTo>
                  <a:lnTo>
                    <a:pt x="2517" y="1726"/>
                  </a:lnTo>
                  <a:lnTo>
                    <a:pt x="2733" y="1690"/>
                  </a:lnTo>
                  <a:close/>
                  <a:moveTo>
                    <a:pt x="2733" y="1330"/>
                  </a:moveTo>
                  <a:lnTo>
                    <a:pt x="2445" y="1366"/>
                  </a:lnTo>
                  <a:lnTo>
                    <a:pt x="2194" y="1438"/>
                  </a:lnTo>
                  <a:lnTo>
                    <a:pt x="1978" y="1546"/>
                  </a:lnTo>
                  <a:lnTo>
                    <a:pt x="1798" y="1726"/>
                  </a:lnTo>
                  <a:lnTo>
                    <a:pt x="1618" y="1906"/>
                  </a:lnTo>
                  <a:lnTo>
                    <a:pt x="1510" y="2157"/>
                  </a:lnTo>
                  <a:lnTo>
                    <a:pt x="1439" y="2409"/>
                  </a:lnTo>
                  <a:lnTo>
                    <a:pt x="1403" y="2661"/>
                  </a:lnTo>
                  <a:lnTo>
                    <a:pt x="1439" y="2912"/>
                  </a:lnTo>
                  <a:lnTo>
                    <a:pt x="1510" y="3164"/>
                  </a:lnTo>
                  <a:lnTo>
                    <a:pt x="1618" y="3416"/>
                  </a:lnTo>
                  <a:lnTo>
                    <a:pt x="1798" y="3596"/>
                  </a:lnTo>
                  <a:lnTo>
                    <a:pt x="1978" y="3775"/>
                  </a:lnTo>
                  <a:lnTo>
                    <a:pt x="2230" y="3883"/>
                  </a:lnTo>
                  <a:lnTo>
                    <a:pt x="2481" y="3955"/>
                  </a:lnTo>
                  <a:lnTo>
                    <a:pt x="2733" y="3991"/>
                  </a:lnTo>
                  <a:lnTo>
                    <a:pt x="2985" y="3955"/>
                  </a:lnTo>
                  <a:lnTo>
                    <a:pt x="3236" y="3883"/>
                  </a:lnTo>
                  <a:lnTo>
                    <a:pt x="3488" y="3775"/>
                  </a:lnTo>
                  <a:lnTo>
                    <a:pt x="3668" y="3596"/>
                  </a:lnTo>
                  <a:lnTo>
                    <a:pt x="3848" y="3416"/>
                  </a:lnTo>
                  <a:lnTo>
                    <a:pt x="3955" y="3164"/>
                  </a:lnTo>
                  <a:lnTo>
                    <a:pt x="4027" y="2912"/>
                  </a:lnTo>
                  <a:lnTo>
                    <a:pt x="4063" y="2661"/>
                  </a:lnTo>
                  <a:lnTo>
                    <a:pt x="4027" y="2373"/>
                  </a:lnTo>
                  <a:lnTo>
                    <a:pt x="3955" y="2121"/>
                  </a:lnTo>
                  <a:lnTo>
                    <a:pt x="3848" y="1906"/>
                  </a:lnTo>
                  <a:lnTo>
                    <a:pt x="3668" y="1726"/>
                  </a:lnTo>
                  <a:lnTo>
                    <a:pt x="3452" y="1546"/>
                  </a:lnTo>
                  <a:lnTo>
                    <a:pt x="3236" y="1438"/>
                  </a:lnTo>
                  <a:lnTo>
                    <a:pt x="2985" y="1366"/>
                  </a:lnTo>
                  <a:lnTo>
                    <a:pt x="2733" y="1330"/>
                  </a:lnTo>
                  <a:close/>
                  <a:moveTo>
                    <a:pt x="3236" y="360"/>
                  </a:moveTo>
                  <a:lnTo>
                    <a:pt x="3236" y="611"/>
                  </a:lnTo>
                  <a:lnTo>
                    <a:pt x="3272" y="755"/>
                  </a:lnTo>
                  <a:lnTo>
                    <a:pt x="3344" y="899"/>
                  </a:lnTo>
                  <a:lnTo>
                    <a:pt x="3416" y="1007"/>
                  </a:lnTo>
                  <a:lnTo>
                    <a:pt x="3524" y="1079"/>
                  </a:lnTo>
                  <a:lnTo>
                    <a:pt x="3704" y="1187"/>
                  </a:lnTo>
                  <a:lnTo>
                    <a:pt x="3812" y="1223"/>
                  </a:lnTo>
                  <a:lnTo>
                    <a:pt x="3955" y="1258"/>
                  </a:lnTo>
                  <a:lnTo>
                    <a:pt x="4099" y="1223"/>
                  </a:lnTo>
                  <a:lnTo>
                    <a:pt x="4243" y="1187"/>
                  </a:lnTo>
                  <a:lnTo>
                    <a:pt x="4459" y="1043"/>
                  </a:lnTo>
                  <a:lnTo>
                    <a:pt x="4962" y="1942"/>
                  </a:lnTo>
                  <a:lnTo>
                    <a:pt x="4747" y="2085"/>
                  </a:lnTo>
                  <a:lnTo>
                    <a:pt x="4639" y="2157"/>
                  </a:lnTo>
                  <a:lnTo>
                    <a:pt x="4567" y="2265"/>
                  </a:lnTo>
                  <a:lnTo>
                    <a:pt x="4495" y="2409"/>
                  </a:lnTo>
                  <a:lnTo>
                    <a:pt x="4495" y="2553"/>
                  </a:lnTo>
                  <a:lnTo>
                    <a:pt x="4495" y="2733"/>
                  </a:lnTo>
                  <a:lnTo>
                    <a:pt x="4495" y="2912"/>
                  </a:lnTo>
                  <a:lnTo>
                    <a:pt x="4531" y="3020"/>
                  </a:lnTo>
                  <a:lnTo>
                    <a:pt x="4639" y="3164"/>
                  </a:lnTo>
                  <a:lnTo>
                    <a:pt x="4747" y="3236"/>
                  </a:lnTo>
                  <a:lnTo>
                    <a:pt x="4962" y="3380"/>
                  </a:lnTo>
                  <a:lnTo>
                    <a:pt x="4459" y="4243"/>
                  </a:lnTo>
                  <a:lnTo>
                    <a:pt x="4243" y="4135"/>
                  </a:lnTo>
                  <a:lnTo>
                    <a:pt x="4099" y="4063"/>
                  </a:lnTo>
                  <a:lnTo>
                    <a:pt x="3812" y="4063"/>
                  </a:lnTo>
                  <a:lnTo>
                    <a:pt x="3704" y="4135"/>
                  </a:lnTo>
                  <a:lnTo>
                    <a:pt x="3524" y="4243"/>
                  </a:lnTo>
                  <a:lnTo>
                    <a:pt x="3416" y="4315"/>
                  </a:lnTo>
                  <a:lnTo>
                    <a:pt x="3308" y="4423"/>
                  </a:lnTo>
                  <a:lnTo>
                    <a:pt x="3272" y="4566"/>
                  </a:lnTo>
                  <a:lnTo>
                    <a:pt x="3236" y="4674"/>
                  </a:lnTo>
                  <a:lnTo>
                    <a:pt x="3236" y="4926"/>
                  </a:lnTo>
                  <a:lnTo>
                    <a:pt x="2230" y="4926"/>
                  </a:lnTo>
                  <a:lnTo>
                    <a:pt x="2230" y="4674"/>
                  </a:lnTo>
                  <a:lnTo>
                    <a:pt x="2194" y="4566"/>
                  </a:lnTo>
                  <a:lnTo>
                    <a:pt x="2122" y="4423"/>
                  </a:lnTo>
                  <a:lnTo>
                    <a:pt x="2050" y="4315"/>
                  </a:lnTo>
                  <a:lnTo>
                    <a:pt x="1942" y="4243"/>
                  </a:lnTo>
                  <a:lnTo>
                    <a:pt x="1762" y="4135"/>
                  </a:lnTo>
                  <a:lnTo>
                    <a:pt x="1654" y="4063"/>
                  </a:lnTo>
                  <a:lnTo>
                    <a:pt x="1367" y="4063"/>
                  </a:lnTo>
                  <a:lnTo>
                    <a:pt x="1223" y="4135"/>
                  </a:lnTo>
                  <a:lnTo>
                    <a:pt x="1007" y="4243"/>
                  </a:lnTo>
                  <a:lnTo>
                    <a:pt x="540" y="3380"/>
                  </a:lnTo>
                  <a:lnTo>
                    <a:pt x="719" y="3236"/>
                  </a:lnTo>
                  <a:lnTo>
                    <a:pt x="863" y="3164"/>
                  </a:lnTo>
                  <a:lnTo>
                    <a:pt x="935" y="3020"/>
                  </a:lnTo>
                  <a:lnTo>
                    <a:pt x="971" y="2912"/>
                  </a:lnTo>
                  <a:lnTo>
                    <a:pt x="1007" y="2733"/>
                  </a:lnTo>
                  <a:lnTo>
                    <a:pt x="1007" y="2553"/>
                  </a:lnTo>
                  <a:lnTo>
                    <a:pt x="971" y="2409"/>
                  </a:lnTo>
                  <a:lnTo>
                    <a:pt x="935" y="2265"/>
                  </a:lnTo>
                  <a:lnTo>
                    <a:pt x="863" y="2157"/>
                  </a:lnTo>
                  <a:lnTo>
                    <a:pt x="719" y="2085"/>
                  </a:lnTo>
                  <a:lnTo>
                    <a:pt x="540" y="1942"/>
                  </a:lnTo>
                  <a:lnTo>
                    <a:pt x="1007" y="1043"/>
                  </a:lnTo>
                  <a:lnTo>
                    <a:pt x="1223" y="1187"/>
                  </a:lnTo>
                  <a:lnTo>
                    <a:pt x="1367" y="1223"/>
                  </a:lnTo>
                  <a:lnTo>
                    <a:pt x="1510" y="1258"/>
                  </a:lnTo>
                  <a:lnTo>
                    <a:pt x="1654" y="1223"/>
                  </a:lnTo>
                  <a:lnTo>
                    <a:pt x="1762" y="1187"/>
                  </a:lnTo>
                  <a:lnTo>
                    <a:pt x="1942" y="1079"/>
                  </a:lnTo>
                  <a:lnTo>
                    <a:pt x="2050" y="1007"/>
                  </a:lnTo>
                  <a:lnTo>
                    <a:pt x="2122" y="899"/>
                  </a:lnTo>
                  <a:lnTo>
                    <a:pt x="2194" y="755"/>
                  </a:lnTo>
                  <a:lnTo>
                    <a:pt x="2230" y="611"/>
                  </a:lnTo>
                  <a:lnTo>
                    <a:pt x="2230" y="360"/>
                  </a:lnTo>
                  <a:close/>
                  <a:moveTo>
                    <a:pt x="1834" y="0"/>
                  </a:moveTo>
                  <a:lnTo>
                    <a:pt x="1834" y="647"/>
                  </a:lnTo>
                  <a:lnTo>
                    <a:pt x="1834" y="719"/>
                  </a:lnTo>
                  <a:lnTo>
                    <a:pt x="1762" y="755"/>
                  </a:lnTo>
                  <a:lnTo>
                    <a:pt x="1582" y="863"/>
                  </a:lnTo>
                  <a:lnTo>
                    <a:pt x="1475" y="899"/>
                  </a:lnTo>
                  <a:lnTo>
                    <a:pt x="1403" y="863"/>
                  </a:lnTo>
                  <a:lnTo>
                    <a:pt x="863" y="575"/>
                  </a:lnTo>
                  <a:lnTo>
                    <a:pt x="0" y="2085"/>
                  </a:lnTo>
                  <a:lnTo>
                    <a:pt x="540" y="2409"/>
                  </a:lnTo>
                  <a:lnTo>
                    <a:pt x="576" y="2481"/>
                  </a:lnTo>
                  <a:lnTo>
                    <a:pt x="612" y="2553"/>
                  </a:lnTo>
                  <a:lnTo>
                    <a:pt x="612" y="2661"/>
                  </a:lnTo>
                  <a:lnTo>
                    <a:pt x="612" y="2769"/>
                  </a:lnTo>
                  <a:lnTo>
                    <a:pt x="576" y="2841"/>
                  </a:lnTo>
                  <a:lnTo>
                    <a:pt x="540" y="2912"/>
                  </a:lnTo>
                  <a:lnTo>
                    <a:pt x="0" y="3236"/>
                  </a:lnTo>
                  <a:lnTo>
                    <a:pt x="863" y="4746"/>
                  </a:lnTo>
                  <a:lnTo>
                    <a:pt x="1403" y="4459"/>
                  </a:lnTo>
                  <a:lnTo>
                    <a:pt x="1475" y="4423"/>
                  </a:lnTo>
                  <a:lnTo>
                    <a:pt x="1582" y="4459"/>
                  </a:lnTo>
                  <a:lnTo>
                    <a:pt x="1762" y="4566"/>
                  </a:lnTo>
                  <a:lnTo>
                    <a:pt x="1834" y="4602"/>
                  </a:lnTo>
                  <a:lnTo>
                    <a:pt x="1834" y="4674"/>
                  </a:lnTo>
                  <a:lnTo>
                    <a:pt x="1834" y="5321"/>
                  </a:lnTo>
                  <a:lnTo>
                    <a:pt x="3632" y="5321"/>
                  </a:lnTo>
                  <a:lnTo>
                    <a:pt x="3596" y="4674"/>
                  </a:lnTo>
                  <a:lnTo>
                    <a:pt x="3632" y="4602"/>
                  </a:lnTo>
                  <a:lnTo>
                    <a:pt x="3704" y="4566"/>
                  </a:lnTo>
                  <a:lnTo>
                    <a:pt x="3884" y="4459"/>
                  </a:lnTo>
                  <a:lnTo>
                    <a:pt x="3955" y="4423"/>
                  </a:lnTo>
                  <a:lnTo>
                    <a:pt x="4063" y="4459"/>
                  </a:lnTo>
                  <a:lnTo>
                    <a:pt x="4567" y="4746"/>
                  </a:lnTo>
                  <a:lnTo>
                    <a:pt x="5466" y="3200"/>
                  </a:lnTo>
                  <a:lnTo>
                    <a:pt x="4926" y="2912"/>
                  </a:lnTo>
                  <a:lnTo>
                    <a:pt x="4890" y="2841"/>
                  </a:lnTo>
                  <a:lnTo>
                    <a:pt x="4854" y="2769"/>
                  </a:lnTo>
                  <a:lnTo>
                    <a:pt x="4854" y="2661"/>
                  </a:lnTo>
                  <a:lnTo>
                    <a:pt x="4854" y="2553"/>
                  </a:lnTo>
                  <a:lnTo>
                    <a:pt x="4890" y="2481"/>
                  </a:lnTo>
                  <a:lnTo>
                    <a:pt x="4926" y="2409"/>
                  </a:lnTo>
                  <a:lnTo>
                    <a:pt x="5466" y="2085"/>
                  </a:lnTo>
                  <a:lnTo>
                    <a:pt x="4603" y="575"/>
                  </a:lnTo>
                  <a:lnTo>
                    <a:pt x="4063" y="863"/>
                  </a:lnTo>
                  <a:lnTo>
                    <a:pt x="3991" y="899"/>
                  </a:lnTo>
                  <a:lnTo>
                    <a:pt x="3884" y="863"/>
                  </a:lnTo>
                  <a:lnTo>
                    <a:pt x="3704" y="755"/>
                  </a:lnTo>
                  <a:lnTo>
                    <a:pt x="3632" y="719"/>
                  </a:lnTo>
                  <a:lnTo>
                    <a:pt x="3632" y="611"/>
                  </a:lnTo>
                  <a:lnTo>
                    <a:pt x="36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01;p31">
              <a:extLst>
                <a:ext uri="{FF2B5EF4-FFF2-40B4-BE49-F238E27FC236}">
                  <a16:creationId xmlns:a16="http://schemas.microsoft.com/office/drawing/2014/main" id="{2F2B5345-2E1C-424C-80D9-A9C6DC634207}"/>
                </a:ext>
              </a:extLst>
            </p:cNvPr>
            <p:cNvSpPr/>
            <p:nvPr/>
          </p:nvSpPr>
          <p:spPr>
            <a:xfrm>
              <a:off x="3107950" y="635425"/>
              <a:ext cx="80925" cy="22500"/>
            </a:xfrm>
            <a:custGeom>
              <a:avLst/>
              <a:gdLst/>
              <a:ahLst/>
              <a:cxnLst/>
              <a:rect l="l" t="t" r="r" b="b"/>
              <a:pathLst>
                <a:path w="3237" h="900" extrusionOk="0">
                  <a:moveTo>
                    <a:pt x="1439" y="0"/>
                  </a:moveTo>
                  <a:lnTo>
                    <a:pt x="1331" y="36"/>
                  </a:lnTo>
                  <a:lnTo>
                    <a:pt x="1187" y="36"/>
                  </a:lnTo>
                  <a:lnTo>
                    <a:pt x="899" y="108"/>
                  </a:lnTo>
                  <a:lnTo>
                    <a:pt x="612" y="252"/>
                  </a:lnTo>
                  <a:lnTo>
                    <a:pt x="396" y="360"/>
                  </a:lnTo>
                  <a:lnTo>
                    <a:pt x="180" y="504"/>
                  </a:lnTo>
                  <a:lnTo>
                    <a:pt x="1" y="648"/>
                  </a:lnTo>
                  <a:lnTo>
                    <a:pt x="144" y="791"/>
                  </a:lnTo>
                  <a:lnTo>
                    <a:pt x="252" y="899"/>
                  </a:lnTo>
                  <a:lnTo>
                    <a:pt x="540" y="648"/>
                  </a:lnTo>
                  <a:lnTo>
                    <a:pt x="864" y="468"/>
                  </a:lnTo>
                  <a:lnTo>
                    <a:pt x="1223" y="360"/>
                  </a:lnTo>
                  <a:lnTo>
                    <a:pt x="1619" y="324"/>
                  </a:lnTo>
                  <a:lnTo>
                    <a:pt x="2014" y="360"/>
                  </a:lnTo>
                  <a:lnTo>
                    <a:pt x="2374" y="468"/>
                  </a:lnTo>
                  <a:lnTo>
                    <a:pt x="2697" y="648"/>
                  </a:lnTo>
                  <a:lnTo>
                    <a:pt x="3021" y="899"/>
                  </a:lnTo>
                  <a:lnTo>
                    <a:pt x="3057" y="827"/>
                  </a:lnTo>
                  <a:lnTo>
                    <a:pt x="3093" y="791"/>
                  </a:lnTo>
                  <a:lnTo>
                    <a:pt x="3237" y="648"/>
                  </a:lnTo>
                  <a:lnTo>
                    <a:pt x="3201" y="648"/>
                  </a:lnTo>
                  <a:lnTo>
                    <a:pt x="3057" y="540"/>
                  </a:lnTo>
                  <a:lnTo>
                    <a:pt x="2733" y="288"/>
                  </a:lnTo>
                  <a:lnTo>
                    <a:pt x="2374" y="144"/>
                  </a:lnTo>
                  <a:lnTo>
                    <a:pt x="2122" y="72"/>
                  </a:lnTo>
                  <a:lnTo>
                    <a:pt x="1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02;p31">
              <a:extLst>
                <a:ext uri="{FF2B5EF4-FFF2-40B4-BE49-F238E27FC236}">
                  <a16:creationId xmlns:a16="http://schemas.microsoft.com/office/drawing/2014/main" id="{66B9D22F-06F6-4FF5-853B-58889A6D5530}"/>
                </a:ext>
              </a:extLst>
            </p:cNvPr>
            <p:cNvSpPr/>
            <p:nvPr/>
          </p:nvSpPr>
          <p:spPr>
            <a:xfrm>
              <a:off x="3119650" y="651600"/>
              <a:ext cx="57550" cy="17100"/>
            </a:xfrm>
            <a:custGeom>
              <a:avLst/>
              <a:gdLst/>
              <a:ahLst/>
              <a:cxnLst/>
              <a:rect l="l" t="t" r="r" b="b"/>
              <a:pathLst>
                <a:path w="2302" h="684" extrusionOk="0">
                  <a:moveTo>
                    <a:pt x="1151" y="1"/>
                  </a:moveTo>
                  <a:lnTo>
                    <a:pt x="827" y="37"/>
                  </a:lnTo>
                  <a:lnTo>
                    <a:pt x="539" y="109"/>
                  </a:lnTo>
                  <a:lnTo>
                    <a:pt x="252" y="252"/>
                  </a:lnTo>
                  <a:lnTo>
                    <a:pt x="0" y="468"/>
                  </a:lnTo>
                  <a:lnTo>
                    <a:pt x="216" y="684"/>
                  </a:lnTo>
                  <a:lnTo>
                    <a:pt x="431" y="540"/>
                  </a:lnTo>
                  <a:lnTo>
                    <a:pt x="647" y="396"/>
                  </a:lnTo>
                  <a:lnTo>
                    <a:pt x="899" y="324"/>
                  </a:lnTo>
                  <a:lnTo>
                    <a:pt x="1402" y="324"/>
                  </a:lnTo>
                  <a:lnTo>
                    <a:pt x="1654" y="396"/>
                  </a:lnTo>
                  <a:lnTo>
                    <a:pt x="1870" y="540"/>
                  </a:lnTo>
                  <a:lnTo>
                    <a:pt x="2085" y="684"/>
                  </a:lnTo>
                  <a:lnTo>
                    <a:pt x="2301" y="468"/>
                  </a:lnTo>
                  <a:lnTo>
                    <a:pt x="2049" y="252"/>
                  </a:lnTo>
                  <a:lnTo>
                    <a:pt x="1762" y="109"/>
                  </a:lnTo>
                  <a:lnTo>
                    <a:pt x="14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03;p31">
              <a:extLst>
                <a:ext uri="{FF2B5EF4-FFF2-40B4-BE49-F238E27FC236}">
                  <a16:creationId xmlns:a16="http://schemas.microsoft.com/office/drawing/2014/main" id="{15DA2005-A829-4F59-A2A4-EA3886AF1E8A}"/>
                </a:ext>
              </a:extLst>
            </p:cNvPr>
            <p:cNvSpPr/>
            <p:nvPr/>
          </p:nvSpPr>
          <p:spPr>
            <a:xfrm>
              <a:off x="3130425" y="666875"/>
              <a:ext cx="35975" cy="13525"/>
            </a:xfrm>
            <a:custGeom>
              <a:avLst/>
              <a:gdLst/>
              <a:ahLst/>
              <a:cxnLst/>
              <a:rect l="l" t="t" r="r" b="b"/>
              <a:pathLst>
                <a:path w="1439" h="541" extrusionOk="0">
                  <a:moveTo>
                    <a:pt x="684" y="1"/>
                  </a:moveTo>
                  <a:lnTo>
                    <a:pt x="504" y="37"/>
                  </a:lnTo>
                  <a:lnTo>
                    <a:pt x="324" y="73"/>
                  </a:lnTo>
                  <a:lnTo>
                    <a:pt x="144" y="181"/>
                  </a:lnTo>
                  <a:lnTo>
                    <a:pt x="0" y="324"/>
                  </a:lnTo>
                  <a:lnTo>
                    <a:pt x="216" y="540"/>
                  </a:lnTo>
                  <a:lnTo>
                    <a:pt x="324" y="468"/>
                  </a:lnTo>
                  <a:lnTo>
                    <a:pt x="432" y="396"/>
                  </a:lnTo>
                  <a:lnTo>
                    <a:pt x="576" y="360"/>
                  </a:lnTo>
                  <a:lnTo>
                    <a:pt x="720" y="324"/>
                  </a:lnTo>
                  <a:lnTo>
                    <a:pt x="827" y="360"/>
                  </a:lnTo>
                  <a:lnTo>
                    <a:pt x="971" y="396"/>
                  </a:lnTo>
                  <a:lnTo>
                    <a:pt x="1079" y="468"/>
                  </a:lnTo>
                  <a:lnTo>
                    <a:pt x="1187" y="540"/>
                  </a:lnTo>
                  <a:lnTo>
                    <a:pt x="1439" y="324"/>
                  </a:lnTo>
                  <a:lnTo>
                    <a:pt x="1367" y="253"/>
                  </a:lnTo>
                  <a:lnTo>
                    <a:pt x="1223" y="145"/>
                  </a:lnTo>
                  <a:lnTo>
                    <a:pt x="1043" y="73"/>
                  </a:lnTo>
                  <a:lnTo>
                    <a:pt x="8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04;p31">
              <a:extLst>
                <a:ext uri="{FF2B5EF4-FFF2-40B4-BE49-F238E27FC236}">
                  <a16:creationId xmlns:a16="http://schemas.microsoft.com/office/drawing/2014/main" id="{59090A8F-D4B1-4B8D-A3DE-B5B8782988DB}"/>
                </a:ext>
              </a:extLst>
            </p:cNvPr>
            <p:cNvSpPr/>
            <p:nvPr/>
          </p:nvSpPr>
          <p:spPr>
            <a:xfrm>
              <a:off x="3143000" y="681275"/>
              <a:ext cx="10825" cy="9900"/>
            </a:xfrm>
            <a:custGeom>
              <a:avLst/>
              <a:gdLst/>
              <a:ahLst/>
              <a:cxnLst/>
              <a:rect l="l" t="t" r="r" b="b"/>
              <a:pathLst>
                <a:path w="433" h="396" extrusionOk="0">
                  <a:moveTo>
                    <a:pt x="73" y="0"/>
                  </a:moveTo>
                  <a:lnTo>
                    <a:pt x="37" y="72"/>
                  </a:lnTo>
                  <a:lnTo>
                    <a:pt x="1" y="144"/>
                  </a:lnTo>
                  <a:lnTo>
                    <a:pt x="1" y="216"/>
                  </a:lnTo>
                  <a:lnTo>
                    <a:pt x="1" y="288"/>
                  </a:lnTo>
                  <a:lnTo>
                    <a:pt x="73" y="360"/>
                  </a:lnTo>
                  <a:lnTo>
                    <a:pt x="145" y="396"/>
                  </a:lnTo>
                  <a:lnTo>
                    <a:pt x="217" y="396"/>
                  </a:lnTo>
                  <a:lnTo>
                    <a:pt x="289" y="360"/>
                  </a:lnTo>
                  <a:lnTo>
                    <a:pt x="360" y="324"/>
                  </a:lnTo>
                  <a:lnTo>
                    <a:pt x="396" y="252"/>
                  </a:lnTo>
                  <a:lnTo>
                    <a:pt x="432" y="180"/>
                  </a:lnTo>
                  <a:lnTo>
                    <a:pt x="396" y="108"/>
                  </a:lnTo>
                  <a:lnTo>
                    <a:pt x="360" y="36"/>
                  </a:lnTo>
                  <a:lnTo>
                    <a:pt x="2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05;p31">
              <a:extLst>
                <a:ext uri="{FF2B5EF4-FFF2-40B4-BE49-F238E27FC236}">
                  <a16:creationId xmlns:a16="http://schemas.microsoft.com/office/drawing/2014/main" id="{B60A3535-F6C9-4AA4-9722-6B8BDB735A9D}"/>
                </a:ext>
              </a:extLst>
            </p:cNvPr>
            <p:cNvSpPr/>
            <p:nvPr/>
          </p:nvSpPr>
          <p:spPr>
            <a:xfrm>
              <a:off x="2837375" y="648000"/>
              <a:ext cx="30600" cy="29700"/>
            </a:xfrm>
            <a:custGeom>
              <a:avLst/>
              <a:gdLst/>
              <a:ahLst/>
              <a:cxnLst/>
              <a:rect l="l" t="t" r="r" b="b"/>
              <a:pathLst>
                <a:path w="1224" h="1188" extrusionOk="0">
                  <a:moveTo>
                    <a:pt x="504" y="1"/>
                  </a:moveTo>
                  <a:lnTo>
                    <a:pt x="396" y="37"/>
                  </a:lnTo>
                  <a:lnTo>
                    <a:pt x="289" y="109"/>
                  </a:lnTo>
                  <a:lnTo>
                    <a:pt x="181" y="181"/>
                  </a:lnTo>
                  <a:lnTo>
                    <a:pt x="109" y="253"/>
                  </a:lnTo>
                  <a:lnTo>
                    <a:pt x="73" y="360"/>
                  </a:lnTo>
                  <a:lnTo>
                    <a:pt x="37" y="468"/>
                  </a:lnTo>
                  <a:lnTo>
                    <a:pt x="1" y="612"/>
                  </a:lnTo>
                  <a:lnTo>
                    <a:pt x="37" y="720"/>
                  </a:lnTo>
                  <a:lnTo>
                    <a:pt x="73" y="828"/>
                  </a:lnTo>
                  <a:lnTo>
                    <a:pt x="109" y="936"/>
                  </a:lnTo>
                  <a:lnTo>
                    <a:pt x="181" y="1008"/>
                  </a:lnTo>
                  <a:lnTo>
                    <a:pt x="289" y="1079"/>
                  </a:lnTo>
                  <a:lnTo>
                    <a:pt x="396" y="1151"/>
                  </a:lnTo>
                  <a:lnTo>
                    <a:pt x="504" y="1187"/>
                  </a:lnTo>
                  <a:lnTo>
                    <a:pt x="720" y="1187"/>
                  </a:lnTo>
                  <a:lnTo>
                    <a:pt x="828" y="1151"/>
                  </a:lnTo>
                  <a:lnTo>
                    <a:pt x="936" y="1079"/>
                  </a:lnTo>
                  <a:lnTo>
                    <a:pt x="1044" y="1008"/>
                  </a:lnTo>
                  <a:lnTo>
                    <a:pt x="1116" y="936"/>
                  </a:lnTo>
                  <a:lnTo>
                    <a:pt x="1152" y="828"/>
                  </a:lnTo>
                  <a:lnTo>
                    <a:pt x="1187" y="720"/>
                  </a:lnTo>
                  <a:lnTo>
                    <a:pt x="1223" y="612"/>
                  </a:lnTo>
                  <a:lnTo>
                    <a:pt x="1187" y="468"/>
                  </a:lnTo>
                  <a:lnTo>
                    <a:pt x="1152" y="360"/>
                  </a:lnTo>
                  <a:lnTo>
                    <a:pt x="1116" y="253"/>
                  </a:lnTo>
                  <a:lnTo>
                    <a:pt x="1044" y="181"/>
                  </a:lnTo>
                  <a:lnTo>
                    <a:pt x="936" y="109"/>
                  </a:lnTo>
                  <a:lnTo>
                    <a:pt x="828" y="37"/>
                  </a:lnTo>
                  <a:lnTo>
                    <a:pt x="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06;p31">
              <a:extLst>
                <a:ext uri="{FF2B5EF4-FFF2-40B4-BE49-F238E27FC236}">
                  <a16:creationId xmlns:a16="http://schemas.microsoft.com/office/drawing/2014/main" id="{7ED72C63-6721-4CC7-842B-1F491A855B17}"/>
                </a:ext>
              </a:extLst>
            </p:cNvPr>
            <p:cNvSpPr/>
            <p:nvPr/>
          </p:nvSpPr>
          <p:spPr>
            <a:xfrm>
              <a:off x="2884125" y="648000"/>
              <a:ext cx="30600" cy="29700"/>
            </a:xfrm>
            <a:custGeom>
              <a:avLst/>
              <a:gdLst/>
              <a:ahLst/>
              <a:cxnLst/>
              <a:rect l="l" t="t" r="r" b="b"/>
              <a:pathLst>
                <a:path w="1224" h="1188" extrusionOk="0">
                  <a:moveTo>
                    <a:pt x="504" y="1"/>
                  </a:moveTo>
                  <a:lnTo>
                    <a:pt x="396" y="37"/>
                  </a:lnTo>
                  <a:lnTo>
                    <a:pt x="288" y="109"/>
                  </a:lnTo>
                  <a:lnTo>
                    <a:pt x="180" y="181"/>
                  </a:lnTo>
                  <a:lnTo>
                    <a:pt x="108" y="253"/>
                  </a:lnTo>
                  <a:lnTo>
                    <a:pt x="73" y="360"/>
                  </a:lnTo>
                  <a:lnTo>
                    <a:pt x="37" y="468"/>
                  </a:lnTo>
                  <a:lnTo>
                    <a:pt x="1" y="612"/>
                  </a:lnTo>
                  <a:lnTo>
                    <a:pt x="37" y="720"/>
                  </a:lnTo>
                  <a:lnTo>
                    <a:pt x="73" y="828"/>
                  </a:lnTo>
                  <a:lnTo>
                    <a:pt x="108" y="936"/>
                  </a:lnTo>
                  <a:lnTo>
                    <a:pt x="180" y="1008"/>
                  </a:lnTo>
                  <a:lnTo>
                    <a:pt x="288" y="1079"/>
                  </a:lnTo>
                  <a:lnTo>
                    <a:pt x="396" y="1151"/>
                  </a:lnTo>
                  <a:lnTo>
                    <a:pt x="504" y="1187"/>
                  </a:lnTo>
                  <a:lnTo>
                    <a:pt x="720" y="1187"/>
                  </a:lnTo>
                  <a:lnTo>
                    <a:pt x="828" y="1151"/>
                  </a:lnTo>
                  <a:lnTo>
                    <a:pt x="935" y="1079"/>
                  </a:lnTo>
                  <a:lnTo>
                    <a:pt x="1043" y="1008"/>
                  </a:lnTo>
                  <a:lnTo>
                    <a:pt x="1115" y="936"/>
                  </a:lnTo>
                  <a:lnTo>
                    <a:pt x="1151" y="828"/>
                  </a:lnTo>
                  <a:lnTo>
                    <a:pt x="1187" y="720"/>
                  </a:lnTo>
                  <a:lnTo>
                    <a:pt x="1223" y="612"/>
                  </a:lnTo>
                  <a:lnTo>
                    <a:pt x="1187" y="468"/>
                  </a:lnTo>
                  <a:lnTo>
                    <a:pt x="1151" y="360"/>
                  </a:lnTo>
                  <a:lnTo>
                    <a:pt x="1115" y="253"/>
                  </a:lnTo>
                  <a:lnTo>
                    <a:pt x="1043" y="181"/>
                  </a:lnTo>
                  <a:lnTo>
                    <a:pt x="935" y="109"/>
                  </a:lnTo>
                  <a:lnTo>
                    <a:pt x="828" y="37"/>
                  </a:lnTo>
                  <a:lnTo>
                    <a:pt x="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07;p31">
              <a:extLst>
                <a:ext uri="{FF2B5EF4-FFF2-40B4-BE49-F238E27FC236}">
                  <a16:creationId xmlns:a16="http://schemas.microsoft.com/office/drawing/2014/main" id="{DC0DD1FD-2D7D-48DA-95EE-23E9F413F4C8}"/>
                </a:ext>
              </a:extLst>
            </p:cNvPr>
            <p:cNvSpPr/>
            <p:nvPr/>
          </p:nvSpPr>
          <p:spPr>
            <a:xfrm>
              <a:off x="2930875" y="648000"/>
              <a:ext cx="30575" cy="29700"/>
            </a:xfrm>
            <a:custGeom>
              <a:avLst/>
              <a:gdLst/>
              <a:ahLst/>
              <a:cxnLst/>
              <a:rect l="l" t="t" r="r" b="b"/>
              <a:pathLst>
                <a:path w="1223" h="1188" extrusionOk="0">
                  <a:moveTo>
                    <a:pt x="504" y="1"/>
                  </a:moveTo>
                  <a:lnTo>
                    <a:pt x="396" y="37"/>
                  </a:lnTo>
                  <a:lnTo>
                    <a:pt x="288" y="109"/>
                  </a:lnTo>
                  <a:lnTo>
                    <a:pt x="180" y="181"/>
                  </a:lnTo>
                  <a:lnTo>
                    <a:pt x="108" y="253"/>
                  </a:lnTo>
                  <a:lnTo>
                    <a:pt x="72" y="360"/>
                  </a:lnTo>
                  <a:lnTo>
                    <a:pt x="36" y="468"/>
                  </a:lnTo>
                  <a:lnTo>
                    <a:pt x="0" y="612"/>
                  </a:lnTo>
                  <a:lnTo>
                    <a:pt x="36" y="720"/>
                  </a:lnTo>
                  <a:lnTo>
                    <a:pt x="72" y="828"/>
                  </a:lnTo>
                  <a:lnTo>
                    <a:pt x="108" y="936"/>
                  </a:lnTo>
                  <a:lnTo>
                    <a:pt x="180" y="1008"/>
                  </a:lnTo>
                  <a:lnTo>
                    <a:pt x="288" y="1079"/>
                  </a:lnTo>
                  <a:lnTo>
                    <a:pt x="360" y="1151"/>
                  </a:lnTo>
                  <a:lnTo>
                    <a:pt x="504" y="1187"/>
                  </a:lnTo>
                  <a:lnTo>
                    <a:pt x="719" y="1187"/>
                  </a:lnTo>
                  <a:lnTo>
                    <a:pt x="827" y="1151"/>
                  </a:lnTo>
                  <a:lnTo>
                    <a:pt x="935" y="1079"/>
                  </a:lnTo>
                  <a:lnTo>
                    <a:pt x="1043" y="1008"/>
                  </a:lnTo>
                  <a:lnTo>
                    <a:pt x="1115" y="936"/>
                  </a:lnTo>
                  <a:lnTo>
                    <a:pt x="1151" y="828"/>
                  </a:lnTo>
                  <a:lnTo>
                    <a:pt x="1187" y="720"/>
                  </a:lnTo>
                  <a:lnTo>
                    <a:pt x="1223" y="612"/>
                  </a:lnTo>
                  <a:lnTo>
                    <a:pt x="1187" y="468"/>
                  </a:lnTo>
                  <a:lnTo>
                    <a:pt x="1151" y="360"/>
                  </a:lnTo>
                  <a:lnTo>
                    <a:pt x="1115" y="253"/>
                  </a:lnTo>
                  <a:lnTo>
                    <a:pt x="1043" y="181"/>
                  </a:lnTo>
                  <a:lnTo>
                    <a:pt x="935" y="109"/>
                  </a:lnTo>
                  <a:lnTo>
                    <a:pt x="827" y="37"/>
                  </a:lnTo>
                  <a:lnTo>
                    <a:pt x="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08;p31">
              <a:extLst>
                <a:ext uri="{FF2B5EF4-FFF2-40B4-BE49-F238E27FC236}">
                  <a16:creationId xmlns:a16="http://schemas.microsoft.com/office/drawing/2014/main" id="{E31E1221-0A72-41D9-A1A7-4A40ECE696B9}"/>
                </a:ext>
              </a:extLst>
            </p:cNvPr>
            <p:cNvSpPr/>
            <p:nvPr/>
          </p:nvSpPr>
          <p:spPr>
            <a:xfrm>
              <a:off x="2977625" y="648000"/>
              <a:ext cx="29675" cy="29700"/>
            </a:xfrm>
            <a:custGeom>
              <a:avLst/>
              <a:gdLst/>
              <a:ahLst/>
              <a:cxnLst/>
              <a:rect l="l" t="t" r="r" b="b"/>
              <a:pathLst>
                <a:path w="1187" h="1188" extrusionOk="0">
                  <a:moveTo>
                    <a:pt x="503" y="1"/>
                  </a:moveTo>
                  <a:lnTo>
                    <a:pt x="360" y="37"/>
                  </a:lnTo>
                  <a:lnTo>
                    <a:pt x="288" y="109"/>
                  </a:lnTo>
                  <a:lnTo>
                    <a:pt x="180" y="181"/>
                  </a:lnTo>
                  <a:lnTo>
                    <a:pt x="108" y="253"/>
                  </a:lnTo>
                  <a:lnTo>
                    <a:pt x="72" y="360"/>
                  </a:lnTo>
                  <a:lnTo>
                    <a:pt x="36" y="468"/>
                  </a:lnTo>
                  <a:lnTo>
                    <a:pt x="0" y="612"/>
                  </a:lnTo>
                  <a:lnTo>
                    <a:pt x="36" y="720"/>
                  </a:lnTo>
                  <a:lnTo>
                    <a:pt x="72" y="828"/>
                  </a:lnTo>
                  <a:lnTo>
                    <a:pt x="108" y="936"/>
                  </a:lnTo>
                  <a:lnTo>
                    <a:pt x="180" y="1008"/>
                  </a:lnTo>
                  <a:lnTo>
                    <a:pt x="288" y="1079"/>
                  </a:lnTo>
                  <a:lnTo>
                    <a:pt x="360" y="1151"/>
                  </a:lnTo>
                  <a:lnTo>
                    <a:pt x="467" y="1187"/>
                  </a:lnTo>
                  <a:lnTo>
                    <a:pt x="719" y="1187"/>
                  </a:lnTo>
                  <a:lnTo>
                    <a:pt x="827" y="1151"/>
                  </a:lnTo>
                  <a:lnTo>
                    <a:pt x="935" y="1079"/>
                  </a:lnTo>
                  <a:lnTo>
                    <a:pt x="1043" y="1008"/>
                  </a:lnTo>
                  <a:lnTo>
                    <a:pt x="1115" y="936"/>
                  </a:lnTo>
                  <a:lnTo>
                    <a:pt x="1151" y="828"/>
                  </a:lnTo>
                  <a:lnTo>
                    <a:pt x="1187" y="720"/>
                  </a:lnTo>
                  <a:lnTo>
                    <a:pt x="1187" y="612"/>
                  </a:lnTo>
                  <a:lnTo>
                    <a:pt x="1187" y="468"/>
                  </a:lnTo>
                  <a:lnTo>
                    <a:pt x="1151" y="360"/>
                  </a:lnTo>
                  <a:lnTo>
                    <a:pt x="1115" y="253"/>
                  </a:lnTo>
                  <a:lnTo>
                    <a:pt x="1043" y="181"/>
                  </a:lnTo>
                  <a:lnTo>
                    <a:pt x="935" y="109"/>
                  </a:lnTo>
                  <a:lnTo>
                    <a:pt x="827" y="37"/>
                  </a:lnTo>
                  <a:lnTo>
                    <a:pt x="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09;p31">
              <a:extLst>
                <a:ext uri="{FF2B5EF4-FFF2-40B4-BE49-F238E27FC236}">
                  <a16:creationId xmlns:a16="http://schemas.microsoft.com/office/drawing/2014/main" id="{893EF53E-F4ED-4BAB-A0C4-CF6CE4C978EB}"/>
                </a:ext>
              </a:extLst>
            </p:cNvPr>
            <p:cNvSpPr/>
            <p:nvPr/>
          </p:nvSpPr>
          <p:spPr>
            <a:xfrm>
              <a:off x="3024350" y="648000"/>
              <a:ext cx="29700" cy="29700"/>
            </a:xfrm>
            <a:custGeom>
              <a:avLst/>
              <a:gdLst/>
              <a:ahLst/>
              <a:cxnLst/>
              <a:rect l="l" t="t" r="r" b="b"/>
              <a:pathLst>
                <a:path w="1188" h="1188" extrusionOk="0">
                  <a:moveTo>
                    <a:pt x="468" y="1"/>
                  </a:moveTo>
                  <a:lnTo>
                    <a:pt x="360" y="37"/>
                  </a:lnTo>
                  <a:lnTo>
                    <a:pt x="288" y="109"/>
                  </a:lnTo>
                  <a:lnTo>
                    <a:pt x="180" y="181"/>
                  </a:lnTo>
                  <a:lnTo>
                    <a:pt x="109" y="253"/>
                  </a:lnTo>
                  <a:lnTo>
                    <a:pt x="73" y="360"/>
                  </a:lnTo>
                  <a:lnTo>
                    <a:pt x="37" y="468"/>
                  </a:lnTo>
                  <a:lnTo>
                    <a:pt x="1" y="612"/>
                  </a:lnTo>
                  <a:lnTo>
                    <a:pt x="37" y="720"/>
                  </a:lnTo>
                  <a:lnTo>
                    <a:pt x="73" y="828"/>
                  </a:lnTo>
                  <a:lnTo>
                    <a:pt x="109" y="936"/>
                  </a:lnTo>
                  <a:lnTo>
                    <a:pt x="180" y="1008"/>
                  </a:lnTo>
                  <a:lnTo>
                    <a:pt x="288" y="1079"/>
                  </a:lnTo>
                  <a:lnTo>
                    <a:pt x="360" y="1151"/>
                  </a:lnTo>
                  <a:lnTo>
                    <a:pt x="468" y="1187"/>
                  </a:lnTo>
                  <a:lnTo>
                    <a:pt x="720" y="1187"/>
                  </a:lnTo>
                  <a:lnTo>
                    <a:pt x="828" y="1151"/>
                  </a:lnTo>
                  <a:lnTo>
                    <a:pt x="936" y="1079"/>
                  </a:lnTo>
                  <a:lnTo>
                    <a:pt x="1007" y="1008"/>
                  </a:lnTo>
                  <a:lnTo>
                    <a:pt x="1115" y="936"/>
                  </a:lnTo>
                  <a:lnTo>
                    <a:pt x="1151" y="828"/>
                  </a:lnTo>
                  <a:lnTo>
                    <a:pt x="1187" y="720"/>
                  </a:lnTo>
                  <a:lnTo>
                    <a:pt x="1187" y="612"/>
                  </a:lnTo>
                  <a:lnTo>
                    <a:pt x="1187" y="468"/>
                  </a:lnTo>
                  <a:lnTo>
                    <a:pt x="1151" y="360"/>
                  </a:lnTo>
                  <a:lnTo>
                    <a:pt x="1115" y="253"/>
                  </a:lnTo>
                  <a:lnTo>
                    <a:pt x="1007" y="181"/>
                  </a:lnTo>
                  <a:lnTo>
                    <a:pt x="936" y="109"/>
                  </a:lnTo>
                  <a:lnTo>
                    <a:pt x="828" y="37"/>
                  </a:lnTo>
                  <a:lnTo>
                    <a:pt x="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10;p31">
              <a:extLst>
                <a:ext uri="{FF2B5EF4-FFF2-40B4-BE49-F238E27FC236}">
                  <a16:creationId xmlns:a16="http://schemas.microsoft.com/office/drawing/2014/main" id="{4F7135DB-640C-42AA-8B0A-7B6638899349}"/>
                </a:ext>
              </a:extLst>
            </p:cNvPr>
            <p:cNvSpPr/>
            <p:nvPr/>
          </p:nvSpPr>
          <p:spPr>
            <a:xfrm>
              <a:off x="4639675" y="639025"/>
              <a:ext cx="121375" cy="56650"/>
            </a:xfrm>
            <a:custGeom>
              <a:avLst/>
              <a:gdLst/>
              <a:ahLst/>
              <a:cxnLst/>
              <a:rect l="l" t="t" r="r" b="b"/>
              <a:pathLst>
                <a:path w="4855" h="2266" extrusionOk="0">
                  <a:moveTo>
                    <a:pt x="4602" y="252"/>
                  </a:moveTo>
                  <a:lnTo>
                    <a:pt x="4602" y="2014"/>
                  </a:lnTo>
                  <a:lnTo>
                    <a:pt x="252" y="2014"/>
                  </a:lnTo>
                  <a:lnTo>
                    <a:pt x="288" y="252"/>
                  </a:lnTo>
                  <a:close/>
                  <a:moveTo>
                    <a:pt x="0" y="0"/>
                  </a:moveTo>
                  <a:lnTo>
                    <a:pt x="0" y="2265"/>
                  </a:lnTo>
                  <a:lnTo>
                    <a:pt x="4854" y="2265"/>
                  </a:lnTo>
                  <a:lnTo>
                    <a:pt x="48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11;p31">
              <a:extLst>
                <a:ext uri="{FF2B5EF4-FFF2-40B4-BE49-F238E27FC236}">
                  <a16:creationId xmlns:a16="http://schemas.microsoft.com/office/drawing/2014/main" id="{FA8E75A4-CB8B-4D59-8345-D749728A8654}"/>
                </a:ext>
              </a:extLst>
            </p:cNvPr>
            <p:cNvSpPr/>
            <p:nvPr/>
          </p:nvSpPr>
          <p:spPr>
            <a:xfrm>
              <a:off x="4650450" y="648900"/>
              <a:ext cx="77325" cy="36875"/>
            </a:xfrm>
            <a:custGeom>
              <a:avLst/>
              <a:gdLst/>
              <a:ahLst/>
              <a:cxnLst/>
              <a:rect l="l" t="t" r="r" b="b"/>
              <a:pathLst>
                <a:path w="3093" h="1475" extrusionOk="0">
                  <a:moveTo>
                    <a:pt x="1" y="1"/>
                  </a:moveTo>
                  <a:lnTo>
                    <a:pt x="1" y="1475"/>
                  </a:lnTo>
                  <a:lnTo>
                    <a:pt x="3093" y="1475"/>
                  </a:lnTo>
                  <a:lnTo>
                    <a:pt x="3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12;p31">
              <a:extLst>
                <a:ext uri="{FF2B5EF4-FFF2-40B4-BE49-F238E27FC236}">
                  <a16:creationId xmlns:a16="http://schemas.microsoft.com/office/drawing/2014/main" id="{9A462E2E-9D45-44FC-AE70-4944A73A0189}"/>
                </a:ext>
              </a:extLst>
            </p:cNvPr>
            <p:cNvSpPr/>
            <p:nvPr/>
          </p:nvSpPr>
          <p:spPr>
            <a:xfrm>
              <a:off x="4761025" y="652500"/>
              <a:ext cx="10800" cy="29700"/>
            </a:xfrm>
            <a:custGeom>
              <a:avLst/>
              <a:gdLst/>
              <a:ahLst/>
              <a:cxnLst/>
              <a:rect l="l" t="t" r="r" b="b"/>
              <a:pathLst>
                <a:path w="432" h="1188" extrusionOk="0">
                  <a:moveTo>
                    <a:pt x="0" y="1"/>
                  </a:moveTo>
                  <a:lnTo>
                    <a:pt x="0" y="1187"/>
                  </a:lnTo>
                  <a:lnTo>
                    <a:pt x="432" y="1187"/>
                  </a:lnTo>
                  <a:lnTo>
                    <a:pt x="4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13;p31">
              <a:extLst>
                <a:ext uri="{FF2B5EF4-FFF2-40B4-BE49-F238E27FC236}">
                  <a16:creationId xmlns:a16="http://schemas.microsoft.com/office/drawing/2014/main" id="{3875244F-F551-4873-B9A3-2281A76BBFA1}"/>
                </a:ext>
              </a:extLst>
            </p:cNvPr>
            <p:cNvSpPr/>
            <p:nvPr/>
          </p:nvSpPr>
          <p:spPr>
            <a:xfrm>
              <a:off x="2877825" y="4668750"/>
              <a:ext cx="153750" cy="157350"/>
            </a:xfrm>
            <a:custGeom>
              <a:avLst/>
              <a:gdLst/>
              <a:ahLst/>
              <a:cxnLst/>
              <a:rect l="l" t="t" r="r" b="b"/>
              <a:pathLst>
                <a:path w="6150" h="6294" extrusionOk="0">
                  <a:moveTo>
                    <a:pt x="3093" y="1"/>
                  </a:moveTo>
                  <a:lnTo>
                    <a:pt x="1" y="3165"/>
                  </a:lnTo>
                  <a:lnTo>
                    <a:pt x="684" y="3165"/>
                  </a:lnTo>
                  <a:lnTo>
                    <a:pt x="684" y="6293"/>
                  </a:lnTo>
                  <a:lnTo>
                    <a:pt x="1943" y="6293"/>
                  </a:lnTo>
                  <a:lnTo>
                    <a:pt x="1943" y="4675"/>
                  </a:lnTo>
                  <a:lnTo>
                    <a:pt x="4208" y="4675"/>
                  </a:lnTo>
                  <a:lnTo>
                    <a:pt x="4208" y="6293"/>
                  </a:lnTo>
                  <a:lnTo>
                    <a:pt x="5466" y="6293"/>
                  </a:lnTo>
                  <a:lnTo>
                    <a:pt x="5466" y="3165"/>
                  </a:lnTo>
                  <a:lnTo>
                    <a:pt x="6149" y="3165"/>
                  </a:lnTo>
                  <a:lnTo>
                    <a:pt x="309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14;p31">
              <a:extLst>
                <a:ext uri="{FF2B5EF4-FFF2-40B4-BE49-F238E27FC236}">
                  <a16:creationId xmlns:a16="http://schemas.microsoft.com/office/drawing/2014/main" id="{C774CA46-FFDD-4639-8E03-24F6AFE3AB22}"/>
                </a:ext>
              </a:extLst>
            </p:cNvPr>
            <p:cNvSpPr/>
            <p:nvPr/>
          </p:nvSpPr>
          <p:spPr>
            <a:xfrm>
              <a:off x="4556975" y="4668750"/>
              <a:ext cx="186100" cy="26100"/>
            </a:xfrm>
            <a:custGeom>
              <a:avLst/>
              <a:gdLst/>
              <a:ahLst/>
              <a:cxnLst/>
              <a:rect l="l" t="t" r="r" b="b"/>
              <a:pathLst>
                <a:path w="7444" h="1044" extrusionOk="0">
                  <a:moveTo>
                    <a:pt x="0" y="1"/>
                  </a:moveTo>
                  <a:lnTo>
                    <a:pt x="0" y="1044"/>
                  </a:lnTo>
                  <a:lnTo>
                    <a:pt x="7443" y="1044"/>
                  </a:lnTo>
                  <a:lnTo>
                    <a:pt x="744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15;p31">
              <a:extLst>
                <a:ext uri="{FF2B5EF4-FFF2-40B4-BE49-F238E27FC236}">
                  <a16:creationId xmlns:a16="http://schemas.microsoft.com/office/drawing/2014/main" id="{49FB9FEE-3723-4B02-A567-F6D53A01F667}"/>
                </a:ext>
              </a:extLst>
            </p:cNvPr>
            <p:cNvSpPr/>
            <p:nvPr/>
          </p:nvSpPr>
          <p:spPr>
            <a:xfrm>
              <a:off x="4556975" y="4733475"/>
              <a:ext cx="186100" cy="27000"/>
            </a:xfrm>
            <a:custGeom>
              <a:avLst/>
              <a:gdLst/>
              <a:ahLst/>
              <a:cxnLst/>
              <a:rect l="l" t="t" r="r" b="b"/>
              <a:pathLst>
                <a:path w="7444" h="1080" extrusionOk="0">
                  <a:moveTo>
                    <a:pt x="0" y="1"/>
                  </a:moveTo>
                  <a:lnTo>
                    <a:pt x="0" y="1079"/>
                  </a:lnTo>
                  <a:lnTo>
                    <a:pt x="7443" y="1079"/>
                  </a:lnTo>
                  <a:lnTo>
                    <a:pt x="744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16;p31">
              <a:extLst>
                <a:ext uri="{FF2B5EF4-FFF2-40B4-BE49-F238E27FC236}">
                  <a16:creationId xmlns:a16="http://schemas.microsoft.com/office/drawing/2014/main" id="{49E5EB9E-F903-43D4-A780-504C5FC0F658}"/>
                </a:ext>
              </a:extLst>
            </p:cNvPr>
            <p:cNvSpPr/>
            <p:nvPr/>
          </p:nvSpPr>
          <p:spPr>
            <a:xfrm>
              <a:off x="4556975" y="4799100"/>
              <a:ext cx="186100" cy="27000"/>
            </a:xfrm>
            <a:custGeom>
              <a:avLst/>
              <a:gdLst/>
              <a:ahLst/>
              <a:cxnLst/>
              <a:rect l="l" t="t" r="r" b="b"/>
              <a:pathLst>
                <a:path w="7444" h="1080" extrusionOk="0">
                  <a:moveTo>
                    <a:pt x="0" y="0"/>
                  </a:moveTo>
                  <a:lnTo>
                    <a:pt x="0" y="1079"/>
                  </a:lnTo>
                  <a:lnTo>
                    <a:pt x="7443" y="1079"/>
                  </a:lnTo>
                  <a:lnTo>
                    <a:pt x="744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17;p31">
              <a:extLst>
                <a:ext uri="{FF2B5EF4-FFF2-40B4-BE49-F238E27FC236}">
                  <a16:creationId xmlns:a16="http://schemas.microsoft.com/office/drawing/2014/main" id="{CD40CC87-0F57-4666-8CEB-9D78115FDC33}"/>
                </a:ext>
              </a:extLst>
            </p:cNvPr>
            <p:cNvSpPr/>
            <p:nvPr/>
          </p:nvSpPr>
          <p:spPr>
            <a:xfrm>
              <a:off x="2837375" y="1260150"/>
              <a:ext cx="249925" cy="249925"/>
            </a:xfrm>
            <a:custGeom>
              <a:avLst/>
              <a:gdLst/>
              <a:ahLst/>
              <a:cxnLst/>
              <a:rect l="l" t="t" r="r" b="b"/>
              <a:pathLst>
                <a:path w="9997" h="9997" extrusionOk="0">
                  <a:moveTo>
                    <a:pt x="4819" y="1"/>
                  </a:moveTo>
                  <a:lnTo>
                    <a:pt x="4316" y="37"/>
                  </a:lnTo>
                  <a:lnTo>
                    <a:pt x="3812" y="144"/>
                  </a:lnTo>
                  <a:lnTo>
                    <a:pt x="3309" y="288"/>
                  </a:lnTo>
                  <a:lnTo>
                    <a:pt x="2841" y="468"/>
                  </a:lnTo>
                  <a:lnTo>
                    <a:pt x="2410" y="720"/>
                  </a:lnTo>
                  <a:lnTo>
                    <a:pt x="2014" y="1007"/>
                  </a:lnTo>
                  <a:lnTo>
                    <a:pt x="1655" y="1295"/>
                  </a:lnTo>
                  <a:lnTo>
                    <a:pt x="1295" y="1655"/>
                  </a:lnTo>
                  <a:lnTo>
                    <a:pt x="1008" y="2014"/>
                  </a:lnTo>
                  <a:lnTo>
                    <a:pt x="720" y="2410"/>
                  </a:lnTo>
                  <a:lnTo>
                    <a:pt x="504" y="2841"/>
                  </a:lnTo>
                  <a:lnTo>
                    <a:pt x="325" y="3273"/>
                  </a:lnTo>
                  <a:lnTo>
                    <a:pt x="181" y="3740"/>
                  </a:lnTo>
                  <a:lnTo>
                    <a:pt x="73" y="4207"/>
                  </a:lnTo>
                  <a:lnTo>
                    <a:pt x="1" y="4711"/>
                  </a:lnTo>
                  <a:lnTo>
                    <a:pt x="1" y="5178"/>
                  </a:lnTo>
                  <a:lnTo>
                    <a:pt x="37" y="5682"/>
                  </a:lnTo>
                  <a:lnTo>
                    <a:pt x="145" y="6185"/>
                  </a:lnTo>
                  <a:lnTo>
                    <a:pt x="289" y="6688"/>
                  </a:lnTo>
                  <a:lnTo>
                    <a:pt x="468" y="7156"/>
                  </a:lnTo>
                  <a:lnTo>
                    <a:pt x="720" y="7587"/>
                  </a:lnTo>
                  <a:lnTo>
                    <a:pt x="1008" y="7983"/>
                  </a:lnTo>
                  <a:lnTo>
                    <a:pt x="1295" y="8378"/>
                  </a:lnTo>
                  <a:lnTo>
                    <a:pt x="1655" y="8702"/>
                  </a:lnTo>
                  <a:lnTo>
                    <a:pt x="2014" y="9026"/>
                  </a:lnTo>
                  <a:lnTo>
                    <a:pt x="2410" y="9277"/>
                  </a:lnTo>
                  <a:lnTo>
                    <a:pt x="2841" y="9529"/>
                  </a:lnTo>
                  <a:lnTo>
                    <a:pt x="3273" y="9709"/>
                  </a:lnTo>
                  <a:lnTo>
                    <a:pt x="3740" y="9853"/>
                  </a:lnTo>
                  <a:lnTo>
                    <a:pt x="4208" y="9960"/>
                  </a:lnTo>
                  <a:lnTo>
                    <a:pt x="4711" y="9996"/>
                  </a:lnTo>
                  <a:lnTo>
                    <a:pt x="5179" y="9996"/>
                  </a:lnTo>
                  <a:lnTo>
                    <a:pt x="5682" y="9960"/>
                  </a:lnTo>
                  <a:lnTo>
                    <a:pt x="6185" y="9853"/>
                  </a:lnTo>
                  <a:lnTo>
                    <a:pt x="6581" y="9745"/>
                  </a:lnTo>
                  <a:lnTo>
                    <a:pt x="6940" y="9601"/>
                  </a:lnTo>
                  <a:lnTo>
                    <a:pt x="7300" y="9457"/>
                  </a:lnTo>
                  <a:lnTo>
                    <a:pt x="7624" y="9241"/>
                  </a:lnTo>
                  <a:lnTo>
                    <a:pt x="7983" y="9026"/>
                  </a:lnTo>
                  <a:lnTo>
                    <a:pt x="8271" y="8774"/>
                  </a:lnTo>
                  <a:lnTo>
                    <a:pt x="8558" y="8522"/>
                  </a:lnTo>
                  <a:lnTo>
                    <a:pt x="8846" y="8235"/>
                  </a:lnTo>
                  <a:lnTo>
                    <a:pt x="9062" y="7911"/>
                  </a:lnTo>
                  <a:lnTo>
                    <a:pt x="9278" y="7587"/>
                  </a:lnTo>
                  <a:lnTo>
                    <a:pt x="9457" y="7264"/>
                  </a:lnTo>
                  <a:lnTo>
                    <a:pt x="9637" y="6904"/>
                  </a:lnTo>
                  <a:lnTo>
                    <a:pt x="9781" y="6545"/>
                  </a:lnTo>
                  <a:lnTo>
                    <a:pt x="9853" y="6149"/>
                  </a:lnTo>
                  <a:lnTo>
                    <a:pt x="9961" y="5790"/>
                  </a:lnTo>
                  <a:lnTo>
                    <a:pt x="9997" y="5394"/>
                  </a:lnTo>
                  <a:lnTo>
                    <a:pt x="9997" y="4999"/>
                  </a:lnTo>
                  <a:lnTo>
                    <a:pt x="9997" y="4603"/>
                  </a:lnTo>
                  <a:lnTo>
                    <a:pt x="9925" y="4207"/>
                  </a:lnTo>
                  <a:lnTo>
                    <a:pt x="9853" y="3812"/>
                  </a:lnTo>
                  <a:lnTo>
                    <a:pt x="9709" y="3309"/>
                  </a:lnTo>
                  <a:lnTo>
                    <a:pt x="9529" y="2841"/>
                  </a:lnTo>
                  <a:lnTo>
                    <a:pt x="9278" y="2410"/>
                  </a:lnTo>
                  <a:lnTo>
                    <a:pt x="9026" y="2014"/>
                  </a:lnTo>
                  <a:lnTo>
                    <a:pt x="8702" y="1655"/>
                  </a:lnTo>
                  <a:lnTo>
                    <a:pt x="8379" y="1295"/>
                  </a:lnTo>
                  <a:lnTo>
                    <a:pt x="7983" y="1007"/>
                  </a:lnTo>
                  <a:lnTo>
                    <a:pt x="7588" y="720"/>
                  </a:lnTo>
                  <a:lnTo>
                    <a:pt x="7156" y="504"/>
                  </a:lnTo>
                  <a:lnTo>
                    <a:pt x="6725" y="324"/>
                  </a:lnTo>
                  <a:lnTo>
                    <a:pt x="6257" y="180"/>
                  </a:lnTo>
                  <a:lnTo>
                    <a:pt x="5790" y="73"/>
                  </a:lnTo>
                  <a:lnTo>
                    <a:pt x="532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18;p31">
              <a:extLst>
                <a:ext uri="{FF2B5EF4-FFF2-40B4-BE49-F238E27FC236}">
                  <a16:creationId xmlns:a16="http://schemas.microsoft.com/office/drawing/2014/main" id="{0A9981FA-B358-493D-8812-48D578918AD2}"/>
                </a:ext>
              </a:extLst>
            </p:cNvPr>
            <p:cNvSpPr/>
            <p:nvPr/>
          </p:nvSpPr>
          <p:spPr>
            <a:xfrm>
              <a:off x="2837375" y="1260150"/>
              <a:ext cx="249925" cy="249925"/>
            </a:xfrm>
            <a:custGeom>
              <a:avLst/>
              <a:gdLst/>
              <a:ahLst/>
              <a:cxnLst/>
              <a:rect l="l" t="t" r="r" b="b"/>
              <a:pathLst>
                <a:path w="9997" h="9997" fill="none" extrusionOk="0">
                  <a:moveTo>
                    <a:pt x="7624" y="9241"/>
                  </a:moveTo>
                  <a:lnTo>
                    <a:pt x="7624" y="9241"/>
                  </a:lnTo>
                  <a:lnTo>
                    <a:pt x="7300" y="9457"/>
                  </a:lnTo>
                  <a:lnTo>
                    <a:pt x="6940" y="9601"/>
                  </a:lnTo>
                  <a:lnTo>
                    <a:pt x="6581" y="9745"/>
                  </a:lnTo>
                  <a:lnTo>
                    <a:pt x="6185" y="9853"/>
                  </a:lnTo>
                  <a:lnTo>
                    <a:pt x="6185" y="9853"/>
                  </a:lnTo>
                  <a:lnTo>
                    <a:pt x="5682" y="9960"/>
                  </a:lnTo>
                  <a:lnTo>
                    <a:pt x="5179" y="9996"/>
                  </a:lnTo>
                  <a:lnTo>
                    <a:pt x="4711" y="9996"/>
                  </a:lnTo>
                  <a:lnTo>
                    <a:pt x="4208" y="9960"/>
                  </a:lnTo>
                  <a:lnTo>
                    <a:pt x="3740" y="9853"/>
                  </a:lnTo>
                  <a:lnTo>
                    <a:pt x="3273" y="9709"/>
                  </a:lnTo>
                  <a:lnTo>
                    <a:pt x="2841" y="9529"/>
                  </a:lnTo>
                  <a:lnTo>
                    <a:pt x="2410" y="9277"/>
                  </a:lnTo>
                  <a:lnTo>
                    <a:pt x="2014" y="9026"/>
                  </a:lnTo>
                  <a:lnTo>
                    <a:pt x="1655" y="8702"/>
                  </a:lnTo>
                  <a:lnTo>
                    <a:pt x="1295" y="8378"/>
                  </a:lnTo>
                  <a:lnTo>
                    <a:pt x="1008" y="7983"/>
                  </a:lnTo>
                  <a:lnTo>
                    <a:pt x="720" y="7587"/>
                  </a:lnTo>
                  <a:lnTo>
                    <a:pt x="468" y="7156"/>
                  </a:lnTo>
                  <a:lnTo>
                    <a:pt x="289" y="6688"/>
                  </a:lnTo>
                  <a:lnTo>
                    <a:pt x="145" y="6185"/>
                  </a:lnTo>
                  <a:lnTo>
                    <a:pt x="145" y="6185"/>
                  </a:lnTo>
                  <a:lnTo>
                    <a:pt x="37" y="5682"/>
                  </a:lnTo>
                  <a:lnTo>
                    <a:pt x="1" y="5178"/>
                  </a:lnTo>
                  <a:lnTo>
                    <a:pt x="1" y="4711"/>
                  </a:lnTo>
                  <a:lnTo>
                    <a:pt x="73" y="4207"/>
                  </a:lnTo>
                  <a:lnTo>
                    <a:pt x="181" y="3740"/>
                  </a:lnTo>
                  <a:lnTo>
                    <a:pt x="325" y="3273"/>
                  </a:lnTo>
                  <a:lnTo>
                    <a:pt x="504" y="2841"/>
                  </a:lnTo>
                  <a:lnTo>
                    <a:pt x="720" y="2410"/>
                  </a:lnTo>
                  <a:lnTo>
                    <a:pt x="1008" y="2014"/>
                  </a:lnTo>
                  <a:lnTo>
                    <a:pt x="1295" y="1655"/>
                  </a:lnTo>
                  <a:lnTo>
                    <a:pt x="1655" y="1295"/>
                  </a:lnTo>
                  <a:lnTo>
                    <a:pt x="2014" y="1007"/>
                  </a:lnTo>
                  <a:lnTo>
                    <a:pt x="2410" y="720"/>
                  </a:lnTo>
                  <a:lnTo>
                    <a:pt x="2841" y="468"/>
                  </a:lnTo>
                  <a:lnTo>
                    <a:pt x="3309" y="288"/>
                  </a:lnTo>
                  <a:lnTo>
                    <a:pt x="3812" y="144"/>
                  </a:lnTo>
                  <a:lnTo>
                    <a:pt x="3812" y="144"/>
                  </a:lnTo>
                  <a:lnTo>
                    <a:pt x="4316" y="37"/>
                  </a:lnTo>
                  <a:lnTo>
                    <a:pt x="4819" y="1"/>
                  </a:lnTo>
                  <a:lnTo>
                    <a:pt x="5322" y="1"/>
                  </a:lnTo>
                  <a:lnTo>
                    <a:pt x="5790" y="73"/>
                  </a:lnTo>
                  <a:lnTo>
                    <a:pt x="6257" y="180"/>
                  </a:lnTo>
                  <a:lnTo>
                    <a:pt x="6725" y="324"/>
                  </a:lnTo>
                  <a:lnTo>
                    <a:pt x="7156" y="504"/>
                  </a:lnTo>
                  <a:lnTo>
                    <a:pt x="7588" y="720"/>
                  </a:lnTo>
                  <a:lnTo>
                    <a:pt x="7983" y="1007"/>
                  </a:lnTo>
                  <a:lnTo>
                    <a:pt x="8379" y="1295"/>
                  </a:lnTo>
                  <a:lnTo>
                    <a:pt x="8702" y="1655"/>
                  </a:lnTo>
                  <a:lnTo>
                    <a:pt x="9026" y="2014"/>
                  </a:lnTo>
                  <a:lnTo>
                    <a:pt x="9278" y="2410"/>
                  </a:lnTo>
                  <a:lnTo>
                    <a:pt x="9529" y="2841"/>
                  </a:lnTo>
                  <a:lnTo>
                    <a:pt x="9709" y="3309"/>
                  </a:lnTo>
                  <a:lnTo>
                    <a:pt x="9853" y="3812"/>
                  </a:lnTo>
                  <a:lnTo>
                    <a:pt x="9853" y="3812"/>
                  </a:lnTo>
                  <a:lnTo>
                    <a:pt x="9925" y="4207"/>
                  </a:lnTo>
                  <a:lnTo>
                    <a:pt x="9997" y="4603"/>
                  </a:lnTo>
                  <a:lnTo>
                    <a:pt x="9997" y="4999"/>
                  </a:lnTo>
                  <a:lnTo>
                    <a:pt x="9997" y="5394"/>
                  </a:lnTo>
                  <a:lnTo>
                    <a:pt x="9961" y="5790"/>
                  </a:lnTo>
                  <a:lnTo>
                    <a:pt x="9853" y="6149"/>
                  </a:lnTo>
                  <a:lnTo>
                    <a:pt x="9781" y="6545"/>
                  </a:lnTo>
                  <a:lnTo>
                    <a:pt x="9637" y="6904"/>
                  </a:lnTo>
                  <a:lnTo>
                    <a:pt x="9457" y="7264"/>
                  </a:lnTo>
                  <a:lnTo>
                    <a:pt x="9278" y="7587"/>
                  </a:lnTo>
                  <a:lnTo>
                    <a:pt x="9062" y="7911"/>
                  </a:lnTo>
                  <a:lnTo>
                    <a:pt x="8846" y="8235"/>
                  </a:lnTo>
                  <a:lnTo>
                    <a:pt x="8558" y="8522"/>
                  </a:lnTo>
                  <a:lnTo>
                    <a:pt x="8271" y="8774"/>
                  </a:lnTo>
                  <a:lnTo>
                    <a:pt x="7983" y="9026"/>
                  </a:lnTo>
                  <a:lnTo>
                    <a:pt x="7624" y="924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19;p31">
              <a:extLst>
                <a:ext uri="{FF2B5EF4-FFF2-40B4-BE49-F238E27FC236}">
                  <a16:creationId xmlns:a16="http://schemas.microsoft.com/office/drawing/2014/main" id="{B5AC8DE4-A114-4895-8F95-41454BCE2986}"/>
                </a:ext>
              </a:extLst>
            </p:cNvPr>
            <p:cNvSpPr/>
            <p:nvPr/>
          </p:nvSpPr>
          <p:spPr>
            <a:xfrm>
              <a:off x="2924575" y="1332975"/>
              <a:ext cx="76425" cy="76425"/>
            </a:xfrm>
            <a:custGeom>
              <a:avLst/>
              <a:gdLst/>
              <a:ahLst/>
              <a:cxnLst/>
              <a:rect l="l" t="t" r="r" b="b"/>
              <a:pathLst>
                <a:path w="3057" h="3057" extrusionOk="0">
                  <a:moveTo>
                    <a:pt x="1511" y="0"/>
                  </a:moveTo>
                  <a:lnTo>
                    <a:pt x="1223" y="36"/>
                  </a:lnTo>
                  <a:lnTo>
                    <a:pt x="935" y="144"/>
                  </a:lnTo>
                  <a:lnTo>
                    <a:pt x="684" y="252"/>
                  </a:lnTo>
                  <a:lnTo>
                    <a:pt x="432" y="468"/>
                  </a:lnTo>
                  <a:lnTo>
                    <a:pt x="252" y="683"/>
                  </a:lnTo>
                  <a:lnTo>
                    <a:pt x="108" y="935"/>
                  </a:lnTo>
                  <a:lnTo>
                    <a:pt x="37" y="1223"/>
                  </a:lnTo>
                  <a:lnTo>
                    <a:pt x="1" y="1546"/>
                  </a:lnTo>
                  <a:lnTo>
                    <a:pt x="37" y="1834"/>
                  </a:lnTo>
                  <a:lnTo>
                    <a:pt x="108" y="2121"/>
                  </a:lnTo>
                  <a:lnTo>
                    <a:pt x="252" y="2373"/>
                  </a:lnTo>
                  <a:lnTo>
                    <a:pt x="432" y="2589"/>
                  </a:lnTo>
                  <a:lnTo>
                    <a:pt x="684" y="2805"/>
                  </a:lnTo>
                  <a:lnTo>
                    <a:pt x="935" y="2912"/>
                  </a:lnTo>
                  <a:lnTo>
                    <a:pt x="1223" y="3020"/>
                  </a:lnTo>
                  <a:lnTo>
                    <a:pt x="1511" y="3056"/>
                  </a:lnTo>
                  <a:lnTo>
                    <a:pt x="1834" y="3020"/>
                  </a:lnTo>
                  <a:lnTo>
                    <a:pt x="2122" y="2912"/>
                  </a:lnTo>
                  <a:lnTo>
                    <a:pt x="2374" y="2805"/>
                  </a:lnTo>
                  <a:lnTo>
                    <a:pt x="2589" y="2589"/>
                  </a:lnTo>
                  <a:lnTo>
                    <a:pt x="2769" y="2373"/>
                  </a:lnTo>
                  <a:lnTo>
                    <a:pt x="2913" y="2121"/>
                  </a:lnTo>
                  <a:lnTo>
                    <a:pt x="3021" y="1834"/>
                  </a:lnTo>
                  <a:lnTo>
                    <a:pt x="3057" y="1546"/>
                  </a:lnTo>
                  <a:lnTo>
                    <a:pt x="3021" y="1223"/>
                  </a:lnTo>
                  <a:lnTo>
                    <a:pt x="2913" y="935"/>
                  </a:lnTo>
                  <a:lnTo>
                    <a:pt x="2769" y="683"/>
                  </a:lnTo>
                  <a:lnTo>
                    <a:pt x="2589" y="468"/>
                  </a:lnTo>
                  <a:lnTo>
                    <a:pt x="2374" y="252"/>
                  </a:lnTo>
                  <a:lnTo>
                    <a:pt x="2122" y="144"/>
                  </a:lnTo>
                  <a:lnTo>
                    <a:pt x="1834" y="36"/>
                  </a:lnTo>
                  <a:lnTo>
                    <a:pt x="15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20;p31">
              <a:extLst>
                <a:ext uri="{FF2B5EF4-FFF2-40B4-BE49-F238E27FC236}">
                  <a16:creationId xmlns:a16="http://schemas.microsoft.com/office/drawing/2014/main" id="{2E3AC2C2-D952-450F-B0FD-44EF860A8543}"/>
                </a:ext>
              </a:extLst>
            </p:cNvPr>
            <p:cNvSpPr/>
            <p:nvPr/>
          </p:nvSpPr>
          <p:spPr>
            <a:xfrm>
              <a:off x="2896725" y="1407575"/>
              <a:ext cx="131250" cy="102500"/>
            </a:xfrm>
            <a:custGeom>
              <a:avLst/>
              <a:gdLst/>
              <a:ahLst/>
              <a:cxnLst/>
              <a:rect l="l" t="t" r="r" b="b"/>
              <a:pathLst>
                <a:path w="5250" h="4100" extrusionOk="0">
                  <a:moveTo>
                    <a:pt x="2517" y="0"/>
                  </a:moveTo>
                  <a:lnTo>
                    <a:pt x="2265" y="36"/>
                  </a:lnTo>
                  <a:lnTo>
                    <a:pt x="2014" y="72"/>
                  </a:lnTo>
                  <a:lnTo>
                    <a:pt x="1762" y="144"/>
                  </a:lnTo>
                  <a:lnTo>
                    <a:pt x="1510" y="252"/>
                  </a:lnTo>
                  <a:lnTo>
                    <a:pt x="1294" y="360"/>
                  </a:lnTo>
                  <a:lnTo>
                    <a:pt x="1079" y="504"/>
                  </a:lnTo>
                  <a:lnTo>
                    <a:pt x="899" y="684"/>
                  </a:lnTo>
                  <a:lnTo>
                    <a:pt x="719" y="863"/>
                  </a:lnTo>
                  <a:lnTo>
                    <a:pt x="539" y="1043"/>
                  </a:lnTo>
                  <a:lnTo>
                    <a:pt x="396" y="1259"/>
                  </a:lnTo>
                  <a:lnTo>
                    <a:pt x="288" y="1475"/>
                  </a:lnTo>
                  <a:lnTo>
                    <a:pt x="180" y="1690"/>
                  </a:lnTo>
                  <a:lnTo>
                    <a:pt x="108" y="1942"/>
                  </a:lnTo>
                  <a:lnTo>
                    <a:pt x="36" y="2194"/>
                  </a:lnTo>
                  <a:lnTo>
                    <a:pt x="0" y="2481"/>
                  </a:lnTo>
                  <a:lnTo>
                    <a:pt x="0" y="2733"/>
                  </a:lnTo>
                  <a:lnTo>
                    <a:pt x="0" y="3344"/>
                  </a:lnTo>
                  <a:lnTo>
                    <a:pt x="467" y="3596"/>
                  </a:lnTo>
                  <a:lnTo>
                    <a:pt x="899" y="3812"/>
                  </a:lnTo>
                  <a:lnTo>
                    <a:pt x="1366" y="3956"/>
                  </a:lnTo>
                  <a:lnTo>
                    <a:pt x="1870" y="4063"/>
                  </a:lnTo>
                  <a:lnTo>
                    <a:pt x="2337" y="4099"/>
                  </a:lnTo>
                  <a:lnTo>
                    <a:pt x="2841" y="4099"/>
                  </a:lnTo>
                  <a:lnTo>
                    <a:pt x="3344" y="4063"/>
                  </a:lnTo>
                  <a:lnTo>
                    <a:pt x="3811" y="3956"/>
                  </a:lnTo>
                  <a:lnTo>
                    <a:pt x="4207" y="3848"/>
                  </a:lnTo>
                  <a:lnTo>
                    <a:pt x="4566" y="3704"/>
                  </a:lnTo>
                  <a:lnTo>
                    <a:pt x="4926" y="3560"/>
                  </a:lnTo>
                  <a:lnTo>
                    <a:pt x="5250" y="3344"/>
                  </a:lnTo>
                  <a:lnTo>
                    <a:pt x="5250" y="2733"/>
                  </a:lnTo>
                  <a:lnTo>
                    <a:pt x="5250" y="2517"/>
                  </a:lnTo>
                  <a:lnTo>
                    <a:pt x="5250" y="2230"/>
                  </a:lnTo>
                  <a:lnTo>
                    <a:pt x="5178" y="1978"/>
                  </a:lnTo>
                  <a:lnTo>
                    <a:pt x="5106" y="1726"/>
                  </a:lnTo>
                  <a:lnTo>
                    <a:pt x="4998" y="1511"/>
                  </a:lnTo>
                  <a:lnTo>
                    <a:pt x="4890" y="1259"/>
                  </a:lnTo>
                  <a:lnTo>
                    <a:pt x="4746" y="1043"/>
                  </a:lnTo>
                  <a:lnTo>
                    <a:pt x="4602" y="863"/>
                  </a:lnTo>
                  <a:lnTo>
                    <a:pt x="4423" y="684"/>
                  </a:lnTo>
                  <a:lnTo>
                    <a:pt x="4207" y="540"/>
                  </a:lnTo>
                  <a:lnTo>
                    <a:pt x="4027" y="396"/>
                  </a:lnTo>
                  <a:lnTo>
                    <a:pt x="3775" y="252"/>
                  </a:lnTo>
                  <a:lnTo>
                    <a:pt x="3560" y="144"/>
                  </a:lnTo>
                  <a:lnTo>
                    <a:pt x="3308" y="72"/>
                  </a:lnTo>
                  <a:lnTo>
                    <a:pt x="3056" y="36"/>
                  </a:lnTo>
                  <a:lnTo>
                    <a:pt x="28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21;p31">
              <a:extLst>
                <a:ext uri="{FF2B5EF4-FFF2-40B4-BE49-F238E27FC236}">
                  <a16:creationId xmlns:a16="http://schemas.microsoft.com/office/drawing/2014/main" id="{C726AB68-84ED-45F2-B23A-541D90B39552}"/>
                </a:ext>
              </a:extLst>
            </p:cNvPr>
            <p:cNvSpPr/>
            <p:nvPr/>
          </p:nvSpPr>
          <p:spPr>
            <a:xfrm>
              <a:off x="2896725" y="1407575"/>
              <a:ext cx="131250" cy="102500"/>
            </a:xfrm>
            <a:custGeom>
              <a:avLst/>
              <a:gdLst/>
              <a:ahLst/>
              <a:cxnLst/>
              <a:rect l="l" t="t" r="r" b="b"/>
              <a:pathLst>
                <a:path w="5250" h="4100" fill="none" extrusionOk="0">
                  <a:moveTo>
                    <a:pt x="5250" y="2733"/>
                  </a:moveTo>
                  <a:lnTo>
                    <a:pt x="5250" y="3344"/>
                  </a:lnTo>
                  <a:lnTo>
                    <a:pt x="5250" y="3344"/>
                  </a:lnTo>
                  <a:lnTo>
                    <a:pt x="4926" y="3560"/>
                  </a:lnTo>
                  <a:lnTo>
                    <a:pt x="4566" y="3704"/>
                  </a:lnTo>
                  <a:lnTo>
                    <a:pt x="4207" y="3848"/>
                  </a:lnTo>
                  <a:lnTo>
                    <a:pt x="3811" y="3956"/>
                  </a:lnTo>
                  <a:lnTo>
                    <a:pt x="3811" y="3956"/>
                  </a:lnTo>
                  <a:lnTo>
                    <a:pt x="3344" y="4063"/>
                  </a:lnTo>
                  <a:lnTo>
                    <a:pt x="2841" y="4099"/>
                  </a:lnTo>
                  <a:lnTo>
                    <a:pt x="2337" y="4099"/>
                  </a:lnTo>
                  <a:lnTo>
                    <a:pt x="1870" y="4063"/>
                  </a:lnTo>
                  <a:lnTo>
                    <a:pt x="1366" y="3956"/>
                  </a:lnTo>
                  <a:lnTo>
                    <a:pt x="899" y="3812"/>
                  </a:lnTo>
                  <a:lnTo>
                    <a:pt x="467" y="3596"/>
                  </a:lnTo>
                  <a:lnTo>
                    <a:pt x="0" y="3344"/>
                  </a:lnTo>
                  <a:lnTo>
                    <a:pt x="0" y="2733"/>
                  </a:lnTo>
                  <a:lnTo>
                    <a:pt x="0" y="2733"/>
                  </a:lnTo>
                  <a:lnTo>
                    <a:pt x="0" y="2481"/>
                  </a:lnTo>
                  <a:lnTo>
                    <a:pt x="36" y="2194"/>
                  </a:lnTo>
                  <a:lnTo>
                    <a:pt x="108" y="1942"/>
                  </a:lnTo>
                  <a:lnTo>
                    <a:pt x="180" y="1690"/>
                  </a:lnTo>
                  <a:lnTo>
                    <a:pt x="288" y="1475"/>
                  </a:lnTo>
                  <a:lnTo>
                    <a:pt x="396" y="1259"/>
                  </a:lnTo>
                  <a:lnTo>
                    <a:pt x="539" y="1043"/>
                  </a:lnTo>
                  <a:lnTo>
                    <a:pt x="719" y="863"/>
                  </a:lnTo>
                  <a:lnTo>
                    <a:pt x="899" y="684"/>
                  </a:lnTo>
                  <a:lnTo>
                    <a:pt x="1079" y="504"/>
                  </a:lnTo>
                  <a:lnTo>
                    <a:pt x="1294" y="360"/>
                  </a:lnTo>
                  <a:lnTo>
                    <a:pt x="1510" y="252"/>
                  </a:lnTo>
                  <a:lnTo>
                    <a:pt x="1762" y="144"/>
                  </a:lnTo>
                  <a:lnTo>
                    <a:pt x="2014" y="72"/>
                  </a:lnTo>
                  <a:lnTo>
                    <a:pt x="2265" y="36"/>
                  </a:lnTo>
                  <a:lnTo>
                    <a:pt x="2517" y="0"/>
                  </a:lnTo>
                  <a:lnTo>
                    <a:pt x="2517" y="0"/>
                  </a:lnTo>
                  <a:lnTo>
                    <a:pt x="2805" y="0"/>
                  </a:lnTo>
                  <a:lnTo>
                    <a:pt x="3056" y="36"/>
                  </a:lnTo>
                  <a:lnTo>
                    <a:pt x="3308" y="72"/>
                  </a:lnTo>
                  <a:lnTo>
                    <a:pt x="3560" y="144"/>
                  </a:lnTo>
                  <a:lnTo>
                    <a:pt x="3775" y="252"/>
                  </a:lnTo>
                  <a:lnTo>
                    <a:pt x="4027" y="396"/>
                  </a:lnTo>
                  <a:lnTo>
                    <a:pt x="4207" y="540"/>
                  </a:lnTo>
                  <a:lnTo>
                    <a:pt x="4423" y="684"/>
                  </a:lnTo>
                  <a:lnTo>
                    <a:pt x="4602" y="863"/>
                  </a:lnTo>
                  <a:lnTo>
                    <a:pt x="4746" y="1043"/>
                  </a:lnTo>
                  <a:lnTo>
                    <a:pt x="4890" y="1259"/>
                  </a:lnTo>
                  <a:lnTo>
                    <a:pt x="4998" y="1511"/>
                  </a:lnTo>
                  <a:lnTo>
                    <a:pt x="5106" y="1726"/>
                  </a:lnTo>
                  <a:lnTo>
                    <a:pt x="5178" y="1978"/>
                  </a:lnTo>
                  <a:lnTo>
                    <a:pt x="5250" y="2230"/>
                  </a:lnTo>
                  <a:lnTo>
                    <a:pt x="5250" y="2517"/>
                  </a:lnTo>
                  <a:lnTo>
                    <a:pt x="5250" y="2517"/>
                  </a:lnTo>
                  <a:lnTo>
                    <a:pt x="5250" y="27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22;p31">
              <a:extLst>
                <a:ext uri="{FF2B5EF4-FFF2-40B4-BE49-F238E27FC236}">
                  <a16:creationId xmlns:a16="http://schemas.microsoft.com/office/drawing/2014/main" id="{29EF6671-5307-446E-BAAF-4207AE8CD633}"/>
                </a:ext>
              </a:extLst>
            </p:cNvPr>
            <p:cNvSpPr/>
            <p:nvPr/>
          </p:nvSpPr>
          <p:spPr>
            <a:xfrm>
              <a:off x="3243675" y="1268250"/>
              <a:ext cx="793750" cy="64750"/>
            </a:xfrm>
            <a:custGeom>
              <a:avLst/>
              <a:gdLst/>
              <a:ahLst/>
              <a:cxnLst/>
              <a:rect l="l" t="t" r="r" b="b"/>
              <a:pathLst>
                <a:path w="31750" h="2590" extrusionOk="0">
                  <a:moveTo>
                    <a:pt x="1" y="0"/>
                  </a:moveTo>
                  <a:lnTo>
                    <a:pt x="1" y="2589"/>
                  </a:lnTo>
                  <a:lnTo>
                    <a:pt x="31750" y="2589"/>
                  </a:lnTo>
                  <a:lnTo>
                    <a:pt x="3175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23;p31">
              <a:extLst>
                <a:ext uri="{FF2B5EF4-FFF2-40B4-BE49-F238E27FC236}">
                  <a16:creationId xmlns:a16="http://schemas.microsoft.com/office/drawing/2014/main" id="{C9322FBB-A641-4134-ABE0-2AA3EDDA85AD}"/>
                </a:ext>
              </a:extLst>
            </p:cNvPr>
            <p:cNvSpPr/>
            <p:nvPr/>
          </p:nvSpPr>
          <p:spPr>
            <a:xfrm>
              <a:off x="3243675" y="1268250"/>
              <a:ext cx="793750" cy="64750"/>
            </a:xfrm>
            <a:custGeom>
              <a:avLst/>
              <a:gdLst/>
              <a:ahLst/>
              <a:cxnLst/>
              <a:rect l="l" t="t" r="r" b="b"/>
              <a:pathLst>
                <a:path w="31750" h="2590" fill="none" extrusionOk="0">
                  <a:moveTo>
                    <a:pt x="1" y="0"/>
                  </a:moveTo>
                  <a:lnTo>
                    <a:pt x="31750" y="0"/>
                  </a:lnTo>
                  <a:lnTo>
                    <a:pt x="31750" y="2589"/>
                  </a:lnTo>
                  <a:lnTo>
                    <a:pt x="1" y="258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24;p31">
              <a:extLst>
                <a:ext uri="{FF2B5EF4-FFF2-40B4-BE49-F238E27FC236}">
                  <a16:creationId xmlns:a16="http://schemas.microsoft.com/office/drawing/2014/main" id="{4ECF341D-7C5A-4CDC-93B8-EE4E3C009DEA}"/>
                </a:ext>
              </a:extLst>
            </p:cNvPr>
            <p:cNvSpPr/>
            <p:nvPr/>
          </p:nvSpPr>
          <p:spPr>
            <a:xfrm>
              <a:off x="3243675" y="1377000"/>
              <a:ext cx="692175" cy="43175"/>
            </a:xfrm>
            <a:custGeom>
              <a:avLst/>
              <a:gdLst/>
              <a:ahLst/>
              <a:cxnLst/>
              <a:rect l="l" t="t" r="r" b="b"/>
              <a:pathLst>
                <a:path w="27687" h="1727" extrusionOk="0">
                  <a:moveTo>
                    <a:pt x="1" y="1"/>
                  </a:moveTo>
                  <a:lnTo>
                    <a:pt x="1" y="1727"/>
                  </a:lnTo>
                  <a:lnTo>
                    <a:pt x="27687" y="1727"/>
                  </a:lnTo>
                  <a:lnTo>
                    <a:pt x="2768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25;p31">
              <a:extLst>
                <a:ext uri="{FF2B5EF4-FFF2-40B4-BE49-F238E27FC236}">
                  <a16:creationId xmlns:a16="http://schemas.microsoft.com/office/drawing/2014/main" id="{2597CAF5-C588-4EEE-9D0B-E0C533ABC220}"/>
                </a:ext>
              </a:extLst>
            </p:cNvPr>
            <p:cNvSpPr/>
            <p:nvPr/>
          </p:nvSpPr>
          <p:spPr>
            <a:xfrm>
              <a:off x="3243675" y="1377000"/>
              <a:ext cx="692175" cy="43175"/>
            </a:xfrm>
            <a:custGeom>
              <a:avLst/>
              <a:gdLst/>
              <a:ahLst/>
              <a:cxnLst/>
              <a:rect l="l" t="t" r="r" b="b"/>
              <a:pathLst>
                <a:path w="27687" h="1727" fill="none" extrusionOk="0">
                  <a:moveTo>
                    <a:pt x="1" y="1"/>
                  </a:moveTo>
                  <a:lnTo>
                    <a:pt x="27687" y="1"/>
                  </a:lnTo>
                  <a:lnTo>
                    <a:pt x="27687" y="1727"/>
                  </a:lnTo>
                  <a:lnTo>
                    <a:pt x="1" y="172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26;p31">
              <a:extLst>
                <a:ext uri="{FF2B5EF4-FFF2-40B4-BE49-F238E27FC236}">
                  <a16:creationId xmlns:a16="http://schemas.microsoft.com/office/drawing/2014/main" id="{4EACD2C0-5BEB-45C3-B894-77FCDD739BFA}"/>
                </a:ext>
              </a:extLst>
            </p:cNvPr>
            <p:cNvSpPr/>
            <p:nvPr/>
          </p:nvSpPr>
          <p:spPr>
            <a:xfrm>
              <a:off x="3243675" y="1460600"/>
              <a:ext cx="1145225" cy="43175"/>
            </a:xfrm>
            <a:custGeom>
              <a:avLst/>
              <a:gdLst/>
              <a:ahLst/>
              <a:cxnLst/>
              <a:rect l="l" t="t" r="r" b="b"/>
              <a:pathLst>
                <a:path w="45809" h="1727" extrusionOk="0">
                  <a:moveTo>
                    <a:pt x="1" y="1"/>
                  </a:moveTo>
                  <a:lnTo>
                    <a:pt x="1" y="1727"/>
                  </a:lnTo>
                  <a:lnTo>
                    <a:pt x="45808" y="1727"/>
                  </a:lnTo>
                  <a:lnTo>
                    <a:pt x="4580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27;p31">
              <a:extLst>
                <a:ext uri="{FF2B5EF4-FFF2-40B4-BE49-F238E27FC236}">
                  <a16:creationId xmlns:a16="http://schemas.microsoft.com/office/drawing/2014/main" id="{C8EF5868-B985-4239-8F89-9E2511644257}"/>
                </a:ext>
              </a:extLst>
            </p:cNvPr>
            <p:cNvSpPr/>
            <p:nvPr/>
          </p:nvSpPr>
          <p:spPr>
            <a:xfrm>
              <a:off x="3243675" y="1460600"/>
              <a:ext cx="1145225" cy="43175"/>
            </a:xfrm>
            <a:custGeom>
              <a:avLst/>
              <a:gdLst/>
              <a:ahLst/>
              <a:cxnLst/>
              <a:rect l="l" t="t" r="r" b="b"/>
              <a:pathLst>
                <a:path w="45809" h="1727" fill="none" extrusionOk="0">
                  <a:moveTo>
                    <a:pt x="1" y="1"/>
                  </a:moveTo>
                  <a:lnTo>
                    <a:pt x="45808" y="1"/>
                  </a:lnTo>
                  <a:lnTo>
                    <a:pt x="45808" y="1727"/>
                  </a:lnTo>
                  <a:lnTo>
                    <a:pt x="1" y="172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28;p31">
              <a:extLst>
                <a:ext uri="{FF2B5EF4-FFF2-40B4-BE49-F238E27FC236}">
                  <a16:creationId xmlns:a16="http://schemas.microsoft.com/office/drawing/2014/main" id="{5F3B8DB8-F2BA-4414-B9A8-6335AC6AFB79}"/>
                </a:ext>
              </a:extLst>
            </p:cNvPr>
            <p:cNvSpPr/>
            <p:nvPr/>
          </p:nvSpPr>
          <p:spPr>
            <a:xfrm>
              <a:off x="2691775" y="1613425"/>
              <a:ext cx="2236450" cy="1565900"/>
            </a:xfrm>
            <a:custGeom>
              <a:avLst/>
              <a:gdLst/>
              <a:ahLst/>
              <a:cxnLst/>
              <a:rect l="l" t="t" r="r" b="b"/>
              <a:pathLst>
                <a:path w="89458" h="62636" extrusionOk="0">
                  <a:moveTo>
                    <a:pt x="0" y="0"/>
                  </a:moveTo>
                  <a:lnTo>
                    <a:pt x="0" y="62635"/>
                  </a:lnTo>
                  <a:lnTo>
                    <a:pt x="89458" y="62635"/>
                  </a:lnTo>
                  <a:lnTo>
                    <a:pt x="8945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29;p31">
              <a:extLst>
                <a:ext uri="{FF2B5EF4-FFF2-40B4-BE49-F238E27FC236}">
                  <a16:creationId xmlns:a16="http://schemas.microsoft.com/office/drawing/2014/main" id="{A6584C1A-9AC5-4560-ACF8-39F57BD9FAC3}"/>
                </a:ext>
              </a:extLst>
            </p:cNvPr>
            <p:cNvSpPr/>
            <p:nvPr/>
          </p:nvSpPr>
          <p:spPr>
            <a:xfrm>
              <a:off x="2691775" y="1613425"/>
              <a:ext cx="2236450" cy="1565900"/>
            </a:xfrm>
            <a:custGeom>
              <a:avLst/>
              <a:gdLst/>
              <a:ahLst/>
              <a:cxnLst/>
              <a:rect l="l" t="t" r="r" b="b"/>
              <a:pathLst>
                <a:path w="89458" h="62636" fill="none" extrusionOk="0">
                  <a:moveTo>
                    <a:pt x="89458" y="62635"/>
                  </a:moveTo>
                  <a:lnTo>
                    <a:pt x="0" y="62635"/>
                  </a:lnTo>
                  <a:lnTo>
                    <a:pt x="0" y="0"/>
                  </a:lnTo>
                  <a:lnTo>
                    <a:pt x="89458" y="0"/>
                  </a:lnTo>
                  <a:lnTo>
                    <a:pt x="89458" y="626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30;p31">
              <a:extLst>
                <a:ext uri="{FF2B5EF4-FFF2-40B4-BE49-F238E27FC236}">
                  <a16:creationId xmlns:a16="http://schemas.microsoft.com/office/drawing/2014/main" id="{8D8AA486-7EAC-4845-8449-FF95165B517D}"/>
                </a:ext>
              </a:extLst>
            </p:cNvPr>
            <p:cNvSpPr/>
            <p:nvPr/>
          </p:nvSpPr>
          <p:spPr>
            <a:xfrm>
              <a:off x="2953350" y="1873200"/>
              <a:ext cx="370350" cy="371275"/>
            </a:xfrm>
            <a:custGeom>
              <a:avLst/>
              <a:gdLst/>
              <a:ahLst/>
              <a:cxnLst/>
              <a:rect l="l" t="t" r="r" b="b"/>
              <a:pathLst>
                <a:path w="14814" h="14851" extrusionOk="0">
                  <a:moveTo>
                    <a:pt x="7407" y="0"/>
                  </a:moveTo>
                  <a:lnTo>
                    <a:pt x="6652" y="36"/>
                  </a:lnTo>
                  <a:lnTo>
                    <a:pt x="5933" y="144"/>
                  </a:lnTo>
                  <a:lnTo>
                    <a:pt x="5214" y="360"/>
                  </a:lnTo>
                  <a:lnTo>
                    <a:pt x="4531" y="576"/>
                  </a:lnTo>
                  <a:lnTo>
                    <a:pt x="3883" y="899"/>
                  </a:lnTo>
                  <a:lnTo>
                    <a:pt x="3272" y="1259"/>
                  </a:lnTo>
                  <a:lnTo>
                    <a:pt x="2697" y="1690"/>
                  </a:lnTo>
                  <a:lnTo>
                    <a:pt x="2158" y="2194"/>
                  </a:lnTo>
                  <a:lnTo>
                    <a:pt x="1690" y="2697"/>
                  </a:lnTo>
                  <a:lnTo>
                    <a:pt x="1259" y="3272"/>
                  </a:lnTo>
                  <a:lnTo>
                    <a:pt x="899" y="3884"/>
                  </a:lnTo>
                  <a:lnTo>
                    <a:pt x="576" y="4531"/>
                  </a:lnTo>
                  <a:lnTo>
                    <a:pt x="324" y="5214"/>
                  </a:lnTo>
                  <a:lnTo>
                    <a:pt x="144" y="5933"/>
                  </a:lnTo>
                  <a:lnTo>
                    <a:pt x="36" y="6652"/>
                  </a:lnTo>
                  <a:lnTo>
                    <a:pt x="0" y="7407"/>
                  </a:lnTo>
                  <a:lnTo>
                    <a:pt x="36" y="8198"/>
                  </a:lnTo>
                  <a:lnTo>
                    <a:pt x="144" y="8917"/>
                  </a:lnTo>
                  <a:lnTo>
                    <a:pt x="324" y="9637"/>
                  </a:lnTo>
                  <a:lnTo>
                    <a:pt x="576" y="10320"/>
                  </a:lnTo>
                  <a:lnTo>
                    <a:pt x="899" y="10967"/>
                  </a:lnTo>
                  <a:lnTo>
                    <a:pt x="1259" y="11578"/>
                  </a:lnTo>
                  <a:lnTo>
                    <a:pt x="1690" y="12154"/>
                  </a:lnTo>
                  <a:lnTo>
                    <a:pt x="2158" y="12657"/>
                  </a:lnTo>
                  <a:lnTo>
                    <a:pt x="2697" y="13124"/>
                  </a:lnTo>
                  <a:lnTo>
                    <a:pt x="3272" y="13556"/>
                  </a:lnTo>
                  <a:lnTo>
                    <a:pt x="3883" y="13951"/>
                  </a:lnTo>
                  <a:lnTo>
                    <a:pt x="4531" y="14239"/>
                  </a:lnTo>
                  <a:lnTo>
                    <a:pt x="5214" y="14491"/>
                  </a:lnTo>
                  <a:lnTo>
                    <a:pt x="5933" y="14670"/>
                  </a:lnTo>
                  <a:lnTo>
                    <a:pt x="6652" y="14778"/>
                  </a:lnTo>
                  <a:lnTo>
                    <a:pt x="7407" y="14850"/>
                  </a:lnTo>
                  <a:lnTo>
                    <a:pt x="8162" y="14778"/>
                  </a:lnTo>
                  <a:lnTo>
                    <a:pt x="8917" y="14670"/>
                  </a:lnTo>
                  <a:lnTo>
                    <a:pt x="9600" y="14491"/>
                  </a:lnTo>
                  <a:lnTo>
                    <a:pt x="10284" y="14239"/>
                  </a:lnTo>
                  <a:lnTo>
                    <a:pt x="10931" y="13951"/>
                  </a:lnTo>
                  <a:lnTo>
                    <a:pt x="11542" y="13556"/>
                  </a:lnTo>
                  <a:lnTo>
                    <a:pt x="12117" y="13124"/>
                  </a:lnTo>
                  <a:lnTo>
                    <a:pt x="12657" y="12657"/>
                  </a:lnTo>
                  <a:lnTo>
                    <a:pt x="13124" y="12154"/>
                  </a:lnTo>
                  <a:lnTo>
                    <a:pt x="13556" y="11578"/>
                  </a:lnTo>
                  <a:lnTo>
                    <a:pt x="13915" y="10967"/>
                  </a:lnTo>
                  <a:lnTo>
                    <a:pt x="14239" y="10320"/>
                  </a:lnTo>
                  <a:lnTo>
                    <a:pt x="14490" y="9637"/>
                  </a:lnTo>
                  <a:lnTo>
                    <a:pt x="14670" y="8917"/>
                  </a:lnTo>
                  <a:lnTo>
                    <a:pt x="14778" y="8198"/>
                  </a:lnTo>
                  <a:lnTo>
                    <a:pt x="14814" y="7407"/>
                  </a:lnTo>
                  <a:lnTo>
                    <a:pt x="14778" y="6652"/>
                  </a:lnTo>
                  <a:lnTo>
                    <a:pt x="14670" y="5933"/>
                  </a:lnTo>
                  <a:lnTo>
                    <a:pt x="14490" y="5214"/>
                  </a:lnTo>
                  <a:lnTo>
                    <a:pt x="14239" y="4531"/>
                  </a:lnTo>
                  <a:lnTo>
                    <a:pt x="13915" y="3884"/>
                  </a:lnTo>
                  <a:lnTo>
                    <a:pt x="13556" y="3272"/>
                  </a:lnTo>
                  <a:lnTo>
                    <a:pt x="13124" y="2697"/>
                  </a:lnTo>
                  <a:lnTo>
                    <a:pt x="12657" y="2194"/>
                  </a:lnTo>
                  <a:lnTo>
                    <a:pt x="12117" y="1690"/>
                  </a:lnTo>
                  <a:lnTo>
                    <a:pt x="11542" y="1259"/>
                  </a:lnTo>
                  <a:lnTo>
                    <a:pt x="10931" y="899"/>
                  </a:lnTo>
                  <a:lnTo>
                    <a:pt x="10284" y="576"/>
                  </a:lnTo>
                  <a:lnTo>
                    <a:pt x="9600" y="360"/>
                  </a:lnTo>
                  <a:lnTo>
                    <a:pt x="8917" y="144"/>
                  </a:lnTo>
                  <a:lnTo>
                    <a:pt x="8162" y="36"/>
                  </a:lnTo>
                  <a:lnTo>
                    <a:pt x="7407"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31;p31">
              <a:extLst>
                <a:ext uri="{FF2B5EF4-FFF2-40B4-BE49-F238E27FC236}">
                  <a16:creationId xmlns:a16="http://schemas.microsoft.com/office/drawing/2014/main" id="{335C1031-31EC-4585-9A6A-CF763838D3A8}"/>
                </a:ext>
              </a:extLst>
            </p:cNvPr>
            <p:cNvSpPr/>
            <p:nvPr/>
          </p:nvSpPr>
          <p:spPr>
            <a:xfrm>
              <a:off x="2953350" y="1873200"/>
              <a:ext cx="370350" cy="371275"/>
            </a:xfrm>
            <a:custGeom>
              <a:avLst/>
              <a:gdLst/>
              <a:ahLst/>
              <a:cxnLst/>
              <a:rect l="l" t="t" r="r" b="b"/>
              <a:pathLst>
                <a:path w="14814" h="14851" fill="none" extrusionOk="0">
                  <a:moveTo>
                    <a:pt x="0" y="7407"/>
                  </a:moveTo>
                  <a:lnTo>
                    <a:pt x="0" y="7407"/>
                  </a:lnTo>
                  <a:lnTo>
                    <a:pt x="36" y="8198"/>
                  </a:lnTo>
                  <a:lnTo>
                    <a:pt x="144" y="8917"/>
                  </a:lnTo>
                  <a:lnTo>
                    <a:pt x="324" y="9637"/>
                  </a:lnTo>
                  <a:lnTo>
                    <a:pt x="576" y="10320"/>
                  </a:lnTo>
                  <a:lnTo>
                    <a:pt x="899" y="10967"/>
                  </a:lnTo>
                  <a:lnTo>
                    <a:pt x="1259" y="11578"/>
                  </a:lnTo>
                  <a:lnTo>
                    <a:pt x="1690" y="12154"/>
                  </a:lnTo>
                  <a:lnTo>
                    <a:pt x="2158" y="12657"/>
                  </a:lnTo>
                  <a:lnTo>
                    <a:pt x="2697" y="13124"/>
                  </a:lnTo>
                  <a:lnTo>
                    <a:pt x="3272" y="13556"/>
                  </a:lnTo>
                  <a:lnTo>
                    <a:pt x="3883" y="13951"/>
                  </a:lnTo>
                  <a:lnTo>
                    <a:pt x="4531" y="14239"/>
                  </a:lnTo>
                  <a:lnTo>
                    <a:pt x="5214" y="14491"/>
                  </a:lnTo>
                  <a:lnTo>
                    <a:pt x="5933" y="14670"/>
                  </a:lnTo>
                  <a:lnTo>
                    <a:pt x="6652" y="14778"/>
                  </a:lnTo>
                  <a:lnTo>
                    <a:pt x="7407" y="14850"/>
                  </a:lnTo>
                  <a:lnTo>
                    <a:pt x="7407" y="14850"/>
                  </a:lnTo>
                  <a:lnTo>
                    <a:pt x="8162" y="14778"/>
                  </a:lnTo>
                  <a:lnTo>
                    <a:pt x="8917" y="14670"/>
                  </a:lnTo>
                  <a:lnTo>
                    <a:pt x="9600" y="14491"/>
                  </a:lnTo>
                  <a:lnTo>
                    <a:pt x="10284" y="14239"/>
                  </a:lnTo>
                  <a:lnTo>
                    <a:pt x="10931" y="13951"/>
                  </a:lnTo>
                  <a:lnTo>
                    <a:pt x="11542" y="13556"/>
                  </a:lnTo>
                  <a:lnTo>
                    <a:pt x="12117" y="13124"/>
                  </a:lnTo>
                  <a:lnTo>
                    <a:pt x="12657" y="12657"/>
                  </a:lnTo>
                  <a:lnTo>
                    <a:pt x="13124" y="12154"/>
                  </a:lnTo>
                  <a:lnTo>
                    <a:pt x="13556" y="11578"/>
                  </a:lnTo>
                  <a:lnTo>
                    <a:pt x="13915" y="10967"/>
                  </a:lnTo>
                  <a:lnTo>
                    <a:pt x="14239" y="10320"/>
                  </a:lnTo>
                  <a:lnTo>
                    <a:pt x="14490" y="9637"/>
                  </a:lnTo>
                  <a:lnTo>
                    <a:pt x="14670" y="8917"/>
                  </a:lnTo>
                  <a:lnTo>
                    <a:pt x="14778" y="8198"/>
                  </a:lnTo>
                  <a:lnTo>
                    <a:pt x="14814" y="7407"/>
                  </a:lnTo>
                  <a:lnTo>
                    <a:pt x="14814" y="7407"/>
                  </a:lnTo>
                  <a:lnTo>
                    <a:pt x="14778" y="6652"/>
                  </a:lnTo>
                  <a:lnTo>
                    <a:pt x="14670" y="5933"/>
                  </a:lnTo>
                  <a:lnTo>
                    <a:pt x="14490" y="5214"/>
                  </a:lnTo>
                  <a:lnTo>
                    <a:pt x="14239" y="4531"/>
                  </a:lnTo>
                  <a:lnTo>
                    <a:pt x="13915" y="3884"/>
                  </a:lnTo>
                  <a:lnTo>
                    <a:pt x="13556" y="3272"/>
                  </a:lnTo>
                  <a:lnTo>
                    <a:pt x="13124" y="2697"/>
                  </a:lnTo>
                  <a:lnTo>
                    <a:pt x="12657" y="2194"/>
                  </a:lnTo>
                  <a:lnTo>
                    <a:pt x="12117" y="1690"/>
                  </a:lnTo>
                  <a:lnTo>
                    <a:pt x="11542" y="1259"/>
                  </a:lnTo>
                  <a:lnTo>
                    <a:pt x="10931" y="899"/>
                  </a:lnTo>
                  <a:lnTo>
                    <a:pt x="10284" y="576"/>
                  </a:lnTo>
                  <a:lnTo>
                    <a:pt x="9600" y="360"/>
                  </a:lnTo>
                  <a:lnTo>
                    <a:pt x="8917" y="144"/>
                  </a:lnTo>
                  <a:lnTo>
                    <a:pt x="8162" y="36"/>
                  </a:lnTo>
                  <a:lnTo>
                    <a:pt x="7407" y="0"/>
                  </a:lnTo>
                  <a:lnTo>
                    <a:pt x="7407" y="0"/>
                  </a:lnTo>
                  <a:lnTo>
                    <a:pt x="6652" y="36"/>
                  </a:lnTo>
                  <a:lnTo>
                    <a:pt x="5933" y="144"/>
                  </a:lnTo>
                  <a:lnTo>
                    <a:pt x="5214" y="360"/>
                  </a:lnTo>
                  <a:lnTo>
                    <a:pt x="4531" y="576"/>
                  </a:lnTo>
                  <a:lnTo>
                    <a:pt x="3883" y="899"/>
                  </a:lnTo>
                  <a:lnTo>
                    <a:pt x="3272" y="1259"/>
                  </a:lnTo>
                  <a:lnTo>
                    <a:pt x="2697" y="1690"/>
                  </a:lnTo>
                  <a:lnTo>
                    <a:pt x="2158" y="2194"/>
                  </a:lnTo>
                  <a:lnTo>
                    <a:pt x="1690" y="2697"/>
                  </a:lnTo>
                  <a:lnTo>
                    <a:pt x="1259" y="3272"/>
                  </a:lnTo>
                  <a:lnTo>
                    <a:pt x="899" y="3884"/>
                  </a:lnTo>
                  <a:lnTo>
                    <a:pt x="576" y="4531"/>
                  </a:lnTo>
                  <a:lnTo>
                    <a:pt x="324" y="5214"/>
                  </a:lnTo>
                  <a:lnTo>
                    <a:pt x="144" y="5933"/>
                  </a:lnTo>
                  <a:lnTo>
                    <a:pt x="36" y="6652"/>
                  </a:lnTo>
                  <a:lnTo>
                    <a:pt x="0" y="74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32;p31">
              <a:extLst>
                <a:ext uri="{FF2B5EF4-FFF2-40B4-BE49-F238E27FC236}">
                  <a16:creationId xmlns:a16="http://schemas.microsoft.com/office/drawing/2014/main" id="{0F129344-CD64-4C99-BE7E-E8270BBA5C5D}"/>
                </a:ext>
              </a:extLst>
            </p:cNvPr>
            <p:cNvSpPr/>
            <p:nvPr/>
          </p:nvSpPr>
          <p:spPr>
            <a:xfrm>
              <a:off x="3685050" y="1996350"/>
              <a:ext cx="1243175" cy="842275"/>
            </a:xfrm>
            <a:custGeom>
              <a:avLst/>
              <a:gdLst/>
              <a:ahLst/>
              <a:cxnLst/>
              <a:rect l="l" t="t" r="r" b="b"/>
              <a:pathLst>
                <a:path w="49727" h="33691" extrusionOk="0">
                  <a:moveTo>
                    <a:pt x="24882" y="0"/>
                  </a:moveTo>
                  <a:lnTo>
                    <a:pt x="0" y="33691"/>
                  </a:lnTo>
                  <a:lnTo>
                    <a:pt x="49727" y="33691"/>
                  </a:lnTo>
                  <a:lnTo>
                    <a:pt x="24882"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33;p31">
              <a:extLst>
                <a:ext uri="{FF2B5EF4-FFF2-40B4-BE49-F238E27FC236}">
                  <a16:creationId xmlns:a16="http://schemas.microsoft.com/office/drawing/2014/main" id="{9569B325-78F1-42F1-936B-8EF6B3BEF702}"/>
                </a:ext>
              </a:extLst>
            </p:cNvPr>
            <p:cNvSpPr/>
            <p:nvPr/>
          </p:nvSpPr>
          <p:spPr>
            <a:xfrm>
              <a:off x="3197850" y="2293875"/>
              <a:ext cx="1026550" cy="549250"/>
            </a:xfrm>
            <a:custGeom>
              <a:avLst/>
              <a:gdLst/>
              <a:ahLst/>
              <a:cxnLst/>
              <a:rect l="l" t="t" r="r" b="b"/>
              <a:pathLst>
                <a:path w="41062" h="21970" extrusionOk="0">
                  <a:moveTo>
                    <a:pt x="20531" y="1"/>
                  </a:moveTo>
                  <a:lnTo>
                    <a:pt x="0" y="21970"/>
                  </a:lnTo>
                  <a:lnTo>
                    <a:pt x="41062" y="21970"/>
                  </a:lnTo>
                  <a:lnTo>
                    <a:pt x="20531"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34;p31">
              <a:extLst>
                <a:ext uri="{FF2B5EF4-FFF2-40B4-BE49-F238E27FC236}">
                  <a16:creationId xmlns:a16="http://schemas.microsoft.com/office/drawing/2014/main" id="{C2D5F9E7-48D7-4736-9317-EFE446175F53}"/>
                </a:ext>
              </a:extLst>
            </p:cNvPr>
            <p:cNvSpPr/>
            <p:nvPr/>
          </p:nvSpPr>
          <p:spPr>
            <a:xfrm>
              <a:off x="2691775" y="2842200"/>
              <a:ext cx="2236450" cy="337125"/>
            </a:xfrm>
            <a:custGeom>
              <a:avLst/>
              <a:gdLst/>
              <a:ahLst/>
              <a:cxnLst/>
              <a:rect l="l" t="t" r="r" b="b"/>
              <a:pathLst>
                <a:path w="89458" h="13485" extrusionOk="0">
                  <a:moveTo>
                    <a:pt x="0" y="1"/>
                  </a:moveTo>
                  <a:lnTo>
                    <a:pt x="0" y="13484"/>
                  </a:lnTo>
                  <a:lnTo>
                    <a:pt x="89458" y="13484"/>
                  </a:lnTo>
                  <a:lnTo>
                    <a:pt x="8945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35;p31">
              <a:extLst>
                <a:ext uri="{FF2B5EF4-FFF2-40B4-BE49-F238E27FC236}">
                  <a16:creationId xmlns:a16="http://schemas.microsoft.com/office/drawing/2014/main" id="{9DF55D09-3264-42A1-A08A-57142283D501}"/>
                </a:ext>
              </a:extLst>
            </p:cNvPr>
            <p:cNvSpPr/>
            <p:nvPr/>
          </p:nvSpPr>
          <p:spPr>
            <a:xfrm>
              <a:off x="2838275" y="3775250"/>
              <a:ext cx="249025" cy="249025"/>
            </a:xfrm>
            <a:custGeom>
              <a:avLst/>
              <a:gdLst/>
              <a:ahLst/>
              <a:cxnLst/>
              <a:rect l="l" t="t" r="r" b="b"/>
              <a:pathLst>
                <a:path w="9961" h="9961" extrusionOk="0">
                  <a:moveTo>
                    <a:pt x="4819" y="1"/>
                  </a:moveTo>
                  <a:lnTo>
                    <a:pt x="4316" y="37"/>
                  </a:lnTo>
                  <a:lnTo>
                    <a:pt x="3812" y="109"/>
                  </a:lnTo>
                  <a:lnTo>
                    <a:pt x="3309" y="288"/>
                  </a:lnTo>
                  <a:lnTo>
                    <a:pt x="2841" y="468"/>
                  </a:lnTo>
                  <a:lnTo>
                    <a:pt x="2410" y="684"/>
                  </a:lnTo>
                  <a:lnTo>
                    <a:pt x="2014" y="972"/>
                  </a:lnTo>
                  <a:lnTo>
                    <a:pt x="1655" y="1259"/>
                  </a:lnTo>
                  <a:lnTo>
                    <a:pt x="1295" y="1619"/>
                  </a:lnTo>
                  <a:lnTo>
                    <a:pt x="1008" y="1978"/>
                  </a:lnTo>
                  <a:lnTo>
                    <a:pt x="720" y="2374"/>
                  </a:lnTo>
                  <a:lnTo>
                    <a:pt x="504" y="2805"/>
                  </a:lnTo>
                  <a:lnTo>
                    <a:pt x="324" y="3237"/>
                  </a:lnTo>
                  <a:lnTo>
                    <a:pt x="145" y="3704"/>
                  </a:lnTo>
                  <a:lnTo>
                    <a:pt x="73" y="4172"/>
                  </a:lnTo>
                  <a:lnTo>
                    <a:pt x="1" y="4639"/>
                  </a:lnTo>
                  <a:lnTo>
                    <a:pt x="1" y="5142"/>
                  </a:lnTo>
                  <a:lnTo>
                    <a:pt x="37" y="5646"/>
                  </a:lnTo>
                  <a:lnTo>
                    <a:pt x="145" y="6149"/>
                  </a:lnTo>
                  <a:lnTo>
                    <a:pt x="289" y="6653"/>
                  </a:lnTo>
                  <a:lnTo>
                    <a:pt x="468" y="7084"/>
                  </a:lnTo>
                  <a:lnTo>
                    <a:pt x="720" y="7552"/>
                  </a:lnTo>
                  <a:lnTo>
                    <a:pt x="972" y="7947"/>
                  </a:lnTo>
                  <a:lnTo>
                    <a:pt x="1295" y="8307"/>
                  </a:lnTo>
                  <a:lnTo>
                    <a:pt x="1619" y="8666"/>
                  </a:lnTo>
                  <a:lnTo>
                    <a:pt x="1978" y="8954"/>
                  </a:lnTo>
                  <a:lnTo>
                    <a:pt x="2374" y="9241"/>
                  </a:lnTo>
                  <a:lnTo>
                    <a:pt x="2805" y="9457"/>
                  </a:lnTo>
                  <a:lnTo>
                    <a:pt x="3237" y="9637"/>
                  </a:lnTo>
                  <a:lnTo>
                    <a:pt x="3704" y="9781"/>
                  </a:lnTo>
                  <a:lnTo>
                    <a:pt x="4172" y="9889"/>
                  </a:lnTo>
                  <a:lnTo>
                    <a:pt x="4675" y="9961"/>
                  </a:lnTo>
                  <a:lnTo>
                    <a:pt x="5143" y="9961"/>
                  </a:lnTo>
                  <a:lnTo>
                    <a:pt x="5646" y="9925"/>
                  </a:lnTo>
                  <a:lnTo>
                    <a:pt x="6149" y="9817"/>
                  </a:lnTo>
                  <a:lnTo>
                    <a:pt x="6545" y="9709"/>
                  </a:lnTo>
                  <a:lnTo>
                    <a:pt x="6904" y="9565"/>
                  </a:lnTo>
                  <a:lnTo>
                    <a:pt x="7264" y="9421"/>
                  </a:lnTo>
                  <a:lnTo>
                    <a:pt x="7588" y="9205"/>
                  </a:lnTo>
                  <a:lnTo>
                    <a:pt x="7947" y="8990"/>
                  </a:lnTo>
                  <a:lnTo>
                    <a:pt x="8235" y="8738"/>
                  </a:lnTo>
                  <a:lnTo>
                    <a:pt x="8522" y="8486"/>
                  </a:lnTo>
                  <a:lnTo>
                    <a:pt x="8810" y="8199"/>
                  </a:lnTo>
                  <a:lnTo>
                    <a:pt x="9026" y="7875"/>
                  </a:lnTo>
                  <a:lnTo>
                    <a:pt x="9242" y="7552"/>
                  </a:lnTo>
                  <a:lnTo>
                    <a:pt x="9421" y="7228"/>
                  </a:lnTo>
                  <a:lnTo>
                    <a:pt x="9601" y="6868"/>
                  </a:lnTo>
                  <a:lnTo>
                    <a:pt x="9709" y="6509"/>
                  </a:lnTo>
                  <a:lnTo>
                    <a:pt x="9817" y="6113"/>
                  </a:lnTo>
                  <a:lnTo>
                    <a:pt x="9889" y="5754"/>
                  </a:lnTo>
                  <a:lnTo>
                    <a:pt x="9961" y="5358"/>
                  </a:lnTo>
                  <a:lnTo>
                    <a:pt x="9961" y="4963"/>
                  </a:lnTo>
                  <a:lnTo>
                    <a:pt x="9961" y="4567"/>
                  </a:lnTo>
                  <a:lnTo>
                    <a:pt x="9889" y="4172"/>
                  </a:lnTo>
                  <a:lnTo>
                    <a:pt x="9817" y="3776"/>
                  </a:lnTo>
                  <a:lnTo>
                    <a:pt x="9673" y="3309"/>
                  </a:lnTo>
                  <a:lnTo>
                    <a:pt x="9493" y="2841"/>
                  </a:lnTo>
                  <a:lnTo>
                    <a:pt x="9242" y="2410"/>
                  </a:lnTo>
                  <a:lnTo>
                    <a:pt x="8990" y="2014"/>
                  </a:lnTo>
                  <a:lnTo>
                    <a:pt x="8666" y="1619"/>
                  </a:lnTo>
                  <a:lnTo>
                    <a:pt x="8343" y="1295"/>
                  </a:lnTo>
                  <a:lnTo>
                    <a:pt x="7983" y="972"/>
                  </a:lnTo>
                  <a:lnTo>
                    <a:pt x="7588" y="720"/>
                  </a:lnTo>
                  <a:lnTo>
                    <a:pt x="7156" y="468"/>
                  </a:lnTo>
                  <a:lnTo>
                    <a:pt x="6725" y="288"/>
                  </a:lnTo>
                  <a:lnTo>
                    <a:pt x="6257" y="145"/>
                  </a:lnTo>
                  <a:lnTo>
                    <a:pt x="5790" y="37"/>
                  </a:lnTo>
                  <a:lnTo>
                    <a:pt x="528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36;p31">
              <a:extLst>
                <a:ext uri="{FF2B5EF4-FFF2-40B4-BE49-F238E27FC236}">
                  <a16:creationId xmlns:a16="http://schemas.microsoft.com/office/drawing/2014/main" id="{E7139D18-E23B-4255-8632-F51C2CFDB2EE}"/>
                </a:ext>
              </a:extLst>
            </p:cNvPr>
            <p:cNvSpPr/>
            <p:nvPr/>
          </p:nvSpPr>
          <p:spPr>
            <a:xfrm>
              <a:off x="2924575" y="3847175"/>
              <a:ext cx="76425" cy="75525"/>
            </a:xfrm>
            <a:custGeom>
              <a:avLst/>
              <a:gdLst/>
              <a:ahLst/>
              <a:cxnLst/>
              <a:rect l="l" t="t" r="r" b="b"/>
              <a:pathLst>
                <a:path w="3057" h="3021" extrusionOk="0">
                  <a:moveTo>
                    <a:pt x="1511" y="0"/>
                  </a:moveTo>
                  <a:lnTo>
                    <a:pt x="1223" y="36"/>
                  </a:lnTo>
                  <a:lnTo>
                    <a:pt x="935" y="108"/>
                  </a:lnTo>
                  <a:lnTo>
                    <a:pt x="684" y="252"/>
                  </a:lnTo>
                  <a:lnTo>
                    <a:pt x="432" y="432"/>
                  </a:lnTo>
                  <a:lnTo>
                    <a:pt x="252" y="647"/>
                  </a:lnTo>
                  <a:lnTo>
                    <a:pt x="108" y="899"/>
                  </a:lnTo>
                  <a:lnTo>
                    <a:pt x="37" y="1187"/>
                  </a:lnTo>
                  <a:lnTo>
                    <a:pt x="1" y="1510"/>
                  </a:lnTo>
                  <a:lnTo>
                    <a:pt x="37" y="1798"/>
                  </a:lnTo>
                  <a:lnTo>
                    <a:pt x="108" y="2086"/>
                  </a:lnTo>
                  <a:lnTo>
                    <a:pt x="252" y="2373"/>
                  </a:lnTo>
                  <a:lnTo>
                    <a:pt x="432" y="2589"/>
                  </a:lnTo>
                  <a:lnTo>
                    <a:pt x="684" y="2769"/>
                  </a:lnTo>
                  <a:lnTo>
                    <a:pt x="935" y="2913"/>
                  </a:lnTo>
                  <a:lnTo>
                    <a:pt x="1223" y="2985"/>
                  </a:lnTo>
                  <a:lnTo>
                    <a:pt x="1511" y="3021"/>
                  </a:lnTo>
                  <a:lnTo>
                    <a:pt x="1834" y="2985"/>
                  </a:lnTo>
                  <a:lnTo>
                    <a:pt x="2122" y="2913"/>
                  </a:lnTo>
                  <a:lnTo>
                    <a:pt x="2374" y="2769"/>
                  </a:lnTo>
                  <a:lnTo>
                    <a:pt x="2589" y="2589"/>
                  </a:lnTo>
                  <a:lnTo>
                    <a:pt x="2769" y="2373"/>
                  </a:lnTo>
                  <a:lnTo>
                    <a:pt x="2913" y="2086"/>
                  </a:lnTo>
                  <a:lnTo>
                    <a:pt x="3021" y="1798"/>
                  </a:lnTo>
                  <a:lnTo>
                    <a:pt x="3057" y="1510"/>
                  </a:lnTo>
                  <a:lnTo>
                    <a:pt x="3021" y="1187"/>
                  </a:lnTo>
                  <a:lnTo>
                    <a:pt x="2913" y="899"/>
                  </a:lnTo>
                  <a:lnTo>
                    <a:pt x="2769" y="647"/>
                  </a:lnTo>
                  <a:lnTo>
                    <a:pt x="2589" y="432"/>
                  </a:lnTo>
                  <a:lnTo>
                    <a:pt x="2374" y="252"/>
                  </a:lnTo>
                  <a:lnTo>
                    <a:pt x="2122" y="108"/>
                  </a:lnTo>
                  <a:lnTo>
                    <a:pt x="1834" y="36"/>
                  </a:lnTo>
                  <a:lnTo>
                    <a:pt x="15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37;p31">
              <a:extLst>
                <a:ext uri="{FF2B5EF4-FFF2-40B4-BE49-F238E27FC236}">
                  <a16:creationId xmlns:a16="http://schemas.microsoft.com/office/drawing/2014/main" id="{B807EEFA-951C-44D6-A611-D0CC83095F4C}"/>
                </a:ext>
              </a:extLst>
            </p:cNvPr>
            <p:cNvSpPr/>
            <p:nvPr/>
          </p:nvSpPr>
          <p:spPr>
            <a:xfrm>
              <a:off x="2896725" y="3921775"/>
              <a:ext cx="131250" cy="102500"/>
            </a:xfrm>
            <a:custGeom>
              <a:avLst/>
              <a:gdLst/>
              <a:ahLst/>
              <a:cxnLst/>
              <a:rect l="l" t="t" r="r" b="b"/>
              <a:pathLst>
                <a:path w="5250" h="4100" extrusionOk="0">
                  <a:moveTo>
                    <a:pt x="2265" y="1"/>
                  </a:moveTo>
                  <a:lnTo>
                    <a:pt x="2014" y="73"/>
                  </a:lnTo>
                  <a:lnTo>
                    <a:pt x="1762" y="144"/>
                  </a:lnTo>
                  <a:lnTo>
                    <a:pt x="1510" y="252"/>
                  </a:lnTo>
                  <a:lnTo>
                    <a:pt x="1294" y="360"/>
                  </a:lnTo>
                  <a:lnTo>
                    <a:pt x="1079" y="504"/>
                  </a:lnTo>
                  <a:lnTo>
                    <a:pt x="899" y="648"/>
                  </a:lnTo>
                  <a:lnTo>
                    <a:pt x="719" y="828"/>
                  </a:lnTo>
                  <a:lnTo>
                    <a:pt x="539" y="1043"/>
                  </a:lnTo>
                  <a:lnTo>
                    <a:pt x="396" y="1259"/>
                  </a:lnTo>
                  <a:lnTo>
                    <a:pt x="288" y="1475"/>
                  </a:lnTo>
                  <a:lnTo>
                    <a:pt x="180" y="1691"/>
                  </a:lnTo>
                  <a:lnTo>
                    <a:pt x="108" y="1942"/>
                  </a:lnTo>
                  <a:lnTo>
                    <a:pt x="36" y="2194"/>
                  </a:lnTo>
                  <a:lnTo>
                    <a:pt x="0" y="2446"/>
                  </a:lnTo>
                  <a:lnTo>
                    <a:pt x="0" y="2733"/>
                  </a:lnTo>
                  <a:lnTo>
                    <a:pt x="0" y="3344"/>
                  </a:lnTo>
                  <a:lnTo>
                    <a:pt x="467" y="3596"/>
                  </a:lnTo>
                  <a:lnTo>
                    <a:pt x="899" y="3776"/>
                  </a:lnTo>
                  <a:lnTo>
                    <a:pt x="1366" y="3956"/>
                  </a:lnTo>
                  <a:lnTo>
                    <a:pt x="1870" y="4028"/>
                  </a:lnTo>
                  <a:lnTo>
                    <a:pt x="2337" y="4100"/>
                  </a:lnTo>
                  <a:lnTo>
                    <a:pt x="2841" y="4100"/>
                  </a:lnTo>
                  <a:lnTo>
                    <a:pt x="3344" y="4064"/>
                  </a:lnTo>
                  <a:lnTo>
                    <a:pt x="3811" y="3956"/>
                  </a:lnTo>
                  <a:lnTo>
                    <a:pt x="4207" y="3848"/>
                  </a:lnTo>
                  <a:lnTo>
                    <a:pt x="4566" y="3704"/>
                  </a:lnTo>
                  <a:lnTo>
                    <a:pt x="4926" y="3560"/>
                  </a:lnTo>
                  <a:lnTo>
                    <a:pt x="5250" y="3344"/>
                  </a:lnTo>
                  <a:lnTo>
                    <a:pt x="5250" y="2733"/>
                  </a:lnTo>
                  <a:lnTo>
                    <a:pt x="5250" y="2517"/>
                  </a:lnTo>
                  <a:lnTo>
                    <a:pt x="5250" y="2230"/>
                  </a:lnTo>
                  <a:lnTo>
                    <a:pt x="5178" y="1978"/>
                  </a:lnTo>
                  <a:lnTo>
                    <a:pt x="5106" y="1726"/>
                  </a:lnTo>
                  <a:lnTo>
                    <a:pt x="4998" y="1475"/>
                  </a:lnTo>
                  <a:lnTo>
                    <a:pt x="4890" y="1259"/>
                  </a:lnTo>
                  <a:lnTo>
                    <a:pt x="4746" y="1043"/>
                  </a:lnTo>
                  <a:lnTo>
                    <a:pt x="4602" y="864"/>
                  </a:lnTo>
                  <a:lnTo>
                    <a:pt x="4423" y="684"/>
                  </a:lnTo>
                  <a:lnTo>
                    <a:pt x="4207" y="504"/>
                  </a:lnTo>
                  <a:lnTo>
                    <a:pt x="4027" y="360"/>
                  </a:lnTo>
                  <a:lnTo>
                    <a:pt x="3775" y="252"/>
                  </a:lnTo>
                  <a:lnTo>
                    <a:pt x="3560" y="144"/>
                  </a:lnTo>
                  <a:lnTo>
                    <a:pt x="3308" y="73"/>
                  </a:lnTo>
                  <a:lnTo>
                    <a:pt x="3056" y="37"/>
                  </a:lnTo>
                  <a:lnTo>
                    <a:pt x="2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38;p31">
              <a:extLst>
                <a:ext uri="{FF2B5EF4-FFF2-40B4-BE49-F238E27FC236}">
                  <a16:creationId xmlns:a16="http://schemas.microsoft.com/office/drawing/2014/main" id="{5027DA43-10CD-4E79-9697-055E120B5988}"/>
                </a:ext>
              </a:extLst>
            </p:cNvPr>
            <p:cNvSpPr/>
            <p:nvPr/>
          </p:nvSpPr>
          <p:spPr>
            <a:xfrm>
              <a:off x="3243675" y="3781550"/>
              <a:ext cx="1020275" cy="65650"/>
            </a:xfrm>
            <a:custGeom>
              <a:avLst/>
              <a:gdLst/>
              <a:ahLst/>
              <a:cxnLst/>
              <a:rect l="l" t="t" r="r" b="b"/>
              <a:pathLst>
                <a:path w="40811" h="2626" extrusionOk="0">
                  <a:moveTo>
                    <a:pt x="1" y="0"/>
                  </a:moveTo>
                  <a:lnTo>
                    <a:pt x="1" y="2625"/>
                  </a:lnTo>
                  <a:lnTo>
                    <a:pt x="40811" y="2625"/>
                  </a:lnTo>
                  <a:lnTo>
                    <a:pt x="4081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39;p31">
              <a:extLst>
                <a:ext uri="{FF2B5EF4-FFF2-40B4-BE49-F238E27FC236}">
                  <a16:creationId xmlns:a16="http://schemas.microsoft.com/office/drawing/2014/main" id="{51A3D125-798B-424D-99ED-BEE28C0799A0}"/>
                </a:ext>
              </a:extLst>
            </p:cNvPr>
            <p:cNvSpPr/>
            <p:nvPr/>
          </p:nvSpPr>
          <p:spPr>
            <a:xfrm>
              <a:off x="3243675" y="3890325"/>
              <a:ext cx="1302525" cy="43175"/>
            </a:xfrm>
            <a:custGeom>
              <a:avLst/>
              <a:gdLst/>
              <a:ahLst/>
              <a:cxnLst/>
              <a:rect l="l" t="t" r="r" b="b"/>
              <a:pathLst>
                <a:path w="52101" h="1727" extrusionOk="0">
                  <a:moveTo>
                    <a:pt x="1" y="0"/>
                  </a:moveTo>
                  <a:lnTo>
                    <a:pt x="1" y="1726"/>
                  </a:lnTo>
                  <a:lnTo>
                    <a:pt x="52101" y="1726"/>
                  </a:lnTo>
                  <a:lnTo>
                    <a:pt x="521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40;p31">
              <a:extLst>
                <a:ext uri="{FF2B5EF4-FFF2-40B4-BE49-F238E27FC236}">
                  <a16:creationId xmlns:a16="http://schemas.microsoft.com/office/drawing/2014/main" id="{E7F51244-46FE-4E41-98F3-F293BEE54E5D}"/>
                </a:ext>
              </a:extLst>
            </p:cNvPr>
            <p:cNvSpPr/>
            <p:nvPr/>
          </p:nvSpPr>
          <p:spPr>
            <a:xfrm>
              <a:off x="3243675" y="3973925"/>
              <a:ext cx="444100" cy="43150"/>
            </a:xfrm>
            <a:custGeom>
              <a:avLst/>
              <a:gdLst/>
              <a:ahLst/>
              <a:cxnLst/>
              <a:rect l="l" t="t" r="r" b="b"/>
              <a:pathLst>
                <a:path w="17764" h="1726" extrusionOk="0">
                  <a:moveTo>
                    <a:pt x="1" y="0"/>
                  </a:moveTo>
                  <a:lnTo>
                    <a:pt x="1" y="1726"/>
                  </a:lnTo>
                  <a:lnTo>
                    <a:pt x="17763" y="1726"/>
                  </a:lnTo>
                  <a:lnTo>
                    <a:pt x="1776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41;p31">
              <a:extLst>
                <a:ext uri="{FF2B5EF4-FFF2-40B4-BE49-F238E27FC236}">
                  <a16:creationId xmlns:a16="http://schemas.microsoft.com/office/drawing/2014/main" id="{878DAB9D-EB71-4BD0-BC4D-E7068A7E16E9}"/>
                </a:ext>
              </a:extLst>
            </p:cNvPr>
            <p:cNvSpPr/>
            <p:nvPr/>
          </p:nvSpPr>
          <p:spPr>
            <a:xfrm>
              <a:off x="2691775" y="4127625"/>
              <a:ext cx="2236450" cy="382050"/>
            </a:xfrm>
            <a:custGeom>
              <a:avLst/>
              <a:gdLst/>
              <a:ahLst/>
              <a:cxnLst/>
              <a:rect l="l" t="t" r="r" b="b"/>
              <a:pathLst>
                <a:path w="89458" h="15282" extrusionOk="0">
                  <a:moveTo>
                    <a:pt x="0" y="0"/>
                  </a:moveTo>
                  <a:lnTo>
                    <a:pt x="0" y="15282"/>
                  </a:lnTo>
                  <a:lnTo>
                    <a:pt x="89458" y="15282"/>
                  </a:lnTo>
                  <a:lnTo>
                    <a:pt x="8945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42;p31">
              <a:extLst>
                <a:ext uri="{FF2B5EF4-FFF2-40B4-BE49-F238E27FC236}">
                  <a16:creationId xmlns:a16="http://schemas.microsoft.com/office/drawing/2014/main" id="{607C975C-C463-4986-9DC9-BD19726BF75C}"/>
                </a:ext>
              </a:extLst>
            </p:cNvPr>
            <p:cNvSpPr/>
            <p:nvPr/>
          </p:nvSpPr>
          <p:spPr>
            <a:xfrm>
              <a:off x="2964125" y="4387400"/>
              <a:ext cx="348800" cy="122275"/>
            </a:xfrm>
            <a:custGeom>
              <a:avLst/>
              <a:gdLst/>
              <a:ahLst/>
              <a:cxnLst/>
              <a:rect l="l" t="t" r="r" b="b"/>
              <a:pathLst>
                <a:path w="13952" h="4891" extrusionOk="0">
                  <a:moveTo>
                    <a:pt x="6581" y="1"/>
                  </a:moveTo>
                  <a:lnTo>
                    <a:pt x="5861" y="73"/>
                  </a:lnTo>
                  <a:lnTo>
                    <a:pt x="5178" y="216"/>
                  </a:lnTo>
                  <a:lnTo>
                    <a:pt x="4495" y="432"/>
                  </a:lnTo>
                  <a:lnTo>
                    <a:pt x="3812" y="684"/>
                  </a:lnTo>
                  <a:lnTo>
                    <a:pt x="3201" y="1043"/>
                  </a:lnTo>
                  <a:lnTo>
                    <a:pt x="2589" y="1439"/>
                  </a:lnTo>
                  <a:lnTo>
                    <a:pt x="2050" y="1870"/>
                  </a:lnTo>
                  <a:lnTo>
                    <a:pt x="1547" y="2374"/>
                  </a:lnTo>
                  <a:lnTo>
                    <a:pt x="1079" y="2949"/>
                  </a:lnTo>
                  <a:lnTo>
                    <a:pt x="648" y="3560"/>
                  </a:lnTo>
                  <a:lnTo>
                    <a:pt x="288" y="4207"/>
                  </a:lnTo>
                  <a:lnTo>
                    <a:pt x="1" y="4891"/>
                  </a:lnTo>
                  <a:lnTo>
                    <a:pt x="13952" y="4891"/>
                  </a:lnTo>
                  <a:lnTo>
                    <a:pt x="13808" y="4495"/>
                  </a:lnTo>
                  <a:lnTo>
                    <a:pt x="13628" y="4136"/>
                  </a:lnTo>
                  <a:lnTo>
                    <a:pt x="13448" y="3776"/>
                  </a:lnTo>
                  <a:lnTo>
                    <a:pt x="13232" y="3416"/>
                  </a:lnTo>
                  <a:lnTo>
                    <a:pt x="13017" y="3093"/>
                  </a:lnTo>
                  <a:lnTo>
                    <a:pt x="12765" y="2769"/>
                  </a:lnTo>
                  <a:lnTo>
                    <a:pt x="12513" y="2446"/>
                  </a:lnTo>
                  <a:lnTo>
                    <a:pt x="12226" y="2158"/>
                  </a:lnTo>
                  <a:lnTo>
                    <a:pt x="11938" y="1870"/>
                  </a:lnTo>
                  <a:lnTo>
                    <a:pt x="11614" y="1619"/>
                  </a:lnTo>
                  <a:lnTo>
                    <a:pt x="11291" y="1367"/>
                  </a:lnTo>
                  <a:lnTo>
                    <a:pt x="10967" y="1151"/>
                  </a:lnTo>
                  <a:lnTo>
                    <a:pt x="10608" y="936"/>
                  </a:lnTo>
                  <a:lnTo>
                    <a:pt x="10248" y="756"/>
                  </a:lnTo>
                  <a:lnTo>
                    <a:pt x="9889" y="576"/>
                  </a:lnTo>
                  <a:lnTo>
                    <a:pt x="9493" y="432"/>
                  </a:lnTo>
                  <a:lnTo>
                    <a:pt x="8774" y="216"/>
                  </a:lnTo>
                  <a:lnTo>
                    <a:pt x="8019" y="73"/>
                  </a:lnTo>
                  <a:lnTo>
                    <a:pt x="730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43;p31">
              <a:extLst>
                <a:ext uri="{FF2B5EF4-FFF2-40B4-BE49-F238E27FC236}">
                  <a16:creationId xmlns:a16="http://schemas.microsoft.com/office/drawing/2014/main" id="{8963782D-0655-41CE-9EBA-07B7266ACE44}"/>
                </a:ext>
              </a:extLst>
            </p:cNvPr>
            <p:cNvSpPr/>
            <p:nvPr/>
          </p:nvSpPr>
          <p:spPr>
            <a:xfrm>
              <a:off x="2840075" y="3271875"/>
              <a:ext cx="148350" cy="147450"/>
            </a:xfrm>
            <a:custGeom>
              <a:avLst/>
              <a:gdLst/>
              <a:ahLst/>
              <a:cxnLst/>
              <a:rect l="l" t="t" r="r" b="b"/>
              <a:pathLst>
                <a:path w="5934" h="5898" extrusionOk="0">
                  <a:moveTo>
                    <a:pt x="2662" y="1"/>
                  </a:moveTo>
                  <a:lnTo>
                    <a:pt x="2374" y="37"/>
                  </a:lnTo>
                  <a:lnTo>
                    <a:pt x="2086" y="108"/>
                  </a:lnTo>
                  <a:lnTo>
                    <a:pt x="1799" y="216"/>
                  </a:lnTo>
                  <a:lnTo>
                    <a:pt x="1547" y="324"/>
                  </a:lnTo>
                  <a:lnTo>
                    <a:pt x="1295" y="504"/>
                  </a:lnTo>
                  <a:lnTo>
                    <a:pt x="1079" y="648"/>
                  </a:lnTo>
                  <a:lnTo>
                    <a:pt x="864" y="864"/>
                  </a:lnTo>
                  <a:lnTo>
                    <a:pt x="684" y="1043"/>
                  </a:lnTo>
                  <a:lnTo>
                    <a:pt x="504" y="1295"/>
                  </a:lnTo>
                  <a:lnTo>
                    <a:pt x="360" y="1547"/>
                  </a:lnTo>
                  <a:lnTo>
                    <a:pt x="252" y="1798"/>
                  </a:lnTo>
                  <a:lnTo>
                    <a:pt x="145" y="2050"/>
                  </a:lnTo>
                  <a:lnTo>
                    <a:pt x="73" y="2338"/>
                  </a:lnTo>
                  <a:lnTo>
                    <a:pt x="1" y="2625"/>
                  </a:lnTo>
                  <a:lnTo>
                    <a:pt x="1" y="2949"/>
                  </a:lnTo>
                  <a:lnTo>
                    <a:pt x="1" y="3237"/>
                  </a:lnTo>
                  <a:lnTo>
                    <a:pt x="73" y="3524"/>
                  </a:lnTo>
                  <a:lnTo>
                    <a:pt x="145" y="3812"/>
                  </a:lnTo>
                  <a:lnTo>
                    <a:pt x="252" y="4100"/>
                  </a:lnTo>
                  <a:lnTo>
                    <a:pt x="360" y="4351"/>
                  </a:lnTo>
                  <a:lnTo>
                    <a:pt x="504" y="4603"/>
                  </a:lnTo>
                  <a:lnTo>
                    <a:pt x="684" y="4819"/>
                  </a:lnTo>
                  <a:lnTo>
                    <a:pt x="864" y="5034"/>
                  </a:lnTo>
                  <a:lnTo>
                    <a:pt x="1079" y="5214"/>
                  </a:lnTo>
                  <a:lnTo>
                    <a:pt x="1295" y="5394"/>
                  </a:lnTo>
                  <a:lnTo>
                    <a:pt x="1547" y="5538"/>
                  </a:lnTo>
                  <a:lnTo>
                    <a:pt x="1799" y="5682"/>
                  </a:lnTo>
                  <a:lnTo>
                    <a:pt x="2086" y="5754"/>
                  </a:lnTo>
                  <a:lnTo>
                    <a:pt x="2374" y="5861"/>
                  </a:lnTo>
                  <a:lnTo>
                    <a:pt x="2662" y="5897"/>
                  </a:lnTo>
                  <a:lnTo>
                    <a:pt x="3273" y="5897"/>
                  </a:lnTo>
                  <a:lnTo>
                    <a:pt x="3560" y="5861"/>
                  </a:lnTo>
                  <a:lnTo>
                    <a:pt x="3848" y="5754"/>
                  </a:lnTo>
                  <a:lnTo>
                    <a:pt x="4100" y="5682"/>
                  </a:lnTo>
                  <a:lnTo>
                    <a:pt x="4387" y="5538"/>
                  </a:lnTo>
                  <a:lnTo>
                    <a:pt x="4603" y="5394"/>
                  </a:lnTo>
                  <a:lnTo>
                    <a:pt x="4855" y="5214"/>
                  </a:lnTo>
                  <a:lnTo>
                    <a:pt x="5071" y="5034"/>
                  </a:lnTo>
                  <a:lnTo>
                    <a:pt x="5250" y="4819"/>
                  </a:lnTo>
                  <a:lnTo>
                    <a:pt x="5430" y="4603"/>
                  </a:lnTo>
                  <a:lnTo>
                    <a:pt x="5574" y="4351"/>
                  </a:lnTo>
                  <a:lnTo>
                    <a:pt x="5682" y="4100"/>
                  </a:lnTo>
                  <a:lnTo>
                    <a:pt x="5790" y="3812"/>
                  </a:lnTo>
                  <a:lnTo>
                    <a:pt x="5862" y="3524"/>
                  </a:lnTo>
                  <a:lnTo>
                    <a:pt x="5898" y="3237"/>
                  </a:lnTo>
                  <a:lnTo>
                    <a:pt x="5933" y="2949"/>
                  </a:lnTo>
                  <a:lnTo>
                    <a:pt x="5898" y="2625"/>
                  </a:lnTo>
                  <a:lnTo>
                    <a:pt x="5862" y="2338"/>
                  </a:lnTo>
                  <a:lnTo>
                    <a:pt x="5790" y="2050"/>
                  </a:lnTo>
                  <a:lnTo>
                    <a:pt x="5682" y="1798"/>
                  </a:lnTo>
                  <a:lnTo>
                    <a:pt x="5574" y="1547"/>
                  </a:lnTo>
                  <a:lnTo>
                    <a:pt x="5430" y="1295"/>
                  </a:lnTo>
                  <a:lnTo>
                    <a:pt x="5250" y="1043"/>
                  </a:lnTo>
                  <a:lnTo>
                    <a:pt x="5071" y="864"/>
                  </a:lnTo>
                  <a:lnTo>
                    <a:pt x="4855" y="648"/>
                  </a:lnTo>
                  <a:lnTo>
                    <a:pt x="4603" y="504"/>
                  </a:lnTo>
                  <a:lnTo>
                    <a:pt x="4387" y="324"/>
                  </a:lnTo>
                  <a:lnTo>
                    <a:pt x="4100" y="216"/>
                  </a:lnTo>
                  <a:lnTo>
                    <a:pt x="3848" y="108"/>
                  </a:lnTo>
                  <a:lnTo>
                    <a:pt x="3560" y="37"/>
                  </a:lnTo>
                  <a:lnTo>
                    <a:pt x="327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44;p31">
              <a:extLst>
                <a:ext uri="{FF2B5EF4-FFF2-40B4-BE49-F238E27FC236}">
                  <a16:creationId xmlns:a16="http://schemas.microsoft.com/office/drawing/2014/main" id="{AF9E81F3-04A0-4C0F-A8B9-1615B8FA3FD8}"/>
                </a:ext>
              </a:extLst>
            </p:cNvPr>
            <p:cNvSpPr/>
            <p:nvPr/>
          </p:nvSpPr>
          <p:spPr>
            <a:xfrm>
              <a:off x="2896725" y="3296150"/>
              <a:ext cx="64725" cy="80025"/>
            </a:xfrm>
            <a:custGeom>
              <a:avLst/>
              <a:gdLst/>
              <a:ahLst/>
              <a:cxnLst/>
              <a:rect l="l" t="t" r="r" b="b"/>
              <a:pathLst>
                <a:path w="2589" h="3201" extrusionOk="0">
                  <a:moveTo>
                    <a:pt x="1007" y="0"/>
                  </a:moveTo>
                  <a:lnTo>
                    <a:pt x="899" y="36"/>
                  </a:lnTo>
                  <a:lnTo>
                    <a:pt x="899" y="144"/>
                  </a:lnTo>
                  <a:lnTo>
                    <a:pt x="899" y="360"/>
                  </a:lnTo>
                  <a:lnTo>
                    <a:pt x="863" y="612"/>
                  </a:lnTo>
                  <a:lnTo>
                    <a:pt x="791" y="827"/>
                  </a:lnTo>
                  <a:lnTo>
                    <a:pt x="683" y="1043"/>
                  </a:lnTo>
                  <a:lnTo>
                    <a:pt x="396" y="1439"/>
                  </a:lnTo>
                  <a:lnTo>
                    <a:pt x="252" y="1618"/>
                  </a:lnTo>
                  <a:lnTo>
                    <a:pt x="36" y="1726"/>
                  </a:lnTo>
                  <a:lnTo>
                    <a:pt x="36" y="1762"/>
                  </a:lnTo>
                  <a:lnTo>
                    <a:pt x="0" y="1798"/>
                  </a:lnTo>
                  <a:lnTo>
                    <a:pt x="0" y="2985"/>
                  </a:lnTo>
                  <a:lnTo>
                    <a:pt x="0" y="3021"/>
                  </a:lnTo>
                  <a:lnTo>
                    <a:pt x="0" y="3057"/>
                  </a:lnTo>
                  <a:lnTo>
                    <a:pt x="180" y="3057"/>
                  </a:lnTo>
                  <a:lnTo>
                    <a:pt x="288" y="3165"/>
                  </a:lnTo>
                  <a:lnTo>
                    <a:pt x="360" y="3165"/>
                  </a:lnTo>
                  <a:lnTo>
                    <a:pt x="431" y="3200"/>
                  </a:lnTo>
                  <a:lnTo>
                    <a:pt x="2014" y="3200"/>
                  </a:lnTo>
                  <a:lnTo>
                    <a:pt x="2085" y="3165"/>
                  </a:lnTo>
                  <a:lnTo>
                    <a:pt x="2157" y="3129"/>
                  </a:lnTo>
                  <a:lnTo>
                    <a:pt x="2229" y="3129"/>
                  </a:lnTo>
                  <a:lnTo>
                    <a:pt x="2265" y="3093"/>
                  </a:lnTo>
                  <a:lnTo>
                    <a:pt x="2301" y="3021"/>
                  </a:lnTo>
                  <a:lnTo>
                    <a:pt x="2337" y="2949"/>
                  </a:lnTo>
                  <a:lnTo>
                    <a:pt x="2301" y="2877"/>
                  </a:lnTo>
                  <a:lnTo>
                    <a:pt x="2265" y="2805"/>
                  </a:lnTo>
                  <a:lnTo>
                    <a:pt x="2229" y="2769"/>
                  </a:lnTo>
                  <a:lnTo>
                    <a:pt x="2193" y="2733"/>
                  </a:lnTo>
                  <a:lnTo>
                    <a:pt x="2229" y="2733"/>
                  </a:lnTo>
                  <a:lnTo>
                    <a:pt x="2265" y="2697"/>
                  </a:lnTo>
                  <a:lnTo>
                    <a:pt x="2337" y="2661"/>
                  </a:lnTo>
                  <a:lnTo>
                    <a:pt x="2373" y="2589"/>
                  </a:lnTo>
                  <a:lnTo>
                    <a:pt x="2409" y="2517"/>
                  </a:lnTo>
                  <a:lnTo>
                    <a:pt x="2409" y="2409"/>
                  </a:lnTo>
                  <a:lnTo>
                    <a:pt x="2373" y="2338"/>
                  </a:lnTo>
                  <a:lnTo>
                    <a:pt x="2301" y="2338"/>
                  </a:lnTo>
                  <a:lnTo>
                    <a:pt x="2301" y="2302"/>
                  </a:lnTo>
                  <a:lnTo>
                    <a:pt x="2265" y="2266"/>
                  </a:lnTo>
                  <a:lnTo>
                    <a:pt x="2301" y="2230"/>
                  </a:lnTo>
                  <a:lnTo>
                    <a:pt x="2373" y="2230"/>
                  </a:lnTo>
                  <a:lnTo>
                    <a:pt x="2481" y="2122"/>
                  </a:lnTo>
                  <a:lnTo>
                    <a:pt x="2517" y="2014"/>
                  </a:lnTo>
                  <a:lnTo>
                    <a:pt x="2481" y="1942"/>
                  </a:lnTo>
                  <a:lnTo>
                    <a:pt x="2409" y="1870"/>
                  </a:lnTo>
                  <a:lnTo>
                    <a:pt x="2373" y="1834"/>
                  </a:lnTo>
                  <a:lnTo>
                    <a:pt x="2337" y="1798"/>
                  </a:lnTo>
                  <a:lnTo>
                    <a:pt x="2373" y="1762"/>
                  </a:lnTo>
                  <a:lnTo>
                    <a:pt x="2445" y="1762"/>
                  </a:lnTo>
                  <a:lnTo>
                    <a:pt x="2517" y="1726"/>
                  </a:lnTo>
                  <a:lnTo>
                    <a:pt x="2553" y="1654"/>
                  </a:lnTo>
                  <a:lnTo>
                    <a:pt x="2589" y="1582"/>
                  </a:lnTo>
                  <a:lnTo>
                    <a:pt x="2589" y="1475"/>
                  </a:lnTo>
                  <a:lnTo>
                    <a:pt x="2553" y="1439"/>
                  </a:lnTo>
                  <a:lnTo>
                    <a:pt x="2517" y="1367"/>
                  </a:lnTo>
                  <a:lnTo>
                    <a:pt x="2337" y="1331"/>
                  </a:lnTo>
                  <a:lnTo>
                    <a:pt x="1294" y="1331"/>
                  </a:lnTo>
                  <a:lnTo>
                    <a:pt x="1330" y="1187"/>
                  </a:lnTo>
                  <a:lnTo>
                    <a:pt x="1330" y="1007"/>
                  </a:lnTo>
                  <a:lnTo>
                    <a:pt x="1366" y="791"/>
                  </a:lnTo>
                  <a:lnTo>
                    <a:pt x="1402" y="576"/>
                  </a:lnTo>
                  <a:lnTo>
                    <a:pt x="1330" y="324"/>
                  </a:lnTo>
                  <a:lnTo>
                    <a:pt x="1222" y="72"/>
                  </a:lnTo>
                  <a:lnTo>
                    <a:pt x="11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45;p31">
              <a:extLst>
                <a:ext uri="{FF2B5EF4-FFF2-40B4-BE49-F238E27FC236}">
                  <a16:creationId xmlns:a16="http://schemas.microsoft.com/office/drawing/2014/main" id="{7B986B61-0D10-43FC-81FF-9C657197A411}"/>
                </a:ext>
              </a:extLst>
            </p:cNvPr>
            <p:cNvSpPr/>
            <p:nvPr/>
          </p:nvSpPr>
          <p:spPr>
            <a:xfrm>
              <a:off x="2867050" y="3336600"/>
              <a:ext cx="26100" cy="42275"/>
            </a:xfrm>
            <a:custGeom>
              <a:avLst/>
              <a:gdLst/>
              <a:ahLst/>
              <a:cxnLst/>
              <a:rect l="l" t="t" r="r" b="b"/>
              <a:pathLst>
                <a:path w="1044" h="1691" extrusionOk="0">
                  <a:moveTo>
                    <a:pt x="72" y="0"/>
                  </a:moveTo>
                  <a:lnTo>
                    <a:pt x="0" y="36"/>
                  </a:lnTo>
                  <a:lnTo>
                    <a:pt x="0" y="72"/>
                  </a:lnTo>
                  <a:lnTo>
                    <a:pt x="0" y="827"/>
                  </a:lnTo>
                  <a:lnTo>
                    <a:pt x="0" y="1582"/>
                  </a:lnTo>
                  <a:lnTo>
                    <a:pt x="0" y="1654"/>
                  </a:lnTo>
                  <a:lnTo>
                    <a:pt x="72" y="1690"/>
                  </a:lnTo>
                  <a:lnTo>
                    <a:pt x="971" y="1690"/>
                  </a:lnTo>
                  <a:lnTo>
                    <a:pt x="1043" y="1654"/>
                  </a:lnTo>
                  <a:lnTo>
                    <a:pt x="1043" y="1582"/>
                  </a:lnTo>
                  <a:lnTo>
                    <a:pt x="1043" y="72"/>
                  </a:lnTo>
                  <a:lnTo>
                    <a:pt x="1043" y="36"/>
                  </a:lnTo>
                  <a:lnTo>
                    <a:pt x="9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46;p31">
              <a:extLst>
                <a:ext uri="{FF2B5EF4-FFF2-40B4-BE49-F238E27FC236}">
                  <a16:creationId xmlns:a16="http://schemas.microsoft.com/office/drawing/2014/main" id="{C7C62389-599E-47AF-BE87-655B1EE0AB77}"/>
                </a:ext>
              </a:extLst>
            </p:cNvPr>
            <p:cNvSpPr/>
            <p:nvPr/>
          </p:nvSpPr>
          <p:spPr>
            <a:xfrm>
              <a:off x="2995600" y="3271875"/>
              <a:ext cx="147425" cy="147450"/>
            </a:xfrm>
            <a:custGeom>
              <a:avLst/>
              <a:gdLst/>
              <a:ahLst/>
              <a:cxnLst/>
              <a:rect l="l" t="t" r="r" b="b"/>
              <a:pathLst>
                <a:path w="5897" h="5898" extrusionOk="0">
                  <a:moveTo>
                    <a:pt x="2841" y="1"/>
                  </a:moveTo>
                  <a:lnTo>
                    <a:pt x="2553" y="37"/>
                  </a:lnTo>
                  <a:lnTo>
                    <a:pt x="2265" y="73"/>
                  </a:lnTo>
                  <a:lnTo>
                    <a:pt x="1978" y="180"/>
                  </a:lnTo>
                  <a:lnTo>
                    <a:pt x="1690" y="288"/>
                  </a:lnTo>
                  <a:lnTo>
                    <a:pt x="1438" y="432"/>
                  </a:lnTo>
                  <a:lnTo>
                    <a:pt x="1187" y="576"/>
                  </a:lnTo>
                  <a:lnTo>
                    <a:pt x="971" y="756"/>
                  </a:lnTo>
                  <a:lnTo>
                    <a:pt x="791" y="971"/>
                  </a:lnTo>
                  <a:lnTo>
                    <a:pt x="611" y="1187"/>
                  </a:lnTo>
                  <a:lnTo>
                    <a:pt x="432" y="1403"/>
                  </a:lnTo>
                  <a:lnTo>
                    <a:pt x="288" y="1655"/>
                  </a:lnTo>
                  <a:lnTo>
                    <a:pt x="180" y="1942"/>
                  </a:lnTo>
                  <a:lnTo>
                    <a:pt x="108" y="2194"/>
                  </a:lnTo>
                  <a:lnTo>
                    <a:pt x="36" y="2482"/>
                  </a:lnTo>
                  <a:lnTo>
                    <a:pt x="0" y="2769"/>
                  </a:lnTo>
                  <a:lnTo>
                    <a:pt x="0" y="3057"/>
                  </a:lnTo>
                  <a:lnTo>
                    <a:pt x="36" y="3344"/>
                  </a:lnTo>
                  <a:lnTo>
                    <a:pt x="72" y="3632"/>
                  </a:lnTo>
                  <a:lnTo>
                    <a:pt x="108" y="3668"/>
                  </a:lnTo>
                  <a:lnTo>
                    <a:pt x="180" y="3956"/>
                  </a:lnTo>
                  <a:lnTo>
                    <a:pt x="288" y="4243"/>
                  </a:lnTo>
                  <a:lnTo>
                    <a:pt x="432" y="4495"/>
                  </a:lnTo>
                  <a:lnTo>
                    <a:pt x="611" y="4711"/>
                  </a:lnTo>
                  <a:lnTo>
                    <a:pt x="791" y="4962"/>
                  </a:lnTo>
                  <a:lnTo>
                    <a:pt x="971" y="5142"/>
                  </a:lnTo>
                  <a:lnTo>
                    <a:pt x="1187" y="5322"/>
                  </a:lnTo>
                  <a:lnTo>
                    <a:pt x="1438" y="5502"/>
                  </a:lnTo>
                  <a:lnTo>
                    <a:pt x="1690" y="5610"/>
                  </a:lnTo>
                  <a:lnTo>
                    <a:pt x="1942" y="5718"/>
                  </a:lnTo>
                  <a:lnTo>
                    <a:pt x="2229" y="5825"/>
                  </a:lnTo>
                  <a:lnTo>
                    <a:pt x="2481" y="5861"/>
                  </a:lnTo>
                  <a:lnTo>
                    <a:pt x="2769" y="5897"/>
                  </a:lnTo>
                  <a:lnTo>
                    <a:pt x="3092" y="5897"/>
                  </a:lnTo>
                  <a:lnTo>
                    <a:pt x="3380" y="5861"/>
                  </a:lnTo>
                  <a:lnTo>
                    <a:pt x="3668" y="5825"/>
                  </a:lnTo>
                  <a:lnTo>
                    <a:pt x="3955" y="5718"/>
                  </a:lnTo>
                  <a:lnTo>
                    <a:pt x="4243" y="5610"/>
                  </a:lnTo>
                  <a:lnTo>
                    <a:pt x="4495" y="5466"/>
                  </a:lnTo>
                  <a:lnTo>
                    <a:pt x="4710" y="5322"/>
                  </a:lnTo>
                  <a:lnTo>
                    <a:pt x="4926" y="5142"/>
                  </a:lnTo>
                  <a:lnTo>
                    <a:pt x="5142" y="4927"/>
                  </a:lnTo>
                  <a:lnTo>
                    <a:pt x="5322" y="4711"/>
                  </a:lnTo>
                  <a:lnTo>
                    <a:pt x="5465" y="4495"/>
                  </a:lnTo>
                  <a:lnTo>
                    <a:pt x="5609" y="4243"/>
                  </a:lnTo>
                  <a:lnTo>
                    <a:pt x="5717" y="3992"/>
                  </a:lnTo>
                  <a:lnTo>
                    <a:pt x="5825" y="3704"/>
                  </a:lnTo>
                  <a:lnTo>
                    <a:pt x="5861" y="3416"/>
                  </a:lnTo>
                  <a:lnTo>
                    <a:pt x="5897" y="3165"/>
                  </a:lnTo>
                  <a:lnTo>
                    <a:pt x="5897" y="2841"/>
                  </a:lnTo>
                  <a:lnTo>
                    <a:pt x="5897" y="2553"/>
                  </a:lnTo>
                  <a:lnTo>
                    <a:pt x="5825" y="2266"/>
                  </a:lnTo>
                  <a:lnTo>
                    <a:pt x="5753" y="1978"/>
                  </a:lnTo>
                  <a:lnTo>
                    <a:pt x="5645" y="1691"/>
                  </a:lnTo>
                  <a:lnTo>
                    <a:pt x="5501" y="1439"/>
                  </a:lnTo>
                  <a:lnTo>
                    <a:pt x="5322" y="1187"/>
                  </a:lnTo>
                  <a:lnTo>
                    <a:pt x="5142" y="971"/>
                  </a:lnTo>
                  <a:lnTo>
                    <a:pt x="4962" y="792"/>
                  </a:lnTo>
                  <a:lnTo>
                    <a:pt x="4746" y="612"/>
                  </a:lnTo>
                  <a:lnTo>
                    <a:pt x="4495" y="432"/>
                  </a:lnTo>
                  <a:lnTo>
                    <a:pt x="4243" y="288"/>
                  </a:lnTo>
                  <a:lnTo>
                    <a:pt x="3991" y="180"/>
                  </a:lnTo>
                  <a:lnTo>
                    <a:pt x="3704" y="108"/>
                  </a:lnTo>
                  <a:lnTo>
                    <a:pt x="3452" y="37"/>
                  </a:lnTo>
                  <a:lnTo>
                    <a:pt x="3164" y="1"/>
                  </a:lnTo>
                  <a:close/>
                </a:path>
              </a:pathLst>
            </a:custGeom>
            <a:solidFill>
              <a:srgbClr val="61D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47;p31">
              <a:extLst>
                <a:ext uri="{FF2B5EF4-FFF2-40B4-BE49-F238E27FC236}">
                  <a16:creationId xmlns:a16="http://schemas.microsoft.com/office/drawing/2014/main" id="{BB0B785C-85F0-452A-86D0-F51A9A8C0104}"/>
                </a:ext>
              </a:extLst>
            </p:cNvPr>
            <p:cNvSpPr/>
            <p:nvPr/>
          </p:nvSpPr>
          <p:spPr>
            <a:xfrm>
              <a:off x="3027050" y="3310525"/>
              <a:ext cx="84525" cy="80025"/>
            </a:xfrm>
            <a:custGeom>
              <a:avLst/>
              <a:gdLst/>
              <a:ahLst/>
              <a:cxnLst/>
              <a:rect l="l" t="t" r="r" b="b"/>
              <a:pathLst>
                <a:path w="3381" h="3201" extrusionOk="0">
                  <a:moveTo>
                    <a:pt x="792" y="1"/>
                  </a:moveTo>
                  <a:lnTo>
                    <a:pt x="648" y="37"/>
                  </a:lnTo>
                  <a:lnTo>
                    <a:pt x="432" y="109"/>
                  </a:lnTo>
                  <a:lnTo>
                    <a:pt x="288" y="252"/>
                  </a:lnTo>
                  <a:lnTo>
                    <a:pt x="144" y="468"/>
                  </a:lnTo>
                  <a:lnTo>
                    <a:pt x="72" y="684"/>
                  </a:lnTo>
                  <a:lnTo>
                    <a:pt x="1" y="936"/>
                  </a:lnTo>
                  <a:lnTo>
                    <a:pt x="37" y="1223"/>
                  </a:lnTo>
                  <a:lnTo>
                    <a:pt x="72" y="1475"/>
                  </a:lnTo>
                  <a:lnTo>
                    <a:pt x="180" y="1763"/>
                  </a:lnTo>
                  <a:lnTo>
                    <a:pt x="504" y="2194"/>
                  </a:lnTo>
                  <a:lnTo>
                    <a:pt x="864" y="2590"/>
                  </a:lnTo>
                  <a:lnTo>
                    <a:pt x="1259" y="2913"/>
                  </a:lnTo>
                  <a:lnTo>
                    <a:pt x="1691" y="3201"/>
                  </a:lnTo>
                  <a:lnTo>
                    <a:pt x="2158" y="2913"/>
                  </a:lnTo>
                  <a:lnTo>
                    <a:pt x="2553" y="2590"/>
                  </a:lnTo>
                  <a:lnTo>
                    <a:pt x="2913" y="2194"/>
                  </a:lnTo>
                  <a:lnTo>
                    <a:pt x="3201" y="1763"/>
                  </a:lnTo>
                  <a:lnTo>
                    <a:pt x="3344" y="1475"/>
                  </a:lnTo>
                  <a:lnTo>
                    <a:pt x="3380" y="1223"/>
                  </a:lnTo>
                  <a:lnTo>
                    <a:pt x="3380" y="936"/>
                  </a:lnTo>
                  <a:lnTo>
                    <a:pt x="3344" y="684"/>
                  </a:lnTo>
                  <a:lnTo>
                    <a:pt x="3273" y="468"/>
                  </a:lnTo>
                  <a:lnTo>
                    <a:pt x="3129" y="252"/>
                  </a:lnTo>
                  <a:lnTo>
                    <a:pt x="2985" y="109"/>
                  </a:lnTo>
                  <a:lnTo>
                    <a:pt x="2769" y="37"/>
                  </a:lnTo>
                  <a:lnTo>
                    <a:pt x="2625" y="1"/>
                  </a:lnTo>
                  <a:lnTo>
                    <a:pt x="2482" y="1"/>
                  </a:lnTo>
                  <a:lnTo>
                    <a:pt x="2338" y="37"/>
                  </a:lnTo>
                  <a:lnTo>
                    <a:pt x="2230" y="109"/>
                  </a:lnTo>
                  <a:lnTo>
                    <a:pt x="2050" y="288"/>
                  </a:lnTo>
                  <a:lnTo>
                    <a:pt x="1906" y="540"/>
                  </a:lnTo>
                  <a:lnTo>
                    <a:pt x="1834" y="792"/>
                  </a:lnTo>
                  <a:lnTo>
                    <a:pt x="1762" y="1007"/>
                  </a:lnTo>
                  <a:lnTo>
                    <a:pt x="1691" y="1223"/>
                  </a:lnTo>
                  <a:lnTo>
                    <a:pt x="1655" y="1007"/>
                  </a:lnTo>
                  <a:lnTo>
                    <a:pt x="1583" y="792"/>
                  </a:lnTo>
                  <a:lnTo>
                    <a:pt x="1475" y="540"/>
                  </a:lnTo>
                  <a:lnTo>
                    <a:pt x="1367" y="288"/>
                  </a:lnTo>
                  <a:lnTo>
                    <a:pt x="1151" y="109"/>
                  </a:lnTo>
                  <a:lnTo>
                    <a:pt x="1043" y="37"/>
                  </a:lnTo>
                  <a:lnTo>
                    <a:pt x="9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48;p31">
              <a:extLst>
                <a:ext uri="{FF2B5EF4-FFF2-40B4-BE49-F238E27FC236}">
                  <a16:creationId xmlns:a16="http://schemas.microsoft.com/office/drawing/2014/main" id="{0D63B964-9D5C-49D1-9EFD-FF7925880AAA}"/>
                </a:ext>
              </a:extLst>
            </p:cNvPr>
            <p:cNvSpPr/>
            <p:nvPr/>
          </p:nvSpPr>
          <p:spPr>
            <a:xfrm>
              <a:off x="3256275" y="3335700"/>
              <a:ext cx="1050825" cy="43175"/>
            </a:xfrm>
            <a:custGeom>
              <a:avLst/>
              <a:gdLst/>
              <a:ahLst/>
              <a:cxnLst/>
              <a:rect l="l" t="t" r="r" b="b"/>
              <a:pathLst>
                <a:path w="42033" h="1727" extrusionOk="0">
                  <a:moveTo>
                    <a:pt x="0" y="0"/>
                  </a:moveTo>
                  <a:lnTo>
                    <a:pt x="0" y="1726"/>
                  </a:lnTo>
                  <a:lnTo>
                    <a:pt x="42033" y="1726"/>
                  </a:lnTo>
                  <a:lnTo>
                    <a:pt x="4203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49;p31">
              <a:extLst>
                <a:ext uri="{FF2B5EF4-FFF2-40B4-BE49-F238E27FC236}">
                  <a16:creationId xmlns:a16="http://schemas.microsoft.com/office/drawing/2014/main" id="{E375A1E2-1FC6-4F06-8A76-F4C5BD065984}"/>
                </a:ext>
              </a:extLst>
            </p:cNvPr>
            <p:cNvSpPr/>
            <p:nvPr/>
          </p:nvSpPr>
          <p:spPr>
            <a:xfrm>
              <a:off x="2691775" y="3586500"/>
              <a:ext cx="2236450" cy="9000"/>
            </a:xfrm>
            <a:custGeom>
              <a:avLst/>
              <a:gdLst/>
              <a:ahLst/>
              <a:cxnLst/>
              <a:rect l="l" t="t" r="r" b="b"/>
              <a:pathLst>
                <a:path w="89458" h="360" extrusionOk="0">
                  <a:moveTo>
                    <a:pt x="44729" y="0"/>
                  </a:moveTo>
                  <a:lnTo>
                    <a:pt x="22365" y="72"/>
                  </a:lnTo>
                  <a:lnTo>
                    <a:pt x="11182" y="108"/>
                  </a:lnTo>
                  <a:lnTo>
                    <a:pt x="0" y="180"/>
                  </a:lnTo>
                  <a:lnTo>
                    <a:pt x="11182" y="252"/>
                  </a:lnTo>
                  <a:lnTo>
                    <a:pt x="22365" y="288"/>
                  </a:lnTo>
                  <a:lnTo>
                    <a:pt x="44729" y="360"/>
                  </a:lnTo>
                  <a:lnTo>
                    <a:pt x="67093" y="288"/>
                  </a:lnTo>
                  <a:lnTo>
                    <a:pt x="78276" y="252"/>
                  </a:lnTo>
                  <a:lnTo>
                    <a:pt x="89458" y="180"/>
                  </a:lnTo>
                  <a:lnTo>
                    <a:pt x="78276" y="108"/>
                  </a:lnTo>
                  <a:lnTo>
                    <a:pt x="67093" y="72"/>
                  </a:lnTo>
                  <a:lnTo>
                    <a:pt x="4472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50;p31">
              <a:extLst>
                <a:ext uri="{FF2B5EF4-FFF2-40B4-BE49-F238E27FC236}">
                  <a16:creationId xmlns:a16="http://schemas.microsoft.com/office/drawing/2014/main" id="{D29E48CE-0CF5-46B0-9A58-15047759EE68}"/>
                </a:ext>
              </a:extLst>
            </p:cNvPr>
            <p:cNvSpPr/>
            <p:nvPr/>
          </p:nvSpPr>
          <p:spPr>
            <a:xfrm>
              <a:off x="1502525" y="2817925"/>
              <a:ext cx="955550" cy="955550"/>
            </a:xfrm>
            <a:custGeom>
              <a:avLst/>
              <a:gdLst/>
              <a:ahLst/>
              <a:cxnLst/>
              <a:rect l="l" t="t" r="r" b="b"/>
              <a:pathLst>
                <a:path w="38222" h="38222" extrusionOk="0">
                  <a:moveTo>
                    <a:pt x="30168" y="1"/>
                  </a:moveTo>
                  <a:lnTo>
                    <a:pt x="1" y="8055"/>
                  </a:lnTo>
                  <a:lnTo>
                    <a:pt x="8019" y="38222"/>
                  </a:lnTo>
                  <a:lnTo>
                    <a:pt x="38222" y="30168"/>
                  </a:lnTo>
                  <a:lnTo>
                    <a:pt x="3016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51;p31">
              <a:extLst>
                <a:ext uri="{FF2B5EF4-FFF2-40B4-BE49-F238E27FC236}">
                  <a16:creationId xmlns:a16="http://schemas.microsoft.com/office/drawing/2014/main" id="{E239532E-61D6-461A-B577-075F949C0CB7}"/>
                </a:ext>
              </a:extLst>
            </p:cNvPr>
            <p:cNvSpPr/>
            <p:nvPr/>
          </p:nvSpPr>
          <p:spPr>
            <a:xfrm>
              <a:off x="1799175" y="2976150"/>
              <a:ext cx="353275" cy="716425"/>
            </a:xfrm>
            <a:custGeom>
              <a:avLst/>
              <a:gdLst/>
              <a:ahLst/>
              <a:cxnLst/>
              <a:rect l="l" t="t" r="r" b="b"/>
              <a:pathLst>
                <a:path w="14131" h="28657" extrusionOk="0">
                  <a:moveTo>
                    <a:pt x="11146" y="0"/>
                  </a:moveTo>
                  <a:lnTo>
                    <a:pt x="9852" y="324"/>
                  </a:lnTo>
                  <a:lnTo>
                    <a:pt x="8594" y="611"/>
                  </a:lnTo>
                  <a:lnTo>
                    <a:pt x="7299" y="935"/>
                  </a:lnTo>
                  <a:lnTo>
                    <a:pt x="6688" y="1151"/>
                  </a:lnTo>
                  <a:lnTo>
                    <a:pt x="6113" y="1402"/>
                  </a:lnTo>
                  <a:lnTo>
                    <a:pt x="5645" y="1618"/>
                  </a:lnTo>
                  <a:lnTo>
                    <a:pt x="5214" y="1834"/>
                  </a:lnTo>
                  <a:lnTo>
                    <a:pt x="4818" y="2122"/>
                  </a:lnTo>
                  <a:lnTo>
                    <a:pt x="4459" y="2409"/>
                  </a:lnTo>
                  <a:lnTo>
                    <a:pt x="4135" y="2733"/>
                  </a:lnTo>
                  <a:lnTo>
                    <a:pt x="3847" y="3056"/>
                  </a:lnTo>
                  <a:lnTo>
                    <a:pt x="3596" y="3452"/>
                  </a:lnTo>
                  <a:lnTo>
                    <a:pt x="3380" y="3811"/>
                  </a:lnTo>
                  <a:lnTo>
                    <a:pt x="3164" y="4207"/>
                  </a:lnTo>
                  <a:lnTo>
                    <a:pt x="3020" y="4638"/>
                  </a:lnTo>
                  <a:lnTo>
                    <a:pt x="2912" y="5106"/>
                  </a:lnTo>
                  <a:lnTo>
                    <a:pt x="2841" y="5537"/>
                  </a:lnTo>
                  <a:lnTo>
                    <a:pt x="2805" y="6005"/>
                  </a:lnTo>
                  <a:lnTo>
                    <a:pt x="2769" y="6508"/>
                  </a:lnTo>
                  <a:lnTo>
                    <a:pt x="2805" y="7012"/>
                  </a:lnTo>
                  <a:lnTo>
                    <a:pt x="2877" y="7515"/>
                  </a:lnTo>
                  <a:lnTo>
                    <a:pt x="3056" y="8414"/>
                  </a:lnTo>
                  <a:lnTo>
                    <a:pt x="3308" y="9349"/>
                  </a:lnTo>
                  <a:lnTo>
                    <a:pt x="3775" y="11182"/>
                  </a:lnTo>
                  <a:lnTo>
                    <a:pt x="3955" y="12117"/>
                  </a:lnTo>
                  <a:lnTo>
                    <a:pt x="0" y="13160"/>
                  </a:lnTo>
                  <a:lnTo>
                    <a:pt x="1223" y="17798"/>
                  </a:lnTo>
                  <a:lnTo>
                    <a:pt x="5286" y="16720"/>
                  </a:lnTo>
                  <a:lnTo>
                    <a:pt x="8450" y="28657"/>
                  </a:lnTo>
                  <a:lnTo>
                    <a:pt x="13376" y="27327"/>
                  </a:lnTo>
                  <a:lnTo>
                    <a:pt x="10176" y="15425"/>
                  </a:lnTo>
                  <a:lnTo>
                    <a:pt x="11973" y="14958"/>
                  </a:lnTo>
                  <a:lnTo>
                    <a:pt x="13627" y="14490"/>
                  </a:lnTo>
                  <a:lnTo>
                    <a:pt x="13807" y="14382"/>
                  </a:lnTo>
                  <a:lnTo>
                    <a:pt x="13951" y="14275"/>
                  </a:lnTo>
                  <a:lnTo>
                    <a:pt x="14095" y="14131"/>
                  </a:lnTo>
                  <a:lnTo>
                    <a:pt x="14131" y="13987"/>
                  </a:lnTo>
                  <a:lnTo>
                    <a:pt x="13843" y="11794"/>
                  </a:lnTo>
                  <a:lnTo>
                    <a:pt x="13555" y="9492"/>
                  </a:lnTo>
                  <a:lnTo>
                    <a:pt x="8953" y="10751"/>
                  </a:lnTo>
                  <a:lnTo>
                    <a:pt x="8414" y="8881"/>
                  </a:lnTo>
                  <a:lnTo>
                    <a:pt x="8162" y="7982"/>
                  </a:lnTo>
                  <a:lnTo>
                    <a:pt x="7946" y="7083"/>
                  </a:lnTo>
                  <a:lnTo>
                    <a:pt x="7910" y="6796"/>
                  </a:lnTo>
                  <a:lnTo>
                    <a:pt x="7910" y="6508"/>
                  </a:lnTo>
                  <a:lnTo>
                    <a:pt x="7982" y="6256"/>
                  </a:lnTo>
                  <a:lnTo>
                    <a:pt x="8054" y="6005"/>
                  </a:lnTo>
                  <a:lnTo>
                    <a:pt x="8198" y="5753"/>
                  </a:lnTo>
                  <a:lnTo>
                    <a:pt x="8378" y="5573"/>
                  </a:lnTo>
                  <a:lnTo>
                    <a:pt x="8594" y="5394"/>
                  </a:lnTo>
                  <a:lnTo>
                    <a:pt x="8845" y="5250"/>
                  </a:lnTo>
                  <a:lnTo>
                    <a:pt x="9636" y="4962"/>
                  </a:lnTo>
                  <a:lnTo>
                    <a:pt x="10463" y="4710"/>
                  </a:lnTo>
                  <a:lnTo>
                    <a:pt x="12297" y="4207"/>
                  </a:lnTo>
                  <a:lnTo>
                    <a:pt x="111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52;p31">
              <a:extLst>
                <a:ext uri="{FF2B5EF4-FFF2-40B4-BE49-F238E27FC236}">
                  <a16:creationId xmlns:a16="http://schemas.microsoft.com/office/drawing/2014/main" id="{17428E57-43FD-4B70-909E-5611F6DE2B40}"/>
                </a:ext>
              </a:extLst>
            </p:cNvPr>
            <p:cNvSpPr/>
            <p:nvPr/>
          </p:nvSpPr>
          <p:spPr>
            <a:xfrm>
              <a:off x="5125975" y="3634125"/>
              <a:ext cx="856650" cy="855775"/>
            </a:xfrm>
            <a:custGeom>
              <a:avLst/>
              <a:gdLst/>
              <a:ahLst/>
              <a:cxnLst/>
              <a:rect l="l" t="t" r="r" b="b"/>
              <a:pathLst>
                <a:path w="34266" h="34231" extrusionOk="0">
                  <a:moveTo>
                    <a:pt x="3092" y="1"/>
                  </a:moveTo>
                  <a:lnTo>
                    <a:pt x="0" y="31138"/>
                  </a:lnTo>
                  <a:lnTo>
                    <a:pt x="31174" y="34231"/>
                  </a:lnTo>
                  <a:lnTo>
                    <a:pt x="34266" y="3057"/>
                  </a:lnTo>
                  <a:lnTo>
                    <a:pt x="3092" y="1"/>
                  </a:lnTo>
                  <a:close/>
                </a:path>
              </a:pathLst>
            </a:custGeom>
            <a:solidFill>
              <a:srgbClr val="61D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53;p31">
              <a:extLst>
                <a:ext uri="{FF2B5EF4-FFF2-40B4-BE49-F238E27FC236}">
                  <a16:creationId xmlns:a16="http://schemas.microsoft.com/office/drawing/2014/main" id="{921B3B11-CEBB-497E-866C-DF2C9736C283}"/>
                </a:ext>
              </a:extLst>
            </p:cNvPr>
            <p:cNvSpPr/>
            <p:nvPr/>
          </p:nvSpPr>
          <p:spPr>
            <a:xfrm>
              <a:off x="5251800" y="3758175"/>
              <a:ext cx="605900" cy="607675"/>
            </a:xfrm>
            <a:custGeom>
              <a:avLst/>
              <a:gdLst/>
              <a:ahLst/>
              <a:cxnLst/>
              <a:rect l="l" t="t" r="r" b="b"/>
              <a:pathLst>
                <a:path w="24236" h="24307" extrusionOk="0">
                  <a:moveTo>
                    <a:pt x="6689" y="2014"/>
                  </a:moveTo>
                  <a:lnTo>
                    <a:pt x="13053" y="2625"/>
                  </a:lnTo>
                  <a:lnTo>
                    <a:pt x="19417" y="3273"/>
                  </a:lnTo>
                  <a:lnTo>
                    <a:pt x="19741" y="3309"/>
                  </a:lnTo>
                  <a:lnTo>
                    <a:pt x="20100" y="3380"/>
                  </a:lnTo>
                  <a:lnTo>
                    <a:pt x="20388" y="3488"/>
                  </a:lnTo>
                  <a:lnTo>
                    <a:pt x="20675" y="3596"/>
                  </a:lnTo>
                  <a:lnTo>
                    <a:pt x="20963" y="3740"/>
                  </a:lnTo>
                  <a:lnTo>
                    <a:pt x="21179" y="3920"/>
                  </a:lnTo>
                  <a:lnTo>
                    <a:pt x="21395" y="4100"/>
                  </a:lnTo>
                  <a:lnTo>
                    <a:pt x="21574" y="4315"/>
                  </a:lnTo>
                  <a:lnTo>
                    <a:pt x="21754" y="4531"/>
                  </a:lnTo>
                  <a:lnTo>
                    <a:pt x="21898" y="4783"/>
                  </a:lnTo>
                  <a:lnTo>
                    <a:pt x="22006" y="5034"/>
                  </a:lnTo>
                  <a:lnTo>
                    <a:pt x="22078" y="5322"/>
                  </a:lnTo>
                  <a:lnTo>
                    <a:pt x="22150" y="5646"/>
                  </a:lnTo>
                  <a:lnTo>
                    <a:pt x="22186" y="5969"/>
                  </a:lnTo>
                  <a:lnTo>
                    <a:pt x="22186" y="6293"/>
                  </a:lnTo>
                  <a:lnTo>
                    <a:pt x="22150" y="6652"/>
                  </a:lnTo>
                  <a:lnTo>
                    <a:pt x="21862" y="9853"/>
                  </a:lnTo>
                  <a:lnTo>
                    <a:pt x="21538" y="13053"/>
                  </a:lnTo>
                  <a:lnTo>
                    <a:pt x="21215" y="16253"/>
                  </a:lnTo>
                  <a:lnTo>
                    <a:pt x="20891" y="19453"/>
                  </a:lnTo>
                  <a:lnTo>
                    <a:pt x="20855" y="19812"/>
                  </a:lnTo>
                  <a:lnTo>
                    <a:pt x="20747" y="20172"/>
                  </a:lnTo>
                  <a:lnTo>
                    <a:pt x="20675" y="20459"/>
                  </a:lnTo>
                  <a:lnTo>
                    <a:pt x="20568" y="20747"/>
                  </a:lnTo>
                  <a:lnTo>
                    <a:pt x="20424" y="20999"/>
                  </a:lnTo>
                  <a:lnTo>
                    <a:pt x="20244" y="21250"/>
                  </a:lnTo>
                  <a:lnTo>
                    <a:pt x="20064" y="21466"/>
                  </a:lnTo>
                  <a:lnTo>
                    <a:pt x="19884" y="21646"/>
                  </a:lnTo>
                  <a:lnTo>
                    <a:pt x="19633" y="21826"/>
                  </a:lnTo>
                  <a:lnTo>
                    <a:pt x="19417" y="21970"/>
                  </a:lnTo>
                  <a:lnTo>
                    <a:pt x="19129" y="22077"/>
                  </a:lnTo>
                  <a:lnTo>
                    <a:pt x="18842" y="22149"/>
                  </a:lnTo>
                  <a:lnTo>
                    <a:pt x="18554" y="22221"/>
                  </a:lnTo>
                  <a:lnTo>
                    <a:pt x="18231" y="22257"/>
                  </a:lnTo>
                  <a:lnTo>
                    <a:pt x="17907" y="22257"/>
                  </a:lnTo>
                  <a:lnTo>
                    <a:pt x="17547" y="22221"/>
                  </a:lnTo>
                  <a:lnTo>
                    <a:pt x="11183" y="21610"/>
                  </a:lnTo>
                  <a:lnTo>
                    <a:pt x="4819" y="20963"/>
                  </a:lnTo>
                  <a:lnTo>
                    <a:pt x="4459" y="20927"/>
                  </a:lnTo>
                  <a:lnTo>
                    <a:pt x="4136" y="20855"/>
                  </a:lnTo>
                  <a:lnTo>
                    <a:pt x="3848" y="20747"/>
                  </a:lnTo>
                  <a:lnTo>
                    <a:pt x="3561" y="20639"/>
                  </a:lnTo>
                  <a:lnTo>
                    <a:pt x="3273" y="20495"/>
                  </a:lnTo>
                  <a:lnTo>
                    <a:pt x="3057" y="20352"/>
                  </a:lnTo>
                  <a:lnTo>
                    <a:pt x="2841" y="20172"/>
                  </a:lnTo>
                  <a:lnTo>
                    <a:pt x="2626" y="19956"/>
                  </a:lnTo>
                  <a:lnTo>
                    <a:pt x="2482" y="19740"/>
                  </a:lnTo>
                  <a:lnTo>
                    <a:pt x="2338" y="19489"/>
                  </a:lnTo>
                  <a:lnTo>
                    <a:pt x="2230" y="19237"/>
                  </a:lnTo>
                  <a:lnTo>
                    <a:pt x="2158" y="18949"/>
                  </a:lnTo>
                  <a:lnTo>
                    <a:pt x="2086" y="18626"/>
                  </a:lnTo>
                  <a:lnTo>
                    <a:pt x="2050" y="18302"/>
                  </a:lnTo>
                  <a:lnTo>
                    <a:pt x="2050" y="17979"/>
                  </a:lnTo>
                  <a:lnTo>
                    <a:pt x="2086" y="17619"/>
                  </a:lnTo>
                  <a:lnTo>
                    <a:pt x="2698" y="11219"/>
                  </a:lnTo>
                  <a:lnTo>
                    <a:pt x="3345" y="4819"/>
                  </a:lnTo>
                  <a:lnTo>
                    <a:pt x="3381" y="4459"/>
                  </a:lnTo>
                  <a:lnTo>
                    <a:pt x="3453" y="4100"/>
                  </a:lnTo>
                  <a:lnTo>
                    <a:pt x="3561" y="3812"/>
                  </a:lnTo>
                  <a:lnTo>
                    <a:pt x="3668" y="3524"/>
                  </a:lnTo>
                  <a:lnTo>
                    <a:pt x="3812" y="3237"/>
                  </a:lnTo>
                  <a:lnTo>
                    <a:pt x="3992" y="3021"/>
                  </a:lnTo>
                  <a:lnTo>
                    <a:pt x="4172" y="2805"/>
                  </a:lnTo>
                  <a:lnTo>
                    <a:pt x="4352" y="2625"/>
                  </a:lnTo>
                  <a:lnTo>
                    <a:pt x="4567" y="2446"/>
                  </a:lnTo>
                  <a:lnTo>
                    <a:pt x="4819" y="2302"/>
                  </a:lnTo>
                  <a:lnTo>
                    <a:pt x="5107" y="2194"/>
                  </a:lnTo>
                  <a:lnTo>
                    <a:pt x="5394" y="2122"/>
                  </a:lnTo>
                  <a:lnTo>
                    <a:pt x="5682" y="2050"/>
                  </a:lnTo>
                  <a:lnTo>
                    <a:pt x="6006" y="2014"/>
                  </a:lnTo>
                  <a:close/>
                  <a:moveTo>
                    <a:pt x="5718" y="1"/>
                  </a:moveTo>
                  <a:lnTo>
                    <a:pt x="5215" y="73"/>
                  </a:lnTo>
                  <a:lnTo>
                    <a:pt x="4711" y="180"/>
                  </a:lnTo>
                  <a:lnTo>
                    <a:pt x="4280" y="360"/>
                  </a:lnTo>
                  <a:lnTo>
                    <a:pt x="3812" y="540"/>
                  </a:lnTo>
                  <a:lnTo>
                    <a:pt x="3417" y="792"/>
                  </a:lnTo>
                  <a:lnTo>
                    <a:pt x="3057" y="1043"/>
                  </a:lnTo>
                  <a:lnTo>
                    <a:pt x="2698" y="1367"/>
                  </a:lnTo>
                  <a:lnTo>
                    <a:pt x="2374" y="1727"/>
                  </a:lnTo>
                  <a:lnTo>
                    <a:pt x="2122" y="2122"/>
                  </a:lnTo>
                  <a:lnTo>
                    <a:pt x="1871" y="2554"/>
                  </a:lnTo>
                  <a:lnTo>
                    <a:pt x="1655" y="3021"/>
                  </a:lnTo>
                  <a:lnTo>
                    <a:pt x="1511" y="3488"/>
                  </a:lnTo>
                  <a:lnTo>
                    <a:pt x="1367" y="4028"/>
                  </a:lnTo>
                  <a:lnTo>
                    <a:pt x="1295" y="4567"/>
                  </a:lnTo>
                  <a:lnTo>
                    <a:pt x="972" y="7767"/>
                  </a:lnTo>
                  <a:lnTo>
                    <a:pt x="648" y="10967"/>
                  </a:lnTo>
                  <a:lnTo>
                    <a:pt x="325" y="14095"/>
                  </a:lnTo>
                  <a:lnTo>
                    <a:pt x="37" y="17223"/>
                  </a:lnTo>
                  <a:lnTo>
                    <a:pt x="1" y="17835"/>
                  </a:lnTo>
                  <a:lnTo>
                    <a:pt x="1" y="18374"/>
                  </a:lnTo>
                  <a:lnTo>
                    <a:pt x="73" y="18913"/>
                  </a:lnTo>
                  <a:lnTo>
                    <a:pt x="181" y="19417"/>
                  </a:lnTo>
                  <a:lnTo>
                    <a:pt x="325" y="19920"/>
                  </a:lnTo>
                  <a:lnTo>
                    <a:pt x="540" y="20352"/>
                  </a:lnTo>
                  <a:lnTo>
                    <a:pt x="756" y="20783"/>
                  </a:lnTo>
                  <a:lnTo>
                    <a:pt x="1044" y="21179"/>
                  </a:lnTo>
                  <a:lnTo>
                    <a:pt x="1367" y="21538"/>
                  </a:lnTo>
                  <a:lnTo>
                    <a:pt x="1727" y="21862"/>
                  </a:lnTo>
                  <a:lnTo>
                    <a:pt x="2122" y="22149"/>
                  </a:lnTo>
                  <a:lnTo>
                    <a:pt x="2554" y="22401"/>
                  </a:lnTo>
                  <a:lnTo>
                    <a:pt x="3021" y="22617"/>
                  </a:lnTo>
                  <a:lnTo>
                    <a:pt x="3525" y="22797"/>
                  </a:lnTo>
                  <a:lnTo>
                    <a:pt x="4064" y="22904"/>
                  </a:lnTo>
                  <a:lnTo>
                    <a:pt x="4639" y="23012"/>
                  </a:lnTo>
                  <a:lnTo>
                    <a:pt x="10967" y="23660"/>
                  </a:lnTo>
                  <a:lnTo>
                    <a:pt x="17332" y="24271"/>
                  </a:lnTo>
                  <a:lnTo>
                    <a:pt x="17907" y="24307"/>
                  </a:lnTo>
                  <a:lnTo>
                    <a:pt x="18446" y="24271"/>
                  </a:lnTo>
                  <a:lnTo>
                    <a:pt x="18986" y="24199"/>
                  </a:lnTo>
                  <a:lnTo>
                    <a:pt x="19489" y="24091"/>
                  </a:lnTo>
                  <a:lnTo>
                    <a:pt x="19956" y="23911"/>
                  </a:lnTo>
                  <a:lnTo>
                    <a:pt x="20388" y="23731"/>
                  </a:lnTo>
                  <a:lnTo>
                    <a:pt x="20783" y="23480"/>
                  </a:lnTo>
                  <a:lnTo>
                    <a:pt x="21179" y="23192"/>
                  </a:lnTo>
                  <a:lnTo>
                    <a:pt x="21538" y="22868"/>
                  </a:lnTo>
                  <a:lnTo>
                    <a:pt x="21826" y="22509"/>
                  </a:lnTo>
                  <a:lnTo>
                    <a:pt x="22114" y="22113"/>
                  </a:lnTo>
                  <a:lnTo>
                    <a:pt x="22365" y="21682"/>
                  </a:lnTo>
                  <a:lnTo>
                    <a:pt x="22581" y="21215"/>
                  </a:lnTo>
                  <a:lnTo>
                    <a:pt x="22725" y="20711"/>
                  </a:lnTo>
                  <a:lnTo>
                    <a:pt x="22869" y="20172"/>
                  </a:lnTo>
                  <a:lnTo>
                    <a:pt x="22941" y="19632"/>
                  </a:lnTo>
                  <a:lnTo>
                    <a:pt x="23588" y="13268"/>
                  </a:lnTo>
                  <a:lnTo>
                    <a:pt x="24199" y="6940"/>
                  </a:lnTo>
                  <a:lnTo>
                    <a:pt x="24235" y="6365"/>
                  </a:lnTo>
                  <a:lnTo>
                    <a:pt x="24199" y="5825"/>
                  </a:lnTo>
                  <a:lnTo>
                    <a:pt x="24163" y="5286"/>
                  </a:lnTo>
                  <a:lnTo>
                    <a:pt x="24055" y="4783"/>
                  </a:lnTo>
                  <a:lnTo>
                    <a:pt x="23912" y="4315"/>
                  </a:lnTo>
                  <a:lnTo>
                    <a:pt x="23696" y="3884"/>
                  </a:lnTo>
                  <a:lnTo>
                    <a:pt x="23480" y="3452"/>
                  </a:lnTo>
                  <a:lnTo>
                    <a:pt x="23192" y="3057"/>
                  </a:lnTo>
                  <a:lnTo>
                    <a:pt x="22869" y="2733"/>
                  </a:lnTo>
                  <a:lnTo>
                    <a:pt x="22509" y="2410"/>
                  </a:lnTo>
                  <a:lnTo>
                    <a:pt x="22114" y="2122"/>
                  </a:lnTo>
                  <a:lnTo>
                    <a:pt x="21718" y="1870"/>
                  </a:lnTo>
                  <a:lnTo>
                    <a:pt x="21251" y="1655"/>
                  </a:lnTo>
                  <a:lnTo>
                    <a:pt x="20747" y="1511"/>
                  </a:lnTo>
                  <a:lnTo>
                    <a:pt x="20208" y="1367"/>
                  </a:lnTo>
                  <a:lnTo>
                    <a:pt x="19669" y="1295"/>
                  </a:lnTo>
                  <a:lnTo>
                    <a:pt x="13233" y="612"/>
                  </a:lnTo>
                  <a:lnTo>
                    <a:pt x="68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54;p31">
              <a:extLst>
                <a:ext uri="{FF2B5EF4-FFF2-40B4-BE49-F238E27FC236}">
                  <a16:creationId xmlns:a16="http://schemas.microsoft.com/office/drawing/2014/main" id="{26382FBB-A423-4588-AE46-DF81DB74C9F6}"/>
                </a:ext>
              </a:extLst>
            </p:cNvPr>
            <p:cNvSpPr/>
            <p:nvPr/>
          </p:nvSpPr>
          <p:spPr>
            <a:xfrm>
              <a:off x="5403725" y="3910100"/>
              <a:ext cx="301150" cy="301150"/>
            </a:xfrm>
            <a:custGeom>
              <a:avLst/>
              <a:gdLst/>
              <a:ahLst/>
              <a:cxnLst/>
              <a:rect l="l" t="t" r="r" b="b"/>
              <a:pathLst>
                <a:path w="12046" h="12046" extrusionOk="0">
                  <a:moveTo>
                    <a:pt x="6041" y="2050"/>
                  </a:moveTo>
                  <a:lnTo>
                    <a:pt x="6437" y="2086"/>
                  </a:lnTo>
                  <a:lnTo>
                    <a:pt x="6832" y="2158"/>
                  </a:lnTo>
                  <a:lnTo>
                    <a:pt x="7228" y="2229"/>
                  </a:lnTo>
                  <a:lnTo>
                    <a:pt x="7623" y="2373"/>
                  </a:lnTo>
                  <a:lnTo>
                    <a:pt x="7947" y="2553"/>
                  </a:lnTo>
                  <a:lnTo>
                    <a:pt x="8306" y="2769"/>
                  </a:lnTo>
                  <a:lnTo>
                    <a:pt x="8594" y="2984"/>
                  </a:lnTo>
                  <a:lnTo>
                    <a:pt x="8882" y="3236"/>
                  </a:lnTo>
                  <a:lnTo>
                    <a:pt x="9133" y="3524"/>
                  </a:lnTo>
                  <a:lnTo>
                    <a:pt x="9385" y="3847"/>
                  </a:lnTo>
                  <a:lnTo>
                    <a:pt x="9565" y="4171"/>
                  </a:lnTo>
                  <a:lnTo>
                    <a:pt x="9744" y="4531"/>
                  </a:lnTo>
                  <a:lnTo>
                    <a:pt x="9888" y="4890"/>
                  </a:lnTo>
                  <a:lnTo>
                    <a:pt x="9960" y="5286"/>
                  </a:lnTo>
                  <a:lnTo>
                    <a:pt x="10032" y="5645"/>
                  </a:lnTo>
                  <a:lnTo>
                    <a:pt x="10068" y="6077"/>
                  </a:lnTo>
                  <a:lnTo>
                    <a:pt x="10032" y="6472"/>
                  </a:lnTo>
                  <a:lnTo>
                    <a:pt x="9960" y="6868"/>
                  </a:lnTo>
                  <a:lnTo>
                    <a:pt x="9852" y="7263"/>
                  </a:lnTo>
                  <a:lnTo>
                    <a:pt x="9709" y="7623"/>
                  </a:lnTo>
                  <a:lnTo>
                    <a:pt x="9529" y="7982"/>
                  </a:lnTo>
                  <a:lnTo>
                    <a:pt x="9313" y="8306"/>
                  </a:lnTo>
                  <a:lnTo>
                    <a:pt x="9097" y="8630"/>
                  </a:lnTo>
                  <a:lnTo>
                    <a:pt x="8810" y="8917"/>
                  </a:lnTo>
                  <a:lnTo>
                    <a:pt x="8522" y="9169"/>
                  </a:lnTo>
                  <a:lnTo>
                    <a:pt x="8234" y="9385"/>
                  </a:lnTo>
                  <a:lnTo>
                    <a:pt x="7875" y="9564"/>
                  </a:lnTo>
                  <a:lnTo>
                    <a:pt x="7551" y="9744"/>
                  </a:lnTo>
                  <a:lnTo>
                    <a:pt x="7156" y="9888"/>
                  </a:lnTo>
                  <a:lnTo>
                    <a:pt x="6796" y="9960"/>
                  </a:lnTo>
                  <a:lnTo>
                    <a:pt x="6401" y="10032"/>
                  </a:lnTo>
                  <a:lnTo>
                    <a:pt x="5574" y="10032"/>
                  </a:lnTo>
                  <a:lnTo>
                    <a:pt x="5178" y="9960"/>
                  </a:lnTo>
                  <a:lnTo>
                    <a:pt x="4819" y="9852"/>
                  </a:lnTo>
                  <a:lnTo>
                    <a:pt x="4459" y="9708"/>
                  </a:lnTo>
                  <a:lnTo>
                    <a:pt x="4099" y="9528"/>
                  </a:lnTo>
                  <a:lnTo>
                    <a:pt x="3776" y="9313"/>
                  </a:lnTo>
                  <a:lnTo>
                    <a:pt x="3488" y="9097"/>
                  </a:lnTo>
                  <a:lnTo>
                    <a:pt x="3201" y="8845"/>
                  </a:lnTo>
                  <a:lnTo>
                    <a:pt x="2949" y="8558"/>
                  </a:lnTo>
                  <a:lnTo>
                    <a:pt x="2733" y="8270"/>
                  </a:lnTo>
                  <a:lnTo>
                    <a:pt x="2517" y="7946"/>
                  </a:lnTo>
                  <a:lnTo>
                    <a:pt x="2374" y="7587"/>
                  </a:lnTo>
                  <a:lnTo>
                    <a:pt x="2230" y="7227"/>
                  </a:lnTo>
                  <a:lnTo>
                    <a:pt x="2122" y="6868"/>
                  </a:lnTo>
                  <a:lnTo>
                    <a:pt x="2050" y="6472"/>
                  </a:lnTo>
                  <a:lnTo>
                    <a:pt x="2014" y="6077"/>
                  </a:lnTo>
                  <a:lnTo>
                    <a:pt x="2050" y="5681"/>
                  </a:lnTo>
                  <a:lnTo>
                    <a:pt x="2086" y="5286"/>
                  </a:lnTo>
                  <a:lnTo>
                    <a:pt x="2194" y="4890"/>
                  </a:lnTo>
                  <a:lnTo>
                    <a:pt x="2338" y="4531"/>
                  </a:lnTo>
                  <a:lnTo>
                    <a:pt x="2517" y="4171"/>
                  </a:lnTo>
                  <a:lnTo>
                    <a:pt x="2697" y="3811"/>
                  </a:lnTo>
                  <a:lnTo>
                    <a:pt x="2949" y="3524"/>
                  </a:lnTo>
                  <a:lnTo>
                    <a:pt x="3201" y="3236"/>
                  </a:lnTo>
                  <a:lnTo>
                    <a:pt x="3488" y="2984"/>
                  </a:lnTo>
                  <a:lnTo>
                    <a:pt x="3812" y="2733"/>
                  </a:lnTo>
                  <a:lnTo>
                    <a:pt x="4135" y="2553"/>
                  </a:lnTo>
                  <a:lnTo>
                    <a:pt x="4495" y="2373"/>
                  </a:lnTo>
                  <a:lnTo>
                    <a:pt x="4854" y="2229"/>
                  </a:lnTo>
                  <a:lnTo>
                    <a:pt x="5214" y="2158"/>
                  </a:lnTo>
                  <a:lnTo>
                    <a:pt x="5610" y="2086"/>
                  </a:lnTo>
                  <a:lnTo>
                    <a:pt x="6041" y="2050"/>
                  </a:lnTo>
                  <a:close/>
                  <a:moveTo>
                    <a:pt x="6041" y="0"/>
                  </a:moveTo>
                  <a:lnTo>
                    <a:pt x="5430" y="36"/>
                  </a:lnTo>
                  <a:lnTo>
                    <a:pt x="4819" y="144"/>
                  </a:lnTo>
                  <a:lnTo>
                    <a:pt x="4279" y="288"/>
                  </a:lnTo>
                  <a:lnTo>
                    <a:pt x="3704" y="468"/>
                  </a:lnTo>
                  <a:lnTo>
                    <a:pt x="3201" y="719"/>
                  </a:lnTo>
                  <a:lnTo>
                    <a:pt x="2697" y="1007"/>
                  </a:lnTo>
                  <a:lnTo>
                    <a:pt x="2230" y="1366"/>
                  </a:lnTo>
                  <a:lnTo>
                    <a:pt x="1798" y="1762"/>
                  </a:lnTo>
                  <a:lnTo>
                    <a:pt x="1403" y="2158"/>
                  </a:lnTo>
                  <a:lnTo>
                    <a:pt x="1043" y="2625"/>
                  </a:lnTo>
                  <a:lnTo>
                    <a:pt x="756" y="3128"/>
                  </a:lnTo>
                  <a:lnTo>
                    <a:pt x="504" y="3668"/>
                  </a:lnTo>
                  <a:lnTo>
                    <a:pt x="288" y="4207"/>
                  </a:lnTo>
                  <a:lnTo>
                    <a:pt x="144" y="4818"/>
                  </a:lnTo>
                  <a:lnTo>
                    <a:pt x="36" y="5429"/>
                  </a:lnTo>
                  <a:lnTo>
                    <a:pt x="0" y="6041"/>
                  </a:lnTo>
                  <a:lnTo>
                    <a:pt x="36" y="6652"/>
                  </a:lnTo>
                  <a:lnTo>
                    <a:pt x="108" y="7227"/>
                  </a:lnTo>
                  <a:lnTo>
                    <a:pt x="252" y="7803"/>
                  </a:lnTo>
                  <a:lnTo>
                    <a:pt x="468" y="8342"/>
                  </a:lnTo>
                  <a:lnTo>
                    <a:pt x="720" y="8881"/>
                  </a:lnTo>
                  <a:lnTo>
                    <a:pt x="1007" y="9349"/>
                  </a:lnTo>
                  <a:lnTo>
                    <a:pt x="1367" y="9816"/>
                  </a:lnTo>
                  <a:lnTo>
                    <a:pt x="1726" y="10248"/>
                  </a:lnTo>
                  <a:lnTo>
                    <a:pt x="2158" y="10643"/>
                  </a:lnTo>
                  <a:lnTo>
                    <a:pt x="2625" y="11003"/>
                  </a:lnTo>
                  <a:lnTo>
                    <a:pt x="3129" y="11326"/>
                  </a:lnTo>
                  <a:lnTo>
                    <a:pt x="3668" y="11578"/>
                  </a:lnTo>
                  <a:lnTo>
                    <a:pt x="4207" y="11794"/>
                  </a:lnTo>
                  <a:lnTo>
                    <a:pt x="4783" y="11937"/>
                  </a:lnTo>
                  <a:lnTo>
                    <a:pt x="5394" y="12009"/>
                  </a:lnTo>
                  <a:lnTo>
                    <a:pt x="6005" y="12045"/>
                  </a:lnTo>
                  <a:lnTo>
                    <a:pt x="6616" y="12045"/>
                  </a:lnTo>
                  <a:lnTo>
                    <a:pt x="7192" y="11937"/>
                  </a:lnTo>
                  <a:lnTo>
                    <a:pt x="7767" y="11794"/>
                  </a:lnTo>
                  <a:lnTo>
                    <a:pt x="8306" y="11614"/>
                  </a:lnTo>
                  <a:lnTo>
                    <a:pt x="8846" y="11362"/>
                  </a:lnTo>
                  <a:lnTo>
                    <a:pt x="9349" y="11075"/>
                  </a:lnTo>
                  <a:lnTo>
                    <a:pt x="9780" y="10715"/>
                  </a:lnTo>
                  <a:lnTo>
                    <a:pt x="10212" y="10355"/>
                  </a:lnTo>
                  <a:lnTo>
                    <a:pt x="10607" y="9924"/>
                  </a:lnTo>
                  <a:lnTo>
                    <a:pt x="10967" y="9457"/>
                  </a:lnTo>
                  <a:lnTo>
                    <a:pt x="11291" y="8989"/>
                  </a:lnTo>
                  <a:lnTo>
                    <a:pt x="11542" y="8450"/>
                  </a:lnTo>
                  <a:lnTo>
                    <a:pt x="11758" y="7910"/>
                  </a:lnTo>
                  <a:lnTo>
                    <a:pt x="11902" y="7335"/>
                  </a:lnTo>
                  <a:lnTo>
                    <a:pt x="12010" y="6724"/>
                  </a:lnTo>
                  <a:lnTo>
                    <a:pt x="12046" y="6113"/>
                  </a:lnTo>
                  <a:lnTo>
                    <a:pt x="12010" y="5501"/>
                  </a:lnTo>
                  <a:lnTo>
                    <a:pt x="11938" y="4926"/>
                  </a:lnTo>
                  <a:lnTo>
                    <a:pt x="11794" y="4351"/>
                  </a:lnTo>
                  <a:lnTo>
                    <a:pt x="11614" y="3776"/>
                  </a:lnTo>
                  <a:lnTo>
                    <a:pt x="11362" y="3272"/>
                  </a:lnTo>
                  <a:lnTo>
                    <a:pt x="11075" y="2769"/>
                  </a:lnTo>
                  <a:lnTo>
                    <a:pt x="10751" y="2301"/>
                  </a:lnTo>
                  <a:lnTo>
                    <a:pt x="10356" y="1870"/>
                  </a:lnTo>
                  <a:lnTo>
                    <a:pt x="9924" y="1474"/>
                  </a:lnTo>
                  <a:lnTo>
                    <a:pt x="9493" y="1115"/>
                  </a:lnTo>
                  <a:lnTo>
                    <a:pt x="8989" y="791"/>
                  </a:lnTo>
                  <a:lnTo>
                    <a:pt x="8450" y="540"/>
                  </a:lnTo>
                  <a:lnTo>
                    <a:pt x="7911" y="324"/>
                  </a:lnTo>
                  <a:lnTo>
                    <a:pt x="7335" y="144"/>
                  </a:lnTo>
                  <a:lnTo>
                    <a:pt x="6724" y="72"/>
                  </a:lnTo>
                  <a:lnTo>
                    <a:pt x="6652" y="36"/>
                  </a:lnTo>
                  <a:lnTo>
                    <a:pt x="60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55;p31">
              <a:extLst>
                <a:ext uri="{FF2B5EF4-FFF2-40B4-BE49-F238E27FC236}">
                  <a16:creationId xmlns:a16="http://schemas.microsoft.com/office/drawing/2014/main" id="{28398698-536C-4CBE-B533-39B41C4C6297}"/>
                </a:ext>
              </a:extLst>
            </p:cNvPr>
            <p:cNvSpPr/>
            <p:nvPr/>
          </p:nvSpPr>
          <p:spPr>
            <a:xfrm>
              <a:off x="5695875" y="3885825"/>
              <a:ext cx="69225" cy="69225"/>
            </a:xfrm>
            <a:custGeom>
              <a:avLst/>
              <a:gdLst/>
              <a:ahLst/>
              <a:cxnLst/>
              <a:rect l="l" t="t" r="r" b="b"/>
              <a:pathLst>
                <a:path w="2769" h="2769" extrusionOk="0">
                  <a:moveTo>
                    <a:pt x="1294" y="0"/>
                  </a:moveTo>
                  <a:lnTo>
                    <a:pt x="1043" y="36"/>
                  </a:lnTo>
                  <a:lnTo>
                    <a:pt x="791" y="108"/>
                  </a:lnTo>
                  <a:lnTo>
                    <a:pt x="575" y="216"/>
                  </a:lnTo>
                  <a:lnTo>
                    <a:pt x="360" y="396"/>
                  </a:lnTo>
                  <a:lnTo>
                    <a:pt x="216" y="576"/>
                  </a:lnTo>
                  <a:lnTo>
                    <a:pt x="108" y="827"/>
                  </a:lnTo>
                  <a:lnTo>
                    <a:pt x="36" y="1115"/>
                  </a:lnTo>
                  <a:lnTo>
                    <a:pt x="0" y="1439"/>
                  </a:lnTo>
                  <a:lnTo>
                    <a:pt x="0" y="1690"/>
                  </a:lnTo>
                  <a:lnTo>
                    <a:pt x="72" y="1906"/>
                  </a:lnTo>
                  <a:lnTo>
                    <a:pt x="180" y="2158"/>
                  </a:lnTo>
                  <a:lnTo>
                    <a:pt x="324" y="2337"/>
                  </a:lnTo>
                  <a:lnTo>
                    <a:pt x="503" y="2481"/>
                  </a:lnTo>
                  <a:lnTo>
                    <a:pt x="719" y="2625"/>
                  </a:lnTo>
                  <a:lnTo>
                    <a:pt x="935" y="2697"/>
                  </a:lnTo>
                  <a:lnTo>
                    <a:pt x="1187" y="2733"/>
                  </a:lnTo>
                  <a:lnTo>
                    <a:pt x="1366" y="2769"/>
                  </a:lnTo>
                  <a:lnTo>
                    <a:pt x="1618" y="2769"/>
                  </a:lnTo>
                  <a:lnTo>
                    <a:pt x="1870" y="2733"/>
                  </a:lnTo>
                  <a:lnTo>
                    <a:pt x="2086" y="2625"/>
                  </a:lnTo>
                  <a:lnTo>
                    <a:pt x="2301" y="2481"/>
                  </a:lnTo>
                  <a:lnTo>
                    <a:pt x="2481" y="2337"/>
                  </a:lnTo>
                  <a:lnTo>
                    <a:pt x="2589" y="2122"/>
                  </a:lnTo>
                  <a:lnTo>
                    <a:pt x="2697" y="1906"/>
                  </a:lnTo>
                  <a:lnTo>
                    <a:pt x="2733" y="1654"/>
                  </a:lnTo>
                  <a:lnTo>
                    <a:pt x="2769" y="1331"/>
                  </a:lnTo>
                  <a:lnTo>
                    <a:pt x="2733" y="1043"/>
                  </a:lnTo>
                  <a:lnTo>
                    <a:pt x="2661" y="791"/>
                  </a:lnTo>
                  <a:lnTo>
                    <a:pt x="2553" y="576"/>
                  </a:lnTo>
                  <a:lnTo>
                    <a:pt x="2373" y="396"/>
                  </a:lnTo>
                  <a:lnTo>
                    <a:pt x="2157" y="216"/>
                  </a:lnTo>
                  <a:lnTo>
                    <a:pt x="1906" y="108"/>
                  </a:lnTo>
                  <a:lnTo>
                    <a:pt x="16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56;p31">
              <a:extLst>
                <a:ext uri="{FF2B5EF4-FFF2-40B4-BE49-F238E27FC236}">
                  <a16:creationId xmlns:a16="http://schemas.microsoft.com/office/drawing/2014/main" id="{AB50B113-6C51-4D89-82B7-B4ABA8CECBE6}"/>
                </a:ext>
              </a:extLst>
            </p:cNvPr>
            <p:cNvSpPr/>
            <p:nvPr/>
          </p:nvSpPr>
          <p:spPr>
            <a:xfrm>
              <a:off x="5134950" y="1813875"/>
              <a:ext cx="743425" cy="743400"/>
            </a:xfrm>
            <a:custGeom>
              <a:avLst/>
              <a:gdLst/>
              <a:ahLst/>
              <a:cxnLst/>
              <a:rect l="l" t="t" r="r" b="b"/>
              <a:pathLst>
                <a:path w="29737" h="29736" extrusionOk="0">
                  <a:moveTo>
                    <a:pt x="7803" y="0"/>
                  </a:moveTo>
                  <a:lnTo>
                    <a:pt x="1" y="21933"/>
                  </a:lnTo>
                  <a:lnTo>
                    <a:pt x="21934" y="29736"/>
                  </a:lnTo>
                  <a:lnTo>
                    <a:pt x="29736" y="7803"/>
                  </a:lnTo>
                  <a:lnTo>
                    <a:pt x="780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57;p31">
              <a:extLst>
                <a:ext uri="{FF2B5EF4-FFF2-40B4-BE49-F238E27FC236}">
                  <a16:creationId xmlns:a16="http://schemas.microsoft.com/office/drawing/2014/main" id="{ECB67FDF-5F64-46D7-BCD2-5437C68B1E09}"/>
                </a:ext>
              </a:extLst>
            </p:cNvPr>
            <p:cNvSpPr/>
            <p:nvPr/>
          </p:nvSpPr>
          <p:spPr>
            <a:xfrm>
              <a:off x="5250025" y="1965775"/>
              <a:ext cx="511475" cy="379375"/>
            </a:xfrm>
            <a:custGeom>
              <a:avLst/>
              <a:gdLst/>
              <a:ahLst/>
              <a:cxnLst/>
              <a:rect l="l" t="t" r="r" b="b"/>
              <a:pathLst>
                <a:path w="20459" h="15175" extrusionOk="0">
                  <a:moveTo>
                    <a:pt x="5070" y="1"/>
                  </a:moveTo>
                  <a:lnTo>
                    <a:pt x="4854" y="217"/>
                  </a:lnTo>
                  <a:lnTo>
                    <a:pt x="4638" y="432"/>
                  </a:lnTo>
                  <a:lnTo>
                    <a:pt x="4459" y="648"/>
                  </a:lnTo>
                  <a:lnTo>
                    <a:pt x="4279" y="864"/>
                  </a:lnTo>
                  <a:lnTo>
                    <a:pt x="4171" y="1116"/>
                  </a:lnTo>
                  <a:lnTo>
                    <a:pt x="4063" y="1403"/>
                  </a:lnTo>
                  <a:lnTo>
                    <a:pt x="3955" y="1691"/>
                  </a:lnTo>
                  <a:lnTo>
                    <a:pt x="3919" y="1978"/>
                  </a:lnTo>
                  <a:lnTo>
                    <a:pt x="3883" y="2266"/>
                  </a:lnTo>
                  <a:lnTo>
                    <a:pt x="3883" y="2590"/>
                  </a:lnTo>
                  <a:lnTo>
                    <a:pt x="3883" y="2949"/>
                  </a:lnTo>
                  <a:lnTo>
                    <a:pt x="3919" y="3309"/>
                  </a:lnTo>
                  <a:lnTo>
                    <a:pt x="4099" y="4064"/>
                  </a:lnTo>
                  <a:lnTo>
                    <a:pt x="4351" y="4927"/>
                  </a:lnTo>
                  <a:lnTo>
                    <a:pt x="3056" y="4064"/>
                  </a:lnTo>
                  <a:lnTo>
                    <a:pt x="2984" y="4388"/>
                  </a:lnTo>
                  <a:lnTo>
                    <a:pt x="2948" y="4711"/>
                  </a:lnTo>
                  <a:lnTo>
                    <a:pt x="2912" y="5035"/>
                  </a:lnTo>
                  <a:lnTo>
                    <a:pt x="2912" y="5322"/>
                  </a:lnTo>
                  <a:lnTo>
                    <a:pt x="2912" y="5646"/>
                  </a:lnTo>
                  <a:lnTo>
                    <a:pt x="2948" y="5934"/>
                  </a:lnTo>
                  <a:lnTo>
                    <a:pt x="3020" y="6221"/>
                  </a:lnTo>
                  <a:lnTo>
                    <a:pt x="3092" y="6473"/>
                  </a:lnTo>
                  <a:lnTo>
                    <a:pt x="3200" y="6761"/>
                  </a:lnTo>
                  <a:lnTo>
                    <a:pt x="3308" y="7012"/>
                  </a:lnTo>
                  <a:lnTo>
                    <a:pt x="3632" y="7516"/>
                  </a:lnTo>
                  <a:lnTo>
                    <a:pt x="4027" y="7983"/>
                  </a:lnTo>
                  <a:lnTo>
                    <a:pt x="4495" y="8415"/>
                  </a:lnTo>
                  <a:lnTo>
                    <a:pt x="4495" y="8415"/>
                  </a:lnTo>
                  <a:lnTo>
                    <a:pt x="3128" y="8019"/>
                  </a:lnTo>
                  <a:lnTo>
                    <a:pt x="3128" y="8486"/>
                  </a:lnTo>
                  <a:lnTo>
                    <a:pt x="3200" y="8918"/>
                  </a:lnTo>
                  <a:lnTo>
                    <a:pt x="3308" y="9313"/>
                  </a:lnTo>
                  <a:lnTo>
                    <a:pt x="3560" y="9745"/>
                  </a:lnTo>
                  <a:lnTo>
                    <a:pt x="3847" y="10140"/>
                  </a:lnTo>
                  <a:lnTo>
                    <a:pt x="4279" y="10572"/>
                  </a:lnTo>
                  <a:lnTo>
                    <a:pt x="4782" y="11003"/>
                  </a:lnTo>
                  <a:lnTo>
                    <a:pt x="5393" y="11507"/>
                  </a:lnTo>
                  <a:lnTo>
                    <a:pt x="4746" y="11687"/>
                  </a:lnTo>
                  <a:lnTo>
                    <a:pt x="4063" y="11794"/>
                  </a:lnTo>
                  <a:lnTo>
                    <a:pt x="3380" y="11866"/>
                  </a:lnTo>
                  <a:lnTo>
                    <a:pt x="2661" y="11866"/>
                  </a:lnTo>
                  <a:lnTo>
                    <a:pt x="1978" y="11794"/>
                  </a:lnTo>
                  <a:lnTo>
                    <a:pt x="1294" y="11687"/>
                  </a:lnTo>
                  <a:lnTo>
                    <a:pt x="647" y="11507"/>
                  </a:lnTo>
                  <a:lnTo>
                    <a:pt x="0" y="11255"/>
                  </a:lnTo>
                  <a:lnTo>
                    <a:pt x="0" y="11255"/>
                  </a:lnTo>
                  <a:lnTo>
                    <a:pt x="252" y="11579"/>
                  </a:lnTo>
                  <a:lnTo>
                    <a:pt x="791" y="12154"/>
                  </a:lnTo>
                  <a:lnTo>
                    <a:pt x="1402" y="12693"/>
                  </a:lnTo>
                  <a:lnTo>
                    <a:pt x="2014" y="13197"/>
                  </a:lnTo>
                  <a:lnTo>
                    <a:pt x="2697" y="13628"/>
                  </a:lnTo>
                  <a:lnTo>
                    <a:pt x="3380" y="13988"/>
                  </a:lnTo>
                  <a:lnTo>
                    <a:pt x="4099" y="14347"/>
                  </a:lnTo>
                  <a:lnTo>
                    <a:pt x="4854" y="14599"/>
                  </a:lnTo>
                  <a:lnTo>
                    <a:pt x="5609" y="14851"/>
                  </a:lnTo>
                  <a:lnTo>
                    <a:pt x="6113" y="14959"/>
                  </a:lnTo>
                  <a:lnTo>
                    <a:pt x="6616" y="15030"/>
                  </a:lnTo>
                  <a:lnTo>
                    <a:pt x="7083" y="15102"/>
                  </a:lnTo>
                  <a:lnTo>
                    <a:pt x="7587" y="15138"/>
                  </a:lnTo>
                  <a:lnTo>
                    <a:pt x="8054" y="15174"/>
                  </a:lnTo>
                  <a:lnTo>
                    <a:pt x="8558" y="15174"/>
                  </a:lnTo>
                  <a:lnTo>
                    <a:pt x="9025" y="15138"/>
                  </a:lnTo>
                  <a:lnTo>
                    <a:pt x="9528" y="15066"/>
                  </a:lnTo>
                  <a:lnTo>
                    <a:pt x="9996" y="14994"/>
                  </a:lnTo>
                  <a:lnTo>
                    <a:pt x="10463" y="14923"/>
                  </a:lnTo>
                  <a:lnTo>
                    <a:pt x="10931" y="14815"/>
                  </a:lnTo>
                  <a:lnTo>
                    <a:pt x="11362" y="14671"/>
                  </a:lnTo>
                  <a:lnTo>
                    <a:pt x="11829" y="14527"/>
                  </a:lnTo>
                  <a:lnTo>
                    <a:pt x="12261" y="14347"/>
                  </a:lnTo>
                  <a:lnTo>
                    <a:pt x="13124" y="13916"/>
                  </a:lnTo>
                  <a:lnTo>
                    <a:pt x="13915" y="13448"/>
                  </a:lnTo>
                  <a:lnTo>
                    <a:pt x="14310" y="13197"/>
                  </a:lnTo>
                  <a:lnTo>
                    <a:pt x="14706" y="12909"/>
                  </a:lnTo>
                  <a:lnTo>
                    <a:pt x="15065" y="12585"/>
                  </a:lnTo>
                  <a:lnTo>
                    <a:pt x="15389" y="12262"/>
                  </a:lnTo>
                  <a:lnTo>
                    <a:pt x="15749" y="11938"/>
                  </a:lnTo>
                  <a:lnTo>
                    <a:pt x="16072" y="11579"/>
                  </a:lnTo>
                  <a:lnTo>
                    <a:pt x="16360" y="11219"/>
                  </a:lnTo>
                  <a:lnTo>
                    <a:pt x="16648" y="10824"/>
                  </a:lnTo>
                  <a:lnTo>
                    <a:pt x="16935" y="10428"/>
                  </a:lnTo>
                  <a:lnTo>
                    <a:pt x="17187" y="9997"/>
                  </a:lnTo>
                  <a:lnTo>
                    <a:pt x="17439" y="9565"/>
                  </a:lnTo>
                  <a:lnTo>
                    <a:pt x="17654" y="9134"/>
                  </a:lnTo>
                  <a:lnTo>
                    <a:pt x="17834" y="8666"/>
                  </a:lnTo>
                  <a:lnTo>
                    <a:pt x="18014" y="8199"/>
                  </a:lnTo>
                  <a:lnTo>
                    <a:pt x="18122" y="7983"/>
                  </a:lnTo>
                  <a:lnTo>
                    <a:pt x="18266" y="7803"/>
                  </a:lnTo>
                  <a:lnTo>
                    <a:pt x="18445" y="7659"/>
                  </a:lnTo>
                  <a:lnTo>
                    <a:pt x="18661" y="7588"/>
                  </a:lnTo>
                  <a:lnTo>
                    <a:pt x="19524" y="7192"/>
                  </a:lnTo>
                  <a:lnTo>
                    <a:pt x="20423" y="6761"/>
                  </a:lnTo>
                  <a:lnTo>
                    <a:pt x="20351" y="6653"/>
                  </a:lnTo>
                  <a:lnTo>
                    <a:pt x="18553" y="6509"/>
                  </a:lnTo>
                  <a:lnTo>
                    <a:pt x="18553" y="6365"/>
                  </a:lnTo>
                  <a:lnTo>
                    <a:pt x="18805" y="6293"/>
                  </a:lnTo>
                  <a:lnTo>
                    <a:pt x="19093" y="6185"/>
                  </a:lnTo>
                  <a:lnTo>
                    <a:pt x="19344" y="6077"/>
                  </a:lnTo>
                  <a:lnTo>
                    <a:pt x="19596" y="5934"/>
                  </a:lnTo>
                  <a:lnTo>
                    <a:pt x="19848" y="5754"/>
                  </a:lnTo>
                  <a:lnTo>
                    <a:pt x="20063" y="5574"/>
                  </a:lnTo>
                  <a:lnTo>
                    <a:pt x="20279" y="5358"/>
                  </a:lnTo>
                  <a:lnTo>
                    <a:pt x="20459" y="5143"/>
                  </a:lnTo>
                  <a:lnTo>
                    <a:pt x="18337" y="5143"/>
                  </a:lnTo>
                  <a:lnTo>
                    <a:pt x="18158" y="5035"/>
                  </a:lnTo>
                  <a:lnTo>
                    <a:pt x="17978" y="4891"/>
                  </a:lnTo>
                  <a:lnTo>
                    <a:pt x="17870" y="4711"/>
                  </a:lnTo>
                  <a:lnTo>
                    <a:pt x="17726" y="4495"/>
                  </a:lnTo>
                  <a:lnTo>
                    <a:pt x="17546" y="4244"/>
                  </a:lnTo>
                  <a:lnTo>
                    <a:pt x="17187" y="3848"/>
                  </a:lnTo>
                  <a:lnTo>
                    <a:pt x="16791" y="3525"/>
                  </a:lnTo>
                  <a:lnTo>
                    <a:pt x="16324" y="3237"/>
                  </a:lnTo>
                  <a:lnTo>
                    <a:pt x="15821" y="3021"/>
                  </a:lnTo>
                  <a:lnTo>
                    <a:pt x="15317" y="2913"/>
                  </a:lnTo>
                  <a:lnTo>
                    <a:pt x="14778" y="2877"/>
                  </a:lnTo>
                  <a:lnTo>
                    <a:pt x="14490" y="2877"/>
                  </a:lnTo>
                  <a:lnTo>
                    <a:pt x="14203" y="2913"/>
                  </a:lnTo>
                  <a:lnTo>
                    <a:pt x="13951" y="2949"/>
                  </a:lnTo>
                  <a:lnTo>
                    <a:pt x="13663" y="2985"/>
                  </a:lnTo>
                  <a:lnTo>
                    <a:pt x="13160" y="3165"/>
                  </a:lnTo>
                  <a:lnTo>
                    <a:pt x="12692" y="3417"/>
                  </a:lnTo>
                  <a:lnTo>
                    <a:pt x="12261" y="3740"/>
                  </a:lnTo>
                  <a:lnTo>
                    <a:pt x="11901" y="4100"/>
                  </a:lnTo>
                  <a:lnTo>
                    <a:pt x="11578" y="4531"/>
                  </a:lnTo>
                  <a:lnTo>
                    <a:pt x="11326" y="5035"/>
                  </a:lnTo>
                  <a:lnTo>
                    <a:pt x="11218" y="5286"/>
                  </a:lnTo>
                  <a:lnTo>
                    <a:pt x="11146" y="5538"/>
                  </a:lnTo>
                  <a:lnTo>
                    <a:pt x="11002" y="6113"/>
                  </a:lnTo>
                  <a:lnTo>
                    <a:pt x="10499" y="5898"/>
                  </a:lnTo>
                  <a:lnTo>
                    <a:pt x="9996" y="5646"/>
                  </a:lnTo>
                  <a:lnTo>
                    <a:pt x="9528" y="5358"/>
                  </a:lnTo>
                  <a:lnTo>
                    <a:pt x="9061" y="5071"/>
                  </a:lnTo>
                  <a:lnTo>
                    <a:pt x="8629" y="4747"/>
                  </a:lnTo>
                  <a:lnTo>
                    <a:pt x="8198" y="4423"/>
                  </a:lnTo>
                  <a:lnTo>
                    <a:pt x="7802" y="4064"/>
                  </a:lnTo>
                  <a:lnTo>
                    <a:pt x="7407" y="3668"/>
                  </a:lnTo>
                  <a:lnTo>
                    <a:pt x="7047" y="3273"/>
                  </a:lnTo>
                  <a:lnTo>
                    <a:pt x="6688" y="2877"/>
                  </a:lnTo>
                  <a:lnTo>
                    <a:pt x="6364" y="2410"/>
                  </a:lnTo>
                  <a:lnTo>
                    <a:pt x="6077" y="1978"/>
                  </a:lnTo>
                  <a:lnTo>
                    <a:pt x="5789" y="1511"/>
                  </a:lnTo>
                  <a:lnTo>
                    <a:pt x="5537" y="1008"/>
                  </a:lnTo>
                  <a:lnTo>
                    <a:pt x="5286" y="504"/>
                  </a:lnTo>
                  <a:lnTo>
                    <a:pt x="50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58;p31">
              <a:extLst>
                <a:ext uri="{FF2B5EF4-FFF2-40B4-BE49-F238E27FC236}">
                  <a16:creationId xmlns:a16="http://schemas.microsoft.com/office/drawing/2014/main" id="{A437C4F6-82F4-4FEA-BE0A-03A3DEE71884}"/>
                </a:ext>
              </a:extLst>
            </p:cNvPr>
            <p:cNvSpPr/>
            <p:nvPr/>
          </p:nvSpPr>
          <p:spPr>
            <a:xfrm>
              <a:off x="5128675" y="890700"/>
              <a:ext cx="640025" cy="640050"/>
            </a:xfrm>
            <a:custGeom>
              <a:avLst/>
              <a:gdLst/>
              <a:ahLst/>
              <a:cxnLst/>
              <a:rect l="l" t="t" r="r" b="b"/>
              <a:pathLst>
                <a:path w="25601" h="25602" extrusionOk="0">
                  <a:moveTo>
                    <a:pt x="19200" y="1"/>
                  </a:moveTo>
                  <a:lnTo>
                    <a:pt x="0" y="6401"/>
                  </a:lnTo>
                  <a:lnTo>
                    <a:pt x="6400" y="25601"/>
                  </a:lnTo>
                  <a:lnTo>
                    <a:pt x="25600" y="19201"/>
                  </a:lnTo>
                  <a:lnTo>
                    <a:pt x="19200" y="1"/>
                  </a:lnTo>
                  <a:close/>
                </a:path>
              </a:pathLst>
            </a:custGeom>
            <a:solidFill>
              <a:srgbClr val="61D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59;p31">
              <a:extLst>
                <a:ext uri="{FF2B5EF4-FFF2-40B4-BE49-F238E27FC236}">
                  <a16:creationId xmlns:a16="http://schemas.microsoft.com/office/drawing/2014/main" id="{70049298-7A55-4C9B-A51A-6B9397246DAA}"/>
                </a:ext>
              </a:extLst>
            </p:cNvPr>
            <p:cNvSpPr/>
            <p:nvPr/>
          </p:nvSpPr>
          <p:spPr>
            <a:xfrm>
              <a:off x="5263500" y="1023750"/>
              <a:ext cx="372175" cy="424300"/>
            </a:xfrm>
            <a:custGeom>
              <a:avLst/>
              <a:gdLst/>
              <a:ahLst/>
              <a:cxnLst/>
              <a:rect l="l" t="t" r="r" b="b"/>
              <a:pathLst>
                <a:path w="14887" h="16972" extrusionOk="0">
                  <a:moveTo>
                    <a:pt x="7803" y="1187"/>
                  </a:moveTo>
                  <a:lnTo>
                    <a:pt x="8270" y="1223"/>
                  </a:lnTo>
                  <a:lnTo>
                    <a:pt x="8702" y="1295"/>
                  </a:lnTo>
                  <a:lnTo>
                    <a:pt x="9169" y="1403"/>
                  </a:lnTo>
                  <a:lnTo>
                    <a:pt x="9601" y="1510"/>
                  </a:lnTo>
                  <a:lnTo>
                    <a:pt x="9996" y="1690"/>
                  </a:lnTo>
                  <a:lnTo>
                    <a:pt x="10392" y="1870"/>
                  </a:lnTo>
                  <a:lnTo>
                    <a:pt x="10787" y="2122"/>
                  </a:lnTo>
                  <a:lnTo>
                    <a:pt x="11147" y="2373"/>
                  </a:lnTo>
                  <a:lnTo>
                    <a:pt x="11506" y="2625"/>
                  </a:lnTo>
                  <a:lnTo>
                    <a:pt x="11830" y="2949"/>
                  </a:lnTo>
                  <a:lnTo>
                    <a:pt x="12117" y="3272"/>
                  </a:lnTo>
                  <a:lnTo>
                    <a:pt x="12405" y="3632"/>
                  </a:lnTo>
                  <a:lnTo>
                    <a:pt x="12657" y="4027"/>
                  </a:lnTo>
                  <a:lnTo>
                    <a:pt x="12873" y="4423"/>
                  </a:lnTo>
                  <a:lnTo>
                    <a:pt x="13052" y="4746"/>
                  </a:lnTo>
                  <a:lnTo>
                    <a:pt x="13196" y="5070"/>
                  </a:lnTo>
                  <a:lnTo>
                    <a:pt x="13412" y="5717"/>
                  </a:lnTo>
                  <a:lnTo>
                    <a:pt x="13556" y="6400"/>
                  </a:lnTo>
                  <a:lnTo>
                    <a:pt x="13628" y="7048"/>
                  </a:lnTo>
                  <a:lnTo>
                    <a:pt x="13628" y="7731"/>
                  </a:lnTo>
                  <a:lnTo>
                    <a:pt x="13556" y="8378"/>
                  </a:lnTo>
                  <a:lnTo>
                    <a:pt x="13376" y="9025"/>
                  </a:lnTo>
                  <a:lnTo>
                    <a:pt x="13160" y="9672"/>
                  </a:lnTo>
                  <a:lnTo>
                    <a:pt x="12873" y="10284"/>
                  </a:lnTo>
                  <a:lnTo>
                    <a:pt x="12549" y="10859"/>
                  </a:lnTo>
                  <a:lnTo>
                    <a:pt x="12117" y="11398"/>
                  </a:lnTo>
                  <a:lnTo>
                    <a:pt x="11650" y="11902"/>
                  </a:lnTo>
                  <a:lnTo>
                    <a:pt x="11147" y="12333"/>
                  </a:lnTo>
                  <a:lnTo>
                    <a:pt x="10571" y="12729"/>
                  </a:lnTo>
                  <a:lnTo>
                    <a:pt x="9960" y="13052"/>
                  </a:lnTo>
                  <a:lnTo>
                    <a:pt x="9277" y="13304"/>
                  </a:lnTo>
                  <a:lnTo>
                    <a:pt x="8881" y="13412"/>
                  </a:lnTo>
                  <a:lnTo>
                    <a:pt x="8522" y="13484"/>
                  </a:lnTo>
                  <a:lnTo>
                    <a:pt x="8126" y="13556"/>
                  </a:lnTo>
                  <a:lnTo>
                    <a:pt x="7731" y="13592"/>
                  </a:lnTo>
                  <a:lnTo>
                    <a:pt x="6940" y="13592"/>
                  </a:lnTo>
                  <a:lnTo>
                    <a:pt x="6544" y="13556"/>
                  </a:lnTo>
                  <a:lnTo>
                    <a:pt x="6185" y="13484"/>
                  </a:lnTo>
                  <a:lnTo>
                    <a:pt x="6005" y="13484"/>
                  </a:lnTo>
                  <a:lnTo>
                    <a:pt x="5825" y="13520"/>
                  </a:lnTo>
                  <a:lnTo>
                    <a:pt x="5681" y="13556"/>
                  </a:lnTo>
                  <a:lnTo>
                    <a:pt x="5502" y="13628"/>
                  </a:lnTo>
                  <a:lnTo>
                    <a:pt x="4675" y="14131"/>
                  </a:lnTo>
                  <a:lnTo>
                    <a:pt x="3776" y="14742"/>
                  </a:lnTo>
                  <a:lnTo>
                    <a:pt x="3776" y="14706"/>
                  </a:lnTo>
                  <a:lnTo>
                    <a:pt x="3740" y="13735"/>
                  </a:lnTo>
                  <a:lnTo>
                    <a:pt x="3704" y="13268"/>
                  </a:lnTo>
                  <a:lnTo>
                    <a:pt x="3632" y="12801"/>
                  </a:lnTo>
                  <a:lnTo>
                    <a:pt x="3596" y="12585"/>
                  </a:lnTo>
                  <a:lnTo>
                    <a:pt x="3524" y="12441"/>
                  </a:lnTo>
                  <a:lnTo>
                    <a:pt x="3452" y="12261"/>
                  </a:lnTo>
                  <a:lnTo>
                    <a:pt x="3308" y="12117"/>
                  </a:lnTo>
                  <a:lnTo>
                    <a:pt x="2949" y="11794"/>
                  </a:lnTo>
                  <a:lnTo>
                    <a:pt x="2661" y="11434"/>
                  </a:lnTo>
                  <a:lnTo>
                    <a:pt x="2373" y="11075"/>
                  </a:lnTo>
                  <a:lnTo>
                    <a:pt x="2086" y="10715"/>
                  </a:lnTo>
                  <a:lnTo>
                    <a:pt x="1870" y="10320"/>
                  </a:lnTo>
                  <a:lnTo>
                    <a:pt x="1654" y="9924"/>
                  </a:lnTo>
                  <a:lnTo>
                    <a:pt x="1511" y="9529"/>
                  </a:lnTo>
                  <a:lnTo>
                    <a:pt x="1367" y="9133"/>
                  </a:lnTo>
                  <a:lnTo>
                    <a:pt x="1259" y="8702"/>
                  </a:lnTo>
                  <a:lnTo>
                    <a:pt x="1187" y="8306"/>
                  </a:lnTo>
                  <a:lnTo>
                    <a:pt x="1151" y="7875"/>
                  </a:lnTo>
                  <a:lnTo>
                    <a:pt x="1151" y="7443"/>
                  </a:lnTo>
                  <a:lnTo>
                    <a:pt x="1187" y="6976"/>
                  </a:lnTo>
                  <a:lnTo>
                    <a:pt x="1259" y="6544"/>
                  </a:lnTo>
                  <a:lnTo>
                    <a:pt x="1367" y="6077"/>
                  </a:lnTo>
                  <a:lnTo>
                    <a:pt x="1475" y="5609"/>
                  </a:lnTo>
                  <a:lnTo>
                    <a:pt x="1618" y="5142"/>
                  </a:lnTo>
                  <a:lnTo>
                    <a:pt x="1798" y="4711"/>
                  </a:lnTo>
                  <a:lnTo>
                    <a:pt x="2014" y="4279"/>
                  </a:lnTo>
                  <a:lnTo>
                    <a:pt x="2266" y="3884"/>
                  </a:lnTo>
                  <a:lnTo>
                    <a:pt x="2517" y="3524"/>
                  </a:lnTo>
                  <a:lnTo>
                    <a:pt x="2805" y="3164"/>
                  </a:lnTo>
                  <a:lnTo>
                    <a:pt x="3129" y="2841"/>
                  </a:lnTo>
                  <a:lnTo>
                    <a:pt x="3488" y="2553"/>
                  </a:lnTo>
                  <a:lnTo>
                    <a:pt x="3848" y="2266"/>
                  </a:lnTo>
                  <a:lnTo>
                    <a:pt x="4243" y="2014"/>
                  </a:lnTo>
                  <a:lnTo>
                    <a:pt x="4639" y="1834"/>
                  </a:lnTo>
                  <a:lnTo>
                    <a:pt x="5070" y="1618"/>
                  </a:lnTo>
                  <a:lnTo>
                    <a:pt x="5502" y="1474"/>
                  </a:lnTo>
                  <a:lnTo>
                    <a:pt x="5969" y="1367"/>
                  </a:lnTo>
                  <a:lnTo>
                    <a:pt x="6436" y="1295"/>
                  </a:lnTo>
                  <a:lnTo>
                    <a:pt x="6904" y="1259"/>
                  </a:lnTo>
                  <a:lnTo>
                    <a:pt x="7371" y="1187"/>
                  </a:lnTo>
                  <a:close/>
                  <a:moveTo>
                    <a:pt x="7659" y="0"/>
                  </a:moveTo>
                  <a:lnTo>
                    <a:pt x="6940" y="36"/>
                  </a:lnTo>
                  <a:lnTo>
                    <a:pt x="6221" y="108"/>
                  </a:lnTo>
                  <a:lnTo>
                    <a:pt x="5502" y="252"/>
                  </a:lnTo>
                  <a:lnTo>
                    <a:pt x="4818" y="504"/>
                  </a:lnTo>
                  <a:lnTo>
                    <a:pt x="4171" y="791"/>
                  </a:lnTo>
                  <a:lnTo>
                    <a:pt x="3524" y="1151"/>
                  </a:lnTo>
                  <a:lnTo>
                    <a:pt x="2877" y="1582"/>
                  </a:lnTo>
                  <a:lnTo>
                    <a:pt x="2302" y="2086"/>
                  </a:lnTo>
                  <a:lnTo>
                    <a:pt x="1798" y="2625"/>
                  </a:lnTo>
                  <a:lnTo>
                    <a:pt x="1331" y="3236"/>
                  </a:lnTo>
                  <a:lnTo>
                    <a:pt x="935" y="3848"/>
                  </a:lnTo>
                  <a:lnTo>
                    <a:pt x="612" y="4495"/>
                  </a:lnTo>
                  <a:lnTo>
                    <a:pt x="360" y="5178"/>
                  </a:lnTo>
                  <a:lnTo>
                    <a:pt x="180" y="5897"/>
                  </a:lnTo>
                  <a:lnTo>
                    <a:pt x="36" y="6616"/>
                  </a:lnTo>
                  <a:lnTo>
                    <a:pt x="0" y="7299"/>
                  </a:lnTo>
                  <a:lnTo>
                    <a:pt x="0" y="8018"/>
                  </a:lnTo>
                  <a:lnTo>
                    <a:pt x="108" y="8738"/>
                  </a:lnTo>
                  <a:lnTo>
                    <a:pt x="252" y="9457"/>
                  </a:lnTo>
                  <a:lnTo>
                    <a:pt x="468" y="10140"/>
                  </a:lnTo>
                  <a:lnTo>
                    <a:pt x="755" y="10823"/>
                  </a:lnTo>
                  <a:lnTo>
                    <a:pt x="1115" y="11470"/>
                  </a:lnTo>
                  <a:lnTo>
                    <a:pt x="1546" y="12081"/>
                  </a:lnTo>
                  <a:lnTo>
                    <a:pt x="2050" y="12657"/>
                  </a:lnTo>
                  <a:lnTo>
                    <a:pt x="2230" y="12837"/>
                  </a:lnTo>
                  <a:lnTo>
                    <a:pt x="2338" y="13052"/>
                  </a:lnTo>
                  <a:lnTo>
                    <a:pt x="2409" y="13304"/>
                  </a:lnTo>
                  <a:lnTo>
                    <a:pt x="2445" y="13556"/>
                  </a:lnTo>
                  <a:lnTo>
                    <a:pt x="2517" y="15246"/>
                  </a:lnTo>
                  <a:lnTo>
                    <a:pt x="2625" y="16971"/>
                  </a:lnTo>
                  <a:lnTo>
                    <a:pt x="5717" y="14922"/>
                  </a:lnTo>
                  <a:lnTo>
                    <a:pt x="5897" y="14850"/>
                  </a:lnTo>
                  <a:lnTo>
                    <a:pt x="6077" y="14778"/>
                  </a:lnTo>
                  <a:lnTo>
                    <a:pt x="6257" y="14742"/>
                  </a:lnTo>
                  <a:lnTo>
                    <a:pt x="6436" y="14742"/>
                  </a:lnTo>
                  <a:lnTo>
                    <a:pt x="6904" y="14778"/>
                  </a:lnTo>
                  <a:lnTo>
                    <a:pt x="7839" y="14778"/>
                  </a:lnTo>
                  <a:lnTo>
                    <a:pt x="8342" y="14742"/>
                  </a:lnTo>
                  <a:lnTo>
                    <a:pt x="8810" y="14634"/>
                  </a:lnTo>
                  <a:lnTo>
                    <a:pt x="9277" y="14562"/>
                  </a:lnTo>
                  <a:lnTo>
                    <a:pt x="9708" y="14419"/>
                  </a:lnTo>
                  <a:lnTo>
                    <a:pt x="10176" y="14275"/>
                  </a:lnTo>
                  <a:lnTo>
                    <a:pt x="10823" y="13951"/>
                  </a:lnTo>
                  <a:lnTo>
                    <a:pt x="11434" y="13592"/>
                  </a:lnTo>
                  <a:lnTo>
                    <a:pt x="12010" y="13196"/>
                  </a:lnTo>
                  <a:lnTo>
                    <a:pt x="12513" y="12765"/>
                  </a:lnTo>
                  <a:lnTo>
                    <a:pt x="12980" y="12261"/>
                  </a:lnTo>
                  <a:lnTo>
                    <a:pt x="13412" y="11722"/>
                  </a:lnTo>
                  <a:lnTo>
                    <a:pt x="13807" y="11147"/>
                  </a:lnTo>
                  <a:lnTo>
                    <a:pt x="14131" y="10571"/>
                  </a:lnTo>
                  <a:lnTo>
                    <a:pt x="14383" y="9960"/>
                  </a:lnTo>
                  <a:lnTo>
                    <a:pt x="14598" y="9313"/>
                  </a:lnTo>
                  <a:lnTo>
                    <a:pt x="14778" y="8630"/>
                  </a:lnTo>
                  <a:lnTo>
                    <a:pt x="14850" y="7947"/>
                  </a:lnTo>
                  <a:lnTo>
                    <a:pt x="14886" y="7263"/>
                  </a:lnTo>
                  <a:lnTo>
                    <a:pt x="14850" y="6580"/>
                  </a:lnTo>
                  <a:lnTo>
                    <a:pt x="14742" y="5861"/>
                  </a:lnTo>
                  <a:lnTo>
                    <a:pt x="14598" y="5178"/>
                  </a:lnTo>
                  <a:lnTo>
                    <a:pt x="14455" y="4782"/>
                  </a:lnTo>
                  <a:lnTo>
                    <a:pt x="14275" y="4387"/>
                  </a:lnTo>
                  <a:lnTo>
                    <a:pt x="14095" y="4027"/>
                  </a:lnTo>
                  <a:lnTo>
                    <a:pt x="13915" y="3668"/>
                  </a:lnTo>
                  <a:lnTo>
                    <a:pt x="13664" y="3308"/>
                  </a:lnTo>
                  <a:lnTo>
                    <a:pt x="13448" y="2985"/>
                  </a:lnTo>
                  <a:lnTo>
                    <a:pt x="13160" y="2625"/>
                  </a:lnTo>
                  <a:lnTo>
                    <a:pt x="12908" y="2337"/>
                  </a:lnTo>
                  <a:lnTo>
                    <a:pt x="12333" y="1798"/>
                  </a:lnTo>
                  <a:lnTo>
                    <a:pt x="11758" y="1331"/>
                  </a:lnTo>
                  <a:lnTo>
                    <a:pt x="11111" y="935"/>
                  </a:lnTo>
                  <a:lnTo>
                    <a:pt x="10463" y="612"/>
                  </a:lnTo>
                  <a:lnTo>
                    <a:pt x="9780" y="360"/>
                  </a:lnTo>
                  <a:lnTo>
                    <a:pt x="9097" y="180"/>
                  </a:lnTo>
                  <a:lnTo>
                    <a:pt x="8378" y="72"/>
                  </a:lnTo>
                  <a:lnTo>
                    <a:pt x="76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60;p31">
              <a:extLst>
                <a:ext uri="{FF2B5EF4-FFF2-40B4-BE49-F238E27FC236}">
                  <a16:creationId xmlns:a16="http://schemas.microsoft.com/office/drawing/2014/main" id="{4167DE26-8494-4339-88EF-5C1E3242512F}"/>
                </a:ext>
              </a:extLst>
            </p:cNvPr>
            <p:cNvSpPr/>
            <p:nvPr/>
          </p:nvSpPr>
          <p:spPr>
            <a:xfrm>
              <a:off x="5343500" y="1146000"/>
              <a:ext cx="213950" cy="134850"/>
            </a:xfrm>
            <a:custGeom>
              <a:avLst/>
              <a:gdLst/>
              <a:ahLst/>
              <a:cxnLst/>
              <a:rect l="l" t="t" r="r" b="b"/>
              <a:pathLst>
                <a:path w="8558" h="5394" extrusionOk="0">
                  <a:moveTo>
                    <a:pt x="791" y="0"/>
                  </a:moveTo>
                  <a:lnTo>
                    <a:pt x="612" y="72"/>
                  </a:lnTo>
                  <a:lnTo>
                    <a:pt x="432" y="216"/>
                  </a:lnTo>
                  <a:lnTo>
                    <a:pt x="252" y="432"/>
                  </a:lnTo>
                  <a:lnTo>
                    <a:pt x="144" y="683"/>
                  </a:lnTo>
                  <a:lnTo>
                    <a:pt x="72" y="1043"/>
                  </a:lnTo>
                  <a:lnTo>
                    <a:pt x="0" y="1403"/>
                  </a:lnTo>
                  <a:lnTo>
                    <a:pt x="36" y="1762"/>
                  </a:lnTo>
                  <a:lnTo>
                    <a:pt x="72" y="2122"/>
                  </a:lnTo>
                  <a:lnTo>
                    <a:pt x="252" y="2553"/>
                  </a:lnTo>
                  <a:lnTo>
                    <a:pt x="504" y="2913"/>
                  </a:lnTo>
                  <a:lnTo>
                    <a:pt x="827" y="3272"/>
                  </a:lnTo>
                  <a:lnTo>
                    <a:pt x="1151" y="3560"/>
                  </a:lnTo>
                  <a:lnTo>
                    <a:pt x="1762" y="3991"/>
                  </a:lnTo>
                  <a:lnTo>
                    <a:pt x="2374" y="4387"/>
                  </a:lnTo>
                  <a:lnTo>
                    <a:pt x="3021" y="4710"/>
                  </a:lnTo>
                  <a:lnTo>
                    <a:pt x="3704" y="4998"/>
                  </a:lnTo>
                  <a:lnTo>
                    <a:pt x="4387" y="5178"/>
                  </a:lnTo>
                  <a:lnTo>
                    <a:pt x="5106" y="5322"/>
                  </a:lnTo>
                  <a:lnTo>
                    <a:pt x="5825" y="5394"/>
                  </a:lnTo>
                  <a:lnTo>
                    <a:pt x="6580" y="5394"/>
                  </a:lnTo>
                  <a:lnTo>
                    <a:pt x="6868" y="5358"/>
                  </a:lnTo>
                  <a:lnTo>
                    <a:pt x="7120" y="5286"/>
                  </a:lnTo>
                  <a:lnTo>
                    <a:pt x="7407" y="5214"/>
                  </a:lnTo>
                  <a:lnTo>
                    <a:pt x="7659" y="5070"/>
                  </a:lnTo>
                  <a:lnTo>
                    <a:pt x="7875" y="4890"/>
                  </a:lnTo>
                  <a:lnTo>
                    <a:pt x="8090" y="4710"/>
                  </a:lnTo>
                  <a:lnTo>
                    <a:pt x="8234" y="4495"/>
                  </a:lnTo>
                  <a:lnTo>
                    <a:pt x="8414" y="4243"/>
                  </a:lnTo>
                  <a:lnTo>
                    <a:pt x="8486" y="4099"/>
                  </a:lnTo>
                  <a:lnTo>
                    <a:pt x="8522" y="3991"/>
                  </a:lnTo>
                  <a:lnTo>
                    <a:pt x="8558" y="3848"/>
                  </a:lnTo>
                  <a:lnTo>
                    <a:pt x="8558" y="3704"/>
                  </a:lnTo>
                  <a:lnTo>
                    <a:pt x="8558" y="3524"/>
                  </a:lnTo>
                  <a:lnTo>
                    <a:pt x="8486" y="3344"/>
                  </a:lnTo>
                  <a:lnTo>
                    <a:pt x="8414" y="3200"/>
                  </a:lnTo>
                  <a:lnTo>
                    <a:pt x="8306" y="3092"/>
                  </a:lnTo>
                  <a:lnTo>
                    <a:pt x="8162" y="2985"/>
                  </a:lnTo>
                  <a:lnTo>
                    <a:pt x="8019" y="2913"/>
                  </a:lnTo>
                  <a:lnTo>
                    <a:pt x="7839" y="2877"/>
                  </a:lnTo>
                  <a:lnTo>
                    <a:pt x="7695" y="2841"/>
                  </a:lnTo>
                  <a:lnTo>
                    <a:pt x="7335" y="2805"/>
                  </a:lnTo>
                  <a:lnTo>
                    <a:pt x="6724" y="2733"/>
                  </a:lnTo>
                  <a:lnTo>
                    <a:pt x="6544" y="2769"/>
                  </a:lnTo>
                  <a:lnTo>
                    <a:pt x="6401" y="2805"/>
                  </a:lnTo>
                  <a:lnTo>
                    <a:pt x="6257" y="2913"/>
                  </a:lnTo>
                  <a:lnTo>
                    <a:pt x="6149" y="3092"/>
                  </a:lnTo>
                  <a:lnTo>
                    <a:pt x="5933" y="3632"/>
                  </a:lnTo>
                  <a:lnTo>
                    <a:pt x="5825" y="3812"/>
                  </a:lnTo>
                  <a:lnTo>
                    <a:pt x="5681" y="3955"/>
                  </a:lnTo>
                  <a:lnTo>
                    <a:pt x="5502" y="3991"/>
                  </a:lnTo>
                  <a:lnTo>
                    <a:pt x="5322" y="3991"/>
                  </a:lnTo>
                  <a:lnTo>
                    <a:pt x="4962" y="3955"/>
                  </a:lnTo>
                  <a:lnTo>
                    <a:pt x="4567" y="3884"/>
                  </a:lnTo>
                  <a:lnTo>
                    <a:pt x="4207" y="3776"/>
                  </a:lnTo>
                  <a:lnTo>
                    <a:pt x="3848" y="3632"/>
                  </a:lnTo>
                  <a:lnTo>
                    <a:pt x="3524" y="3488"/>
                  </a:lnTo>
                  <a:lnTo>
                    <a:pt x="3201" y="3308"/>
                  </a:lnTo>
                  <a:lnTo>
                    <a:pt x="2877" y="3128"/>
                  </a:lnTo>
                  <a:lnTo>
                    <a:pt x="2553" y="2877"/>
                  </a:lnTo>
                  <a:lnTo>
                    <a:pt x="2409" y="2733"/>
                  </a:lnTo>
                  <a:lnTo>
                    <a:pt x="2302" y="2589"/>
                  </a:lnTo>
                  <a:lnTo>
                    <a:pt x="2302" y="2481"/>
                  </a:lnTo>
                  <a:lnTo>
                    <a:pt x="2302" y="2409"/>
                  </a:lnTo>
                  <a:lnTo>
                    <a:pt x="2374" y="2194"/>
                  </a:lnTo>
                  <a:lnTo>
                    <a:pt x="2481" y="2050"/>
                  </a:lnTo>
                  <a:lnTo>
                    <a:pt x="2517" y="1870"/>
                  </a:lnTo>
                  <a:lnTo>
                    <a:pt x="2517" y="1726"/>
                  </a:lnTo>
                  <a:lnTo>
                    <a:pt x="2517" y="1546"/>
                  </a:lnTo>
                  <a:lnTo>
                    <a:pt x="2481" y="1403"/>
                  </a:lnTo>
                  <a:lnTo>
                    <a:pt x="2409" y="1259"/>
                  </a:lnTo>
                  <a:lnTo>
                    <a:pt x="2338" y="1115"/>
                  </a:lnTo>
                  <a:lnTo>
                    <a:pt x="2230" y="1007"/>
                  </a:lnTo>
                  <a:lnTo>
                    <a:pt x="1942" y="683"/>
                  </a:lnTo>
                  <a:lnTo>
                    <a:pt x="1690" y="396"/>
                  </a:lnTo>
                  <a:lnTo>
                    <a:pt x="1475" y="216"/>
                  </a:lnTo>
                  <a:lnTo>
                    <a:pt x="1223" y="72"/>
                  </a:lnTo>
                  <a:lnTo>
                    <a:pt x="1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61;p31">
              <a:extLst>
                <a:ext uri="{FF2B5EF4-FFF2-40B4-BE49-F238E27FC236}">
                  <a16:creationId xmlns:a16="http://schemas.microsoft.com/office/drawing/2014/main" id="{C7A8DF87-98D1-417D-9D0E-581CE25CBA2D}"/>
                </a:ext>
              </a:extLst>
            </p:cNvPr>
            <p:cNvSpPr/>
            <p:nvPr/>
          </p:nvSpPr>
          <p:spPr>
            <a:xfrm>
              <a:off x="3108850" y="3118175"/>
              <a:ext cx="1304325" cy="1873300"/>
            </a:xfrm>
            <a:custGeom>
              <a:avLst/>
              <a:gdLst/>
              <a:ahLst/>
              <a:cxnLst/>
              <a:rect l="l" t="t" r="r" b="b"/>
              <a:pathLst>
                <a:path w="52173" h="74932" extrusionOk="0">
                  <a:moveTo>
                    <a:pt x="22365" y="0"/>
                  </a:moveTo>
                  <a:lnTo>
                    <a:pt x="20064" y="7335"/>
                  </a:lnTo>
                  <a:lnTo>
                    <a:pt x="17583" y="15353"/>
                  </a:lnTo>
                  <a:lnTo>
                    <a:pt x="14491" y="25385"/>
                  </a:lnTo>
                  <a:lnTo>
                    <a:pt x="10679" y="37933"/>
                  </a:lnTo>
                  <a:lnTo>
                    <a:pt x="8702" y="44477"/>
                  </a:lnTo>
                  <a:lnTo>
                    <a:pt x="6760" y="51021"/>
                  </a:lnTo>
                  <a:lnTo>
                    <a:pt x="4891" y="57493"/>
                  </a:lnTo>
                  <a:lnTo>
                    <a:pt x="3093" y="63714"/>
                  </a:lnTo>
                  <a:lnTo>
                    <a:pt x="1439" y="69539"/>
                  </a:lnTo>
                  <a:lnTo>
                    <a:pt x="1" y="74932"/>
                  </a:lnTo>
                  <a:lnTo>
                    <a:pt x="32828" y="74932"/>
                  </a:lnTo>
                  <a:lnTo>
                    <a:pt x="34626" y="67885"/>
                  </a:lnTo>
                  <a:lnTo>
                    <a:pt x="37394" y="57062"/>
                  </a:lnTo>
                  <a:lnTo>
                    <a:pt x="41457" y="41313"/>
                  </a:lnTo>
                  <a:lnTo>
                    <a:pt x="45449" y="25924"/>
                  </a:lnTo>
                  <a:lnTo>
                    <a:pt x="52172" y="36"/>
                  </a:lnTo>
                  <a:lnTo>
                    <a:pt x="2236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62;p31">
              <a:extLst>
                <a:ext uri="{FF2B5EF4-FFF2-40B4-BE49-F238E27FC236}">
                  <a16:creationId xmlns:a16="http://schemas.microsoft.com/office/drawing/2014/main" id="{D8AE61E3-E65F-47EA-A152-329F9A1EDA56}"/>
                </a:ext>
              </a:extLst>
            </p:cNvPr>
            <p:cNvSpPr/>
            <p:nvPr/>
          </p:nvSpPr>
          <p:spPr>
            <a:xfrm>
              <a:off x="3741675" y="3305125"/>
              <a:ext cx="519575" cy="1686350"/>
            </a:xfrm>
            <a:custGeom>
              <a:avLst/>
              <a:gdLst/>
              <a:ahLst/>
              <a:cxnLst/>
              <a:rect l="l" t="t" r="r" b="b"/>
              <a:pathLst>
                <a:path w="20783" h="67454" extrusionOk="0">
                  <a:moveTo>
                    <a:pt x="20711" y="1"/>
                  </a:moveTo>
                  <a:lnTo>
                    <a:pt x="20675" y="37"/>
                  </a:lnTo>
                  <a:lnTo>
                    <a:pt x="20603" y="217"/>
                  </a:lnTo>
                  <a:lnTo>
                    <a:pt x="20495" y="540"/>
                  </a:lnTo>
                  <a:lnTo>
                    <a:pt x="19920" y="2410"/>
                  </a:lnTo>
                  <a:lnTo>
                    <a:pt x="19345" y="4280"/>
                  </a:lnTo>
                  <a:lnTo>
                    <a:pt x="18697" y="6149"/>
                  </a:lnTo>
                  <a:lnTo>
                    <a:pt x="18122" y="8019"/>
                  </a:lnTo>
                  <a:lnTo>
                    <a:pt x="15749" y="15714"/>
                  </a:lnTo>
                  <a:lnTo>
                    <a:pt x="11111" y="30887"/>
                  </a:lnTo>
                  <a:lnTo>
                    <a:pt x="1870" y="61341"/>
                  </a:lnTo>
                  <a:lnTo>
                    <a:pt x="935" y="64398"/>
                  </a:lnTo>
                  <a:lnTo>
                    <a:pt x="0" y="67454"/>
                  </a:lnTo>
                  <a:lnTo>
                    <a:pt x="971" y="67454"/>
                  </a:lnTo>
                  <a:lnTo>
                    <a:pt x="4495" y="55696"/>
                  </a:lnTo>
                  <a:lnTo>
                    <a:pt x="13735" y="24810"/>
                  </a:lnTo>
                  <a:lnTo>
                    <a:pt x="18302" y="9242"/>
                  </a:lnTo>
                  <a:lnTo>
                    <a:pt x="19452" y="5322"/>
                  </a:lnTo>
                  <a:lnTo>
                    <a:pt x="20567" y="1367"/>
                  </a:lnTo>
                  <a:lnTo>
                    <a:pt x="20675" y="936"/>
                  </a:lnTo>
                  <a:lnTo>
                    <a:pt x="20747" y="540"/>
                  </a:lnTo>
                  <a:lnTo>
                    <a:pt x="20783" y="253"/>
                  </a:lnTo>
                  <a:lnTo>
                    <a:pt x="20783" y="73"/>
                  </a:lnTo>
                  <a:lnTo>
                    <a:pt x="207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63;p31">
              <a:extLst>
                <a:ext uri="{FF2B5EF4-FFF2-40B4-BE49-F238E27FC236}">
                  <a16:creationId xmlns:a16="http://schemas.microsoft.com/office/drawing/2014/main" id="{304FE05A-2638-4431-8C9D-BFB69832A8E4}"/>
                </a:ext>
              </a:extLst>
            </p:cNvPr>
            <p:cNvSpPr/>
            <p:nvPr/>
          </p:nvSpPr>
          <p:spPr>
            <a:xfrm>
              <a:off x="3752450" y="3118175"/>
              <a:ext cx="660725" cy="1697125"/>
            </a:xfrm>
            <a:custGeom>
              <a:avLst/>
              <a:gdLst/>
              <a:ahLst/>
              <a:cxnLst/>
              <a:rect l="l" t="t" r="r" b="b"/>
              <a:pathLst>
                <a:path w="26429" h="67885" extrusionOk="0">
                  <a:moveTo>
                    <a:pt x="1" y="0"/>
                  </a:moveTo>
                  <a:lnTo>
                    <a:pt x="4136" y="31785"/>
                  </a:lnTo>
                  <a:lnTo>
                    <a:pt x="8882" y="67885"/>
                  </a:lnTo>
                  <a:lnTo>
                    <a:pt x="14491" y="46131"/>
                  </a:lnTo>
                  <a:lnTo>
                    <a:pt x="20208" y="24055"/>
                  </a:lnTo>
                  <a:lnTo>
                    <a:pt x="2642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64;p31">
              <a:extLst>
                <a:ext uri="{FF2B5EF4-FFF2-40B4-BE49-F238E27FC236}">
                  <a16:creationId xmlns:a16="http://schemas.microsoft.com/office/drawing/2014/main" id="{8E61BE37-BE43-42E5-A27E-89D1492E0C55}"/>
                </a:ext>
              </a:extLst>
            </p:cNvPr>
            <p:cNvSpPr/>
            <p:nvPr/>
          </p:nvSpPr>
          <p:spPr>
            <a:xfrm>
              <a:off x="3692225" y="3118175"/>
              <a:ext cx="1117350" cy="1873300"/>
            </a:xfrm>
            <a:custGeom>
              <a:avLst/>
              <a:gdLst/>
              <a:ahLst/>
              <a:cxnLst/>
              <a:rect l="l" t="t" r="r" b="b"/>
              <a:pathLst>
                <a:path w="44694" h="74932" extrusionOk="0">
                  <a:moveTo>
                    <a:pt x="1" y="0"/>
                  </a:moveTo>
                  <a:lnTo>
                    <a:pt x="37" y="647"/>
                  </a:lnTo>
                  <a:lnTo>
                    <a:pt x="145" y="2409"/>
                  </a:lnTo>
                  <a:lnTo>
                    <a:pt x="360" y="5142"/>
                  </a:lnTo>
                  <a:lnTo>
                    <a:pt x="720" y="8558"/>
                  </a:lnTo>
                  <a:lnTo>
                    <a:pt x="972" y="10499"/>
                  </a:lnTo>
                  <a:lnTo>
                    <a:pt x="1259" y="12513"/>
                  </a:lnTo>
                  <a:lnTo>
                    <a:pt x="1583" y="14634"/>
                  </a:lnTo>
                  <a:lnTo>
                    <a:pt x="1942" y="16827"/>
                  </a:lnTo>
                  <a:lnTo>
                    <a:pt x="2338" y="19021"/>
                  </a:lnTo>
                  <a:lnTo>
                    <a:pt x="2805" y="21250"/>
                  </a:lnTo>
                  <a:lnTo>
                    <a:pt x="3345" y="23443"/>
                  </a:lnTo>
                  <a:lnTo>
                    <a:pt x="3920" y="25601"/>
                  </a:lnTo>
                  <a:lnTo>
                    <a:pt x="4315" y="26967"/>
                  </a:lnTo>
                  <a:lnTo>
                    <a:pt x="4783" y="28333"/>
                  </a:lnTo>
                  <a:lnTo>
                    <a:pt x="5898" y="28801"/>
                  </a:lnTo>
                  <a:lnTo>
                    <a:pt x="7012" y="29268"/>
                  </a:lnTo>
                  <a:lnTo>
                    <a:pt x="8091" y="29807"/>
                  </a:lnTo>
                  <a:lnTo>
                    <a:pt x="9170" y="30347"/>
                  </a:lnTo>
                  <a:lnTo>
                    <a:pt x="10248" y="30922"/>
                  </a:lnTo>
                  <a:lnTo>
                    <a:pt x="11291" y="31497"/>
                  </a:lnTo>
                  <a:lnTo>
                    <a:pt x="12334" y="32109"/>
                  </a:lnTo>
                  <a:lnTo>
                    <a:pt x="13376" y="32756"/>
                  </a:lnTo>
                  <a:lnTo>
                    <a:pt x="13592" y="40091"/>
                  </a:lnTo>
                  <a:lnTo>
                    <a:pt x="14059" y="57026"/>
                  </a:lnTo>
                  <a:lnTo>
                    <a:pt x="14527" y="74932"/>
                  </a:lnTo>
                  <a:lnTo>
                    <a:pt x="44694" y="74932"/>
                  </a:lnTo>
                  <a:lnTo>
                    <a:pt x="44190" y="63714"/>
                  </a:lnTo>
                  <a:lnTo>
                    <a:pt x="43543" y="51309"/>
                  </a:lnTo>
                  <a:lnTo>
                    <a:pt x="42824" y="38509"/>
                  </a:lnTo>
                  <a:lnTo>
                    <a:pt x="42141" y="26248"/>
                  </a:lnTo>
                  <a:lnTo>
                    <a:pt x="41062" y="7587"/>
                  </a:lnTo>
                  <a:lnTo>
                    <a:pt x="4063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65;p31">
              <a:extLst>
                <a:ext uri="{FF2B5EF4-FFF2-40B4-BE49-F238E27FC236}">
                  <a16:creationId xmlns:a16="http://schemas.microsoft.com/office/drawing/2014/main" id="{7881E0B5-1837-448A-801F-5FCFB0F9494C}"/>
                </a:ext>
              </a:extLst>
            </p:cNvPr>
            <p:cNvSpPr/>
            <p:nvPr/>
          </p:nvSpPr>
          <p:spPr>
            <a:xfrm>
              <a:off x="4627975" y="3243125"/>
              <a:ext cx="75525" cy="1748350"/>
            </a:xfrm>
            <a:custGeom>
              <a:avLst/>
              <a:gdLst/>
              <a:ahLst/>
              <a:cxnLst/>
              <a:rect l="l" t="t" r="r" b="b"/>
              <a:pathLst>
                <a:path w="3021" h="69934" extrusionOk="0">
                  <a:moveTo>
                    <a:pt x="109" y="0"/>
                  </a:moveTo>
                  <a:lnTo>
                    <a:pt x="37" y="36"/>
                  </a:lnTo>
                  <a:lnTo>
                    <a:pt x="1" y="72"/>
                  </a:lnTo>
                  <a:lnTo>
                    <a:pt x="1" y="144"/>
                  </a:lnTo>
                  <a:lnTo>
                    <a:pt x="468" y="16791"/>
                  </a:lnTo>
                  <a:lnTo>
                    <a:pt x="972" y="33439"/>
                  </a:lnTo>
                  <a:lnTo>
                    <a:pt x="1331" y="42536"/>
                  </a:lnTo>
                  <a:lnTo>
                    <a:pt x="1691" y="51668"/>
                  </a:lnTo>
                  <a:lnTo>
                    <a:pt x="2086" y="60801"/>
                  </a:lnTo>
                  <a:lnTo>
                    <a:pt x="2518" y="69934"/>
                  </a:lnTo>
                  <a:lnTo>
                    <a:pt x="3021" y="69934"/>
                  </a:lnTo>
                  <a:lnTo>
                    <a:pt x="2733" y="64469"/>
                  </a:lnTo>
                  <a:lnTo>
                    <a:pt x="2446" y="59039"/>
                  </a:lnTo>
                  <a:lnTo>
                    <a:pt x="1834" y="44297"/>
                  </a:lnTo>
                  <a:lnTo>
                    <a:pt x="1259" y="29592"/>
                  </a:lnTo>
                  <a:lnTo>
                    <a:pt x="756" y="14850"/>
                  </a:lnTo>
                  <a:lnTo>
                    <a:pt x="252" y="144"/>
                  </a:lnTo>
                  <a:lnTo>
                    <a:pt x="216" y="72"/>
                  </a:lnTo>
                  <a:lnTo>
                    <a:pt x="216" y="36"/>
                  </a:lnTo>
                  <a:lnTo>
                    <a:pt x="10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66;p31">
              <a:extLst>
                <a:ext uri="{FF2B5EF4-FFF2-40B4-BE49-F238E27FC236}">
                  <a16:creationId xmlns:a16="http://schemas.microsoft.com/office/drawing/2014/main" id="{85BA4EC7-A271-4402-B09D-1940984B241F}"/>
                </a:ext>
              </a:extLst>
            </p:cNvPr>
            <p:cNvSpPr/>
            <p:nvPr/>
          </p:nvSpPr>
          <p:spPr>
            <a:xfrm>
              <a:off x="3767750" y="3804925"/>
              <a:ext cx="260700" cy="137550"/>
            </a:xfrm>
            <a:custGeom>
              <a:avLst/>
              <a:gdLst/>
              <a:ahLst/>
              <a:cxnLst/>
              <a:rect l="l" t="t" r="r" b="b"/>
              <a:pathLst>
                <a:path w="10428" h="5502" extrusionOk="0">
                  <a:moveTo>
                    <a:pt x="180" y="0"/>
                  </a:moveTo>
                  <a:lnTo>
                    <a:pt x="108" y="36"/>
                  </a:lnTo>
                  <a:lnTo>
                    <a:pt x="36" y="108"/>
                  </a:lnTo>
                  <a:lnTo>
                    <a:pt x="0" y="180"/>
                  </a:lnTo>
                  <a:lnTo>
                    <a:pt x="0" y="252"/>
                  </a:lnTo>
                  <a:lnTo>
                    <a:pt x="36" y="360"/>
                  </a:lnTo>
                  <a:lnTo>
                    <a:pt x="108" y="432"/>
                  </a:lnTo>
                  <a:lnTo>
                    <a:pt x="1330" y="1079"/>
                  </a:lnTo>
                  <a:lnTo>
                    <a:pt x="2589" y="1762"/>
                  </a:lnTo>
                  <a:lnTo>
                    <a:pt x="5142" y="3021"/>
                  </a:lnTo>
                  <a:lnTo>
                    <a:pt x="10247" y="5502"/>
                  </a:lnTo>
                  <a:lnTo>
                    <a:pt x="10319" y="5502"/>
                  </a:lnTo>
                  <a:lnTo>
                    <a:pt x="10391" y="5430"/>
                  </a:lnTo>
                  <a:lnTo>
                    <a:pt x="10427" y="5358"/>
                  </a:lnTo>
                  <a:lnTo>
                    <a:pt x="10355" y="5286"/>
                  </a:lnTo>
                  <a:lnTo>
                    <a:pt x="9169" y="4531"/>
                  </a:lnTo>
                  <a:lnTo>
                    <a:pt x="7946" y="3812"/>
                  </a:lnTo>
                  <a:lnTo>
                    <a:pt x="6688" y="3093"/>
                  </a:lnTo>
                  <a:lnTo>
                    <a:pt x="5465" y="2409"/>
                  </a:lnTo>
                  <a:lnTo>
                    <a:pt x="4171" y="1762"/>
                  </a:lnTo>
                  <a:lnTo>
                    <a:pt x="2913" y="1151"/>
                  </a:lnTo>
                  <a:lnTo>
                    <a:pt x="1618" y="576"/>
                  </a:lnTo>
                  <a:lnTo>
                    <a:pt x="3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67;p31">
              <a:extLst>
                <a:ext uri="{FF2B5EF4-FFF2-40B4-BE49-F238E27FC236}">
                  <a16:creationId xmlns:a16="http://schemas.microsoft.com/office/drawing/2014/main" id="{5BE03900-CB45-47D4-B9EB-B28007CB0D74}"/>
                </a:ext>
              </a:extLst>
            </p:cNvPr>
            <p:cNvSpPr/>
            <p:nvPr/>
          </p:nvSpPr>
          <p:spPr>
            <a:xfrm>
              <a:off x="3719200" y="3408500"/>
              <a:ext cx="196875" cy="465650"/>
            </a:xfrm>
            <a:custGeom>
              <a:avLst/>
              <a:gdLst/>
              <a:ahLst/>
              <a:cxnLst/>
              <a:rect l="l" t="t" r="r" b="b"/>
              <a:pathLst>
                <a:path w="7875" h="18626" extrusionOk="0">
                  <a:moveTo>
                    <a:pt x="36" y="1"/>
                  </a:moveTo>
                  <a:lnTo>
                    <a:pt x="0" y="37"/>
                  </a:lnTo>
                  <a:lnTo>
                    <a:pt x="0" y="109"/>
                  </a:lnTo>
                  <a:lnTo>
                    <a:pt x="144" y="1367"/>
                  </a:lnTo>
                  <a:lnTo>
                    <a:pt x="288" y="2662"/>
                  </a:lnTo>
                  <a:lnTo>
                    <a:pt x="576" y="5214"/>
                  </a:lnTo>
                  <a:lnTo>
                    <a:pt x="684" y="6293"/>
                  </a:lnTo>
                  <a:lnTo>
                    <a:pt x="827" y="7372"/>
                  </a:lnTo>
                  <a:lnTo>
                    <a:pt x="1007" y="8450"/>
                  </a:lnTo>
                  <a:lnTo>
                    <a:pt x="1259" y="9529"/>
                  </a:lnTo>
                  <a:lnTo>
                    <a:pt x="1439" y="9997"/>
                  </a:lnTo>
                  <a:lnTo>
                    <a:pt x="1618" y="10464"/>
                  </a:lnTo>
                  <a:lnTo>
                    <a:pt x="1834" y="10931"/>
                  </a:lnTo>
                  <a:lnTo>
                    <a:pt x="2086" y="11363"/>
                  </a:lnTo>
                  <a:lnTo>
                    <a:pt x="2374" y="11794"/>
                  </a:lnTo>
                  <a:lnTo>
                    <a:pt x="2697" y="12190"/>
                  </a:lnTo>
                  <a:lnTo>
                    <a:pt x="3057" y="12549"/>
                  </a:lnTo>
                  <a:lnTo>
                    <a:pt x="3416" y="12873"/>
                  </a:lnTo>
                  <a:lnTo>
                    <a:pt x="4315" y="13592"/>
                  </a:lnTo>
                  <a:lnTo>
                    <a:pt x="5178" y="14203"/>
                  </a:lnTo>
                  <a:lnTo>
                    <a:pt x="6005" y="14851"/>
                  </a:lnTo>
                  <a:lnTo>
                    <a:pt x="6437" y="15174"/>
                  </a:lnTo>
                  <a:lnTo>
                    <a:pt x="6868" y="15462"/>
                  </a:lnTo>
                  <a:lnTo>
                    <a:pt x="6940" y="15929"/>
                  </a:lnTo>
                  <a:lnTo>
                    <a:pt x="7084" y="16576"/>
                  </a:lnTo>
                  <a:lnTo>
                    <a:pt x="7228" y="17224"/>
                  </a:lnTo>
                  <a:lnTo>
                    <a:pt x="7371" y="17907"/>
                  </a:lnTo>
                  <a:lnTo>
                    <a:pt x="7623" y="18554"/>
                  </a:lnTo>
                  <a:lnTo>
                    <a:pt x="7659" y="18590"/>
                  </a:lnTo>
                  <a:lnTo>
                    <a:pt x="7731" y="18626"/>
                  </a:lnTo>
                  <a:lnTo>
                    <a:pt x="7803" y="18590"/>
                  </a:lnTo>
                  <a:lnTo>
                    <a:pt x="7839" y="18554"/>
                  </a:lnTo>
                  <a:lnTo>
                    <a:pt x="7875" y="17871"/>
                  </a:lnTo>
                  <a:lnTo>
                    <a:pt x="7839" y="17188"/>
                  </a:lnTo>
                  <a:lnTo>
                    <a:pt x="7731" y="15857"/>
                  </a:lnTo>
                  <a:lnTo>
                    <a:pt x="7192" y="12334"/>
                  </a:lnTo>
                  <a:lnTo>
                    <a:pt x="6760" y="9889"/>
                  </a:lnTo>
                  <a:lnTo>
                    <a:pt x="6473" y="8235"/>
                  </a:lnTo>
                  <a:lnTo>
                    <a:pt x="6041" y="6365"/>
                  </a:lnTo>
                  <a:lnTo>
                    <a:pt x="5574" y="4531"/>
                  </a:lnTo>
                  <a:lnTo>
                    <a:pt x="4603" y="864"/>
                  </a:lnTo>
                  <a:lnTo>
                    <a:pt x="4567" y="828"/>
                  </a:lnTo>
                  <a:lnTo>
                    <a:pt x="4495" y="828"/>
                  </a:lnTo>
                  <a:lnTo>
                    <a:pt x="4459" y="900"/>
                  </a:lnTo>
                  <a:lnTo>
                    <a:pt x="4819" y="2769"/>
                  </a:lnTo>
                  <a:lnTo>
                    <a:pt x="5142" y="4639"/>
                  </a:lnTo>
                  <a:lnTo>
                    <a:pt x="5717" y="8415"/>
                  </a:lnTo>
                  <a:lnTo>
                    <a:pt x="6329" y="12226"/>
                  </a:lnTo>
                  <a:lnTo>
                    <a:pt x="6616" y="13952"/>
                  </a:lnTo>
                  <a:lnTo>
                    <a:pt x="6724" y="14563"/>
                  </a:lnTo>
                  <a:lnTo>
                    <a:pt x="5753" y="13808"/>
                  </a:lnTo>
                  <a:lnTo>
                    <a:pt x="4855" y="13089"/>
                  </a:lnTo>
                  <a:lnTo>
                    <a:pt x="3992" y="12370"/>
                  </a:lnTo>
                  <a:lnTo>
                    <a:pt x="3632" y="11974"/>
                  </a:lnTo>
                  <a:lnTo>
                    <a:pt x="3308" y="11579"/>
                  </a:lnTo>
                  <a:lnTo>
                    <a:pt x="3021" y="11183"/>
                  </a:lnTo>
                  <a:lnTo>
                    <a:pt x="2769" y="10716"/>
                  </a:lnTo>
                  <a:lnTo>
                    <a:pt x="2517" y="10284"/>
                  </a:lnTo>
                  <a:lnTo>
                    <a:pt x="2338" y="9781"/>
                  </a:lnTo>
                  <a:lnTo>
                    <a:pt x="2158" y="9313"/>
                  </a:lnTo>
                  <a:lnTo>
                    <a:pt x="2014" y="8810"/>
                  </a:lnTo>
                  <a:lnTo>
                    <a:pt x="1762" y="7767"/>
                  </a:lnTo>
                  <a:lnTo>
                    <a:pt x="1547" y="6689"/>
                  </a:lnTo>
                  <a:lnTo>
                    <a:pt x="1115" y="4567"/>
                  </a:lnTo>
                  <a:lnTo>
                    <a:pt x="612" y="2338"/>
                  </a:lnTo>
                  <a:lnTo>
                    <a:pt x="360" y="1223"/>
                  </a:lnTo>
                  <a:lnTo>
                    <a:pt x="144" y="73"/>
                  </a:lnTo>
                  <a:lnTo>
                    <a:pt x="108" y="37"/>
                  </a:lnTo>
                  <a:lnTo>
                    <a:pt x="3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68;p31">
              <a:extLst>
                <a:ext uri="{FF2B5EF4-FFF2-40B4-BE49-F238E27FC236}">
                  <a16:creationId xmlns:a16="http://schemas.microsoft.com/office/drawing/2014/main" id="{8C7BC2D0-0377-4507-9885-BAE181ADF563}"/>
                </a:ext>
              </a:extLst>
            </p:cNvPr>
            <p:cNvSpPr/>
            <p:nvPr/>
          </p:nvSpPr>
          <p:spPr>
            <a:xfrm>
              <a:off x="2985700" y="1910050"/>
              <a:ext cx="876450" cy="1357350"/>
            </a:xfrm>
            <a:custGeom>
              <a:avLst/>
              <a:gdLst/>
              <a:ahLst/>
              <a:cxnLst/>
              <a:rect l="l" t="t" r="r" b="b"/>
              <a:pathLst>
                <a:path w="35058" h="54294" extrusionOk="0">
                  <a:moveTo>
                    <a:pt x="32936" y="1"/>
                  </a:moveTo>
                  <a:lnTo>
                    <a:pt x="32648" y="109"/>
                  </a:lnTo>
                  <a:lnTo>
                    <a:pt x="32361" y="252"/>
                  </a:lnTo>
                  <a:lnTo>
                    <a:pt x="32001" y="504"/>
                  </a:lnTo>
                  <a:lnTo>
                    <a:pt x="31642" y="828"/>
                  </a:lnTo>
                  <a:lnTo>
                    <a:pt x="31282" y="1259"/>
                  </a:lnTo>
                  <a:lnTo>
                    <a:pt x="30887" y="1762"/>
                  </a:lnTo>
                  <a:lnTo>
                    <a:pt x="30455" y="2410"/>
                  </a:lnTo>
                  <a:lnTo>
                    <a:pt x="29988" y="3129"/>
                  </a:lnTo>
                  <a:lnTo>
                    <a:pt x="29520" y="3956"/>
                  </a:lnTo>
                  <a:lnTo>
                    <a:pt x="29053" y="4891"/>
                  </a:lnTo>
                  <a:lnTo>
                    <a:pt x="28514" y="5933"/>
                  </a:lnTo>
                  <a:lnTo>
                    <a:pt x="27687" y="7731"/>
                  </a:lnTo>
                  <a:lnTo>
                    <a:pt x="26967" y="9421"/>
                  </a:lnTo>
                  <a:lnTo>
                    <a:pt x="26284" y="11039"/>
                  </a:lnTo>
                  <a:lnTo>
                    <a:pt x="25709" y="12585"/>
                  </a:lnTo>
                  <a:lnTo>
                    <a:pt x="25170" y="14023"/>
                  </a:lnTo>
                  <a:lnTo>
                    <a:pt x="24666" y="15390"/>
                  </a:lnTo>
                  <a:lnTo>
                    <a:pt x="23875" y="17835"/>
                  </a:lnTo>
                  <a:lnTo>
                    <a:pt x="22761" y="21322"/>
                  </a:lnTo>
                  <a:lnTo>
                    <a:pt x="22581" y="21862"/>
                  </a:lnTo>
                  <a:lnTo>
                    <a:pt x="22401" y="22293"/>
                  </a:lnTo>
                  <a:lnTo>
                    <a:pt x="22257" y="22581"/>
                  </a:lnTo>
                  <a:lnTo>
                    <a:pt x="22185" y="22653"/>
                  </a:lnTo>
                  <a:lnTo>
                    <a:pt x="22113" y="22725"/>
                  </a:lnTo>
                  <a:lnTo>
                    <a:pt x="22077" y="22725"/>
                  </a:lnTo>
                  <a:lnTo>
                    <a:pt x="22041" y="22689"/>
                  </a:lnTo>
                  <a:lnTo>
                    <a:pt x="21898" y="22509"/>
                  </a:lnTo>
                  <a:lnTo>
                    <a:pt x="21718" y="22257"/>
                  </a:lnTo>
                  <a:lnTo>
                    <a:pt x="21538" y="21898"/>
                  </a:lnTo>
                  <a:lnTo>
                    <a:pt x="21035" y="20891"/>
                  </a:lnTo>
                  <a:lnTo>
                    <a:pt x="20423" y="19632"/>
                  </a:lnTo>
                  <a:lnTo>
                    <a:pt x="19057" y="16648"/>
                  </a:lnTo>
                  <a:lnTo>
                    <a:pt x="18302" y="15102"/>
                  </a:lnTo>
                  <a:lnTo>
                    <a:pt x="17511" y="13664"/>
                  </a:lnTo>
                  <a:lnTo>
                    <a:pt x="17439" y="13556"/>
                  </a:lnTo>
                  <a:lnTo>
                    <a:pt x="17331" y="13448"/>
                  </a:lnTo>
                  <a:lnTo>
                    <a:pt x="17223" y="13376"/>
                  </a:lnTo>
                  <a:lnTo>
                    <a:pt x="17080" y="13304"/>
                  </a:lnTo>
                  <a:lnTo>
                    <a:pt x="16720" y="13196"/>
                  </a:lnTo>
                  <a:lnTo>
                    <a:pt x="16325" y="13160"/>
                  </a:lnTo>
                  <a:lnTo>
                    <a:pt x="15821" y="13196"/>
                  </a:lnTo>
                  <a:lnTo>
                    <a:pt x="15282" y="13268"/>
                  </a:lnTo>
                  <a:lnTo>
                    <a:pt x="14671" y="13376"/>
                  </a:lnTo>
                  <a:lnTo>
                    <a:pt x="14023" y="13520"/>
                  </a:lnTo>
                  <a:lnTo>
                    <a:pt x="13340" y="13700"/>
                  </a:lnTo>
                  <a:lnTo>
                    <a:pt x="12621" y="13951"/>
                  </a:lnTo>
                  <a:lnTo>
                    <a:pt x="11075" y="14527"/>
                  </a:lnTo>
                  <a:lnTo>
                    <a:pt x="9457" y="15210"/>
                  </a:lnTo>
                  <a:lnTo>
                    <a:pt x="7839" y="15965"/>
                  </a:lnTo>
                  <a:lnTo>
                    <a:pt x="6257" y="16792"/>
                  </a:lnTo>
                  <a:lnTo>
                    <a:pt x="4711" y="17655"/>
                  </a:lnTo>
                  <a:lnTo>
                    <a:pt x="3345" y="18518"/>
                  </a:lnTo>
                  <a:lnTo>
                    <a:pt x="2697" y="18949"/>
                  </a:lnTo>
                  <a:lnTo>
                    <a:pt x="2122" y="19381"/>
                  </a:lnTo>
                  <a:lnTo>
                    <a:pt x="1583" y="19812"/>
                  </a:lnTo>
                  <a:lnTo>
                    <a:pt x="1151" y="20208"/>
                  </a:lnTo>
                  <a:lnTo>
                    <a:pt x="756" y="20603"/>
                  </a:lnTo>
                  <a:lnTo>
                    <a:pt x="432" y="20963"/>
                  </a:lnTo>
                  <a:lnTo>
                    <a:pt x="180" y="21322"/>
                  </a:lnTo>
                  <a:lnTo>
                    <a:pt x="37" y="21646"/>
                  </a:lnTo>
                  <a:lnTo>
                    <a:pt x="1" y="21790"/>
                  </a:lnTo>
                  <a:lnTo>
                    <a:pt x="1" y="21934"/>
                  </a:lnTo>
                  <a:lnTo>
                    <a:pt x="1" y="22077"/>
                  </a:lnTo>
                  <a:lnTo>
                    <a:pt x="37" y="22185"/>
                  </a:lnTo>
                  <a:lnTo>
                    <a:pt x="1187" y="24954"/>
                  </a:lnTo>
                  <a:lnTo>
                    <a:pt x="2769" y="28550"/>
                  </a:lnTo>
                  <a:lnTo>
                    <a:pt x="4711" y="32756"/>
                  </a:lnTo>
                  <a:lnTo>
                    <a:pt x="5754" y="34950"/>
                  </a:lnTo>
                  <a:lnTo>
                    <a:pt x="6868" y="37215"/>
                  </a:lnTo>
                  <a:lnTo>
                    <a:pt x="8019" y="39444"/>
                  </a:lnTo>
                  <a:lnTo>
                    <a:pt x="9169" y="41673"/>
                  </a:lnTo>
                  <a:lnTo>
                    <a:pt x="10320" y="43795"/>
                  </a:lnTo>
                  <a:lnTo>
                    <a:pt x="11435" y="45772"/>
                  </a:lnTo>
                  <a:lnTo>
                    <a:pt x="12549" y="47642"/>
                  </a:lnTo>
                  <a:lnTo>
                    <a:pt x="13628" y="49296"/>
                  </a:lnTo>
                  <a:lnTo>
                    <a:pt x="14131" y="50051"/>
                  </a:lnTo>
                  <a:lnTo>
                    <a:pt x="14635" y="50734"/>
                  </a:lnTo>
                  <a:lnTo>
                    <a:pt x="15102" y="51345"/>
                  </a:lnTo>
                  <a:lnTo>
                    <a:pt x="15569" y="51885"/>
                  </a:lnTo>
                  <a:lnTo>
                    <a:pt x="16145" y="52460"/>
                  </a:lnTo>
                  <a:lnTo>
                    <a:pt x="16720" y="52927"/>
                  </a:lnTo>
                  <a:lnTo>
                    <a:pt x="17295" y="53323"/>
                  </a:lnTo>
                  <a:lnTo>
                    <a:pt x="17907" y="53611"/>
                  </a:lnTo>
                  <a:lnTo>
                    <a:pt x="18518" y="53862"/>
                  </a:lnTo>
                  <a:lnTo>
                    <a:pt x="19129" y="54042"/>
                  </a:lnTo>
                  <a:lnTo>
                    <a:pt x="19740" y="54186"/>
                  </a:lnTo>
                  <a:lnTo>
                    <a:pt x="20316" y="54258"/>
                  </a:lnTo>
                  <a:lnTo>
                    <a:pt x="20855" y="54294"/>
                  </a:lnTo>
                  <a:lnTo>
                    <a:pt x="21394" y="54294"/>
                  </a:lnTo>
                  <a:lnTo>
                    <a:pt x="21898" y="54258"/>
                  </a:lnTo>
                  <a:lnTo>
                    <a:pt x="22365" y="54186"/>
                  </a:lnTo>
                  <a:lnTo>
                    <a:pt x="23120" y="54042"/>
                  </a:lnTo>
                  <a:lnTo>
                    <a:pt x="23624" y="53898"/>
                  </a:lnTo>
                  <a:lnTo>
                    <a:pt x="23911" y="53790"/>
                  </a:lnTo>
                  <a:lnTo>
                    <a:pt x="24163" y="53647"/>
                  </a:lnTo>
                  <a:lnTo>
                    <a:pt x="24415" y="53431"/>
                  </a:lnTo>
                  <a:lnTo>
                    <a:pt x="24666" y="53215"/>
                  </a:lnTo>
                  <a:lnTo>
                    <a:pt x="24918" y="52963"/>
                  </a:lnTo>
                  <a:lnTo>
                    <a:pt x="25170" y="52676"/>
                  </a:lnTo>
                  <a:lnTo>
                    <a:pt x="25673" y="51993"/>
                  </a:lnTo>
                  <a:lnTo>
                    <a:pt x="26140" y="51202"/>
                  </a:lnTo>
                  <a:lnTo>
                    <a:pt x="26608" y="50303"/>
                  </a:lnTo>
                  <a:lnTo>
                    <a:pt x="27075" y="49296"/>
                  </a:lnTo>
                  <a:lnTo>
                    <a:pt x="27507" y="48181"/>
                  </a:lnTo>
                  <a:lnTo>
                    <a:pt x="27938" y="46995"/>
                  </a:lnTo>
                  <a:lnTo>
                    <a:pt x="28370" y="45700"/>
                  </a:lnTo>
                  <a:lnTo>
                    <a:pt x="28765" y="44334"/>
                  </a:lnTo>
                  <a:lnTo>
                    <a:pt x="29161" y="42896"/>
                  </a:lnTo>
                  <a:lnTo>
                    <a:pt x="29556" y="41386"/>
                  </a:lnTo>
                  <a:lnTo>
                    <a:pt x="29916" y="39804"/>
                  </a:lnTo>
                  <a:lnTo>
                    <a:pt x="30635" y="36496"/>
                  </a:lnTo>
                  <a:lnTo>
                    <a:pt x="31282" y="33044"/>
                  </a:lnTo>
                  <a:lnTo>
                    <a:pt x="31929" y="29484"/>
                  </a:lnTo>
                  <a:lnTo>
                    <a:pt x="32505" y="25853"/>
                  </a:lnTo>
                  <a:lnTo>
                    <a:pt x="33044" y="22221"/>
                  </a:lnTo>
                  <a:lnTo>
                    <a:pt x="33583" y="18662"/>
                  </a:lnTo>
                  <a:lnTo>
                    <a:pt x="34051" y="15174"/>
                  </a:lnTo>
                  <a:lnTo>
                    <a:pt x="34878" y="8702"/>
                  </a:lnTo>
                  <a:lnTo>
                    <a:pt x="34986" y="7551"/>
                  </a:lnTo>
                  <a:lnTo>
                    <a:pt x="35057" y="6365"/>
                  </a:lnTo>
                  <a:lnTo>
                    <a:pt x="35057" y="5214"/>
                  </a:lnTo>
                  <a:lnTo>
                    <a:pt x="34986" y="4064"/>
                  </a:lnTo>
                  <a:lnTo>
                    <a:pt x="34878" y="3021"/>
                  </a:lnTo>
                  <a:lnTo>
                    <a:pt x="34770" y="2518"/>
                  </a:lnTo>
                  <a:lnTo>
                    <a:pt x="34698" y="2050"/>
                  </a:lnTo>
                  <a:lnTo>
                    <a:pt x="34554" y="1619"/>
                  </a:lnTo>
                  <a:lnTo>
                    <a:pt x="34446" y="1259"/>
                  </a:lnTo>
                  <a:lnTo>
                    <a:pt x="34266" y="900"/>
                  </a:lnTo>
                  <a:lnTo>
                    <a:pt x="34087" y="612"/>
                  </a:lnTo>
                  <a:lnTo>
                    <a:pt x="33907" y="360"/>
                  </a:lnTo>
                  <a:lnTo>
                    <a:pt x="33691" y="180"/>
                  </a:lnTo>
                  <a:lnTo>
                    <a:pt x="33475" y="37"/>
                  </a:lnTo>
                  <a:lnTo>
                    <a:pt x="33224"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69;p31">
              <a:extLst>
                <a:ext uri="{FF2B5EF4-FFF2-40B4-BE49-F238E27FC236}">
                  <a16:creationId xmlns:a16="http://schemas.microsoft.com/office/drawing/2014/main" id="{D192F031-6E4E-4A2F-880A-F0C20A2C2AD8}"/>
                </a:ext>
              </a:extLst>
            </p:cNvPr>
            <p:cNvSpPr/>
            <p:nvPr/>
          </p:nvSpPr>
          <p:spPr>
            <a:xfrm>
              <a:off x="2858050" y="1874100"/>
              <a:ext cx="568125" cy="695775"/>
            </a:xfrm>
            <a:custGeom>
              <a:avLst/>
              <a:gdLst/>
              <a:ahLst/>
              <a:cxnLst/>
              <a:rect l="l" t="t" r="r" b="b"/>
              <a:pathLst>
                <a:path w="22725" h="27831" extrusionOk="0">
                  <a:moveTo>
                    <a:pt x="11471" y="0"/>
                  </a:moveTo>
                  <a:lnTo>
                    <a:pt x="11039" y="72"/>
                  </a:lnTo>
                  <a:lnTo>
                    <a:pt x="10572" y="216"/>
                  </a:lnTo>
                  <a:lnTo>
                    <a:pt x="10104" y="432"/>
                  </a:lnTo>
                  <a:lnTo>
                    <a:pt x="9601" y="720"/>
                  </a:lnTo>
                  <a:lnTo>
                    <a:pt x="9098" y="1115"/>
                  </a:lnTo>
                  <a:lnTo>
                    <a:pt x="8558" y="1547"/>
                  </a:lnTo>
                  <a:lnTo>
                    <a:pt x="8019" y="2014"/>
                  </a:lnTo>
                  <a:lnTo>
                    <a:pt x="7480" y="2553"/>
                  </a:lnTo>
                  <a:lnTo>
                    <a:pt x="6904" y="3165"/>
                  </a:lnTo>
                  <a:lnTo>
                    <a:pt x="6365" y="3776"/>
                  </a:lnTo>
                  <a:lnTo>
                    <a:pt x="5790" y="4459"/>
                  </a:lnTo>
                  <a:lnTo>
                    <a:pt x="5250" y="5142"/>
                  </a:lnTo>
                  <a:lnTo>
                    <a:pt x="4711" y="5897"/>
                  </a:lnTo>
                  <a:lnTo>
                    <a:pt x="4208" y="6616"/>
                  </a:lnTo>
                  <a:lnTo>
                    <a:pt x="3668" y="7407"/>
                  </a:lnTo>
                  <a:lnTo>
                    <a:pt x="3201" y="8162"/>
                  </a:lnTo>
                  <a:lnTo>
                    <a:pt x="2734" y="8953"/>
                  </a:lnTo>
                  <a:lnTo>
                    <a:pt x="2266" y="9744"/>
                  </a:lnTo>
                  <a:lnTo>
                    <a:pt x="1871" y="10500"/>
                  </a:lnTo>
                  <a:lnTo>
                    <a:pt x="1475" y="11291"/>
                  </a:lnTo>
                  <a:lnTo>
                    <a:pt x="1151" y="12046"/>
                  </a:lnTo>
                  <a:lnTo>
                    <a:pt x="828" y="12765"/>
                  </a:lnTo>
                  <a:lnTo>
                    <a:pt x="576" y="13484"/>
                  </a:lnTo>
                  <a:lnTo>
                    <a:pt x="360" y="14167"/>
                  </a:lnTo>
                  <a:lnTo>
                    <a:pt x="181" y="14814"/>
                  </a:lnTo>
                  <a:lnTo>
                    <a:pt x="73" y="15389"/>
                  </a:lnTo>
                  <a:lnTo>
                    <a:pt x="1" y="15965"/>
                  </a:lnTo>
                  <a:lnTo>
                    <a:pt x="1" y="16468"/>
                  </a:lnTo>
                  <a:lnTo>
                    <a:pt x="73" y="16900"/>
                  </a:lnTo>
                  <a:lnTo>
                    <a:pt x="181" y="17295"/>
                  </a:lnTo>
                  <a:lnTo>
                    <a:pt x="576" y="17978"/>
                  </a:lnTo>
                  <a:lnTo>
                    <a:pt x="1008" y="18733"/>
                  </a:lnTo>
                  <a:lnTo>
                    <a:pt x="1583" y="19524"/>
                  </a:lnTo>
                  <a:lnTo>
                    <a:pt x="2194" y="20315"/>
                  </a:lnTo>
                  <a:lnTo>
                    <a:pt x="2877" y="21142"/>
                  </a:lnTo>
                  <a:lnTo>
                    <a:pt x="3561" y="21969"/>
                  </a:lnTo>
                  <a:lnTo>
                    <a:pt x="4316" y="22760"/>
                  </a:lnTo>
                  <a:lnTo>
                    <a:pt x="5071" y="23551"/>
                  </a:lnTo>
                  <a:lnTo>
                    <a:pt x="5862" y="24342"/>
                  </a:lnTo>
                  <a:lnTo>
                    <a:pt x="6617" y="25026"/>
                  </a:lnTo>
                  <a:lnTo>
                    <a:pt x="7372" y="25709"/>
                  </a:lnTo>
                  <a:lnTo>
                    <a:pt x="8055" y="26284"/>
                  </a:lnTo>
                  <a:lnTo>
                    <a:pt x="8738" y="26823"/>
                  </a:lnTo>
                  <a:lnTo>
                    <a:pt x="9313" y="27255"/>
                  </a:lnTo>
                  <a:lnTo>
                    <a:pt x="9853" y="27578"/>
                  </a:lnTo>
                  <a:lnTo>
                    <a:pt x="10284" y="27794"/>
                  </a:lnTo>
                  <a:lnTo>
                    <a:pt x="10500" y="27830"/>
                  </a:lnTo>
                  <a:lnTo>
                    <a:pt x="10788" y="27830"/>
                  </a:lnTo>
                  <a:lnTo>
                    <a:pt x="11075" y="27758"/>
                  </a:lnTo>
                  <a:lnTo>
                    <a:pt x="11435" y="27650"/>
                  </a:lnTo>
                  <a:lnTo>
                    <a:pt x="11830" y="27471"/>
                  </a:lnTo>
                  <a:lnTo>
                    <a:pt x="12226" y="27219"/>
                  </a:lnTo>
                  <a:lnTo>
                    <a:pt x="13161" y="26644"/>
                  </a:lnTo>
                  <a:lnTo>
                    <a:pt x="14132" y="25889"/>
                  </a:lnTo>
                  <a:lnTo>
                    <a:pt x="15210" y="25026"/>
                  </a:lnTo>
                  <a:lnTo>
                    <a:pt x="16289" y="24091"/>
                  </a:lnTo>
                  <a:lnTo>
                    <a:pt x="17403" y="23084"/>
                  </a:lnTo>
                  <a:lnTo>
                    <a:pt x="18446" y="22005"/>
                  </a:lnTo>
                  <a:lnTo>
                    <a:pt x="19453" y="20927"/>
                  </a:lnTo>
                  <a:lnTo>
                    <a:pt x="20388" y="19884"/>
                  </a:lnTo>
                  <a:lnTo>
                    <a:pt x="21179" y="18913"/>
                  </a:lnTo>
                  <a:lnTo>
                    <a:pt x="21862" y="17978"/>
                  </a:lnTo>
                  <a:lnTo>
                    <a:pt x="22114" y="17547"/>
                  </a:lnTo>
                  <a:lnTo>
                    <a:pt x="22365" y="17151"/>
                  </a:lnTo>
                  <a:lnTo>
                    <a:pt x="22509" y="16792"/>
                  </a:lnTo>
                  <a:lnTo>
                    <a:pt x="22653" y="16468"/>
                  </a:lnTo>
                  <a:lnTo>
                    <a:pt x="22725" y="16181"/>
                  </a:lnTo>
                  <a:lnTo>
                    <a:pt x="22725" y="15965"/>
                  </a:lnTo>
                  <a:lnTo>
                    <a:pt x="22689" y="15713"/>
                  </a:lnTo>
                  <a:lnTo>
                    <a:pt x="22581" y="15425"/>
                  </a:lnTo>
                  <a:lnTo>
                    <a:pt x="22329" y="14670"/>
                  </a:lnTo>
                  <a:lnTo>
                    <a:pt x="21970" y="13807"/>
                  </a:lnTo>
                  <a:lnTo>
                    <a:pt x="21466" y="12765"/>
                  </a:lnTo>
                  <a:lnTo>
                    <a:pt x="20891" y="11614"/>
                  </a:lnTo>
                  <a:lnTo>
                    <a:pt x="20244" y="10428"/>
                  </a:lnTo>
                  <a:lnTo>
                    <a:pt x="19489" y="9133"/>
                  </a:lnTo>
                  <a:lnTo>
                    <a:pt x="18734" y="7875"/>
                  </a:lnTo>
                  <a:lnTo>
                    <a:pt x="17907" y="6580"/>
                  </a:lnTo>
                  <a:lnTo>
                    <a:pt x="17044" y="5322"/>
                  </a:lnTo>
                  <a:lnTo>
                    <a:pt x="16181" y="4135"/>
                  </a:lnTo>
                  <a:lnTo>
                    <a:pt x="15354" y="3057"/>
                  </a:lnTo>
                  <a:lnTo>
                    <a:pt x="14491" y="2086"/>
                  </a:lnTo>
                  <a:lnTo>
                    <a:pt x="14096" y="1618"/>
                  </a:lnTo>
                  <a:lnTo>
                    <a:pt x="13700" y="1223"/>
                  </a:lnTo>
                  <a:lnTo>
                    <a:pt x="13305" y="899"/>
                  </a:lnTo>
                  <a:lnTo>
                    <a:pt x="12909" y="576"/>
                  </a:lnTo>
                  <a:lnTo>
                    <a:pt x="12549" y="324"/>
                  </a:lnTo>
                  <a:lnTo>
                    <a:pt x="12226" y="144"/>
                  </a:lnTo>
                  <a:lnTo>
                    <a:pt x="12046" y="72"/>
                  </a:lnTo>
                  <a:lnTo>
                    <a:pt x="11866"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70;p31">
              <a:extLst>
                <a:ext uri="{FF2B5EF4-FFF2-40B4-BE49-F238E27FC236}">
                  <a16:creationId xmlns:a16="http://schemas.microsoft.com/office/drawing/2014/main" id="{6FAFEACB-BE6B-491B-AFAE-184DABA5FEED}"/>
                </a:ext>
              </a:extLst>
            </p:cNvPr>
            <p:cNvSpPr/>
            <p:nvPr/>
          </p:nvSpPr>
          <p:spPr>
            <a:xfrm>
              <a:off x="2858050" y="1874100"/>
              <a:ext cx="568125" cy="695775"/>
            </a:xfrm>
            <a:custGeom>
              <a:avLst/>
              <a:gdLst/>
              <a:ahLst/>
              <a:cxnLst/>
              <a:rect l="l" t="t" r="r" b="b"/>
              <a:pathLst>
                <a:path w="22725" h="27831" fill="none" extrusionOk="0">
                  <a:moveTo>
                    <a:pt x="181" y="17295"/>
                  </a:moveTo>
                  <a:lnTo>
                    <a:pt x="181" y="17295"/>
                  </a:lnTo>
                  <a:lnTo>
                    <a:pt x="576" y="17978"/>
                  </a:lnTo>
                  <a:lnTo>
                    <a:pt x="1008" y="18733"/>
                  </a:lnTo>
                  <a:lnTo>
                    <a:pt x="1583" y="19524"/>
                  </a:lnTo>
                  <a:lnTo>
                    <a:pt x="2194" y="20315"/>
                  </a:lnTo>
                  <a:lnTo>
                    <a:pt x="2877" y="21142"/>
                  </a:lnTo>
                  <a:lnTo>
                    <a:pt x="3561" y="21969"/>
                  </a:lnTo>
                  <a:lnTo>
                    <a:pt x="4316" y="22760"/>
                  </a:lnTo>
                  <a:lnTo>
                    <a:pt x="5071" y="23551"/>
                  </a:lnTo>
                  <a:lnTo>
                    <a:pt x="5862" y="24342"/>
                  </a:lnTo>
                  <a:lnTo>
                    <a:pt x="6617" y="25026"/>
                  </a:lnTo>
                  <a:lnTo>
                    <a:pt x="7372" y="25709"/>
                  </a:lnTo>
                  <a:lnTo>
                    <a:pt x="8055" y="26284"/>
                  </a:lnTo>
                  <a:lnTo>
                    <a:pt x="8738" y="26823"/>
                  </a:lnTo>
                  <a:lnTo>
                    <a:pt x="9313" y="27255"/>
                  </a:lnTo>
                  <a:lnTo>
                    <a:pt x="9853" y="27578"/>
                  </a:lnTo>
                  <a:lnTo>
                    <a:pt x="10284" y="27794"/>
                  </a:lnTo>
                  <a:lnTo>
                    <a:pt x="10284" y="27794"/>
                  </a:lnTo>
                  <a:lnTo>
                    <a:pt x="10500" y="27830"/>
                  </a:lnTo>
                  <a:lnTo>
                    <a:pt x="10788" y="27830"/>
                  </a:lnTo>
                  <a:lnTo>
                    <a:pt x="11075" y="27758"/>
                  </a:lnTo>
                  <a:lnTo>
                    <a:pt x="11435" y="27650"/>
                  </a:lnTo>
                  <a:lnTo>
                    <a:pt x="11830" y="27471"/>
                  </a:lnTo>
                  <a:lnTo>
                    <a:pt x="12226" y="27219"/>
                  </a:lnTo>
                  <a:lnTo>
                    <a:pt x="13161" y="26644"/>
                  </a:lnTo>
                  <a:lnTo>
                    <a:pt x="14132" y="25889"/>
                  </a:lnTo>
                  <a:lnTo>
                    <a:pt x="15210" y="25026"/>
                  </a:lnTo>
                  <a:lnTo>
                    <a:pt x="16289" y="24091"/>
                  </a:lnTo>
                  <a:lnTo>
                    <a:pt x="17403" y="23084"/>
                  </a:lnTo>
                  <a:lnTo>
                    <a:pt x="18446" y="22005"/>
                  </a:lnTo>
                  <a:lnTo>
                    <a:pt x="19453" y="20927"/>
                  </a:lnTo>
                  <a:lnTo>
                    <a:pt x="20388" y="19884"/>
                  </a:lnTo>
                  <a:lnTo>
                    <a:pt x="21179" y="18913"/>
                  </a:lnTo>
                  <a:lnTo>
                    <a:pt x="21862" y="17978"/>
                  </a:lnTo>
                  <a:lnTo>
                    <a:pt x="22114" y="17547"/>
                  </a:lnTo>
                  <a:lnTo>
                    <a:pt x="22365" y="17151"/>
                  </a:lnTo>
                  <a:lnTo>
                    <a:pt x="22509" y="16792"/>
                  </a:lnTo>
                  <a:lnTo>
                    <a:pt x="22653" y="16468"/>
                  </a:lnTo>
                  <a:lnTo>
                    <a:pt x="22725" y="16181"/>
                  </a:lnTo>
                  <a:lnTo>
                    <a:pt x="22725" y="15965"/>
                  </a:lnTo>
                  <a:lnTo>
                    <a:pt x="22725" y="15965"/>
                  </a:lnTo>
                  <a:lnTo>
                    <a:pt x="22689" y="15713"/>
                  </a:lnTo>
                  <a:lnTo>
                    <a:pt x="22581" y="15425"/>
                  </a:lnTo>
                  <a:lnTo>
                    <a:pt x="22329" y="14670"/>
                  </a:lnTo>
                  <a:lnTo>
                    <a:pt x="21970" y="13807"/>
                  </a:lnTo>
                  <a:lnTo>
                    <a:pt x="21466" y="12765"/>
                  </a:lnTo>
                  <a:lnTo>
                    <a:pt x="20891" y="11614"/>
                  </a:lnTo>
                  <a:lnTo>
                    <a:pt x="20244" y="10428"/>
                  </a:lnTo>
                  <a:lnTo>
                    <a:pt x="19489" y="9133"/>
                  </a:lnTo>
                  <a:lnTo>
                    <a:pt x="18734" y="7875"/>
                  </a:lnTo>
                  <a:lnTo>
                    <a:pt x="17907" y="6580"/>
                  </a:lnTo>
                  <a:lnTo>
                    <a:pt x="17044" y="5322"/>
                  </a:lnTo>
                  <a:lnTo>
                    <a:pt x="16181" y="4135"/>
                  </a:lnTo>
                  <a:lnTo>
                    <a:pt x="15354" y="3057"/>
                  </a:lnTo>
                  <a:lnTo>
                    <a:pt x="14491" y="2086"/>
                  </a:lnTo>
                  <a:lnTo>
                    <a:pt x="14096" y="1618"/>
                  </a:lnTo>
                  <a:lnTo>
                    <a:pt x="13700" y="1223"/>
                  </a:lnTo>
                  <a:lnTo>
                    <a:pt x="13305" y="899"/>
                  </a:lnTo>
                  <a:lnTo>
                    <a:pt x="12909" y="576"/>
                  </a:lnTo>
                  <a:lnTo>
                    <a:pt x="12549" y="324"/>
                  </a:lnTo>
                  <a:lnTo>
                    <a:pt x="12226" y="144"/>
                  </a:lnTo>
                  <a:lnTo>
                    <a:pt x="12226" y="144"/>
                  </a:lnTo>
                  <a:lnTo>
                    <a:pt x="12046" y="72"/>
                  </a:lnTo>
                  <a:lnTo>
                    <a:pt x="11866" y="0"/>
                  </a:lnTo>
                  <a:lnTo>
                    <a:pt x="11651" y="0"/>
                  </a:lnTo>
                  <a:lnTo>
                    <a:pt x="11471" y="0"/>
                  </a:lnTo>
                  <a:lnTo>
                    <a:pt x="11039" y="72"/>
                  </a:lnTo>
                  <a:lnTo>
                    <a:pt x="10572" y="216"/>
                  </a:lnTo>
                  <a:lnTo>
                    <a:pt x="10104" y="432"/>
                  </a:lnTo>
                  <a:lnTo>
                    <a:pt x="9601" y="720"/>
                  </a:lnTo>
                  <a:lnTo>
                    <a:pt x="9098" y="1115"/>
                  </a:lnTo>
                  <a:lnTo>
                    <a:pt x="8558" y="1547"/>
                  </a:lnTo>
                  <a:lnTo>
                    <a:pt x="8019" y="2014"/>
                  </a:lnTo>
                  <a:lnTo>
                    <a:pt x="7480" y="2553"/>
                  </a:lnTo>
                  <a:lnTo>
                    <a:pt x="6904" y="3165"/>
                  </a:lnTo>
                  <a:lnTo>
                    <a:pt x="6365" y="3776"/>
                  </a:lnTo>
                  <a:lnTo>
                    <a:pt x="5790" y="4459"/>
                  </a:lnTo>
                  <a:lnTo>
                    <a:pt x="5250" y="5142"/>
                  </a:lnTo>
                  <a:lnTo>
                    <a:pt x="4711" y="5897"/>
                  </a:lnTo>
                  <a:lnTo>
                    <a:pt x="4208" y="6616"/>
                  </a:lnTo>
                  <a:lnTo>
                    <a:pt x="3668" y="7407"/>
                  </a:lnTo>
                  <a:lnTo>
                    <a:pt x="3201" y="8162"/>
                  </a:lnTo>
                  <a:lnTo>
                    <a:pt x="2734" y="8953"/>
                  </a:lnTo>
                  <a:lnTo>
                    <a:pt x="2266" y="9744"/>
                  </a:lnTo>
                  <a:lnTo>
                    <a:pt x="1871" y="10500"/>
                  </a:lnTo>
                  <a:lnTo>
                    <a:pt x="1475" y="11291"/>
                  </a:lnTo>
                  <a:lnTo>
                    <a:pt x="1151" y="12046"/>
                  </a:lnTo>
                  <a:lnTo>
                    <a:pt x="828" y="12765"/>
                  </a:lnTo>
                  <a:lnTo>
                    <a:pt x="576" y="13484"/>
                  </a:lnTo>
                  <a:lnTo>
                    <a:pt x="360" y="14167"/>
                  </a:lnTo>
                  <a:lnTo>
                    <a:pt x="181" y="14814"/>
                  </a:lnTo>
                  <a:lnTo>
                    <a:pt x="73" y="15389"/>
                  </a:lnTo>
                  <a:lnTo>
                    <a:pt x="1" y="15965"/>
                  </a:lnTo>
                  <a:lnTo>
                    <a:pt x="1" y="16468"/>
                  </a:lnTo>
                  <a:lnTo>
                    <a:pt x="73" y="16900"/>
                  </a:lnTo>
                  <a:lnTo>
                    <a:pt x="181" y="172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71;p31">
              <a:extLst>
                <a:ext uri="{FF2B5EF4-FFF2-40B4-BE49-F238E27FC236}">
                  <a16:creationId xmlns:a16="http://schemas.microsoft.com/office/drawing/2014/main" id="{02FC686F-BC22-48DF-B339-CA995F575AF0}"/>
                </a:ext>
              </a:extLst>
            </p:cNvPr>
            <p:cNvSpPr/>
            <p:nvPr/>
          </p:nvSpPr>
          <p:spPr>
            <a:xfrm>
              <a:off x="3227500" y="1734775"/>
              <a:ext cx="247225" cy="508800"/>
            </a:xfrm>
            <a:custGeom>
              <a:avLst/>
              <a:gdLst/>
              <a:ahLst/>
              <a:cxnLst/>
              <a:rect l="l" t="t" r="r" b="b"/>
              <a:pathLst>
                <a:path w="9889" h="20352" extrusionOk="0">
                  <a:moveTo>
                    <a:pt x="8306" y="0"/>
                  </a:moveTo>
                  <a:lnTo>
                    <a:pt x="7911" y="72"/>
                  </a:lnTo>
                  <a:lnTo>
                    <a:pt x="7515" y="216"/>
                  </a:lnTo>
                  <a:lnTo>
                    <a:pt x="7120" y="432"/>
                  </a:lnTo>
                  <a:lnTo>
                    <a:pt x="6760" y="719"/>
                  </a:lnTo>
                  <a:lnTo>
                    <a:pt x="6365" y="1043"/>
                  </a:lnTo>
                  <a:lnTo>
                    <a:pt x="5969" y="1439"/>
                  </a:lnTo>
                  <a:lnTo>
                    <a:pt x="5574" y="1870"/>
                  </a:lnTo>
                  <a:lnTo>
                    <a:pt x="5214" y="2301"/>
                  </a:lnTo>
                  <a:lnTo>
                    <a:pt x="4855" y="2805"/>
                  </a:lnTo>
                  <a:lnTo>
                    <a:pt x="4459" y="3344"/>
                  </a:lnTo>
                  <a:lnTo>
                    <a:pt x="3776" y="4459"/>
                  </a:lnTo>
                  <a:lnTo>
                    <a:pt x="3093" y="5645"/>
                  </a:lnTo>
                  <a:lnTo>
                    <a:pt x="2482" y="6832"/>
                  </a:lnTo>
                  <a:lnTo>
                    <a:pt x="1906" y="8018"/>
                  </a:lnTo>
                  <a:lnTo>
                    <a:pt x="1403" y="9133"/>
                  </a:lnTo>
                  <a:lnTo>
                    <a:pt x="1007" y="10104"/>
                  </a:lnTo>
                  <a:lnTo>
                    <a:pt x="396" y="11614"/>
                  </a:lnTo>
                  <a:lnTo>
                    <a:pt x="180" y="12189"/>
                  </a:lnTo>
                  <a:lnTo>
                    <a:pt x="109" y="12441"/>
                  </a:lnTo>
                  <a:lnTo>
                    <a:pt x="37" y="13196"/>
                  </a:lnTo>
                  <a:lnTo>
                    <a:pt x="1" y="13699"/>
                  </a:lnTo>
                  <a:lnTo>
                    <a:pt x="1" y="14239"/>
                  </a:lnTo>
                  <a:lnTo>
                    <a:pt x="1" y="14850"/>
                  </a:lnTo>
                  <a:lnTo>
                    <a:pt x="73" y="15497"/>
                  </a:lnTo>
                  <a:lnTo>
                    <a:pt x="145" y="16180"/>
                  </a:lnTo>
                  <a:lnTo>
                    <a:pt x="288" y="16864"/>
                  </a:lnTo>
                  <a:lnTo>
                    <a:pt x="504" y="17511"/>
                  </a:lnTo>
                  <a:lnTo>
                    <a:pt x="648" y="17834"/>
                  </a:lnTo>
                  <a:lnTo>
                    <a:pt x="792" y="18122"/>
                  </a:lnTo>
                  <a:lnTo>
                    <a:pt x="972" y="18446"/>
                  </a:lnTo>
                  <a:lnTo>
                    <a:pt x="1151" y="18733"/>
                  </a:lnTo>
                  <a:lnTo>
                    <a:pt x="1367" y="18985"/>
                  </a:lnTo>
                  <a:lnTo>
                    <a:pt x="1619" y="19237"/>
                  </a:lnTo>
                  <a:lnTo>
                    <a:pt x="1906" y="19488"/>
                  </a:lnTo>
                  <a:lnTo>
                    <a:pt x="2194" y="19704"/>
                  </a:lnTo>
                  <a:lnTo>
                    <a:pt x="2518" y="19884"/>
                  </a:lnTo>
                  <a:lnTo>
                    <a:pt x="2841" y="20064"/>
                  </a:lnTo>
                  <a:lnTo>
                    <a:pt x="3417" y="20243"/>
                  </a:lnTo>
                  <a:lnTo>
                    <a:pt x="3992" y="20351"/>
                  </a:lnTo>
                  <a:lnTo>
                    <a:pt x="4531" y="20351"/>
                  </a:lnTo>
                  <a:lnTo>
                    <a:pt x="5106" y="20315"/>
                  </a:lnTo>
                  <a:lnTo>
                    <a:pt x="5682" y="20171"/>
                  </a:lnTo>
                  <a:lnTo>
                    <a:pt x="6185" y="19956"/>
                  </a:lnTo>
                  <a:lnTo>
                    <a:pt x="6688" y="19704"/>
                  </a:lnTo>
                  <a:lnTo>
                    <a:pt x="7156" y="19344"/>
                  </a:lnTo>
                  <a:lnTo>
                    <a:pt x="7120" y="18446"/>
                  </a:lnTo>
                  <a:lnTo>
                    <a:pt x="7120" y="17475"/>
                  </a:lnTo>
                  <a:lnTo>
                    <a:pt x="7156" y="16216"/>
                  </a:lnTo>
                  <a:lnTo>
                    <a:pt x="7228" y="14742"/>
                  </a:lnTo>
                  <a:lnTo>
                    <a:pt x="7408" y="13124"/>
                  </a:lnTo>
                  <a:lnTo>
                    <a:pt x="7515" y="12297"/>
                  </a:lnTo>
                  <a:lnTo>
                    <a:pt x="7659" y="11434"/>
                  </a:lnTo>
                  <a:lnTo>
                    <a:pt x="7839" y="10607"/>
                  </a:lnTo>
                  <a:lnTo>
                    <a:pt x="8055" y="9780"/>
                  </a:lnTo>
                  <a:lnTo>
                    <a:pt x="8918" y="6796"/>
                  </a:lnTo>
                  <a:lnTo>
                    <a:pt x="9349" y="5250"/>
                  </a:lnTo>
                  <a:lnTo>
                    <a:pt x="9529" y="4495"/>
                  </a:lnTo>
                  <a:lnTo>
                    <a:pt x="9673" y="3776"/>
                  </a:lnTo>
                  <a:lnTo>
                    <a:pt x="9781" y="3092"/>
                  </a:lnTo>
                  <a:lnTo>
                    <a:pt x="9889" y="2445"/>
                  </a:lnTo>
                  <a:lnTo>
                    <a:pt x="9889" y="1870"/>
                  </a:lnTo>
                  <a:lnTo>
                    <a:pt x="9889" y="1331"/>
                  </a:lnTo>
                  <a:lnTo>
                    <a:pt x="9781" y="899"/>
                  </a:lnTo>
                  <a:lnTo>
                    <a:pt x="9709" y="719"/>
                  </a:lnTo>
                  <a:lnTo>
                    <a:pt x="9637" y="540"/>
                  </a:lnTo>
                  <a:lnTo>
                    <a:pt x="9529" y="396"/>
                  </a:lnTo>
                  <a:lnTo>
                    <a:pt x="9385" y="252"/>
                  </a:lnTo>
                  <a:lnTo>
                    <a:pt x="9241" y="144"/>
                  </a:lnTo>
                  <a:lnTo>
                    <a:pt x="9062" y="72"/>
                  </a:lnTo>
                  <a:lnTo>
                    <a:pt x="8666"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72;p31">
              <a:extLst>
                <a:ext uri="{FF2B5EF4-FFF2-40B4-BE49-F238E27FC236}">
                  <a16:creationId xmlns:a16="http://schemas.microsoft.com/office/drawing/2014/main" id="{4C435649-49A0-41BC-A086-EF059A9BB010}"/>
                </a:ext>
              </a:extLst>
            </p:cNvPr>
            <p:cNvSpPr/>
            <p:nvPr/>
          </p:nvSpPr>
          <p:spPr>
            <a:xfrm>
              <a:off x="3227500" y="1734775"/>
              <a:ext cx="247225" cy="508800"/>
            </a:xfrm>
            <a:custGeom>
              <a:avLst/>
              <a:gdLst/>
              <a:ahLst/>
              <a:cxnLst/>
              <a:rect l="l" t="t" r="r" b="b"/>
              <a:pathLst>
                <a:path w="9889" h="20352" fill="none" extrusionOk="0">
                  <a:moveTo>
                    <a:pt x="7156" y="19344"/>
                  </a:moveTo>
                  <a:lnTo>
                    <a:pt x="7156" y="19344"/>
                  </a:lnTo>
                  <a:lnTo>
                    <a:pt x="7120" y="18446"/>
                  </a:lnTo>
                  <a:lnTo>
                    <a:pt x="7120" y="17475"/>
                  </a:lnTo>
                  <a:lnTo>
                    <a:pt x="7156" y="16216"/>
                  </a:lnTo>
                  <a:lnTo>
                    <a:pt x="7228" y="14742"/>
                  </a:lnTo>
                  <a:lnTo>
                    <a:pt x="7408" y="13124"/>
                  </a:lnTo>
                  <a:lnTo>
                    <a:pt x="7515" y="12297"/>
                  </a:lnTo>
                  <a:lnTo>
                    <a:pt x="7659" y="11434"/>
                  </a:lnTo>
                  <a:lnTo>
                    <a:pt x="7839" y="10607"/>
                  </a:lnTo>
                  <a:lnTo>
                    <a:pt x="8055" y="9780"/>
                  </a:lnTo>
                  <a:lnTo>
                    <a:pt x="8055" y="9780"/>
                  </a:lnTo>
                  <a:lnTo>
                    <a:pt x="8918" y="6796"/>
                  </a:lnTo>
                  <a:lnTo>
                    <a:pt x="9349" y="5250"/>
                  </a:lnTo>
                  <a:lnTo>
                    <a:pt x="9529" y="4495"/>
                  </a:lnTo>
                  <a:lnTo>
                    <a:pt x="9673" y="3776"/>
                  </a:lnTo>
                  <a:lnTo>
                    <a:pt x="9781" y="3092"/>
                  </a:lnTo>
                  <a:lnTo>
                    <a:pt x="9889" y="2445"/>
                  </a:lnTo>
                  <a:lnTo>
                    <a:pt x="9889" y="1870"/>
                  </a:lnTo>
                  <a:lnTo>
                    <a:pt x="9889" y="1331"/>
                  </a:lnTo>
                  <a:lnTo>
                    <a:pt x="9781" y="899"/>
                  </a:lnTo>
                  <a:lnTo>
                    <a:pt x="9709" y="719"/>
                  </a:lnTo>
                  <a:lnTo>
                    <a:pt x="9637" y="540"/>
                  </a:lnTo>
                  <a:lnTo>
                    <a:pt x="9529" y="396"/>
                  </a:lnTo>
                  <a:lnTo>
                    <a:pt x="9385" y="252"/>
                  </a:lnTo>
                  <a:lnTo>
                    <a:pt x="9241" y="144"/>
                  </a:lnTo>
                  <a:lnTo>
                    <a:pt x="9062" y="72"/>
                  </a:lnTo>
                  <a:lnTo>
                    <a:pt x="9062" y="72"/>
                  </a:lnTo>
                  <a:lnTo>
                    <a:pt x="8666" y="0"/>
                  </a:lnTo>
                  <a:lnTo>
                    <a:pt x="8306" y="0"/>
                  </a:lnTo>
                  <a:lnTo>
                    <a:pt x="7911" y="72"/>
                  </a:lnTo>
                  <a:lnTo>
                    <a:pt x="7515" y="216"/>
                  </a:lnTo>
                  <a:lnTo>
                    <a:pt x="7120" y="432"/>
                  </a:lnTo>
                  <a:lnTo>
                    <a:pt x="6760" y="719"/>
                  </a:lnTo>
                  <a:lnTo>
                    <a:pt x="6365" y="1043"/>
                  </a:lnTo>
                  <a:lnTo>
                    <a:pt x="5969" y="1439"/>
                  </a:lnTo>
                  <a:lnTo>
                    <a:pt x="5574" y="1870"/>
                  </a:lnTo>
                  <a:lnTo>
                    <a:pt x="5214" y="2301"/>
                  </a:lnTo>
                  <a:lnTo>
                    <a:pt x="4855" y="2805"/>
                  </a:lnTo>
                  <a:lnTo>
                    <a:pt x="4459" y="3344"/>
                  </a:lnTo>
                  <a:lnTo>
                    <a:pt x="3776" y="4459"/>
                  </a:lnTo>
                  <a:lnTo>
                    <a:pt x="3093" y="5645"/>
                  </a:lnTo>
                  <a:lnTo>
                    <a:pt x="2482" y="6832"/>
                  </a:lnTo>
                  <a:lnTo>
                    <a:pt x="1906" y="8018"/>
                  </a:lnTo>
                  <a:lnTo>
                    <a:pt x="1403" y="9133"/>
                  </a:lnTo>
                  <a:lnTo>
                    <a:pt x="1007" y="10104"/>
                  </a:lnTo>
                  <a:lnTo>
                    <a:pt x="396" y="11614"/>
                  </a:lnTo>
                  <a:lnTo>
                    <a:pt x="180" y="12189"/>
                  </a:lnTo>
                  <a:lnTo>
                    <a:pt x="180" y="12189"/>
                  </a:lnTo>
                  <a:lnTo>
                    <a:pt x="109" y="12441"/>
                  </a:lnTo>
                  <a:lnTo>
                    <a:pt x="37" y="13196"/>
                  </a:lnTo>
                  <a:lnTo>
                    <a:pt x="1" y="13699"/>
                  </a:lnTo>
                  <a:lnTo>
                    <a:pt x="1" y="14239"/>
                  </a:lnTo>
                  <a:lnTo>
                    <a:pt x="1" y="14850"/>
                  </a:lnTo>
                  <a:lnTo>
                    <a:pt x="73" y="15497"/>
                  </a:lnTo>
                  <a:lnTo>
                    <a:pt x="145" y="16180"/>
                  </a:lnTo>
                  <a:lnTo>
                    <a:pt x="288" y="16864"/>
                  </a:lnTo>
                  <a:lnTo>
                    <a:pt x="504" y="17511"/>
                  </a:lnTo>
                  <a:lnTo>
                    <a:pt x="648" y="17834"/>
                  </a:lnTo>
                  <a:lnTo>
                    <a:pt x="792" y="18122"/>
                  </a:lnTo>
                  <a:lnTo>
                    <a:pt x="972" y="18446"/>
                  </a:lnTo>
                  <a:lnTo>
                    <a:pt x="1151" y="18733"/>
                  </a:lnTo>
                  <a:lnTo>
                    <a:pt x="1367" y="18985"/>
                  </a:lnTo>
                  <a:lnTo>
                    <a:pt x="1619" y="19237"/>
                  </a:lnTo>
                  <a:lnTo>
                    <a:pt x="1906" y="19488"/>
                  </a:lnTo>
                  <a:lnTo>
                    <a:pt x="2194" y="19704"/>
                  </a:lnTo>
                  <a:lnTo>
                    <a:pt x="2518" y="19884"/>
                  </a:lnTo>
                  <a:lnTo>
                    <a:pt x="2841" y="20064"/>
                  </a:lnTo>
                  <a:lnTo>
                    <a:pt x="2841" y="20064"/>
                  </a:lnTo>
                  <a:lnTo>
                    <a:pt x="3417" y="20243"/>
                  </a:lnTo>
                  <a:lnTo>
                    <a:pt x="3992" y="20351"/>
                  </a:lnTo>
                  <a:lnTo>
                    <a:pt x="4531" y="20351"/>
                  </a:lnTo>
                  <a:lnTo>
                    <a:pt x="5106" y="20315"/>
                  </a:lnTo>
                  <a:lnTo>
                    <a:pt x="5682" y="20171"/>
                  </a:lnTo>
                  <a:lnTo>
                    <a:pt x="6185" y="19956"/>
                  </a:lnTo>
                  <a:lnTo>
                    <a:pt x="6688" y="19704"/>
                  </a:lnTo>
                  <a:lnTo>
                    <a:pt x="7156" y="193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73;p31">
              <a:extLst>
                <a:ext uri="{FF2B5EF4-FFF2-40B4-BE49-F238E27FC236}">
                  <a16:creationId xmlns:a16="http://schemas.microsoft.com/office/drawing/2014/main" id="{6443060F-69E4-4039-AAC0-F23A3C147537}"/>
                </a:ext>
              </a:extLst>
            </p:cNvPr>
            <p:cNvSpPr/>
            <p:nvPr/>
          </p:nvSpPr>
          <p:spPr>
            <a:xfrm>
              <a:off x="2986600" y="1865100"/>
              <a:ext cx="266100" cy="460275"/>
            </a:xfrm>
            <a:custGeom>
              <a:avLst/>
              <a:gdLst/>
              <a:ahLst/>
              <a:cxnLst/>
              <a:rect l="l" t="t" r="r" b="b"/>
              <a:pathLst>
                <a:path w="10644" h="18411" extrusionOk="0">
                  <a:moveTo>
                    <a:pt x="3057" y="1"/>
                  </a:moveTo>
                  <a:lnTo>
                    <a:pt x="1" y="17332"/>
                  </a:lnTo>
                  <a:lnTo>
                    <a:pt x="6005" y="18410"/>
                  </a:lnTo>
                  <a:lnTo>
                    <a:pt x="10643" y="1331"/>
                  </a:lnTo>
                  <a:lnTo>
                    <a:pt x="3057" y="1"/>
                  </a:lnTo>
                  <a:close/>
                </a:path>
              </a:pathLst>
            </a:custGeom>
            <a:solidFill>
              <a:srgbClr val="61D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74;p31">
              <a:extLst>
                <a:ext uri="{FF2B5EF4-FFF2-40B4-BE49-F238E27FC236}">
                  <a16:creationId xmlns:a16="http://schemas.microsoft.com/office/drawing/2014/main" id="{00083B64-054E-4991-A3E4-74EBCBDC5BF8}"/>
                </a:ext>
              </a:extLst>
            </p:cNvPr>
            <p:cNvSpPr/>
            <p:nvPr/>
          </p:nvSpPr>
          <p:spPr>
            <a:xfrm>
              <a:off x="2986600" y="1865100"/>
              <a:ext cx="266100" cy="460275"/>
            </a:xfrm>
            <a:custGeom>
              <a:avLst/>
              <a:gdLst/>
              <a:ahLst/>
              <a:cxnLst/>
              <a:rect l="l" t="t" r="r" b="b"/>
              <a:pathLst>
                <a:path w="10644" h="18411" fill="none" extrusionOk="0">
                  <a:moveTo>
                    <a:pt x="6005" y="18410"/>
                  </a:moveTo>
                  <a:lnTo>
                    <a:pt x="1" y="17332"/>
                  </a:lnTo>
                  <a:lnTo>
                    <a:pt x="3057" y="1"/>
                  </a:lnTo>
                  <a:lnTo>
                    <a:pt x="10643" y="1331"/>
                  </a:lnTo>
                  <a:lnTo>
                    <a:pt x="6005" y="184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75;p31">
              <a:extLst>
                <a:ext uri="{FF2B5EF4-FFF2-40B4-BE49-F238E27FC236}">
                  <a16:creationId xmlns:a16="http://schemas.microsoft.com/office/drawing/2014/main" id="{EA23DF5C-48F3-4444-9BCA-79D6FD0F50DA}"/>
                </a:ext>
              </a:extLst>
            </p:cNvPr>
            <p:cNvSpPr/>
            <p:nvPr/>
          </p:nvSpPr>
          <p:spPr>
            <a:xfrm>
              <a:off x="2986600" y="1865100"/>
              <a:ext cx="266100" cy="460275"/>
            </a:xfrm>
            <a:custGeom>
              <a:avLst/>
              <a:gdLst/>
              <a:ahLst/>
              <a:cxnLst/>
              <a:rect l="l" t="t" r="r" b="b"/>
              <a:pathLst>
                <a:path w="10644" h="18411" extrusionOk="0">
                  <a:moveTo>
                    <a:pt x="3057" y="1"/>
                  </a:moveTo>
                  <a:lnTo>
                    <a:pt x="1" y="17332"/>
                  </a:lnTo>
                  <a:lnTo>
                    <a:pt x="6005" y="18410"/>
                  </a:lnTo>
                  <a:lnTo>
                    <a:pt x="8882" y="7839"/>
                  </a:lnTo>
                  <a:lnTo>
                    <a:pt x="10643" y="1331"/>
                  </a:lnTo>
                  <a:lnTo>
                    <a:pt x="3057" y="1"/>
                  </a:lnTo>
                  <a:close/>
                </a:path>
              </a:pathLst>
            </a:custGeom>
            <a:solidFill>
              <a:srgbClr val="61D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76;p31">
              <a:extLst>
                <a:ext uri="{FF2B5EF4-FFF2-40B4-BE49-F238E27FC236}">
                  <a16:creationId xmlns:a16="http://schemas.microsoft.com/office/drawing/2014/main" id="{AE91A13B-419D-4402-8DD1-91C716D46FE0}"/>
                </a:ext>
              </a:extLst>
            </p:cNvPr>
            <p:cNvSpPr/>
            <p:nvPr/>
          </p:nvSpPr>
          <p:spPr>
            <a:xfrm>
              <a:off x="2986600" y="1865100"/>
              <a:ext cx="266100" cy="460275"/>
            </a:xfrm>
            <a:custGeom>
              <a:avLst/>
              <a:gdLst/>
              <a:ahLst/>
              <a:cxnLst/>
              <a:rect l="l" t="t" r="r" b="b"/>
              <a:pathLst>
                <a:path w="10644" h="18411" fill="none" extrusionOk="0">
                  <a:moveTo>
                    <a:pt x="10643" y="1331"/>
                  </a:moveTo>
                  <a:lnTo>
                    <a:pt x="8882" y="7839"/>
                  </a:lnTo>
                  <a:lnTo>
                    <a:pt x="6005" y="18410"/>
                  </a:lnTo>
                  <a:lnTo>
                    <a:pt x="1" y="17332"/>
                  </a:lnTo>
                  <a:lnTo>
                    <a:pt x="3057" y="1"/>
                  </a:lnTo>
                  <a:lnTo>
                    <a:pt x="10643" y="1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77;p31">
              <a:extLst>
                <a:ext uri="{FF2B5EF4-FFF2-40B4-BE49-F238E27FC236}">
                  <a16:creationId xmlns:a16="http://schemas.microsoft.com/office/drawing/2014/main" id="{EBD48B1F-7D3A-47F2-AE66-D3F664262E85}"/>
                </a:ext>
              </a:extLst>
            </p:cNvPr>
            <p:cNvSpPr/>
            <p:nvPr/>
          </p:nvSpPr>
          <p:spPr>
            <a:xfrm>
              <a:off x="3023450" y="1745550"/>
              <a:ext cx="267000" cy="220250"/>
            </a:xfrm>
            <a:custGeom>
              <a:avLst/>
              <a:gdLst/>
              <a:ahLst/>
              <a:cxnLst/>
              <a:rect l="l" t="t" r="r" b="b"/>
              <a:pathLst>
                <a:path w="10680" h="8810" extrusionOk="0">
                  <a:moveTo>
                    <a:pt x="1259" y="1"/>
                  </a:moveTo>
                  <a:lnTo>
                    <a:pt x="1" y="7156"/>
                  </a:lnTo>
                  <a:lnTo>
                    <a:pt x="9421" y="8810"/>
                  </a:lnTo>
                  <a:lnTo>
                    <a:pt x="10680" y="1655"/>
                  </a:lnTo>
                  <a:lnTo>
                    <a:pt x="1259" y="1"/>
                  </a:lnTo>
                  <a:close/>
                </a:path>
              </a:pathLst>
            </a:custGeom>
            <a:solidFill>
              <a:srgbClr val="61D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78;p31">
              <a:extLst>
                <a:ext uri="{FF2B5EF4-FFF2-40B4-BE49-F238E27FC236}">
                  <a16:creationId xmlns:a16="http://schemas.microsoft.com/office/drawing/2014/main" id="{ABD57AB8-1360-4719-B007-0AF32FB9FD39}"/>
                </a:ext>
              </a:extLst>
            </p:cNvPr>
            <p:cNvSpPr/>
            <p:nvPr/>
          </p:nvSpPr>
          <p:spPr>
            <a:xfrm>
              <a:off x="3023450" y="1745550"/>
              <a:ext cx="267000" cy="220250"/>
            </a:xfrm>
            <a:custGeom>
              <a:avLst/>
              <a:gdLst/>
              <a:ahLst/>
              <a:cxnLst/>
              <a:rect l="l" t="t" r="r" b="b"/>
              <a:pathLst>
                <a:path w="10680" h="8810" fill="none" extrusionOk="0">
                  <a:moveTo>
                    <a:pt x="1259" y="1"/>
                  </a:moveTo>
                  <a:lnTo>
                    <a:pt x="10680" y="1655"/>
                  </a:lnTo>
                  <a:lnTo>
                    <a:pt x="9421" y="8810"/>
                  </a:lnTo>
                  <a:lnTo>
                    <a:pt x="1" y="7156"/>
                  </a:lnTo>
                  <a:lnTo>
                    <a:pt x="12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79;p31">
              <a:extLst>
                <a:ext uri="{FF2B5EF4-FFF2-40B4-BE49-F238E27FC236}">
                  <a16:creationId xmlns:a16="http://schemas.microsoft.com/office/drawing/2014/main" id="{7EF1DC2D-69EA-4E50-B0B4-493FCDBF42A9}"/>
                </a:ext>
              </a:extLst>
            </p:cNvPr>
            <p:cNvSpPr/>
            <p:nvPr/>
          </p:nvSpPr>
          <p:spPr>
            <a:xfrm>
              <a:off x="3273350" y="1445325"/>
              <a:ext cx="231050" cy="303850"/>
            </a:xfrm>
            <a:custGeom>
              <a:avLst/>
              <a:gdLst/>
              <a:ahLst/>
              <a:cxnLst/>
              <a:rect l="l" t="t" r="r" b="b"/>
              <a:pathLst>
                <a:path w="9242" h="12154" extrusionOk="0">
                  <a:moveTo>
                    <a:pt x="2050" y="1"/>
                  </a:moveTo>
                  <a:lnTo>
                    <a:pt x="0" y="11578"/>
                  </a:lnTo>
                  <a:lnTo>
                    <a:pt x="7443" y="12154"/>
                  </a:lnTo>
                  <a:lnTo>
                    <a:pt x="9241" y="2014"/>
                  </a:lnTo>
                  <a:lnTo>
                    <a:pt x="2050" y="1"/>
                  </a:lnTo>
                  <a:close/>
                </a:path>
              </a:pathLst>
            </a:custGeom>
            <a:solidFill>
              <a:srgbClr val="61D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80;p31">
              <a:extLst>
                <a:ext uri="{FF2B5EF4-FFF2-40B4-BE49-F238E27FC236}">
                  <a16:creationId xmlns:a16="http://schemas.microsoft.com/office/drawing/2014/main" id="{5A173858-DE4C-4AE8-AAE6-4F1C0412A09D}"/>
                </a:ext>
              </a:extLst>
            </p:cNvPr>
            <p:cNvSpPr/>
            <p:nvPr/>
          </p:nvSpPr>
          <p:spPr>
            <a:xfrm>
              <a:off x="3273350" y="1445325"/>
              <a:ext cx="231050" cy="303850"/>
            </a:xfrm>
            <a:custGeom>
              <a:avLst/>
              <a:gdLst/>
              <a:ahLst/>
              <a:cxnLst/>
              <a:rect l="l" t="t" r="r" b="b"/>
              <a:pathLst>
                <a:path w="9242" h="12154" fill="none" extrusionOk="0">
                  <a:moveTo>
                    <a:pt x="7443" y="12154"/>
                  </a:moveTo>
                  <a:lnTo>
                    <a:pt x="0" y="11578"/>
                  </a:lnTo>
                  <a:lnTo>
                    <a:pt x="2050" y="1"/>
                  </a:lnTo>
                  <a:lnTo>
                    <a:pt x="9241" y="2014"/>
                  </a:lnTo>
                  <a:lnTo>
                    <a:pt x="7443" y="121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81;p31">
              <a:extLst>
                <a:ext uri="{FF2B5EF4-FFF2-40B4-BE49-F238E27FC236}">
                  <a16:creationId xmlns:a16="http://schemas.microsoft.com/office/drawing/2014/main" id="{5084E89B-FDFC-409A-A0DA-0FBE89A9C50B}"/>
                </a:ext>
              </a:extLst>
            </p:cNvPr>
            <p:cNvSpPr/>
            <p:nvPr/>
          </p:nvSpPr>
          <p:spPr>
            <a:xfrm>
              <a:off x="2091300" y="891600"/>
              <a:ext cx="1148825" cy="1026575"/>
            </a:xfrm>
            <a:custGeom>
              <a:avLst/>
              <a:gdLst/>
              <a:ahLst/>
              <a:cxnLst/>
              <a:rect l="l" t="t" r="r" b="b"/>
              <a:pathLst>
                <a:path w="45953" h="41063" extrusionOk="0">
                  <a:moveTo>
                    <a:pt x="7228" y="1"/>
                  </a:moveTo>
                  <a:lnTo>
                    <a:pt x="1" y="41062"/>
                  </a:lnTo>
                  <a:lnTo>
                    <a:pt x="30419" y="35597"/>
                  </a:lnTo>
                  <a:lnTo>
                    <a:pt x="42968" y="36280"/>
                  </a:lnTo>
                  <a:lnTo>
                    <a:pt x="45952" y="19201"/>
                  </a:lnTo>
                  <a:lnTo>
                    <a:pt x="33943" y="15570"/>
                  </a:lnTo>
                  <a:lnTo>
                    <a:pt x="7228" y="1"/>
                  </a:lnTo>
                  <a:close/>
                </a:path>
              </a:pathLst>
            </a:custGeom>
            <a:solidFill>
              <a:srgbClr val="61D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82;p31">
              <a:extLst>
                <a:ext uri="{FF2B5EF4-FFF2-40B4-BE49-F238E27FC236}">
                  <a16:creationId xmlns:a16="http://schemas.microsoft.com/office/drawing/2014/main" id="{0964A8E6-0D19-46FE-866A-4F08980EAE64}"/>
                </a:ext>
              </a:extLst>
            </p:cNvPr>
            <p:cNvSpPr/>
            <p:nvPr/>
          </p:nvSpPr>
          <p:spPr>
            <a:xfrm>
              <a:off x="2091300" y="891600"/>
              <a:ext cx="1148825" cy="1026575"/>
            </a:xfrm>
            <a:custGeom>
              <a:avLst/>
              <a:gdLst/>
              <a:ahLst/>
              <a:cxnLst/>
              <a:rect l="l" t="t" r="r" b="b"/>
              <a:pathLst>
                <a:path w="45953" h="41063" fill="none" extrusionOk="0">
                  <a:moveTo>
                    <a:pt x="45952" y="19201"/>
                  </a:moveTo>
                  <a:lnTo>
                    <a:pt x="42968" y="36280"/>
                  </a:lnTo>
                  <a:lnTo>
                    <a:pt x="30419" y="35597"/>
                  </a:lnTo>
                  <a:lnTo>
                    <a:pt x="1" y="41062"/>
                  </a:lnTo>
                  <a:lnTo>
                    <a:pt x="7228" y="1"/>
                  </a:lnTo>
                  <a:lnTo>
                    <a:pt x="33943" y="15570"/>
                  </a:lnTo>
                  <a:lnTo>
                    <a:pt x="45952" y="192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83;p31">
              <a:extLst>
                <a:ext uri="{FF2B5EF4-FFF2-40B4-BE49-F238E27FC236}">
                  <a16:creationId xmlns:a16="http://schemas.microsoft.com/office/drawing/2014/main" id="{1B0C2ACA-CCCC-4C0D-A338-66CD2489E994}"/>
                </a:ext>
              </a:extLst>
            </p:cNvPr>
            <p:cNvSpPr/>
            <p:nvPr/>
          </p:nvSpPr>
          <p:spPr>
            <a:xfrm>
              <a:off x="1976250" y="886225"/>
              <a:ext cx="377550" cy="1032850"/>
            </a:xfrm>
            <a:custGeom>
              <a:avLst/>
              <a:gdLst/>
              <a:ahLst/>
              <a:cxnLst/>
              <a:rect l="l" t="t" r="r" b="b"/>
              <a:pathLst>
                <a:path w="15102" h="41314" extrusionOk="0">
                  <a:moveTo>
                    <a:pt x="10499" y="0"/>
                  </a:moveTo>
                  <a:lnTo>
                    <a:pt x="10140" y="72"/>
                  </a:lnTo>
                  <a:lnTo>
                    <a:pt x="9780" y="216"/>
                  </a:lnTo>
                  <a:lnTo>
                    <a:pt x="9421" y="360"/>
                  </a:lnTo>
                  <a:lnTo>
                    <a:pt x="9061" y="611"/>
                  </a:lnTo>
                  <a:lnTo>
                    <a:pt x="8702" y="863"/>
                  </a:lnTo>
                  <a:lnTo>
                    <a:pt x="8306" y="1187"/>
                  </a:lnTo>
                  <a:lnTo>
                    <a:pt x="7947" y="1546"/>
                  </a:lnTo>
                  <a:lnTo>
                    <a:pt x="7587" y="1942"/>
                  </a:lnTo>
                  <a:lnTo>
                    <a:pt x="7227" y="2409"/>
                  </a:lnTo>
                  <a:lnTo>
                    <a:pt x="6868" y="2877"/>
                  </a:lnTo>
                  <a:lnTo>
                    <a:pt x="6508" y="3416"/>
                  </a:lnTo>
                  <a:lnTo>
                    <a:pt x="6149" y="3991"/>
                  </a:lnTo>
                  <a:lnTo>
                    <a:pt x="5789" y="4602"/>
                  </a:lnTo>
                  <a:lnTo>
                    <a:pt x="5430" y="5250"/>
                  </a:lnTo>
                  <a:lnTo>
                    <a:pt x="4747" y="6616"/>
                  </a:lnTo>
                  <a:lnTo>
                    <a:pt x="4099" y="8162"/>
                  </a:lnTo>
                  <a:lnTo>
                    <a:pt x="3452" y="9780"/>
                  </a:lnTo>
                  <a:lnTo>
                    <a:pt x="2841" y="11542"/>
                  </a:lnTo>
                  <a:lnTo>
                    <a:pt x="2302" y="13412"/>
                  </a:lnTo>
                  <a:lnTo>
                    <a:pt x="1798" y="15353"/>
                  </a:lnTo>
                  <a:lnTo>
                    <a:pt x="1331" y="17367"/>
                  </a:lnTo>
                  <a:lnTo>
                    <a:pt x="935" y="19488"/>
                  </a:lnTo>
                  <a:lnTo>
                    <a:pt x="576" y="21609"/>
                  </a:lnTo>
                  <a:lnTo>
                    <a:pt x="324" y="23659"/>
                  </a:lnTo>
                  <a:lnTo>
                    <a:pt x="144" y="25672"/>
                  </a:lnTo>
                  <a:lnTo>
                    <a:pt x="36" y="27614"/>
                  </a:lnTo>
                  <a:lnTo>
                    <a:pt x="0" y="29448"/>
                  </a:lnTo>
                  <a:lnTo>
                    <a:pt x="0" y="31210"/>
                  </a:lnTo>
                  <a:lnTo>
                    <a:pt x="108" y="32864"/>
                  </a:lnTo>
                  <a:lnTo>
                    <a:pt x="288" y="34410"/>
                  </a:lnTo>
                  <a:lnTo>
                    <a:pt x="396" y="35129"/>
                  </a:lnTo>
                  <a:lnTo>
                    <a:pt x="540" y="35812"/>
                  </a:lnTo>
                  <a:lnTo>
                    <a:pt x="684" y="36495"/>
                  </a:lnTo>
                  <a:lnTo>
                    <a:pt x="827" y="37106"/>
                  </a:lnTo>
                  <a:lnTo>
                    <a:pt x="1007" y="37682"/>
                  </a:lnTo>
                  <a:lnTo>
                    <a:pt x="1187" y="38221"/>
                  </a:lnTo>
                  <a:lnTo>
                    <a:pt x="1403" y="38724"/>
                  </a:lnTo>
                  <a:lnTo>
                    <a:pt x="1618" y="39192"/>
                  </a:lnTo>
                  <a:lnTo>
                    <a:pt x="1834" y="39623"/>
                  </a:lnTo>
                  <a:lnTo>
                    <a:pt x="2086" y="40019"/>
                  </a:lnTo>
                  <a:lnTo>
                    <a:pt x="2373" y="40342"/>
                  </a:lnTo>
                  <a:lnTo>
                    <a:pt x="2661" y="40630"/>
                  </a:lnTo>
                  <a:lnTo>
                    <a:pt x="2949" y="40882"/>
                  </a:lnTo>
                  <a:lnTo>
                    <a:pt x="3236" y="41062"/>
                  </a:lnTo>
                  <a:lnTo>
                    <a:pt x="3560" y="41205"/>
                  </a:lnTo>
                  <a:lnTo>
                    <a:pt x="3920" y="41277"/>
                  </a:lnTo>
                  <a:lnTo>
                    <a:pt x="4243" y="41313"/>
                  </a:lnTo>
                  <a:lnTo>
                    <a:pt x="4603" y="41313"/>
                  </a:lnTo>
                  <a:lnTo>
                    <a:pt x="4962" y="41205"/>
                  </a:lnTo>
                  <a:lnTo>
                    <a:pt x="5322" y="41097"/>
                  </a:lnTo>
                  <a:lnTo>
                    <a:pt x="5681" y="40918"/>
                  </a:lnTo>
                  <a:lnTo>
                    <a:pt x="6041" y="40702"/>
                  </a:lnTo>
                  <a:lnTo>
                    <a:pt x="6400" y="40450"/>
                  </a:lnTo>
                  <a:lnTo>
                    <a:pt x="6760" y="40127"/>
                  </a:lnTo>
                  <a:lnTo>
                    <a:pt x="7156" y="39767"/>
                  </a:lnTo>
                  <a:lnTo>
                    <a:pt x="7515" y="39336"/>
                  </a:lnTo>
                  <a:lnTo>
                    <a:pt x="7875" y="38904"/>
                  </a:lnTo>
                  <a:lnTo>
                    <a:pt x="8234" y="38401"/>
                  </a:lnTo>
                  <a:lnTo>
                    <a:pt x="8594" y="37897"/>
                  </a:lnTo>
                  <a:lnTo>
                    <a:pt x="8953" y="37322"/>
                  </a:lnTo>
                  <a:lnTo>
                    <a:pt x="9313" y="36711"/>
                  </a:lnTo>
                  <a:lnTo>
                    <a:pt x="9672" y="36064"/>
                  </a:lnTo>
                  <a:lnTo>
                    <a:pt x="10356" y="34661"/>
                  </a:lnTo>
                  <a:lnTo>
                    <a:pt x="11003" y="33151"/>
                  </a:lnTo>
                  <a:lnTo>
                    <a:pt x="11650" y="31497"/>
                  </a:lnTo>
                  <a:lnTo>
                    <a:pt x="12225" y="29771"/>
                  </a:lnTo>
                  <a:lnTo>
                    <a:pt x="12801" y="27902"/>
                  </a:lnTo>
                  <a:lnTo>
                    <a:pt x="13304" y="25960"/>
                  </a:lnTo>
                  <a:lnTo>
                    <a:pt x="13771" y="23911"/>
                  </a:lnTo>
                  <a:lnTo>
                    <a:pt x="14167" y="21825"/>
                  </a:lnTo>
                  <a:lnTo>
                    <a:pt x="14526" y="19704"/>
                  </a:lnTo>
                  <a:lnTo>
                    <a:pt x="14778" y="17654"/>
                  </a:lnTo>
                  <a:lnTo>
                    <a:pt x="14958" y="15641"/>
                  </a:lnTo>
                  <a:lnTo>
                    <a:pt x="15066" y="13699"/>
                  </a:lnTo>
                  <a:lnTo>
                    <a:pt x="15102" y="11830"/>
                  </a:lnTo>
                  <a:lnTo>
                    <a:pt x="15066" y="10068"/>
                  </a:lnTo>
                  <a:lnTo>
                    <a:pt x="14994" y="8414"/>
                  </a:lnTo>
                  <a:lnTo>
                    <a:pt x="14814" y="6904"/>
                  </a:lnTo>
                  <a:lnTo>
                    <a:pt x="14706" y="6149"/>
                  </a:lnTo>
                  <a:lnTo>
                    <a:pt x="14562" y="5465"/>
                  </a:lnTo>
                  <a:lnTo>
                    <a:pt x="14419" y="4818"/>
                  </a:lnTo>
                  <a:lnTo>
                    <a:pt x="14275" y="4207"/>
                  </a:lnTo>
                  <a:lnTo>
                    <a:pt x="14095" y="3596"/>
                  </a:lnTo>
                  <a:lnTo>
                    <a:pt x="13915" y="3056"/>
                  </a:lnTo>
                  <a:lnTo>
                    <a:pt x="13699" y="2553"/>
                  </a:lnTo>
                  <a:lnTo>
                    <a:pt x="13484" y="2086"/>
                  </a:lnTo>
                  <a:lnTo>
                    <a:pt x="13232" y="1654"/>
                  </a:lnTo>
                  <a:lnTo>
                    <a:pt x="12980" y="1294"/>
                  </a:lnTo>
                  <a:lnTo>
                    <a:pt x="12729" y="971"/>
                  </a:lnTo>
                  <a:lnTo>
                    <a:pt x="12441" y="683"/>
                  </a:lnTo>
                  <a:lnTo>
                    <a:pt x="12153" y="432"/>
                  </a:lnTo>
                  <a:lnTo>
                    <a:pt x="11830" y="252"/>
                  </a:lnTo>
                  <a:lnTo>
                    <a:pt x="11506" y="108"/>
                  </a:lnTo>
                  <a:lnTo>
                    <a:pt x="11183" y="0"/>
                  </a:lnTo>
                  <a:close/>
                </a:path>
              </a:pathLst>
            </a:custGeom>
            <a:solidFill>
              <a:srgbClr val="61D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84;p31">
              <a:extLst>
                <a:ext uri="{FF2B5EF4-FFF2-40B4-BE49-F238E27FC236}">
                  <a16:creationId xmlns:a16="http://schemas.microsoft.com/office/drawing/2014/main" id="{76ECC07D-195D-41A7-AC13-8EE3F1E8102C}"/>
                </a:ext>
              </a:extLst>
            </p:cNvPr>
            <p:cNvSpPr/>
            <p:nvPr/>
          </p:nvSpPr>
          <p:spPr>
            <a:xfrm>
              <a:off x="1976250" y="886225"/>
              <a:ext cx="377550" cy="1032850"/>
            </a:xfrm>
            <a:custGeom>
              <a:avLst/>
              <a:gdLst/>
              <a:ahLst/>
              <a:cxnLst/>
              <a:rect l="l" t="t" r="r" b="b"/>
              <a:pathLst>
                <a:path w="15102" h="41314" fill="none" extrusionOk="0">
                  <a:moveTo>
                    <a:pt x="935" y="19488"/>
                  </a:moveTo>
                  <a:lnTo>
                    <a:pt x="935" y="19488"/>
                  </a:lnTo>
                  <a:lnTo>
                    <a:pt x="1331" y="17367"/>
                  </a:lnTo>
                  <a:lnTo>
                    <a:pt x="1798" y="15353"/>
                  </a:lnTo>
                  <a:lnTo>
                    <a:pt x="2302" y="13412"/>
                  </a:lnTo>
                  <a:lnTo>
                    <a:pt x="2841" y="11542"/>
                  </a:lnTo>
                  <a:lnTo>
                    <a:pt x="3452" y="9780"/>
                  </a:lnTo>
                  <a:lnTo>
                    <a:pt x="4099" y="8162"/>
                  </a:lnTo>
                  <a:lnTo>
                    <a:pt x="4747" y="6616"/>
                  </a:lnTo>
                  <a:lnTo>
                    <a:pt x="5430" y="5250"/>
                  </a:lnTo>
                  <a:lnTo>
                    <a:pt x="5789" y="4602"/>
                  </a:lnTo>
                  <a:lnTo>
                    <a:pt x="6149" y="3991"/>
                  </a:lnTo>
                  <a:lnTo>
                    <a:pt x="6508" y="3416"/>
                  </a:lnTo>
                  <a:lnTo>
                    <a:pt x="6868" y="2877"/>
                  </a:lnTo>
                  <a:lnTo>
                    <a:pt x="7227" y="2409"/>
                  </a:lnTo>
                  <a:lnTo>
                    <a:pt x="7587" y="1942"/>
                  </a:lnTo>
                  <a:lnTo>
                    <a:pt x="7947" y="1546"/>
                  </a:lnTo>
                  <a:lnTo>
                    <a:pt x="8306" y="1187"/>
                  </a:lnTo>
                  <a:lnTo>
                    <a:pt x="8702" y="863"/>
                  </a:lnTo>
                  <a:lnTo>
                    <a:pt x="9061" y="611"/>
                  </a:lnTo>
                  <a:lnTo>
                    <a:pt x="9421" y="360"/>
                  </a:lnTo>
                  <a:lnTo>
                    <a:pt x="9780" y="216"/>
                  </a:lnTo>
                  <a:lnTo>
                    <a:pt x="10140" y="72"/>
                  </a:lnTo>
                  <a:lnTo>
                    <a:pt x="10499" y="0"/>
                  </a:lnTo>
                  <a:lnTo>
                    <a:pt x="10823" y="0"/>
                  </a:lnTo>
                  <a:lnTo>
                    <a:pt x="11183" y="0"/>
                  </a:lnTo>
                  <a:lnTo>
                    <a:pt x="11183" y="0"/>
                  </a:lnTo>
                  <a:lnTo>
                    <a:pt x="11506" y="108"/>
                  </a:lnTo>
                  <a:lnTo>
                    <a:pt x="11830" y="252"/>
                  </a:lnTo>
                  <a:lnTo>
                    <a:pt x="12153" y="432"/>
                  </a:lnTo>
                  <a:lnTo>
                    <a:pt x="12441" y="683"/>
                  </a:lnTo>
                  <a:lnTo>
                    <a:pt x="12729" y="971"/>
                  </a:lnTo>
                  <a:lnTo>
                    <a:pt x="12980" y="1294"/>
                  </a:lnTo>
                  <a:lnTo>
                    <a:pt x="13232" y="1654"/>
                  </a:lnTo>
                  <a:lnTo>
                    <a:pt x="13484" y="2086"/>
                  </a:lnTo>
                  <a:lnTo>
                    <a:pt x="13699" y="2553"/>
                  </a:lnTo>
                  <a:lnTo>
                    <a:pt x="13915" y="3056"/>
                  </a:lnTo>
                  <a:lnTo>
                    <a:pt x="14095" y="3596"/>
                  </a:lnTo>
                  <a:lnTo>
                    <a:pt x="14275" y="4207"/>
                  </a:lnTo>
                  <a:lnTo>
                    <a:pt x="14419" y="4818"/>
                  </a:lnTo>
                  <a:lnTo>
                    <a:pt x="14562" y="5465"/>
                  </a:lnTo>
                  <a:lnTo>
                    <a:pt x="14706" y="6149"/>
                  </a:lnTo>
                  <a:lnTo>
                    <a:pt x="14814" y="6904"/>
                  </a:lnTo>
                  <a:lnTo>
                    <a:pt x="14994" y="8414"/>
                  </a:lnTo>
                  <a:lnTo>
                    <a:pt x="15066" y="10068"/>
                  </a:lnTo>
                  <a:lnTo>
                    <a:pt x="15102" y="11830"/>
                  </a:lnTo>
                  <a:lnTo>
                    <a:pt x="15066" y="13699"/>
                  </a:lnTo>
                  <a:lnTo>
                    <a:pt x="14958" y="15641"/>
                  </a:lnTo>
                  <a:lnTo>
                    <a:pt x="14778" y="17654"/>
                  </a:lnTo>
                  <a:lnTo>
                    <a:pt x="14526" y="19704"/>
                  </a:lnTo>
                  <a:lnTo>
                    <a:pt x="14167" y="21825"/>
                  </a:lnTo>
                  <a:lnTo>
                    <a:pt x="14167" y="21825"/>
                  </a:lnTo>
                  <a:lnTo>
                    <a:pt x="13771" y="23911"/>
                  </a:lnTo>
                  <a:lnTo>
                    <a:pt x="13304" y="25960"/>
                  </a:lnTo>
                  <a:lnTo>
                    <a:pt x="12801" y="27902"/>
                  </a:lnTo>
                  <a:lnTo>
                    <a:pt x="12225" y="29771"/>
                  </a:lnTo>
                  <a:lnTo>
                    <a:pt x="11650" y="31497"/>
                  </a:lnTo>
                  <a:lnTo>
                    <a:pt x="11003" y="33151"/>
                  </a:lnTo>
                  <a:lnTo>
                    <a:pt x="10356" y="34661"/>
                  </a:lnTo>
                  <a:lnTo>
                    <a:pt x="9672" y="36064"/>
                  </a:lnTo>
                  <a:lnTo>
                    <a:pt x="9313" y="36711"/>
                  </a:lnTo>
                  <a:lnTo>
                    <a:pt x="8953" y="37322"/>
                  </a:lnTo>
                  <a:lnTo>
                    <a:pt x="8594" y="37897"/>
                  </a:lnTo>
                  <a:lnTo>
                    <a:pt x="8234" y="38401"/>
                  </a:lnTo>
                  <a:lnTo>
                    <a:pt x="7875" y="38904"/>
                  </a:lnTo>
                  <a:lnTo>
                    <a:pt x="7515" y="39336"/>
                  </a:lnTo>
                  <a:lnTo>
                    <a:pt x="7156" y="39767"/>
                  </a:lnTo>
                  <a:lnTo>
                    <a:pt x="6760" y="40127"/>
                  </a:lnTo>
                  <a:lnTo>
                    <a:pt x="6400" y="40450"/>
                  </a:lnTo>
                  <a:lnTo>
                    <a:pt x="6041" y="40702"/>
                  </a:lnTo>
                  <a:lnTo>
                    <a:pt x="5681" y="40918"/>
                  </a:lnTo>
                  <a:lnTo>
                    <a:pt x="5322" y="41097"/>
                  </a:lnTo>
                  <a:lnTo>
                    <a:pt x="4962" y="41205"/>
                  </a:lnTo>
                  <a:lnTo>
                    <a:pt x="4603" y="41313"/>
                  </a:lnTo>
                  <a:lnTo>
                    <a:pt x="4243" y="41313"/>
                  </a:lnTo>
                  <a:lnTo>
                    <a:pt x="3920" y="41277"/>
                  </a:lnTo>
                  <a:lnTo>
                    <a:pt x="3920" y="41277"/>
                  </a:lnTo>
                  <a:lnTo>
                    <a:pt x="3560" y="41205"/>
                  </a:lnTo>
                  <a:lnTo>
                    <a:pt x="3236" y="41062"/>
                  </a:lnTo>
                  <a:lnTo>
                    <a:pt x="2949" y="40882"/>
                  </a:lnTo>
                  <a:lnTo>
                    <a:pt x="2661" y="40630"/>
                  </a:lnTo>
                  <a:lnTo>
                    <a:pt x="2373" y="40342"/>
                  </a:lnTo>
                  <a:lnTo>
                    <a:pt x="2086" y="40019"/>
                  </a:lnTo>
                  <a:lnTo>
                    <a:pt x="1834" y="39623"/>
                  </a:lnTo>
                  <a:lnTo>
                    <a:pt x="1618" y="39192"/>
                  </a:lnTo>
                  <a:lnTo>
                    <a:pt x="1403" y="38724"/>
                  </a:lnTo>
                  <a:lnTo>
                    <a:pt x="1187" y="38221"/>
                  </a:lnTo>
                  <a:lnTo>
                    <a:pt x="1007" y="37682"/>
                  </a:lnTo>
                  <a:lnTo>
                    <a:pt x="827" y="37106"/>
                  </a:lnTo>
                  <a:lnTo>
                    <a:pt x="684" y="36495"/>
                  </a:lnTo>
                  <a:lnTo>
                    <a:pt x="540" y="35812"/>
                  </a:lnTo>
                  <a:lnTo>
                    <a:pt x="396" y="35129"/>
                  </a:lnTo>
                  <a:lnTo>
                    <a:pt x="288" y="34410"/>
                  </a:lnTo>
                  <a:lnTo>
                    <a:pt x="108" y="32864"/>
                  </a:lnTo>
                  <a:lnTo>
                    <a:pt x="0" y="31210"/>
                  </a:lnTo>
                  <a:lnTo>
                    <a:pt x="0" y="29448"/>
                  </a:lnTo>
                  <a:lnTo>
                    <a:pt x="36" y="27614"/>
                  </a:lnTo>
                  <a:lnTo>
                    <a:pt x="144" y="25672"/>
                  </a:lnTo>
                  <a:lnTo>
                    <a:pt x="324" y="23659"/>
                  </a:lnTo>
                  <a:lnTo>
                    <a:pt x="576" y="21609"/>
                  </a:lnTo>
                  <a:lnTo>
                    <a:pt x="935" y="194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85;p31">
              <a:extLst>
                <a:ext uri="{FF2B5EF4-FFF2-40B4-BE49-F238E27FC236}">
                  <a16:creationId xmlns:a16="http://schemas.microsoft.com/office/drawing/2014/main" id="{2853F3FF-DF69-4AA7-900B-B830BA2BC509}"/>
                </a:ext>
              </a:extLst>
            </p:cNvPr>
            <p:cNvSpPr/>
            <p:nvPr/>
          </p:nvSpPr>
          <p:spPr>
            <a:xfrm>
              <a:off x="2000525" y="933850"/>
              <a:ext cx="315525" cy="916900"/>
            </a:xfrm>
            <a:custGeom>
              <a:avLst/>
              <a:gdLst/>
              <a:ahLst/>
              <a:cxnLst/>
              <a:rect l="l" t="t" r="r" b="b"/>
              <a:pathLst>
                <a:path w="12621" h="36676" extrusionOk="0">
                  <a:moveTo>
                    <a:pt x="8953" y="1"/>
                  </a:moveTo>
                  <a:lnTo>
                    <a:pt x="8665" y="73"/>
                  </a:lnTo>
                  <a:lnTo>
                    <a:pt x="8378" y="181"/>
                  </a:lnTo>
                  <a:lnTo>
                    <a:pt x="8090" y="324"/>
                  </a:lnTo>
                  <a:lnTo>
                    <a:pt x="7803" y="540"/>
                  </a:lnTo>
                  <a:lnTo>
                    <a:pt x="7515" y="756"/>
                  </a:lnTo>
                  <a:lnTo>
                    <a:pt x="7227" y="1007"/>
                  </a:lnTo>
                  <a:lnTo>
                    <a:pt x="6940" y="1331"/>
                  </a:lnTo>
                  <a:lnTo>
                    <a:pt x="6616" y="1655"/>
                  </a:lnTo>
                  <a:lnTo>
                    <a:pt x="6328" y="2050"/>
                  </a:lnTo>
                  <a:lnTo>
                    <a:pt x="5753" y="2913"/>
                  </a:lnTo>
                  <a:lnTo>
                    <a:pt x="5178" y="3884"/>
                  </a:lnTo>
                  <a:lnTo>
                    <a:pt x="4602" y="4999"/>
                  </a:lnTo>
                  <a:lnTo>
                    <a:pt x="4027" y="6221"/>
                  </a:lnTo>
                  <a:lnTo>
                    <a:pt x="3488" y="7551"/>
                  </a:lnTo>
                  <a:lnTo>
                    <a:pt x="2984" y="8990"/>
                  </a:lnTo>
                  <a:lnTo>
                    <a:pt x="2481" y="10536"/>
                  </a:lnTo>
                  <a:lnTo>
                    <a:pt x="2014" y="12118"/>
                  </a:lnTo>
                  <a:lnTo>
                    <a:pt x="1618" y="13808"/>
                  </a:lnTo>
                  <a:lnTo>
                    <a:pt x="1223" y="15570"/>
                  </a:lnTo>
                  <a:lnTo>
                    <a:pt x="863" y="17367"/>
                  </a:lnTo>
                  <a:lnTo>
                    <a:pt x="575" y="19237"/>
                  </a:lnTo>
                  <a:lnTo>
                    <a:pt x="324" y="21071"/>
                  </a:lnTo>
                  <a:lnTo>
                    <a:pt x="144" y="22869"/>
                  </a:lnTo>
                  <a:lnTo>
                    <a:pt x="36" y="24594"/>
                  </a:lnTo>
                  <a:lnTo>
                    <a:pt x="0" y="26212"/>
                  </a:lnTo>
                  <a:lnTo>
                    <a:pt x="0" y="27795"/>
                  </a:lnTo>
                  <a:lnTo>
                    <a:pt x="72" y="29233"/>
                  </a:lnTo>
                  <a:lnTo>
                    <a:pt x="180" y="30599"/>
                  </a:lnTo>
                  <a:lnTo>
                    <a:pt x="360" y="31858"/>
                  </a:lnTo>
                  <a:lnTo>
                    <a:pt x="575" y="32972"/>
                  </a:lnTo>
                  <a:lnTo>
                    <a:pt x="719" y="33511"/>
                  </a:lnTo>
                  <a:lnTo>
                    <a:pt x="863" y="33979"/>
                  </a:lnTo>
                  <a:lnTo>
                    <a:pt x="1043" y="34410"/>
                  </a:lnTo>
                  <a:lnTo>
                    <a:pt x="1223" y="34842"/>
                  </a:lnTo>
                  <a:lnTo>
                    <a:pt x="1402" y="35201"/>
                  </a:lnTo>
                  <a:lnTo>
                    <a:pt x="1582" y="35525"/>
                  </a:lnTo>
                  <a:lnTo>
                    <a:pt x="1798" y="35849"/>
                  </a:lnTo>
                  <a:lnTo>
                    <a:pt x="2050" y="36100"/>
                  </a:lnTo>
                  <a:lnTo>
                    <a:pt x="2265" y="36280"/>
                  </a:lnTo>
                  <a:lnTo>
                    <a:pt x="2517" y="36460"/>
                  </a:lnTo>
                  <a:lnTo>
                    <a:pt x="2805" y="36568"/>
                  </a:lnTo>
                  <a:lnTo>
                    <a:pt x="3056" y="36640"/>
                  </a:lnTo>
                  <a:lnTo>
                    <a:pt x="3344" y="36676"/>
                  </a:lnTo>
                  <a:lnTo>
                    <a:pt x="3632" y="36640"/>
                  </a:lnTo>
                  <a:lnTo>
                    <a:pt x="3919" y="36568"/>
                  </a:lnTo>
                  <a:lnTo>
                    <a:pt x="4207" y="36460"/>
                  </a:lnTo>
                  <a:lnTo>
                    <a:pt x="4495" y="36316"/>
                  </a:lnTo>
                  <a:lnTo>
                    <a:pt x="4782" y="36136"/>
                  </a:lnTo>
                  <a:lnTo>
                    <a:pt x="5070" y="35921"/>
                  </a:lnTo>
                  <a:lnTo>
                    <a:pt x="5394" y="35633"/>
                  </a:lnTo>
                  <a:lnTo>
                    <a:pt x="5681" y="35345"/>
                  </a:lnTo>
                  <a:lnTo>
                    <a:pt x="5969" y="34986"/>
                  </a:lnTo>
                  <a:lnTo>
                    <a:pt x="6256" y="34626"/>
                  </a:lnTo>
                  <a:lnTo>
                    <a:pt x="6868" y="33763"/>
                  </a:lnTo>
                  <a:lnTo>
                    <a:pt x="7443" y="32756"/>
                  </a:lnTo>
                  <a:lnTo>
                    <a:pt x="8018" y="31642"/>
                  </a:lnTo>
                  <a:lnTo>
                    <a:pt x="8558" y="30419"/>
                  </a:lnTo>
                  <a:lnTo>
                    <a:pt x="9097" y="29089"/>
                  </a:lnTo>
                  <a:lnTo>
                    <a:pt x="9600" y="27651"/>
                  </a:lnTo>
                  <a:lnTo>
                    <a:pt x="10104" y="26141"/>
                  </a:lnTo>
                  <a:lnTo>
                    <a:pt x="10571" y="24523"/>
                  </a:lnTo>
                  <a:lnTo>
                    <a:pt x="11003" y="22833"/>
                  </a:lnTo>
                  <a:lnTo>
                    <a:pt x="11398" y="21107"/>
                  </a:lnTo>
                  <a:lnTo>
                    <a:pt x="11722" y="19273"/>
                  </a:lnTo>
                  <a:lnTo>
                    <a:pt x="12045" y="17403"/>
                  </a:lnTo>
                  <a:lnTo>
                    <a:pt x="12261" y="15570"/>
                  </a:lnTo>
                  <a:lnTo>
                    <a:pt x="12441" y="13808"/>
                  </a:lnTo>
                  <a:lnTo>
                    <a:pt x="12549" y="12082"/>
                  </a:lnTo>
                  <a:lnTo>
                    <a:pt x="12621" y="10428"/>
                  </a:lnTo>
                  <a:lnTo>
                    <a:pt x="12621" y="8882"/>
                  </a:lnTo>
                  <a:lnTo>
                    <a:pt x="12549" y="7408"/>
                  </a:lnTo>
                  <a:lnTo>
                    <a:pt x="12405" y="6041"/>
                  </a:lnTo>
                  <a:lnTo>
                    <a:pt x="12261" y="4819"/>
                  </a:lnTo>
                  <a:lnTo>
                    <a:pt x="12009" y="3668"/>
                  </a:lnTo>
                  <a:lnTo>
                    <a:pt x="11866" y="3165"/>
                  </a:lnTo>
                  <a:lnTo>
                    <a:pt x="11722" y="2661"/>
                  </a:lnTo>
                  <a:lnTo>
                    <a:pt x="11578" y="2230"/>
                  </a:lnTo>
                  <a:lnTo>
                    <a:pt x="11398" y="1834"/>
                  </a:lnTo>
                  <a:lnTo>
                    <a:pt x="11182" y="1439"/>
                  </a:lnTo>
                  <a:lnTo>
                    <a:pt x="11003" y="1115"/>
                  </a:lnTo>
                  <a:lnTo>
                    <a:pt x="10787" y="828"/>
                  </a:lnTo>
                  <a:lnTo>
                    <a:pt x="10571" y="576"/>
                  </a:lnTo>
                  <a:lnTo>
                    <a:pt x="10319" y="360"/>
                  </a:lnTo>
                  <a:lnTo>
                    <a:pt x="10068" y="216"/>
                  </a:lnTo>
                  <a:lnTo>
                    <a:pt x="9816" y="73"/>
                  </a:lnTo>
                  <a:lnTo>
                    <a:pt x="9528" y="1"/>
                  </a:lnTo>
                  <a:close/>
                </a:path>
              </a:pathLst>
            </a:custGeom>
            <a:solidFill>
              <a:srgbClr val="4E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86;p31">
              <a:extLst>
                <a:ext uri="{FF2B5EF4-FFF2-40B4-BE49-F238E27FC236}">
                  <a16:creationId xmlns:a16="http://schemas.microsoft.com/office/drawing/2014/main" id="{48210965-5C94-4983-9E6C-E0811F07CF6F}"/>
                </a:ext>
              </a:extLst>
            </p:cNvPr>
            <p:cNvSpPr/>
            <p:nvPr/>
          </p:nvSpPr>
          <p:spPr>
            <a:xfrm>
              <a:off x="2000525" y="933850"/>
              <a:ext cx="315525" cy="916900"/>
            </a:xfrm>
            <a:custGeom>
              <a:avLst/>
              <a:gdLst/>
              <a:ahLst/>
              <a:cxnLst/>
              <a:rect l="l" t="t" r="r" b="b"/>
              <a:pathLst>
                <a:path w="12621" h="36676" fill="none" extrusionOk="0">
                  <a:moveTo>
                    <a:pt x="9241" y="1"/>
                  </a:moveTo>
                  <a:lnTo>
                    <a:pt x="9241" y="1"/>
                  </a:lnTo>
                  <a:lnTo>
                    <a:pt x="8953" y="1"/>
                  </a:lnTo>
                  <a:lnTo>
                    <a:pt x="8665" y="73"/>
                  </a:lnTo>
                  <a:lnTo>
                    <a:pt x="8378" y="181"/>
                  </a:lnTo>
                  <a:lnTo>
                    <a:pt x="8090" y="324"/>
                  </a:lnTo>
                  <a:lnTo>
                    <a:pt x="7803" y="540"/>
                  </a:lnTo>
                  <a:lnTo>
                    <a:pt x="7515" y="756"/>
                  </a:lnTo>
                  <a:lnTo>
                    <a:pt x="7227" y="1007"/>
                  </a:lnTo>
                  <a:lnTo>
                    <a:pt x="6940" y="1331"/>
                  </a:lnTo>
                  <a:lnTo>
                    <a:pt x="6616" y="1655"/>
                  </a:lnTo>
                  <a:lnTo>
                    <a:pt x="6328" y="2050"/>
                  </a:lnTo>
                  <a:lnTo>
                    <a:pt x="5753" y="2913"/>
                  </a:lnTo>
                  <a:lnTo>
                    <a:pt x="5178" y="3884"/>
                  </a:lnTo>
                  <a:lnTo>
                    <a:pt x="4602" y="4999"/>
                  </a:lnTo>
                  <a:lnTo>
                    <a:pt x="4027" y="6221"/>
                  </a:lnTo>
                  <a:lnTo>
                    <a:pt x="3488" y="7551"/>
                  </a:lnTo>
                  <a:lnTo>
                    <a:pt x="2984" y="8990"/>
                  </a:lnTo>
                  <a:lnTo>
                    <a:pt x="2481" y="10536"/>
                  </a:lnTo>
                  <a:lnTo>
                    <a:pt x="2014" y="12118"/>
                  </a:lnTo>
                  <a:lnTo>
                    <a:pt x="1618" y="13808"/>
                  </a:lnTo>
                  <a:lnTo>
                    <a:pt x="1223" y="15570"/>
                  </a:lnTo>
                  <a:lnTo>
                    <a:pt x="863" y="17367"/>
                  </a:lnTo>
                  <a:lnTo>
                    <a:pt x="863" y="17367"/>
                  </a:lnTo>
                  <a:lnTo>
                    <a:pt x="575" y="19237"/>
                  </a:lnTo>
                  <a:lnTo>
                    <a:pt x="324" y="21071"/>
                  </a:lnTo>
                  <a:lnTo>
                    <a:pt x="144" y="22869"/>
                  </a:lnTo>
                  <a:lnTo>
                    <a:pt x="36" y="24594"/>
                  </a:lnTo>
                  <a:lnTo>
                    <a:pt x="0" y="26212"/>
                  </a:lnTo>
                  <a:lnTo>
                    <a:pt x="0" y="27795"/>
                  </a:lnTo>
                  <a:lnTo>
                    <a:pt x="72" y="29233"/>
                  </a:lnTo>
                  <a:lnTo>
                    <a:pt x="180" y="30599"/>
                  </a:lnTo>
                  <a:lnTo>
                    <a:pt x="360" y="31858"/>
                  </a:lnTo>
                  <a:lnTo>
                    <a:pt x="575" y="32972"/>
                  </a:lnTo>
                  <a:lnTo>
                    <a:pt x="719" y="33511"/>
                  </a:lnTo>
                  <a:lnTo>
                    <a:pt x="863" y="33979"/>
                  </a:lnTo>
                  <a:lnTo>
                    <a:pt x="1043" y="34410"/>
                  </a:lnTo>
                  <a:lnTo>
                    <a:pt x="1223" y="34842"/>
                  </a:lnTo>
                  <a:lnTo>
                    <a:pt x="1402" y="35201"/>
                  </a:lnTo>
                  <a:lnTo>
                    <a:pt x="1582" y="35525"/>
                  </a:lnTo>
                  <a:lnTo>
                    <a:pt x="1798" y="35849"/>
                  </a:lnTo>
                  <a:lnTo>
                    <a:pt x="2050" y="36100"/>
                  </a:lnTo>
                  <a:lnTo>
                    <a:pt x="2265" y="36280"/>
                  </a:lnTo>
                  <a:lnTo>
                    <a:pt x="2517" y="36460"/>
                  </a:lnTo>
                  <a:lnTo>
                    <a:pt x="2805" y="36568"/>
                  </a:lnTo>
                  <a:lnTo>
                    <a:pt x="3056" y="36640"/>
                  </a:lnTo>
                  <a:lnTo>
                    <a:pt x="3056" y="36640"/>
                  </a:lnTo>
                  <a:lnTo>
                    <a:pt x="3344" y="36676"/>
                  </a:lnTo>
                  <a:lnTo>
                    <a:pt x="3344" y="36676"/>
                  </a:lnTo>
                  <a:lnTo>
                    <a:pt x="3632" y="36640"/>
                  </a:lnTo>
                  <a:lnTo>
                    <a:pt x="3919" y="36568"/>
                  </a:lnTo>
                  <a:lnTo>
                    <a:pt x="4207" y="36460"/>
                  </a:lnTo>
                  <a:lnTo>
                    <a:pt x="4495" y="36316"/>
                  </a:lnTo>
                  <a:lnTo>
                    <a:pt x="4782" y="36136"/>
                  </a:lnTo>
                  <a:lnTo>
                    <a:pt x="5070" y="35921"/>
                  </a:lnTo>
                  <a:lnTo>
                    <a:pt x="5394" y="35633"/>
                  </a:lnTo>
                  <a:lnTo>
                    <a:pt x="5681" y="35345"/>
                  </a:lnTo>
                  <a:lnTo>
                    <a:pt x="5969" y="34986"/>
                  </a:lnTo>
                  <a:lnTo>
                    <a:pt x="6256" y="34626"/>
                  </a:lnTo>
                  <a:lnTo>
                    <a:pt x="6868" y="33763"/>
                  </a:lnTo>
                  <a:lnTo>
                    <a:pt x="7443" y="32756"/>
                  </a:lnTo>
                  <a:lnTo>
                    <a:pt x="8018" y="31642"/>
                  </a:lnTo>
                  <a:lnTo>
                    <a:pt x="8558" y="30419"/>
                  </a:lnTo>
                  <a:lnTo>
                    <a:pt x="9097" y="29089"/>
                  </a:lnTo>
                  <a:lnTo>
                    <a:pt x="9600" y="27651"/>
                  </a:lnTo>
                  <a:lnTo>
                    <a:pt x="10104" y="26141"/>
                  </a:lnTo>
                  <a:lnTo>
                    <a:pt x="10571" y="24523"/>
                  </a:lnTo>
                  <a:lnTo>
                    <a:pt x="11003" y="22833"/>
                  </a:lnTo>
                  <a:lnTo>
                    <a:pt x="11398" y="21107"/>
                  </a:lnTo>
                  <a:lnTo>
                    <a:pt x="11722" y="19273"/>
                  </a:lnTo>
                  <a:lnTo>
                    <a:pt x="11722" y="19273"/>
                  </a:lnTo>
                  <a:lnTo>
                    <a:pt x="12045" y="17403"/>
                  </a:lnTo>
                  <a:lnTo>
                    <a:pt x="12261" y="15570"/>
                  </a:lnTo>
                  <a:lnTo>
                    <a:pt x="12441" y="13808"/>
                  </a:lnTo>
                  <a:lnTo>
                    <a:pt x="12549" y="12082"/>
                  </a:lnTo>
                  <a:lnTo>
                    <a:pt x="12621" y="10428"/>
                  </a:lnTo>
                  <a:lnTo>
                    <a:pt x="12621" y="8882"/>
                  </a:lnTo>
                  <a:lnTo>
                    <a:pt x="12549" y="7408"/>
                  </a:lnTo>
                  <a:lnTo>
                    <a:pt x="12405" y="6041"/>
                  </a:lnTo>
                  <a:lnTo>
                    <a:pt x="12261" y="4819"/>
                  </a:lnTo>
                  <a:lnTo>
                    <a:pt x="12009" y="3668"/>
                  </a:lnTo>
                  <a:lnTo>
                    <a:pt x="11866" y="3165"/>
                  </a:lnTo>
                  <a:lnTo>
                    <a:pt x="11722" y="2661"/>
                  </a:lnTo>
                  <a:lnTo>
                    <a:pt x="11578" y="2230"/>
                  </a:lnTo>
                  <a:lnTo>
                    <a:pt x="11398" y="1834"/>
                  </a:lnTo>
                  <a:lnTo>
                    <a:pt x="11182" y="1439"/>
                  </a:lnTo>
                  <a:lnTo>
                    <a:pt x="11003" y="1115"/>
                  </a:lnTo>
                  <a:lnTo>
                    <a:pt x="10787" y="828"/>
                  </a:lnTo>
                  <a:lnTo>
                    <a:pt x="10571" y="576"/>
                  </a:lnTo>
                  <a:lnTo>
                    <a:pt x="10319" y="360"/>
                  </a:lnTo>
                  <a:lnTo>
                    <a:pt x="10068" y="216"/>
                  </a:lnTo>
                  <a:lnTo>
                    <a:pt x="9816" y="73"/>
                  </a:lnTo>
                  <a:lnTo>
                    <a:pt x="9528" y="1"/>
                  </a:lnTo>
                  <a:lnTo>
                    <a:pt x="9528" y="1"/>
                  </a:lnTo>
                  <a:lnTo>
                    <a:pt x="92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87;p31">
              <a:extLst>
                <a:ext uri="{FF2B5EF4-FFF2-40B4-BE49-F238E27FC236}">
                  <a16:creationId xmlns:a16="http://schemas.microsoft.com/office/drawing/2014/main" id="{B92A6FD0-A101-4C1A-8D65-A946D7379E04}"/>
                </a:ext>
              </a:extLst>
            </p:cNvPr>
            <p:cNvSpPr/>
            <p:nvPr/>
          </p:nvSpPr>
          <p:spPr>
            <a:xfrm>
              <a:off x="2096700" y="1265550"/>
              <a:ext cx="190600" cy="256200"/>
            </a:xfrm>
            <a:custGeom>
              <a:avLst/>
              <a:gdLst/>
              <a:ahLst/>
              <a:cxnLst/>
              <a:rect l="l" t="t" r="r" b="b"/>
              <a:pathLst>
                <a:path w="7624" h="10248" extrusionOk="0">
                  <a:moveTo>
                    <a:pt x="4351" y="0"/>
                  </a:moveTo>
                  <a:lnTo>
                    <a:pt x="3956" y="36"/>
                  </a:lnTo>
                  <a:lnTo>
                    <a:pt x="3560" y="108"/>
                  </a:lnTo>
                  <a:lnTo>
                    <a:pt x="3165" y="216"/>
                  </a:lnTo>
                  <a:lnTo>
                    <a:pt x="2805" y="360"/>
                  </a:lnTo>
                  <a:lnTo>
                    <a:pt x="2445" y="540"/>
                  </a:lnTo>
                  <a:lnTo>
                    <a:pt x="2086" y="755"/>
                  </a:lnTo>
                  <a:lnTo>
                    <a:pt x="1798" y="1007"/>
                  </a:lnTo>
                  <a:lnTo>
                    <a:pt x="1511" y="1259"/>
                  </a:lnTo>
                  <a:lnTo>
                    <a:pt x="1223" y="1582"/>
                  </a:lnTo>
                  <a:lnTo>
                    <a:pt x="1007" y="1906"/>
                  </a:lnTo>
                  <a:lnTo>
                    <a:pt x="791" y="2266"/>
                  </a:lnTo>
                  <a:lnTo>
                    <a:pt x="612" y="2625"/>
                  </a:lnTo>
                  <a:lnTo>
                    <a:pt x="504" y="3021"/>
                  </a:lnTo>
                  <a:lnTo>
                    <a:pt x="396" y="3452"/>
                  </a:lnTo>
                  <a:lnTo>
                    <a:pt x="72" y="5394"/>
                  </a:lnTo>
                  <a:lnTo>
                    <a:pt x="0" y="5717"/>
                  </a:lnTo>
                  <a:lnTo>
                    <a:pt x="0" y="6077"/>
                  </a:lnTo>
                  <a:lnTo>
                    <a:pt x="0" y="6436"/>
                  </a:lnTo>
                  <a:lnTo>
                    <a:pt x="36" y="6796"/>
                  </a:lnTo>
                  <a:lnTo>
                    <a:pt x="108" y="7120"/>
                  </a:lnTo>
                  <a:lnTo>
                    <a:pt x="216" y="7479"/>
                  </a:lnTo>
                  <a:lnTo>
                    <a:pt x="360" y="7803"/>
                  </a:lnTo>
                  <a:lnTo>
                    <a:pt x="504" y="8126"/>
                  </a:lnTo>
                  <a:lnTo>
                    <a:pt x="755" y="8486"/>
                  </a:lnTo>
                  <a:lnTo>
                    <a:pt x="1007" y="8810"/>
                  </a:lnTo>
                  <a:lnTo>
                    <a:pt x="1295" y="9097"/>
                  </a:lnTo>
                  <a:lnTo>
                    <a:pt x="1582" y="9385"/>
                  </a:lnTo>
                  <a:lnTo>
                    <a:pt x="1906" y="9601"/>
                  </a:lnTo>
                  <a:lnTo>
                    <a:pt x="2266" y="9816"/>
                  </a:lnTo>
                  <a:lnTo>
                    <a:pt x="2625" y="9960"/>
                  </a:lnTo>
                  <a:lnTo>
                    <a:pt x="3021" y="10104"/>
                  </a:lnTo>
                  <a:lnTo>
                    <a:pt x="3416" y="10176"/>
                  </a:lnTo>
                  <a:lnTo>
                    <a:pt x="3812" y="10248"/>
                  </a:lnTo>
                  <a:lnTo>
                    <a:pt x="4603" y="10248"/>
                  </a:lnTo>
                  <a:lnTo>
                    <a:pt x="4998" y="10176"/>
                  </a:lnTo>
                  <a:lnTo>
                    <a:pt x="5394" y="10068"/>
                  </a:lnTo>
                  <a:lnTo>
                    <a:pt x="5789" y="9924"/>
                  </a:lnTo>
                  <a:lnTo>
                    <a:pt x="6185" y="9744"/>
                  </a:lnTo>
                  <a:lnTo>
                    <a:pt x="6401" y="8774"/>
                  </a:lnTo>
                  <a:lnTo>
                    <a:pt x="6616" y="7839"/>
                  </a:lnTo>
                  <a:lnTo>
                    <a:pt x="7012" y="5825"/>
                  </a:lnTo>
                  <a:lnTo>
                    <a:pt x="7192" y="4711"/>
                  </a:lnTo>
                  <a:lnTo>
                    <a:pt x="7335" y="3596"/>
                  </a:lnTo>
                  <a:lnTo>
                    <a:pt x="7479" y="2517"/>
                  </a:lnTo>
                  <a:lnTo>
                    <a:pt x="7623" y="1403"/>
                  </a:lnTo>
                  <a:lnTo>
                    <a:pt x="7371" y="1151"/>
                  </a:lnTo>
                  <a:lnTo>
                    <a:pt x="7120" y="935"/>
                  </a:lnTo>
                  <a:lnTo>
                    <a:pt x="6832" y="720"/>
                  </a:lnTo>
                  <a:lnTo>
                    <a:pt x="6508" y="540"/>
                  </a:lnTo>
                  <a:lnTo>
                    <a:pt x="6221" y="360"/>
                  </a:lnTo>
                  <a:lnTo>
                    <a:pt x="5897" y="252"/>
                  </a:lnTo>
                  <a:lnTo>
                    <a:pt x="5538" y="144"/>
                  </a:lnTo>
                  <a:lnTo>
                    <a:pt x="5214" y="72"/>
                  </a:lnTo>
                  <a:lnTo>
                    <a:pt x="4783" y="0"/>
                  </a:lnTo>
                  <a:close/>
                </a:path>
              </a:pathLst>
            </a:custGeom>
            <a:solidFill>
              <a:srgbClr val="61D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88;p31">
              <a:extLst>
                <a:ext uri="{FF2B5EF4-FFF2-40B4-BE49-F238E27FC236}">
                  <a16:creationId xmlns:a16="http://schemas.microsoft.com/office/drawing/2014/main" id="{DCA93670-64E8-48C7-BCC9-6F00BDCCFDE7}"/>
                </a:ext>
              </a:extLst>
            </p:cNvPr>
            <p:cNvSpPr/>
            <p:nvPr/>
          </p:nvSpPr>
          <p:spPr>
            <a:xfrm>
              <a:off x="2966825" y="1264650"/>
              <a:ext cx="445875" cy="587000"/>
            </a:xfrm>
            <a:custGeom>
              <a:avLst/>
              <a:gdLst/>
              <a:ahLst/>
              <a:cxnLst/>
              <a:rect l="l" t="t" r="r" b="b"/>
              <a:pathLst>
                <a:path w="17835" h="23480" extrusionOk="0">
                  <a:moveTo>
                    <a:pt x="3920" y="0"/>
                  </a:moveTo>
                  <a:lnTo>
                    <a:pt x="1" y="22401"/>
                  </a:lnTo>
                  <a:lnTo>
                    <a:pt x="14383" y="23480"/>
                  </a:lnTo>
                  <a:lnTo>
                    <a:pt x="17835" y="3920"/>
                  </a:lnTo>
                  <a:lnTo>
                    <a:pt x="3920" y="0"/>
                  </a:lnTo>
                  <a:close/>
                </a:path>
              </a:pathLst>
            </a:custGeom>
            <a:solidFill>
              <a:srgbClr val="61D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89;p31">
              <a:extLst>
                <a:ext uri="{FF2B5EF4-FFF2-40B4-BE49-F238E27FC236}">
                  <a16:creationId xmlns:a16="http://schemas.microsoft.com/office/drawing/2014/main" id="{E7A4BE56-DF63-4148-B24B-0F3410EC8714}"/>
                </a:ext>
              </a:extLst>
            </p:cNvPr>
            <p:cNvSpPr/>
            <p:nvPr/>
          </p:nvSpPr>
          <p:spPr>
            <a:xfrm>
              <a:off x="2966825" y="1264650"/>
              <a:ext cx="445875" cy="587000"/>
            </a:xfrm>
            <a:custGeom>
              <a:avLst/>
              <a:gdLst/>
              <a:ahLst/>
              <a:cxnLst/>
              <a:rect l="l" t="t" r="r" b="b"/>
              <a:pathLst>
                <a:path w="17835" h="23480" fill="none" extrusionOk="0">
                  <a:moveTo>
                    <a:pt x="14383" y="23480"/>
                  </a:moveTo>
                  <a:lnTo>
                    <a:pt x="1" y="22401"/>
                  </a:lnTo>
                  <a:lnTo>
                    <a:pt x="3920" y="0"/>
                  </a:lnTo>
                  <a:lnTo>
                    <a:pt x="17835" y="3920"/>
                  </a:lnTo>
                  <a:lnTo>
                    <a:pt x="14383" y="234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90;p31">
              <a:extLst>
                <a:ext uri="{FF2B5EF4-FFF2-40B4-BE49-F238E27FC236}">
                  <a16:creationId xmlns:a16="http://schemas.microsoft.com/office/drawing/2014/main" id="{29E6979D-ABEC-4460-89AE-975BD1283D3B}"/>
                </a:ext>
              </a:extLst>
            </p:cNvPr>
            <p:cNvSpPr/>
            <p:nvPr/>
          </p:nvSpPr>
          <p:spPr>
            <a:xfrm>
              <a:off x="2966825" y="1264650"/>
              <a:ext cx="445875" cy="587000"/>
            </a:xfrm>
            <a:custGeom>
              <a:avLst/>
              <a:gdLst/>
              <a:ahLst/>
              <a:cxnLst/>
              <a:rect l="l" t="t" r="r" b="b"/>
              <a:pathLst>
                <a:path w="17835" h="23480" extrusionOk="0">
                  <a:moveTo>
                    <a:pt x="3920" y="0"/>
                  </a:moveTo>
                  <a:lnTo>
                    <a:pt x="3560" y="2050"/>
                  </a:lnTo>
                  <a:lnTo>
                    <a:pt x="252" y="20963"/>
                  </a:lnTo>
                  <a:lnTo>
                    <a:pt x="1" y="22401"/>
                  </a:lnTo>
                  <a:lnTo>
                    <a:pt x="14383" y="23480"/>
                  </a:lnTo>
                  <a:lnTo>
                    <a:pt x="17835" y="3920"/>
                  </a:lnTo>
                  <a:lnTo>
                    <a:pt x="13700" y="2733"/>
                  </a:lnTo>
                  <a:lnTo>
                    <a:pt x="11075" y="2014"/>
                  </a:lnTo>
                  <a:lnTo>
                    <a:pt x="3920" y="0"/>
                  </a:lnTo>
                  <a:close/>
                </a:path>
              </a:pathLst>
            </a:custGeom>
            <a:solidFill>
              <a:srgbClr val="4E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91;p31">
              <a:extLst>
                <a:ext uri="{FF2B5EF4-FFF2-40B4-BE49-F238E27FC236}">
                  <a16:creationId xmlns:a16="http://schemas.microsoft.com/office/drawing/2014/main" id="{98CBAA81-3EDD-428C-8EB9-1F65CE18BB88}"/>
                </a:ext>
              </a:extLst>
            </p:cNvPr>
            <p:cNvSpPr/>
            <p:nvPr/>
          </p:nvSpPr>
          <p:spPr>
            <a:xfrm>
              <a:off x="2966825" y="1264650"/>
              <a:ext cx="445875" cy="587000"/>
            </a:xfrm>
            <a:custGeom>
              <a:avLst/>
              <a:gdLst/>
              <a:ahLst/>
              <a:cxnLst/>
              <a:rect l="l" t="t" r="r" b="b"/>
              <a:pathLst>
                <a:path w="17835" h="23480" fill="none" extrusionOk="0">
                  <a:moveTo>
                    <a:pt x="3920" y="0"/>
                  </a:moveTo>
                  <a:lnTo>
                    <a:pt x="3560" y="2050"/>
                  </a:lnTo>
                  <a:lnTo>
                    <a:pt x="252" y="20963"/>
                  </a:lnTo>
                  <a:lnTo>
                    <a:pt x="1" y="22401"/>
                  </a:lnTo>
                  <a:lnTo>
                    <a:pt x="14383" y="23480"/>
                  </a:lnTo>
                  <a:lnTo>
                    <a:pt x="17835" y="3920"/>
                  </a:lnTo>
                  <a:lnTo>
                    <a:pt x="13700" y="2733"/>
                  </a:lnTo>
                  <a:lnTo>
                    <a:pt x="11075" y="2014"/>
                  </a:lnTo>
                  <a:lnTo>
                    <a:pt x="39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92;p31">
              <a:extLst>
                <a:ext uri="{FF2B5EF4-FFF2-40B4-BE49-F238E27FC236}">
                  <a16:creationId xmlns:a16="http://schemas.microsoft.com/office/drawing/2014/main" id="{47F9AAF0-83B4-4A64-BA17-39A618D1E558}"/>
                </a:ext>
              </a:extLst>
            </p:cNvPr>
            <p:cNvSpPr/>
            <p:nvPr/>
          </p:nvSpPr>
          <p:spPr>
            <a:xfrm>
              <a:off x="2297150" y="1203525"/>
              <a:ext cx="56650" cy="375750"/>
            </a:xfrm>
            <a:custGeom>
              <a:avLst/>
              <a:gdLst/>
              <a:ahLst/>
              <a:cxnLst/>
              <a:rect l="l" t="t" r="r" b="b"/>
              <a:pathLst>
                <a:path w="2266" h="15030" extrusionOk="0">
                  <a:moveTo>
                    <a:pt x="2266" y="0"/>
                  </a:moveTo>
                  <a:lnTo>
                    <a:pt x="2230" y="1043"/>
                  </a:lnTo>
                  <a:lnTo>
                    <a:pt x="2194" y="2158"/>
                  </a:lnTo>
                  <a:lnTo>
                    <a:pt x="2086" y="3272"/>
                  </a:lnTo>
                  <a:lnTo>
                    <a:pt x="2014" y="4387"/>
                  </a:lnTo>
                  <a:lnTo>
                    <a:pt x="1870" y="5538"/>
                  </a:lnTo>
                  <a:lnTo>
                    <a:pt x="1726" y="6724"/>
                  </a:lnTo>
                  <a:lnTo>
                    <a:pt x="1547" y="7911"/>
                  </a:lnTo>
                  <a:lnTo>
                    <a:pt x="1331" y="9133"/>
                  </a:lnTo>
                  <a:lnTo>
                    <a:pt x="1043" y="10643"/>
                  </a:lnTo>
                  <a:lnTo>
                    <a:pt x="720" y="12153"/>
                  </a:lnTo>
                  <a:lnTo>
                    <a:pt x="396" y="13628"/>
                  </a:lnTo>
                  <a:lnTo>
                    <a:pt x="1" y="15030"/>
                  </a:lnTo>
                  <a:lnTo>
                    <a:pt x="1" y="15030"/>
                  </a:lnTo>
                  <a:lnTo>
                    <a:pt x="432" y="13592"/>
                  </a:lnTo>
                  <a:lnTo>
                    <a:pt x="792" y="12153"/>
                  </a:lnTo>
                  <a:lnTo>
                    <a:pt x="1115" y="10679"/>
                  </a:lnTo>
                  <a:lnTo>
                    <a:pt x="1367" y="9205"/>
                  </a:lnTo>
                  <a:lnTo>
                    <a:pt x="1583" y="8055"/>
                  </a:lnTo>
                  <a:lnTo>
                    <a:pt x="1762" y="6904"/>
                  </a:lnTo>
                  <a:lnTo>
                    <a:pt x="1906" y="5717"/>
                  </a:lnTo>
                  <a:lnTo>
                    <a:pt x="2050" y="4531"/>
                  </a:lnTo>
                  <a:lnTo>
                    <a:pt x="2158" y="3380"/>
                  </a:lnTo>
                  <a:lnTo>
                    <a:pt x="2230" y="2194"/>
                  </a:lnTo>
                  <a:lnTo>
                    <a:pt x="2266" y="0"/>
                  </a:lnTo>
                  <a:close/>
                </a:path>
              </a:pathLst>
            </a:custGeom>
            <a:solidFill>
              <a:srgbClr val="4E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93;p31">
              <a:extLst>
                <a:ext uri="{FF2B5EF4-FFF2-40B4-BE49-F238E27FC236}">
                  <a16:creationId xmlns:a16="http://schemas.microsoft.com/office/drawing/2014/main" id="{BA02FF12-8B17-46A2-92FD-2C052DA49FE3}"/>
                </a:ext>
              </a:extLst>
            </p:cNvPr>
            <p:cNvSpPr/>
            <p:nvPr/>
          </p:nvSpPr>
          <p:spPr>
            <a:xfrm>
              <a:off x="2297150" y="1203525"/>
              <a:ext cx="56650" cy="375750"/>
            </a:xfrm>
            <a:custGeom>
              <a:avLst/>
              <a:gdLst/>
              <a:ahLst/>
              <a:cxnLst/>
              <a:rect l="l" t="t" r="r" b="b"/>
              <a:pathLst>
                <a:path w="2266" h="15030" fill="none" extrusionOk="0">
                  <a:moveTo>
                    <a:pt x="2266" y="0"/>
                  </a:moveTo>
                  <a:lnTo>
                    <a:pt x="2266" y="0"/>
                  </a:lnTo>
                  <a:lnTo>
                    <a:pt x="2230" y="1043"/>
                  </a:lnTo>
                  <a:lnTo>
                    <a:pt x="2194" y="2158"/>
                  </a:lnTo>
                  <a:lnTo>
                    <a:pt x="2086" y="3272"/>
                  </a:lnTo>
                  <a:lnTo>
                    <a:pt x="2014" y="4387"/>
                  </a:lnTo>
                  <a:lnTo>
                    <a:pt x="1870" y="5538"/>
                  </a:lnTo>
                  <a:lnTo>
                    <a:pt x="1726" y="6724"/>
                  </a:lnTo>
                  <a:lnTo>
                    <a:pt x="1547" y="7911"/>
                  </a:lnTo>
                  <a:lnTo>
                    <a:pt x="1331" y="9133"/>
                  </a:lnTo>
                  <a:lnTo>
                    <a:pt x="1331" y="9133"/>
                  </a:lnTo>
                  <a:lnTo>
                    <a:pt x="1043" y="10643"/>
                  </a:lnTo>
                  <a:lnTo>
                    <a:pt x="720" y="12153"/>
                  </a:lnTo>
                  <a:lnTo>
                    <a:pt x="396" y="13628"/>
                  </a:lnTo>
                  <a:lnTo>
                    <a:pt x="1" y="15030"/>
                  </a:lnTo>
                  <a:lnTo>
                    <a:pt x="1" y="15030"/>
                  </a:lnTo>
                  <a:lnTo>
                    <a:pt x="432" y="13592"/>
                  </a:lnTo>
                  <a:lnTo>
                    <a:pt x="792" y="12153"/>
                  </a:lnTo>
                  <a:lnTo>
                    <a:pt x="1115" y="10679"/>
                  </a:lnTo>
                  <a:lnTo>
                    <a:pt x="1367" y="9205"/>
                  </a:lnTo>
                  <a:lnTo>
                    <a:pt x="1367" y="9205"/>
                  </a:lnTo>
                  <a:lnTo>
                    <a:pt x="1583" y="8055"/>
                  </a:lnTo>
                  <a:lnTo>
                    <a:pt x="1762" y="6904"/>
                  </a:lnTo>
                  <a:lnTo>
                    <a:pt x="1762" y="6904"/>
                  </a:lnTo>
                  <a:lnTo>
                    <a:pt x="1906" y="5717"/>
                  </a:lnTo>
                  <a:lnTo>
                    <a:pt x="2050" y="4531"/>
                  </a:lnTo>
                  <a:lnTo>
                    <a:pt x="2050" y="4531"/>
                  </a:lnTo>
                  <a:lnTo>
                    <a:pt x="2158" y="3380"/>
                  </a:lnTo>
                  <a:lnTo>
                    <a:pt x="2230" y="2194"/>
                  </a:lnTo>
                  <a:lnTo>
                    <a:pt x="2230" y="2194"/>
                  </a:lnTo>
                  <a:lnTo>
                    <a:pt x="22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94;p31">
              <a:extLst>
                <a:ext uri="{FF2B5EF4-FFF2-40B4-BE49-F238E27FC236}">
                  <a16:creationId xmlns:a16="http://schemas.microsoft.com/office/drawing/2014/main" id="{2A713B38-F681-4B3A-9443-FB038228CFE4}"/>
                </a:ext>
              </a:extLst>
            </p:cNvPr>
            <p:cNvSpPr/>
            <p:nvPr/>
          </p:nvSpPr>
          <p:spPr>
            <a:xfrm>
              <a:off x="2152425" y="970700"/>
              <a:ext cx="201375" cy="874650"/>
            </a:xfrm>
            <a:custGeom>
              <a:avLst/>
              <a:gdLst/>
              <a:ahLst/>
              <a:cxnLst/>
              <a:rect l="l" t="t" r="r" b="b"/>
              <a:pathLst>
                <a:path w="8055" h="34986" extrusionOk="0">
                  <a:moveTo>
                    <a:pt x="6221" y="1"/>
                  </a:moveTo>
                  <a:lnTo>
                    <a:pt x="6473" y="540"/>
                  </a:lnTo>
                  <a:lnTo>
                    <a:pt x="6688" y="1080"/>
                  </a:lnTo>
                  <a:lnTo>
                    <a:pt x="6868" y="1619"/>
                  </a:lnTo>
                  <a:lnTo>
                    <a:pt x="7048" y="2194"/>
                  </a:lnTo>
                  <a:lnTo>
                    <a:pt x="7192" y="2770"/>
                  </a:lnTo>
                  <a:lnTo>
                    <a:pt x="7300" y="3345"/>
                  </a:lnTo>
                  <a:lnTo>
                    <a:pt x="7408" y="3920"/>
                  </a:lnTo>
                  <a:lnTo>
                    <a:pt x="7479" y="4495"/>
                  </a:lnTo>
                  <a:lnTo>
                    <a:pt x="7587" y="5646"/>
                  </a:lnTo>
                  <a:lnTo>
                    <a:pt x="7695" y="6833"/>
                  </a:lnTo>
                  <a:lnTo>
                    <a:pt x="7731" y="7983"/>
                  </a:lnTo>
                  <a:lnTo>
                    <a:pt x="7731" y="9170"/>
                  </a:lnTo>
                  <a:lnTo>
                    <a:pt x="7659" y="10320"/>
                  </a:lnTo>
                  <a:lnTo>
                    <a:pt x="7623" y="11507"/>
                  </a:lnTo>
                  <a:lnTo>
                    <a:pt x="7515" y="12657"/>
                  </a:lnTo>
                  <a:lnTo>
                    <a:pt x="7408" y="13808"/>
                  </a:lnTo>
                  <a:lnTo>
                    <a:pt x="7264" y="14994"/>
                  </a:lnTo>
                  <a:lnTo>
                    <a:pt x="7120" y="16145"/>
                  </a:lnTo>
                  <a:lnTo>
                    <a:pt x="6940" y="17296"/>
                  </a:lnTo>
                  <a:lnTo>
                    <a:pt x="6724" y="18446"/>
                  </a:lnTo>
                  <a:lnTo>
                    <a:pt x="6509" y="19597"/>
                  </a:lnTo>
                  <a:lnTo>
                    <a:pt x="6293" y="20747"/>
                  </a:lnTo>
                  <a:lnTo>
                    <a:pt x="6041" y="21898"/>
                  </a:lnTo>
                  <a:lnTo>
                    <a:pt x="5754" y="23013"/>
                  </a:lnTo>
                  <a:lnTo>
                    <a:pt x="5466" y="24163"/>
                  </a:lnTo>
                  <a:lnTo>
                    <a:pt x="5142" y="25278"/>
                  </a:lnTo>
                  <a:lnTo>
                    <a:pt x="4783" y="26392"/>
                  </a:lnTo>
                  <a:lnTo>
                    <a:pt x="4387" y="27507"/>
                  </a:lnTo>
                  <a:lnTo>
                    <a:pt x="3992" y="28586"/>
                  </a:lnTo>
                  <a:lnTo>
                    <a:pt x="3524" y="29664"/>
                  </a:lnTo>
                  <a:lnTo>
                    <a:pt x="3021" y="30743"/>
                  </a:lnTo>
                  <a:lnTo>
                    <a:pt x="2482" y="31750"/>
                  </a:lnTo>
                  <a:lnTo>
                    <a:pt x="2194" y="32289"/>
                  </a:lnTo>
                  <a:lnTo>
                    <a:pt x="1906" y="32757"/>
                  </a:lnTo>
                  <a:lnTo>
                    <a:pt x="1547" y="33260"/>
                  </a:lnTo>
                  <a:lnTo>
                    <a:pt x="1187" y="33727"/>
                  </a:lnTo>
                  <a:lnTo>
                    <a:pt x="828" y="34159"/>
                  </a:lnTo>
                  <a:lnTo>
                    <a:pt x="396" y="34590"/>
                  </a:lnTo>
                  <a:lnTo>
                    <a:pt x="1" y="34986"/>
                  </a:lnTo>
                  <a:lnTo>
                    <a:pt x="468" y="34626"/>
                  </a:lnTo>
                  <a:lnTo>
                    <a:pt x="900" y="34195"/>
                  </a:lnTo>
                  <a:lnTo>
                    <a:pt x="1295" y="33799"/>
                  </a:lnTo>
                  <a:lnTo>
                    <a:pt x="1655" y="33332"/>
                  </a:lnTo>
                  <a:lnTo>
                    <a:pt x="2014" y="32864"/>
                  </a:lnTo>
                  <a:lnTo>
                    <a:pt x="2338" y="32361"/>
                  </a:lnTo>
                  <a:lnTo>
                    <a:pt x="2661" y="31858"/>
                  </a:lnTo>
                  <a:lnTo>
                    <a:pt x="3237" y="30851"/>
                  </a:lnTo>
                  <a:lnTo>
                    <a:pt x="3776" y="29808"/>
                  </a:lnTo>
                  <a:lnTo>
                    <a:pt x="4279" y="28730"/>
                  </a:lnTo>
                  <a:lnTo>
                    <a:pt x="4711" y="27615"/>
                  </a:lnTo>
                  <a:lnTo>
                    <a:pt x="5286" y="25997"/>
                  </a:lnTo>
                  <a:lnTo>
                    <a:pt x="5790" y="24343"/>
                  </a:lnTo>
                  <a:lnTo>
                    <a:pt x="6185" y="22941"/>
                  </a:lnTo>
                  <a:lnTo>
                    <a:pt x="6509" y="21466"/>
                  </a:lnTo>
                  <a:lnTo>
                    <a:pt x="6832" y="19956"/>
                  </a:lnTo>
                  <a:lnTo>
                    <a:pt x="7120" y="18446"/>
                  </a:lnTo>
                  <a:lnTo>
                    <a:pt x="7336" y="17224"/>
                  </a:lnTo>
                  <a:lnTo>
                    <a:pt x="7515" y="16037"/>
                  </a:lnTo>
                  <a:lnTo>
                    <a:pt x="7659" y="14851"/>
                  </a:lnTo>
                  <a:lnTo>
                    <a:pt x="7803" y="13700"/>
                  </a:lnTo>
                  <a:lnTo>
                    <a:pt x="7875" y="12585"/>
                  </a:lnTo>
                  <a:lnTo>
                    <a:pt x="7983" y="11471"/>
                  </a:lnTo>
                  <a:lnTo>
                    <a:pt x="8019" y="10356"/>
                  </a:lnTo>
                  <a:lnTo>
                    <a:pt x="8055" y="9313"/>
                  </a:lnTo>
                  <a:lnTo>
                    <a:pt x="8055" y="9170"/>
                  </a:lnTo>
                  <a:lnTo>
                    <a:pt x="8019" y="7983"/>
                  </a:lnTo>
                  <a:lnTo>
                    <a:pt x="7983" y="6797"/>
                  </a:lnTo>
                  <a:lnTo>
                    <a:pt x="7839" y="5610"/>
                  </a:lnTo>
                  <a:lnTo>
                    <a:pt x="7695" y="4459"/>
                  </a:lnTo>
                  <a:lnTo>
                    <a:pt x="7587" y="3884"/>
                  </a:lnTo>
                  <a:lnTo>
                    <a:pt x="7479" y="3309"/>
                  </a:lnTo>
                  <a:lnTo>
                    <a:pt x="7336" y="2734"/>
                  </a:lnTo>
                  <a:lnTo>
                    <a:pt x="7156" y="2158"/>
                  </a:lnTo>
                  <a:lnTo>
                    <a:pt x="6940" y="1619"/>
                  </a:lnTo>
                  <a:lnTo>
                    <a:pt x="6724" y="1044"/>
                  </a:lnTo>
                  <a:lnTo>
                    <a:pt x="6473" y="504"/>
                  </a:lnTo>
                  <a:lnTo>
                    <a:pt x="6221" y="1"/>
                  </a:lnTo>
                  <a:close/>
                </a:path>
              </a:pathLst>
            </a:custGeom>
            <a:solidFill>
              <a:srgbClr val="4E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95;p31">
              <a:extLst>
                <a:ext uri="{FF2B5EF4-FFF2-40B4-BE49-F238E27FC236}">
                  <a16:creationId xmlns:a16="http://schemas.microsoft.com/office/drawing/2014/main" id="{8DA5BED5-D458-473F-BE59-42B991E97DB8}"/>
                </a:ext>
              </a:extLst>
            </p:cNvPr>
            <p:cNvSpPr/>
            <p:nvPr/>
          </p:nvSpPr>
          <p:spPr>
            <a:xfrm>
              <a:off x="2140750" y="970700"/>
              <a:ext cx="213050" cy="884550"/>
            </a:xfrm>
            <a:custGeom>
              <a:avLst/>
              <a:gdLst/>
              <a:ahLst/>
              <a:cxnLst/>
              <a:rect l="l" t="t" r="r" b="b"/>
              <a:pathLst>
                <a:path w="8522" h="35382" fill="none" extrusionOk="0">
                  <a:moveTo>
                    <a:pt x="6688" y="1"/>
                  </a:moveTo>
                  <a:lnTo>
                    <a:pt x="6688" y="1"/>
                  </a:lnTo>
                  <a:lnTo>
                    <a:pt x="6940" y="540"/>
                  </a:lnTo>
                  <a:lnTo>
                    <a:pt x="7155" y="1080"/>
                  </a:lnTo>
                  <a:lnTo>
                    <a:pt x="7335" y="1619"/>
                  </a:lnTo>
                  <a:lnTo>
                    <a:pt x="7515" y="2194"/>
                  </a:lnTo>
                  <a:lnTo>
                    <a:pt x="7659" y="2770"/>
                  </a:lnTo>
                  <a:lnTo>
                    <a:pt x="7767" y="3345"/>
                  </a:lnTo>
                  <a:lnTo>
                    <a:pt x="7875" y="3920"/>
                  </a:lnTo>
                  <a:lnTo>
                    <a:pt x="7946" y="4495"/>
                  </a:lnTo>
                  <a:lnTo>
                    <a:pt x="7946" y="4495"/>
                  </a:lnTo>
                  <a:lnTo>
                    <a:pt x="8054" y="5646"/>
                  </a:lnTo>
                  <a:lnTo>
                    <a:pt x="8162" y="6833"/>
                  </a:lnTo>
                  <a:lnTo>
                    <a:pt x="8198" y="7983"/>
                  </a:lnTo>
                  <a:lnTo>
                    <a:pt x="8198" y="9170"/>
                  </a:lnTo>
                  <a:lnTo>
                    <a:pt x="8198" y="9170"/>
                  </a:lnTo>
                  <a:lnTo>
                    <a:pt x="8126" y="10320"/>
                  </a:lnTo>
                  <a:lnTo>
                    <a:pt x="8090" y="11507"/>
                  </a:lnTo>
                  <a:lnTo>
                    <a:pt x="7982" y="12657"/>
                  </a:lnTo>
                  <a:lnTo>
                    <a:pt x="7875" y="13808"/>
                  </a:lnTo>
                  <a:lnTo>
                    <a:pt x="7731" y="14994"/>
                  </a:lnTo>
                  <a:lnTo>
                    <a:pt x="7587" y="16145"/>
                  </a:lnTo>
                  <a:lnTo>
                    <a:pt x="7407" y="17296"/>
                  </a:lnTo>
                  <a:lnTo>
                    <a:pt x="7191" y="18446"/>
                  </a:lnTo>
                  <a:lnTo>
                    <a:pt x="7191" y="18446"/>
                  </a:lnTo>
                  <a:lnTo>
                    <a:pt x="6976" y="19597"/>
                  </a:lnTo>
                  <a:lnTo>
                    <a:pt x="6760" y="20747"/>
                  </a:lnTo>
                  <a:lnTo>
                    <a:pt x="6508" y="21898"/>
                  </a:lnTo>
                  <a:lnTo>
                    <a:pt x="6221" y="23013"/>
                  </a:lnTo>
                  <a:lnTo>
                    <a:pt x="5933" y="24163"/>
                  </a:lnTo>
                  <a:lnTo>
                    <a:pt x="5609" y="25278"/>
                  </a:lnTo>
                  <a:lnTo>
                    <a:pt x="5250" y="26392"/>
                  </a:lnTo>
                  <a:lnTo>
                    <a:pt x="4854" y="27507"/>
                  </a:lnTo>
                  <a:lnTo>
                    <a:pt x="4854" y="27507"/>
                  </a:lnTo>
                  <a:lnTo>
                    <a:pt x="4459" y="28586"/>
                  </a:lnTo>
                  <a:lnTo>
                    <a:pt x="3991" y="29664"/>
                  </a:lnTo>
                  <a:lnTo>
                    <a:pt x="3488" y="30743"/>
                  </a:lnTo>
                  <a:lnTo>
                    <a:pt x="2949" y="31750"/>
                  </a:lnTo>
                  <a:lnTo>
                    <a:pt x="2949" y="31750"/>
                  </a:lnTo>
                  <a:lnTo>
                    <a:pt x="2661" y="32289"/>
                  </a:lnTo>
                  <a:lnTo>
                    <a:pt x="2373" y="32757"/>
                  </a:lnTo>
                  <a:lnTo>
                    <a:pt x="2014" y="33260"/>
                  </a:lnTo>
                  <a:lnTo>
                    <a:pt x="1654" y="33727"/>
                  </a:lnTo>
                  <a:lnTo>
                    <a:pt x="1295" y="34159"/>
                  </a:lnTo>
                  <a:lnTo>
                    <a:pt x="863" y="34590"/>
                  </a:lnTo>
                  <a:lnTo>
                    <a:pt x="468" y="34986"/>
                  </a:lnTo>
                  <a:lnTo>
                    <a:pt x="0" y="35381"/>
                  </a:lnTo>
                  <a:lnTo>
                    <a:pt x="0" y="35381"/>
                  </a:lnTo>
                  <a:lnTo>
                    <a:pt x="468" y="34986"/>
                  </a:lnTo>
                  <a:lnTo>
                    <a:pt x="935" y="34626"/>
                  </a:lnTo>
                  <a:lnTo>
                    <a:pt x="1367" y="34195"/>
                  </a:lnTo>
                  <a:lnTo>
                    <a:pt x="1762" y="33799"/>
                  </a:lnTo>
                  <a:lnTo>
                    <a:pt x="2122" y="33332"/>
                  </a:lnTo>
                  <a:lnTo>
                    <a:pt x="2481" y="32864"/>
                  </a:lnTo>
                  <a:lnTo>
                    <a:pt x="2805" y="32361"/>
                  </a:lnTo>
                  <a:lnTo>
                    <a:pt x="3128" y="31858"/>
                  </a:lnTo>
                  <a:lnTo>
                    <a:pt x="3128" y="31858"/>
                  </a:lnTo>
                  <a:lnTo>
                    <a:pt x="3704" y="30851"/>
                  </a:lnTo>
                  <a:lnTo>
                    <a:pt x="4243" y="29808"/>
                  </a:lnTo>
                  <a:lnTo>
                    <a:pt x="4746" y="28730"/>
                  </a:lnTo>
                  <a:lnTo>
                    <a:pt x="5178" y="27615"/>
                  </a:lnTo>
                  <a:lnTo>
                    <a:pt x="5178" y="27615"/>
                  </a:lnTo>
                  <a:lnTo>
                    <a:pt x="5753" y="25997"/>
                  </a:lnTo>
                  <a:lnTo>
                    <a:pt x="6257" y="24343"/>
                  </a:lnTo>
                  <a:lnTo>
                    <a:pt x="6257" y="24343"/>
                  </a:lnTo>
                  <a:lnTo>
                    <a:pt x="6652" y="22941"/>
                  </a:lnTo>
                  <a:lnTo>
                    <a:pt x="6976" y="21466"/>
                  </a:lnTo>
                  <a:lnTo>
                    <a:pt x="7299" y="19956"/>
                  </a:lnTo>
                  <a:lnTo>
                    <a:pt x="7587" y="18446"/>
                  </a:lnTo>
                  <a:lnTo>
                    <a:pt x="7587" y="18446"/>
                  </a:lnTo>
                  <a:lnTo>
                    <a:pt x="7803" y="17224"/>
                  </a:lnTo>
                  <a:lnTo>
                    <a:pt x="7982" y="16037"/>
                  </a:lnTo>
                  <a:lnTo>
                    <a:pt x="8126" y="14851"/>
                  </a:lnTo>
                  <a:lnTo>
                    <a:pt x="8270" y="13700"/>
                  </a:lnTo>
                  <a:lnTo>
                    <a:pt x="8342" y="12585"/>
                  </a:lnTo>
                  <a:lnTo>
                    <a:pt x="8450" y="11471"/>
                  </a:lnTo>
                  <a:lnTo>
                    <a:pt x="8486" y="10356"/>
                  </a:lnTo>
                  <a:lnTo>
                    <a:pt x="8522" y="9313"/>
                  </a:lnTo>
                  <a:lnTo>
                    <a:pt x="8522" y="9313"/>
                  </a:lnTo>
                  <a:lnTo>
                    <a:pt x="8522" y="9170"/>
                  </a:lnTo>
                  <a:lnTo>
                    <a:pt x="8522" y="9170"/>
                  </a:lnTo>
                  <a:lnTo>
                    <a:pt x="8486" y="7983"/>
                  </a:lnTo>
                  <a:lnTo>
                    <a:pt x="8450" y="6797"/>
                  </a:lnTo>
                  <a:lnTo>
                    <a:pt x="8306" y="5610"/>
                  </a:lnTo>
                  <a:lnTo>
                    <a:pt x="8162" y="4459"/>
                  </a:lnTo>
                  <a:lnTo>
                    <a:pt x="8162" y="4459"/>
                  </a:lnTo>
                  <a:lnTo>
                    <a:pt x="8054" y="3884"/>
                  </a:lnTo>
                  <a:lnTo>
                    <a:pt x="7946" y="3309"/>
                  </a:lnTo>
                  <a:lnTo>
                    <a:pt x="7803" y="2734"/>
                  </a:lnTo>
                  <a:lnTo>
                    <a:pt x="7623" y="2158"/>
                  </a:lnTo>
                  <a:lnTo>
                    <a:pt x="7407" y="1619"/>
                  </a:lnTo>
                  <a:lnTo>
                    <a:pt x="7191" y="1044"/>
                  </a:lnTo>
                  <a:lnTo>
                    <a:pt x="6940" y="504"/>
                  </a:lnTo>
                  <a:lnTo>
                    <a:pt x="66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96;p31">
              <a:extLst>
                <a:ext uri="{FF2B5EF4-FFF2-40B4-BE49-F238E27FC236}">
                  <a16:creationId xmlns:a16="http://schemas.microsoft.com/office/drawing/2014/main" id="{33AF0A3D-3A79-4159-B871-BA9F3ECA5799}"/>
                </a:ext>
              </a:extLst>
            </p:cNvPr>
            <p:cNvSpPr/>
            <p:nvPr/>
          </p:nvSpPr>
          <p:spPr>
            <a:xfrm>
              <a:off x="1933100" y="881725"/>
              <a:ext cx="234625" cy="223850"/>
            </a:xfrm>
            <a:custGeom>
              <a:avLst/>
              <a:gdLst/>
              <a:ahLst/>
              <a:cxnLst/>
              <a:rect l="l" t="t" r="r" b="b"/>
              <a:pathLst>
                <a:path w="9385" h="8954" extrusionOk="0">
                  <a:moveTo>
                    <a:pt x="0" y="0"/>
                  </a:moveTo>
                  <a:lnTo>
                    <a:pt x="1079" y="1187"/>
                  </a:lnTo>
                  <a:lnTo>
                    <a:pt x="2194" y="2373"/>
                  </a:lnTo>
                  <a:lnTo>
                    <a:pt x="3344" y="3524"/>
                  </a:lnTo>
                  <a:lnTo>
                    <a:pt x="4531" y="4675"/>
                  </a:lnTo>
                  <a:lnTo>
                    <a:pt x="5717" y="5753"/>
                  </a:lnTo>
                  <a:lnTo>
                    <a:pt x="6904" y="6868"/>
                  </a:lnTo>
                  <a:lnTo>
                    <a:pt x="8126" y="7947"/>
                  </a:lnTo>
                  <a:lnTo>
                    <a:pt x="8774" y="8450"/>
                  </a:lnTo>
                  <a:lnTo>
                    <a:pt x="9385" y="8953"/>
                  </a:lnTo>
                  <a:lnTo>
                    <a:pt x="9385" y="8953"/>
                  </a:lnTo>
                  <a:lnTo>
                    <a:pt x="8846" y="8378"/>
                  </a:lnTo>
                  <a:lnTo>
                    <a:pt x="8306" y="7767"/>
                  </a:lnTo>
                  <a:lnTo>
                    <a:pt x="7156" y="6580"/>
                  </a:lnTo>
                  <a:lnTo>
                    <a:pt x="6041" y="5430"/>
                  </a:lnTo>
                  <a:lnTo>
                    <a:pt x="4855" y="4315"/>
                  </a:lnTo>
                  <a:lnTo>
                    <a:pt x="2481" y="2086"/>
                  </a:lnTo>
                  <a:lnTo>
                    <a:pt x="1259" y="1043"/>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97;p31">
              <a:extLst>
                <a:ext uri="{FF2B5EF4-FFF2-40B4-BE49-F238E27FC236}">
                  <a16:creationId xmlns:a16="http://schemas.microsoft.com/office/drawing/2014/main" id="{00F60A99-9789-425E-BD00-0DD330E24BF6}"/>
                </a:ext>
              </a:extLst>
            </p:cNvPr>
            <p:cNvSpPr/>
            <p:nvPr/>
          </p:nvSpPr>
          <p:spPr>
            <a:xfrm>
              <a:off x="1722750" y="1674550"/>
              <a:ext cx="361400" cy="62950"/>
            </a:xfrm>
            <a:custGeom>
              <a:avLst/>
              <a:gdLst/>
              <a:ahLst/>
              <a:cxnLst/>
              <a:rect l="l" t="t" r="r" b="b"/>
              <a:pathLst>
                <a:path w="14456" h="2518" extrusionOk="0">
                  <a:moveTo>
                    <a:pt x="14455" y="0"/>
                  </a:moveTo>
                  <a:lnTo>
                    <a:pt x="12657" y="216"/>
                  </a:lnTo>
                  <a:lnTo>
                    <a:pt x="10824" y="468"/>
                  </a:lnTo>
                  <a:lnTo>
                    <a:pt x="9026" y="719"/>
                  </a:lnTo>
                  <a:lnTo>
                    <a:pt x="7192" y="1007"/>
                  </a:lnTo>
                  <a:lnTo>
                    <a:pt x="5394" y="1331"/>
                  </a:lnTo>
                  <a:lnTo>
                    <a:pt x="3596" y="1690"/>
                  </a:lnTo>
                  <a:lnTo>
                    <a:pt x="1799" y="2086"/>
                  </a:lnTo>
                  <a:lnTo>
                    <a:pt x="1" y="2517"/>
                  </a:lnTo>
                  <a:lnTo>
                    <a:pt x="936" y="2409"/>
                  </a:lnTo>
                  <a:lnTo>
                    <a:pt x="1835" y="2337"/>
                  </a:lnTo>
                  <a:lnTo>
                    <a:pt x="3668" y="2086"/>
                  </a:lnTo>
                  <a:lnTo>
                    <a:pt x="5466" y="1798"/>
                  </a:lnTo>
                  <a:lnTo>
                    <a:pt x="7300" y="1510"/>
                  </a:lnTo>
                  <a:lnTo>
                    <a:pt x="9098" y="1187"/>
                  </a:lnTo>
                  <a:lnTo>
                    <a:pt x="10895" y="827"/>
                  </a:lnTo>
                  <a:lnTo>
                    <a:pt x="12693" y="432"/>
                  </a:lnTo>
                  <a:lnTo>
                    <a:pt x="144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98;p31">
              <a:extLst>
                <a:ext uri="{FF2B5EF4-FFF2-40B4-BE49-F238E27FC236}">
                  <a16:creationId xmlns:a16="http://schemas.microsoft.com/office/drawing/2014/main" id="{1558DF7E-A2E9-4C06-9265-863F92184070}"/>
                </a:ext>
              </a:extLst>
            </p:cNvPr>
            <p:cNvSpPr/>
            <p:nvPr/>
          </p:nvSpPr>
          <p:spPr>
            <a:xfrm>
              <a:off x="1521400" y="1554100"/>
              <a:ext cx="540275" cy="15300"/>
            </a:xfrm>
            <a:custGeom>
              <a:avLst/>
              <a:gdLst/>
              <a:ahLst/>
              <a:cxnLst/>
              <a:rect l="l" t="t" r="r" b="b"/>
              <a:pathLst>
                <a:path w="21611" h="612" extrusionOk="0">
                  <a:moveTo>
                    <a:pt x="16217" y="0"/>
                  </a:moveTo>
                  <a:lnTo>
                    <a:pt x="13484" y="36"/>
                  </a:lnTo>
                  <a:lnTo>
                    <a:pt x="10787" y="72"/>
                  </a:lnTo>
                  <a:lnTo>
                    <a:pt x="8127" y="144"/>
                  </a:lnTo>
                  <a:lnTo>
                    <a:pt x="5394" y="252"/>
                  </a:lnTo>
                  <a:lnTo>
                    <a:pt x="2697" y="396"/>
                  </a:lnTo>
                  <a:lnTo>
                    <a:pt x="1" y="575"/>
                  </a:lnTo>
                  <a:lnTo>
                    <a:pt x="2697" y="611"/>
                  </a:lnTo>
                  <a:lnTo>
                    <a:pt x="8091" y="611"/>
                  </a:lnTo>
                  <a:lnTo>
                    <a:pt x="10787" y="575"/>
                  </a:lnTo>
                  <a:lnTo>
                    <a:pt x="13520" y="504"/>
                  </a:lnTo>
                  <a:lnTo>
                    <a:pt x="16217" y="396"/>
                  </a:lnTo>
                  <a:lnTo>
                    <a:pt x="18913" y="252"/>
                  </a:lnTo>
                  <a:lnTo>
                    <a:pt x="20244" y="180"/>
                  </a:lnTo>
                  <a:lnTo>
                    <a:pt x="21610" y="72"/>
                  </a:lnTo>
                  <a:lnTo>
                    <a:pt x="20244" y="36"/>
                  </a:lnTo>
                  <a:lnTo>
                    <a:pt x="189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99;p31">
              <a:extLst>
                <a:ext uri="{FF2B5EF4-FFF2-40B4-BE49-F238E27FC236}">
                  <a16:creationId xmlns:a16="http://schemas.microsoft.com/office/drawing/2014/main" id="{602A6C7A-3BF4-4668-A0D7-CFCBEC5509C2}"/>
                </a:ext>
              </a:extLst>
            </p:cNvPr>
            <p:cNvSpPr/>
            <p:nvPr/>
          </p:nvSpPr>
          <p:spPr>
            <a:xfrm>
              <a:off x="1682300" y="890700"/>
              <a:ext cx="443200" cy="320050"/>
            </a:xfrm>
            <a:custGeom>
              <a:avLst/>
              <a:gdLst/>
              <a:ahLst/>
              <a:cxnLst/>
              <a:rect l="l" t="t" r="r" b="b"/>
              <a:pathLst>
                <a:path w="17728" h="12802" extrusionOk="0">
                  <a:moveTo>
                    <a:pt x="1" y="1"/>
                  </a:moveTo>
                  <a:lnTo>
                    <a:pt x="1080" y="864"/>
                  </a:lnTo>
                  <a:lnTo>
                    <a:pt x="2158" y="1691"/>
                  </a:lnTo>
                  <a:lnTo>
                    <a:pt x="4316" y="3345"/>
                  </a:lnTo>
                  <a:lnTo>
                    <a:pt x="6509" y="4999"/>
                  </a:lnTo>
                  <a:lnTo>
                    <a:pt x="8702" y="6617"/>
                  </a:lnTo>
                  <a:lnTo>
                    <a:pt x="10931" y="8199"/>
                  </a:lnTo>
                  <a:lnTo>
                    <a:pt x="13197" y="9745"/>
                  </a:lnTo>
                  <a:lnTo>
                    <a:pt x="15426" y="11291"/>
                  </a:lnTo>
                  <a:lnTo>
                    <a:pt x="16576" y="12082"/>
                  </a:lnTo>
                  <a:lnTo>
                    <a:pt x="17727" y="12801"/>
                  </a:lnTo>
                  <a:lnTo>
                    <a:pt x="15570" y="11111"/>
                  </a:lnTo>
                  <a:lnTo>
                    <a:pt x="13412" y="9457"/>
                  </a:lnTo>
                  <a:lnTo>
                    <a:pt x="11219" y="7803"/>
                  </a:lnTo>
                  <a:lnTo>
                    <a:pt x="8990" y="6185"/>
                  </a:lnTo>
                  <a:lnTo>
                    <a:pt x="6796" y="4603"/>
                  </a:lnTo>
                  <a:lnTo>
                    <a:pt x="4531" y="3057"/>
                  </a:lnTo>
                  <a:lnTo>
                    <a:pt x="2266" y="1511"/>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00;p31">
              <a:extLst>
                <a:ext uri="{FF2B5EF4-FFF2-40B4-BE49-F238E27FC236}">
                  <a16:creationId xmlns:a16="http://schemas.microsoft.com/office/drawing/2014/main" id="{AE57EF2D-0CAE-4A97-A750-DB3098F0A017}"/>
                </a:ext>
              </a:extLst>
            </p:cNvPr>
            <p:cNvSpPr/>
            <p:nvPr/>
          </p:nvSpPr>
          <p:spPr>
            <a:xfrm>
              <a:off x="1457575" y="1266450"/>
              <a:ext cx="621175" cy="116875"/>
            </a:xfrm>
            <a:custGeom>
              <a:avLst/>
              <a:gdLst/>
              <a:ahLst/>
              <a:cxnLst/>
              <a:rect l="l" t="t" r="r" b="b"/>
              <a:pathLst>
                <a:path w="24847" h="4675" extrusionOk="0">
                  <a:moveTo>
                    <a:pt x="1" y="0"/>
                  </a:moveTo>
                  <a:lnTo>
                    <a:pt x="1547" y="360"/>
                  </a:lnTo>
                  <a:lnTo>
                    <a:pt x="3093" y="719"/>
                  </a:lnTo>
                  <a:lnTo>
                    <a:pt x="6185" y="1367"/>
                  </a:lnTo>
                  <a:lnTo>
                    <a:pt x="9277" y="1978"/>
                  </a:lnTo>
                  <a:lnTo>
                    <a:pt x="12370" y="2589"/>
                  </a:lnTo>
                  <a:lnTo>
                    <a:pt x="18590" y="3668"/>
                  </a:lnTo>
                  <a:lnTo>
                    <a:pt x="21718" y="4207"/>
                  </a:lnTo>
                  <a:lnTo>
                    <a:pt x="24846" y="4675"/>
                  </a:lnTo>
                  <a:lnTo>
                    <a:pt x="21754" y="3955"/>
                  </a:lnTo>
                  <a:lnTo>
                    <a:pt x="18662" y="3272"/>
                  </a:lnTo>
                  <a:lnTo>
                    <a:pt x="15570" y="2661"/>
                  </a:lnTo>
                  <a:lnTo>
                    <a:pt x="12478" y="2050"/>
                  </a:lnTo>
                  <a:lnTo>
                    <a:pt x="9349" y="1510"/>
                  </a:lnTo>
                  <a:lnTo>
                    <a:pt x="6257" y="971"/>
                  </a:lnTo>
                  <a:lnTo>
                    <a:pt x="3129" y="46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01;p31">
              <a:extLst>
                <a:ext uri="{FF2B5EF4-FFF2-40B4-BE49-F238E27FC236}">
                  <a16:creationId xmlns:a16="http://schemas.microsoft.com/office/drawing/2014/main" id="{3B58A426-172D-4512-BF34-A450B2B6762A}"/>
                </a:ext>
              </a:extLst>
            </p:cNvPr>
            <p:cNvSpPr/>
            <p:nvPr/>
          </p:nvSpPr>
          <p:spPr>
            <a:xfrm>
              <a:off x="2804125" y="1760850"/>
              <a:ext cx="485425" cy="577100"/>
            </a:xfrm>
            <a:custGeom>
              <a:avLst/>
              <a:gdLst/>
              <a:ahLst/>
              <a:cxnLst/>
              <a:rect l="l" t="t" r="r" b="b"/>
              <a:pathLst>
                <a:path w="19417" h="23084" extrusionOk="0">
                  <a:moveTo>
                    <a:pt x="8918" y="0"/>
                  </a:moveTo>
                  <a:lnTo>
                    <a:pt x="8558" y="36"/>
                  </a:lnTo>
                  <a:lnTo>
                    <a:pt x="8270" y="72"/>
                  </a:lnTo>
                  <a:lnTo>
                    <a:pt x="7983" y="180"/>
                  </a:lnTo>
                  <a:lnTo>
                    <a:pt x="7767" y="324"/>
                  </a:lnTo>
                  <a:lnTo>
                    <a:pt x="7551" y="503"/>
                  </a:lnTo>
                  <a:lnTo>
                    <a:pt x="7371" y="683"/>
                  </a:lnTo>
                  <a:lnTo>
                    <a:pt x="7264" y="899"/>
                  </a:lnTo>
                  <a:lnTo>
                    <a:pt x="7120" y="1115"/>
                  </a:lnTo>
                  <a:lnTo>
                    <a:pt x="6976" y="1582"/>
                  </a:lnTo>
                  <a:lnTo>
                    <a:pt x="6868" y="2014"/>
                  </a:lnTo>
                  <a:lnTo>
                    <a:pt x="6832" y="2445"/>
                  </a:lnTo>
                  <a:lnTo>
                    <a:pt x="6832" y="2769"/>
                  </a:lnTo>
                  <a:lnTo>
                    <a:pt x="6868" y="3056"/>
                  </a:lnTo>
                  <a:lnTo>
                    <a:pt x="6293" y="3056"/>
                  </a:lnTo>
                  <a:lnTo>
                    <a:pt x="5969" y="3092"/>
                  </a:lnTo>
                  <a:lnTo>
                    <a:pt x="5574" y="3164"/>
                  </a:lnTo>
                  <a:lnTo>
                    <a:pt x="5178" y="3308"/>
                  </a:lnTo>
                  <a:lnTo>
                    <a:pt x="4962" y="3416"/>
                  </a:lnTo>
                  <a:lnTo>
                    <a:pt x="4783" y="3560"/>
                  </a:lnTo>
                  <a:lnTo>
                    <a:pt x="4639" y="3739"/>
                  </a:lnTo>
                  <a:lnTo>
                    <a:pt x="4495" y="3919"/>
                  </a:lnTo>
                  <a:lnTo>
                    <a:pt x="4315" y="4171"/>
                  </a:lnTo>
                  <a:lnTo>
                    <a:pt x="4207" y="4423"/>
                  </a:lnTo>
                  <a:lnTo>
                    <a:pt x="4135" y="4674"/>
                  </a:lnTo>
                  <a:lnTo>
                    <a:pt x="4064" y="4926"/>
                  </a:lnTo>
                  <a:lnTo>
                    <a:pt x="4064" y="5178"/>
                  </a:lnTo>
                  <a:lnTo>
                    <a:pt x="4064" y="5429"/>
                  </a:lnTo>
                  <a:lnTo>
                    <a:pt x="4135" y="5861"/>
                  </a:lnTo>
                  <a:lnTo>
                    <a:pt x="4243" y="6220"/>
                  </a:lnTo>
                  <a:lnTo>
                    <a:pt x="4351" y="6508"/>
                  </a:lnTo>
                  <a:lnTo>
                    <a:pt x="4495" y="6796"/>
                  </a:lnTo>
                  <a:lnTo>
                    <a:pt x="3884" y="6796"/>
                  </a:lnTo>
                  <a:lnTo>
                    <a:pt x="3560" y="6832"/>
                  </a:lnTo>
                  <a:lnTo>
                    <a:pt x="3165" y="6939"/>
                  </a:lnTo>
                  <a:lnTo>
                    <a:pt x="2805" y="7047"/>
                  </a:lnTo>
                  <a:lnTo>
                    <a:pt x="2625" y="7155"/>
                  </a:lnTo>
                  <a:lnTo>
                    <a:pt x="2482" y="7263"/>
                  </a:lnTo>
                  <a:lnTo>
                    <a:pt x="2338" y="7371"/>
                  </a:lnTo>
                  <a:lnTo>
                    <a:pt x="2230" y="7515"/>
                  </a:lnTo>
                  <a:lnTo>
                    <a:pt x="2086" y="7838"/>
                  </a:lnTo>
                  <a:lnTo>
                    <a:pt x="1978" y="8126"/>
                  </a:lnTo>
                  <a:lnTo>
                    <a:pt x="1906" y="8450"/>
                  </a:lnTo>
                  <a:lnTo>
                    <a:pt x="1870" y="8737"/>
                  </a:lnTo>
                  <a:lnTo>
                    <a:pt x="1870" y="9025"/>
                  </a:lnTo>
                  <a:lnTo>
                    <a:pt x="1906" y="9313"/>
                  </a:lnTo>
                  <a:lnTo>
                    <a:pt x="2014" y="9852"/>
                  </a:lnTo>
                  <a:lnTo>
                    <a:pt x="2194" y="10283"/>
                  </a:lnTo>
                  <a:lnTo>
                    <a:pt x="2338" y="10643"/>
                  </a:lnTo>
                  <a:lnTo>
                    <a:pt x="2553" y="10967"/>
                  </a:lnTo>
                  <a:lnTo>
                    <a:pt x="2158" y="10967"/>
                  </a:lnTo>
                  <a:lnTo>
                    <a:pt x="1798" y="11038"/>
                  </a:lnTo>
                  <a:lnTo>
                    <a:pt x="1439" y="11146"/>
                  </a:lnTo>
                  <a:lnTo>
                    <a:pt x="1115" y="11326"/>
                  </a:lnTo>
                  <a:lnTo>
                    <a:pt x="828" y="11542"/>
                  </a:lnTo>
                  <a:lnTo>
                    <a:pt x="576" y="11829"/>
                  </a:lnTo>
                  <a:lnTo>
                    <a:pt x="396" y="12117"/>
                  </a:lnTo>
                  <a:lnTo>
                    <a:pt x="252" y="12477"/>
                  </a:lnTo>
                  <a:lnTo>
                    <a:pt x="144" y="12800"/>
                  </a:lnTo>
                  <a:lnTo>
                    <a:pt x="72" y="13124"/>
                  </a:lnTo>
                  <a:lnTo>
                    <a:pt x="37" y="13483"/>
                  </a:lnTo>
                  <a:lnTo>
                    <a:pt x="1" y="13807"/>
                  </a:lnTo>
                  <a:lnTo>
                    <a:pt x="37" y="14562"/>
                  </a:lnTo>
                  <a:lnTo>
                    <a:pt x="108" y="15317"/>
                  </a:lnTo>
                  <a:lnTo>
                    <a:pt x="252" y="16108"/>
                  </a:lnTo>
                  <a:lnTo>
                    <a:pt x="432" y="16863"/>
                  </a:lnTo>
                  <a:lnTo>
                    <a:pt x="648" y="17654"/>
                  </a:lnTo>
                  <a:lnTo>
                    <a:pt x="899" y="18373"/>
                  </a:lnTo>
                  <a:lnTo>
                    <a:pt x="1151" y="19093"/>
                  </a:lnTo>
                  <a:lnTo>
                    <a:pt x="1403" y="19740"/>
                  </a:lnTo>
                  <a:lnTo>
                    <a:pt x="1906" y="20818"/>
                  </a:lnTo>
                  <a:lnTo>
                    <a:pt x="2230" y="21573"/>
                  </a:lnTo>
                  <a:lnTo>
                    <a:pt x="2374" y="21825"/>
                  </a:lnTo>
                  <a:lnTo>
                    <a:pt x="3273" y="19704"/>
                  </a:lnTo>
                  <a:lnTo>
                    <a:pt x="4100" y="17690"/>
                  </a:lnTo>
                  <a:lnTo>
                    <a:pt x="4315" y="17762"/>
                  </a:lnTo>
                  <a:lnTo>
                    <a:pt x="4567" y="17870"/>
                  </a:lnTo>
                  <a:lnTo>
                    <a:pt x="5034" y="18194"/>
                  </a:lnTo>
                  <a:lnTo>
                    <a:pt x="5538" y="18589"/>
                  </a:lnTo>
                  <a:lnTo>
                    <a:pt x="6077" y="19057"/>
                  </a:lnTo>
                  <a:lnTo>
                    <a:pt x="7120" y="20135"/>
                  </a:lnTo>
                  <a:lnTo>
                    <a:pt x="8163" y="21250"/>
                  </a:lnTo>
                  <a:lnTo>
                    <a:pt x="8702" y="21753"/>
                  </a:lnTo>
                  <a:lnTo>
                    <a:pt x="9241" y="22221"/>
                  </a:lnTo>
                  <a:lnTo>
                    <a:pt x="9745" y="22580"/>
                  </a:lnTo>
                  <a:lnTo>
                    <a:pt x="9996" y="22760"/>
                  </a:lnTo>
                  <a:lnTo>
                    <a:pt x="10248" y="22868"/>
                  </a:lnTo>
                  <a:lnTo>
                    <a:pt x="10500" y="22976"/>
                  </a:lnTo>
                  <a:lnTo>
                    <a:pt x="10751" y="23048"/>
                  </a:lnTo>
                  <a:lnTo>
                    <a:pt x="10967" y="23084"/>
                  </a:lnTo>
                  <a:lnTo>
                    <a:pt x="11219" y="23084"/>
                  </a:lnTo>
                  <a:lnTo>
                    <a:pt x="11434" y="23048"/>
                  </a:lnTo>
                  <a:lnTo>
                    <a:pt x="11686" y="22940"/>
                  </a:lnTo>
                  <a:lnTo>
                    <a:pt x="11902" y="22832"/>
                  </a:lnTo>
                  <a:lnTo>
                    <a:pt x="12118" y="22652"/>
                  </a:lnTo>
                  <a:lnTo>
                    <a:pt x="12333" y="22400"/>
                  </a:lnTo>
                  <a:lnTo>
                    <a:pt x="12477" y="22113"/>
                  </a:lnTo>
                  <a:lnTo>
                    <a:pt x="12621" y="21825"/>
                  </a:lnTo>
                  <a:lnTo>
                    <a:pt x="12693" y="21502"/>
                  </a:lnTo>
                  <a:lnTo>
                    <a:pt x="12729" y="21178"/>
                  </a:lnTo>
                  <a:lnTo>
                    <a:pt x="12729" y="20854"/>
                  </a:lnTo>
                  <a:lnTo>
                    <a:pt x="12693" y="20531"/>
                  </a:lnTo>
                  <a:lnTo>
                    <a:pt x="12657" y="20207"/>
                  </a:lnTo>
                  <a:lnTo>
                    <a:pt x="12513" y="19632"/>
                  </a:lnTo>
                  <a:lnTo>
                    <a:pt x="12333" y="19128"/>
                  </a:lnTo>
                  <a:lnTo>
                    <a:pt x="12118" y="18625"/>
                  </a:lnTo>
                  <a:lnTo>
                    <a:pt x="12261" y="18769"/>
                  </a:lnTo>
                  <a:lnTo>
                    <a:pt x="12621" y="19021"/>
                  </a:lnTo>
                  <a:lnTo>
                    <a:pt x="13088" y="19344"/>
                  </a:lnTo>
                  <a:lnTo>
                    <a:pt x="13340" y="19488"/>
                  </a:lnTo>
                  <a:lnTo>
                    <a:pt x="13664" y="19632"/>
                  </a:lnTo>
                  <a:lnTo>
                    <a:pt x="13951" y="19776"/>
                  </a:lnTo>
                  <a:lnTo>
                    <a:pt x="14275" y="19848"/>
                  </a:lnTo>
                  <a:lnTo>
                    <a:pt x="14599" y="19884"/>
                  </a:lnTo>
                  <a:lnTo>
                    <a:pt x="14922" y="19848"/>
                  </a:lnTo>
                  <a:lnTo>
                    <a:pt x="15210" y="19776"/>
                  </a:lnTo>
                  <a:lnTo>
                    <a:pt x="15497" y="19632"/>
                  </a:lnTo>
                  <a:lnTo>
                    <a:pt x="15785" y="19416"/>
                  </a:lnTo>
                  <a:lnTo>
                    <a:pt x="16037" y="19093"/>
                  </a:lnTo>
                  <a:lnTo>
                    <a:pt x="16253" y="18697"/>
                  </a:lnTo>
                  <a:lnTo>
                    <a:pt x="16360" y="18301"/>
                  </a:lnTo>
                  <a:lnTo>
                    <a:pt x="16396" y="17906"/>
                  </a:lnTo>
                  <a:lnTo>
                    <a:pt x="16396" y="17510"/>
                  </a:lnTo>
                  <a:lnTo>
                    <a:pt x="16324" y="17115"/>
                  </a:lnTo>
                  <a:lnTo>
                    <a:pt x="16217" y="16719"/>
                  </a:lnTo>
                  <a:lnTo>
                    <a:pt x="16037" y="16324"/>
                  </a:lnTo>
                  <a:lnTo>
                    <a:pt x="15893" y="15964"/>
                  </a:lnTo>
                  <a:lnTo>
                    <a:pt x="15677" y="15605"/>
                  </a:lnTo>
                  <a:lnTo>
                    <a:pt x="15497" y="15281"/>
                  </a:lnTo>
                  <a:lnTo>
                    <a:pt x="15102" y="14742"/>
                  </a:lnTo>
                  <a:lnTo>
                    <a:pt x="14778" y="14382"/>
                  </a:lnTo>
                  <a:lnTo>
                    <a:pt x="14635" y="14203"/>
                  </a:lnTo>
                  <a:lnTo>
                    <a:pt x="15174" y="14526"/>
                  </a:lnTo>
                  <a:lnTo>
                    <a:pt x="15713" y="14778"/>
                  </a:lnTo>
                  <a:lnTo>
                    <a:pt x="16001" y="14886"/>
                  </a:lnTo>
                  <a:lnTo>
                    <a:pt x="16324" y="14994"/>
                  </a:lnTo>
                  <a:lnTo>
                    <a:pt x="16648" y="15065"/>
                  </a:lnTo>
                  <a:lnTo>
                    <a:pt x="16972" y="15101"/>
                  </a:lnTo>
                  <a:lnTo>
                    <a:pt x="17295" y="15101"/>
                  </a:lnTo>
                  <a:lnTo>
                    <a:pt x="17583" y="15065"/>
                  </a:lnTo>
                  <a:lnTo>
                    <a:pt x="17907" y="14958"/>
                  </a:lnTo>
                  <a:lnTo>
                    <a:pt x="18158" y="14778"/>
                  </a:lnTo>
                  <a:lnTo>
                    <a:pt x="18410" y="14526"/>
                  </a:lnTo>
                  <a:lnTo>
                    <a:pt x="18626" y="14203"/>
                  </a:lnTo>
                  <a:lnTo>
                    <a:pt x="18733" y="13987"/>
                  </a:lnTo>
                  <a:lnTo>
                    <a:pt x="18769" y="13807"/>
                  </a:lnTo>
                  <a:lnTo>
                    <a:pt x="18877" y="13376"/>
                  </a:lnTo>
                  <a:lnTo>
                    <a:pt x="18877" y="12944"/>
                  </a:lnTo>
                  <a:lnTo>
                    <a:pt x="18805" y="12549"/>
                  </a:lnTo>
                  <a:lnTo>
                    <a:pt x="18698" y="12117"/>
                  </a:lnTo>
                  <a:lnTo>
                    <a:pt x="18518" y="11686"/>
                  </a:lnTo>
                  <a:lnTo>
                    <a:pt x="18338" y="11290"/>
                  </a:lnTo>
                  <a:lnTo>
                    <a:pt x="18122" y="10931"/>
                  </a:lnTo>
                  <a:lnTo>
                    <a:pt x="17691" y="10247"/>
                  </a:lnTo>
                  <a:lnTo>
                    <a:pt x="17259" y="9672"/>
                  </a:lnTo>
                  <a:lnTo>
                    <a:pt x="16828" y="9205"/>
                  </a:lnTo>
                  <a:lnTo>
                    <a:pt x="17223" y="9384"/>
                  </a:lnTo>
                  <a:lnTo>
                    <a:pt x="17583" y="9564"/>
                  </a:lnTo>
                  <a:lnTo>
                    <a:pt x="18050" y="9672"/>
                  </a:lnTo>
                  <a:lnTo>
                    <a:pt x="18266" y="9708"/>
                  </a:lnTo>
                  <a:lnTo>
                    <a:pt x="18482" y="9672"/>
                  </a:lnTo>
                  <a:lnTo>
                    <a:pt x="18698" y="9636"/>
                  </a:lnTo>
                  <a:lnTo>
                    <a:pt x="18913" y="9564"/>
                  </a:lnTo>
                  <a:lnTo>
                    <a:pt x="19093" y="9420"/>
                  </a:lnTo>
                  <a:lnTo>
                    <a:pt x="19237" y="9205"/>
                  </a:lnTo>
                  <a:lnTo>
                    <a:pt x="19345" y="8917"/>
                  </a:lnTo>
                  <a:lnTo>
                    <a:pt x="19417" y="8557"/>
                  </a:lnTo>
                  <a:lnTo>
                    <a:pt x="19417" y="8126"/>
                  </a:lnTo>
                  <a:lnTo>
                    <a:pt x="19381" y="7730"/>
                  </a:lnTo>
                  <a:lnTo>
                    <a:pt x="19273" y="7299"/>
                  </a:lnTo>
                  <a:lnTo>
                    <a:pt x="19129" y="6868"/>
                  </a:lnTo>
                  <a:lnTo>
                    <a:pt x="18949" y="6436"/>
                  </a:lnTo>
                  <a:lnTo>
                    <a:pt x="18698" y="6005"/>
                  </a:lnTo>
                  <a:lnTo>
                    <a:pt x="18410" y="5573"/>
                  </a:lnTo>
                  <a:lnTo>
                    <a:pt x="18122" y="5142"/>
                  </a:lnTo>
                  <a:lnTo>
                    <a:pt x="17763" y="4746"/>
                  </a:lnTo>
                  <a:lnTo>
                    <a:pt x="17367" y="4315"/>
                  </a:lnTo>
                  <a:lnTo>
                    <a:pt x="16972" y="3919"/>
                  </a:lnTo>
                  <a:lnTo>
                    <a:pt x="16540" y="3524"/>
                  </a:lnTo>
                  <a:lnTo>
                    <a:pt x="16073" y="3164"/>
                  </a:lnTo>
                  <a:lnTo>
                    <a:pt x="15605" y="2805"/>
                  </a:lnTo>
                  <a:lnTo>
                    <a:pt x="14599" y="2121"/>
                  </a:lnTo>
                  <a:lnTo>
                    <a:pt x="13592" y="1510"/>
                  </a:lnTo>
                  <a:lnTo>
                    <a:pt x="12549" y="1007"/>
                  </a:lnTo>
                  <a:lnTo>
                    <a:pt x="11542" y="575"/>
                  </a:lnTo>
                  <a:lnTo>
                    <a:pt x="11039" y="396"/>
                  </a:lnTo>
                  <a:lnTo>
                    <a:pt x="10572" y="252"/>
                  </a:lnTo>
                  <a:lnTo>
                    <a:pt x="10140" y="144"/>
                  </a:lnTo>
                  <a:lnTo>
                    <a:pt x="9709" y="72"/>
                  </a:lnTo>
                  <a:lnTo>
                    <a:pt x="9277" y="36"/>
                  </a:lnTo>
                  <a:lnTo>
                    <a:pt x="8918"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02;p31">
              <a:extLst>
                <a:ext uri="{FF2B5EF4-FFF2-40B4-BE49-F238E27FC236}">
                  <a16:creationId xmlns:a16="http://schemas.microsoft.com/office/drawing/2014/main" id="{9AA9DE39-9060-439D-AFA9-2D085C240B73}"/>
                </a:ext>
              </a:extLst>
            </p:cNvPr>
            <p:cNvSpPr/>
            <p:nvPr/>
          </p:nvSpPr>
          <p:spPr>
            <a:xfrm>
              <a:off x="2981200" y="1836350"/>
              <a:ext cx="247225" cy="160925"/>
            </a:xfrm>
            <a:custGeom>
              <a:avLst/>
              <a:gdLst/>
              <a:ahLst/>
              <a:cxnLst/>
              <a:rect l="l" t="t" r="r" b="b"/>
              <a:pathLst>
                <a:path w="9889" h="6437" extrusionOk="0">
                  <a:moveTo>
                    <a:pt x="1" y="0"/>
                  </a:moveTo>
                  <a:lnTo>
                    <a:pt x="1" y="36"/>
                  </a:lnTo>
                  <a:lnTo>
                    <a:pt x="1" y="72"/>
                  </a:lnTo>
                  <a:lnTo>
                    <a:pt x="1331" y="683"/>
                  </a:lnTo>
                  <a:lnTo>
                    <a:pt x="2590" y="1367"/>
                  </a:lnTo>
                  <a:lnTo>
                    <a:pt x="3848" y="2122"/>
                  </a:lnTo>
                  <a:lnTo>
                    <a:pt x="5107" y="2877"/>
                  </a:lnTo>
                  <a:lnTo>
                    <a:pt x="6293" y="3704"/>
                  </a:lnTo>
                  <a:lnTo>
                    <a:pt x="7480" y="4567"/>
                  </a:lnTo>
                  <a:lnTo>
                    <a:pt x="8630" y="5466"/>
                  </a:lnTo>
                  <a:lnTo>
                    <a:pt x="9709" y="6400"/>
                  </a:lnTo>
                  <a:lnTo>
                    <a:pt x="9817" y="6436"/>
                  </a:lnTo>
                  <a:lnTo>
                    <a:pt x="9889" y="6400"/>
                  </a:lnTo>
                  <a:lnTo>
                    <a:pt x="9889" y="6329"/>
                  </a:lnTo>
                  <a:lnTo>
                    <a:pt x="9889" y="6257"/>
                  </a:lnTo>
                  <a:lnTo>
                    <a:pt x="9421" y="5681"/>
                  </a:lnTo>
                  <a:lnTo>
                    <a:pt x="8918" y="5142"/>
                  </a:lnTo>
                  <a:lnTo>
                    <a:pt x="8379" y="4639"/>
                  </a:lnTo>
                  <a:lnTo>
                    <a:pt x="7839" y="4135"/>
                  </a:lnTo>
                  <a:lnTo>
                    <a:pt x="7264" y="3668"/>
                  </a:lnTo>
                  <a:lnTo>
                    <a:pt x="6653" y="3200"/>
                  </a:lnTo>
                  <a:lnTo>
                    <a:pt x="6041" y="2769"/>
                  </a:lnTo>
                  <a:lnTo>
                    <a:pt x="5430" y="2373"/>
                  </a:lnTo>
                  <a:lnTo>
                    <a:pt x="4783" y="1978"/>
                  </a:lnTo>
                  <a:lnTo>
                    <a:pt x="4136" y="1618"/>
                  </a:lnTo>
                  <a:lnTo>
                    <a:pt x="3453" y="1295"/>
                  </a:lnTo>
                  <a:lnTo>
                    <a:pt x="2769" y="971"/>
                  </a:lnTo>
                  <a:lnTo>
                    <a:pt x="2086" y="683"/>
                  </a:lnTo>
                  <a:lnTo>
                    <a:pt x="1403" y="432"/>
                  </a:lnTo>
                  <a:lnTo>
                    <a:pt x="720" y="216"/>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03;p31">
              <a:extLst>
                <a:ext uri="{FF2B5EF4-FFF2-40B4-BE49-F238E27FC236}">
                  <a16:creationId xmlns:a16="http://schemas.microsoft.com/office/drawing/2014/main" id="{8117662B-F578-45F2-A013-928CC1021DD6}"/>
                </a:ext>
              </a:extLst>
            </p:cNvPr>
            <p:cNvSpPr/>
            <p:nvPr/>
          </p:nvSpPr>
          <p:spPr>
            <a:xfrm>
              <a:off x="2913800" y="1928025"/>
              <a:ext cx="260700" cy="192400"/>
            </a:xfrm>
            <a:custGeom>
              <a:avLst/>
              <a:gdLst/>
              <a:ahLst/>
              <a:cxnLst/>
              <a:rect l="l" t="t" r="r" b="b"/>
              <a:pathLst>
                <a:path w="10428" h="7696" extrusionOk="0">
                  <a:moveTo>
                    <a:pt x="0" y="1"/>
                  </a:moveTo>
                  <a:lnTo>
                    <a:pt x="0" y="37"/>
                  </a:lnTo>
                  <a:lnTo>
                    <a:pt x="36" y="73"/>
                  </a:lnTo>
                  <a:lnTo>
                    <a:pt x="683" y="360"/>
                  </a:lnTo>
                  <a:lnTo>
                    <a:pt x="1366" y="720"/>
                  </a:lnTo>
                  <a:lnTo>
                    <a:pt x="2050" y="1115"/>
                  </a:lnTo>
                  <a:lnTo>
                    <a:pt x="2805" y="1547"/>
                  </a:lnTo>
                  <a:lnTo>
                    <a:pt x="4279" y="2482"/>
                  </a:lnTo>
                  <a:lnTo>
                    <a:pt x="5753" y="3524"/>
                  </a:lnTo>
                  <a:lnTo>
                    <a:pt x="7155" y="4567"/>
                  </a:lnTo>
                  <a:lnTo>
                    <a:pt x="7803" y="5106"/>
                  </a:lnTo>
                  <a:lnTo>
                    <a:pt x="8414" y="5646"/>
                  </a:lnTo>
                  <a:lnTo>
                    <a:pt x="8989" y="6185"/>
                  </a:lnTo>
                  <a:lnTo>
                    <a:pt x="9492" y="6689"/>
                  </a:lnTo>
                  <a:lnTo>
                    <a:pt x="9924" y="7192"/>
                  </a:lnTo>
                  <a:lnTo>
                    <a:pt x="10319" y="7659"/>
                  </a:lnTo>
                  <a:lnTo>
                    <a:pt x="10355" y="7695"/>
                  </a:lnTo>
                  <a:lnTo>
                    <a:pt x="10427" y="7659"/>
                  </a:lnTo>
                  <a:lnTo>
                    <a:pt x="10427" y="7551"/>
                  </a:lnTo>
                  <a:lnTo>
                    <a:pt x="10391" y="7444"/>
                  </a:lnTo>
                  <a:lnTo>
                    <a:pt x="9924" y="6760"/>
                  </a:lnTo>
                  <a:lnTo>
                    <a:pt x="9421" y="6077"/>
                  </a:lnTo>
                  <a:lnTo>
                    <a:pt x="8881" y="5466"/>
                  </a:lnTo>
                  <a:lnTo>
                    <a:pt x="8306" y="4855"/>
                  </a:lnTo>
                  <a:lnTo>
                    <a:pt x="7695" y="4244"/>
                  </a:lnTo>
                  <a:lnTo>
                    <a:pt x="7083" y="3704"/>
                  </a:lnTo>
                  <a:lnTo>
                    <a:pt x="6436" y="3201"/>
                  </a:lnTo>
                  <a:lnTo>
                    <a:pt x="5753" y="2697"/>
                  </a:lnTo>
                  <a:lnTo>
                    <a:pt x="5070" y="2230"/>
                  </a:lnTo>
                  <a:lnTo>
                    <a:pt x="4387" y="1799"/>
                  </a:lnTo>
                  <a:lnTo>
                    <a:pt x="3668" y="1439"/>
                  </a:lnTo>
                  <a:lnTo>
                    <a:pt x="2949" y="1079"/>
                  </a:lnTo>
                  <a:lnTo>
                    <a:pt x="2229" y="756"/>
                  </a:lnTo>
                  <a:lnTo>
                    <a:pt x="1510" y="468"/>
                  </a:lnTo>
                  <a:lnTo>
                    <a:pt x="791" y="217"/>
                  </a:lnTo>
                  <a:lnTo>
                    <a:pt x="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04;p31">
              <a:extLst>
                <a:ext uri="{FF2B5EF4-FFF2-40B4-BE49-F238E27FC236}">
                  <a16:creationId xmlns:a16="http://schemas.microsoft.com/office/drawing/2014/main" id="{DB9352B9-E8E8-451B-B5ED-41A9B4CD2DDB}"/>
                </a:ext>
              </a:extLst>
            </p:cNvPr>
            <p:cNvSpPr/>
            <p:nvPr/>
          </p:nvSpPr>
          <p:spPr>
            <a:xfrm>
              <a:off x="2870650" y="2033200"/>
              <a:ext cx="240925" cy="201375"/>
            </a:xfrm>
            <a:custGeom>
              <a:avLst/>
              <a:gdLst/>
              <a:ahLst/>
              <a:cxnLst/>
              <a:rect l="l" t="t" r="r" b="b"/>
              <a:pathLst>
                <a:path w="9637" h="8055" extrusionOk="0">
                  <a:moveTo>
                    <a:pt x="36" y="1"/>
                  </a:moveTo>
                  <a:lnTo>
                    <a:pt x="36" y="37"/>
                  </a:lnTo>
                  <a:lnTo>
                    <a:pt x="0" y="37"/>
                  </a:lnTo>
                  <a:lnTo>
                    <a:pt x="0" y="73"/>
                  </a:lnTo>
                  <a:lnTo>
                    <a:pt x="0" y="108"/>
                  </a:lnTo>
                  <a:lnTo>
                    <a:pt x="1403" y="864"/>
                  </a:lnTo>
                  <a:lnTo>
                    <a:pt x="2733" y="1655"/>
                  </a:lnTo>
                  <a:lnTo>
                    <a:pt x="4027" y="2553"/>
                  </a:lnTo>
                  <a:lnTo>
                    <a:pt x="4639" y="2985"/>
                  </a:lnTo>
                  <a:lnTo>
                    <a:pt x="5250" y="3488"/>
                  </a:lnTo>
                  <a:lnTo>
                    <a:pt x="5861" y="3956"/>
                  </a:lnTo>
                  <a:lnTo>
                    <a:pt x="6436" y="4495"/>
                  </a:lnTo>
                  <a:lnTo>
                    <a:pt x="6976" y="4998"/>
                  </a:lnTo>
                  <a:lnTo>
                    <a:pt x="7515" y="5574"/>
                  </a:lnTo>
                  <a:lnTo>
                    <a:pt x="8054" y="6149"/>
                  </a:lnTo>
                  <a:lnTo>
                    <a:pt x="8558" y="6760"/>
                  </a:lnTo>
                  <a:lnTo>
                    <a:pt x="9025" y="7372"/>
                  </a:lnTo>
                  <a:lnTo>
                    <a:pt x="9493" y="8019"/>
                  </a:lnTo>
                  <a:lnTo>
                    <a:pt x="9565" y="8055"/>
                  </a:lnTo>
                  <a:lnTo>
                    <a:pt x="9600" y="8019"/>
                  </a:lnTo>
                  <a:lnTo>
                    <a:pt x="9636" y="7983"/>
                  </a:lnTo>
                  <a:lnTo>
                    <a:pt x="9636" y="7947"/>
                  </a:lnTo>
                  <a:lnTo>
                    <a:pt x="9313" y="7264"/>
                  </a:lnTo>
                  <a:lnTo>
                    <a:pt x="8989" y="6616"/>
                  </a:lnTo>
                  <a:lnTo>
                    <a:pt x="8594" y="6005"/>
                  </a:lnTo>
                  <a:lnTo>
                    <a:pt x="8162" y="5394"/>
                  </a:lnTo>
                  <a:lnTo>
                    <a:pt x="7695" y="4819"/>
                  </a:lnTo>
                  <a:lnTo>
                    <a:pt x="7191" y="4279"/>
                  </a:lnTo>
                  <a:lnTo>
                    <a:pt x="6652" y="3776"/>
                  </a:lnTo>
                  <a:lnTo>
                    <a:pt x="6077" y="3309"/>
                  </a:lnTo>
                  <a:lnTo>
                    <a:pt x="5430" y="2805"/>
                  </a:lnTo>
                  <a:lnTo>
                    <a:pt x="4746" y="2302"/>
                  </a:lnTo>
                  <a:lnTo>
                    <a:pt x="3991" y="1834"/>
                  </a:lnTo>
                  <a:lnTo>
                    <a:pt x="3236" y="1367"/>
                  </a:lnTo>
                  <a:lnTo>
                    <a:pt x="2445" y="935"/>
                  </a:lnTo>
                  <a:lnTo>
                    <a:pt x="1654" y="540"/>
                  </a:lnTo>
                  <a:lnTo>
                    <a:pt x="827" y="252"/>
                  </a:lnTo>
                  <a:lnTo>
                    <a:pt x="3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05;p31">
              <a:extLst>
                <a:ext uri="{FF2B5EF4-FFF2-40B4-BE49-F238E27FC236}">
                  <a16:creationId xmlns:a16="http://schemas.microsoft.com/office/drawing/2014/main" id="{6A12FB7A-25ED-4535-A539-462A3A69AC39}"/>
                </a:ext>
              </a:extLst>
            </p:cNvPr>
            <p:cNvSpPr/>
            <p:nvPr/>
          </p:nvSpPr>
          <p:spPr>
            <a:xfrm>
              <a:off x="2905700" y="1991850"/>
              <a:ext cx="380250" cy="351500"/>
            </a:xfrm>
            <a:custGeom>
              <a:avLst/>
              <a:gdLst/>
              <a:ahLst/>
              <a:cxnLst/>
              <a:rect l="l" t="t" r="r" b="b"/>
              <a:pathLst>
                <a:path w="15210" h="14060" extrusionOk="0">
                  <a:moveTo>
                    <a:pt x="12873" y="1"/>
                  </a:moveTo>
                  <a:lnTo>
                    <a:pt x="12873" y="37"/>
                  </a:lnTo>
                  <a:lnTo>
                    <a:pt x="12801" y="73"/>
                  </a:lnTo>
                  <a:lnTo>
                    <a:pt x="12765" y="109"/>
                  </a:lnTo>
                  <a:lnTo>
                    <a:pt x="12729" y="144"/>
                  </a:lnTo>
                  <a:lnTo>
                    <a:pt x="12765" y="180"/>
                  </a:lnTo>
                  <a:lnTo>
                    <a:pt x="12981" y="504"/>
                  </a:lnTo>
                  <a:lnTo>
                    <a:pt x="13304" y="1007"/>
                  </a:lnTo>
                  <a:lnTo>
                    <a:pt x="13664" y="1655"/>
                  </a:lnTo>
                  <a:lnTo>
                    <a:pt x="14023" y="2410"/>
                  </a:lnTo>
                  <a:lnTo>
                    <a:pt x="14311" y="3165"/>
                  </a:lnTo>
                  <a:lnTo>
                    <a:pt x="14419" y="3524"/>
                  </a:lnTo>
                  <a:lnTo>
                    <a:pt x="14491" y="3884"/>
                  </a:lnTo>
                  <a:lnTo>
                    <a:pt x="14527" y="4243"/>
                  </a:lnTo>
                  <a:lnTo>
                    <a:pt x="14491" y="4531"/>
                  </a:lnTo>
                  <a:lnTo>
                    <a:pt x="14419" y="4783"/>
                  </a:lnTo>
                  <a:lnTo>
                    <a:pt x="14311" y="5034"/>
                  </a:lnTo>
                  <a:lnTo>
                    <a:pt x="14167" y="5178"/>
                  </a:lnTo>
                  <a:lnTo>
                    <a:pt x="13987" y="5286"/>
                  </a:lnTo>
                  <a:lnTo>
                    <a:pt x="13808" y="5358"/>
                  </a:lnTo>
                  <a:lnTo>
                    <a:pt x="13628" y="5430"/>
                  </a:lnTo>
                  <a:lnTo>
                    <a:pt x="13196" y="5502"/>
                  </a:lnTo>
                  <a:lnTo>
                    <a:pt x="12801" y="5502"/>
                  </a:lnTo>
                  <a:lnTo>
                    <a:pt x="12369" y="5466"/>
                  </a:lnTo>
                  <a:lnTo>
                    <a:pt x="11974" y="5358"/>
                  </a:lnTo>
                  <a:lnTo>
                    <a:pt x="11650" y="5214"/>
                  </a:lnTo>
                  <a:lnTo>
                    <a:pt x="11399" y="5070"/>
                  </a:lnTo>
                  <a:lnTo>
                    <a:pt x="9960" y="4100"/>
                  </a:lnTo>
                  <a:lnTo>
                    <a:pt x="10967" y="5502"/>
                  </a:lnTo>
                  <a:lnTo>
                    <a:pt x="11255" y="6005"/>
                  </a:lnTo>
                  <a:lnTo>
                    <a:pt x="11542" y="6509"/>
                  </a:lnTo>
                  <a:lnTo>
                    <a:pt x="11758" y="7012"/>
                  </a:lnTo>
                  <a:lnTo>
                    <a:pt x="11938" y="7587"/>
                  </a:lnTo>
                  <a:lnTo>
                    <a:pt x="12010" y="7839"/>
                  </a:lnTo>
                  <a:lnTo>
                    <a:pt x="12082" y="8091"/>
                  </a:lnTo>
                  <a:lnTo>
                    <a:pt x="12082" y="8342"/>
                  </a:lnTo>
                  <a:lnTo>
                    <a:pt x="12082" y="8630"/>
                  </a:lnTo>
                  <a:lnTo>
                    <a:pt x="12046" y="8882"/>
                  </a:lnTo>
                  <a:lnTo>
                    <a:pt x="11974" y="9133"/>
                  </a:lnTo>
                  <a:lnTo>
                    <a:pt x="11902" y="9385"/>
                  </a:lnTo>
                  <a:lnTo>
                    <a:pt x="11794" y="9637"/>
                  </a:lnTo>
                  <a:lnTo>
                    <a:pt x="11650" y="9853"/>
                  </a:lnTo>
                  <a:lnTo>
                    <a:pt x="11470" y="10032"/>
                  </a:lnTo>
                  <a:lnTo>
                    <a:pt x="11291" y="10176"/>
                  </a:lnTo>
                  <a:lnTo>
                    <a:pt x="11075" y="10284"/>
                  </a:lnTo>
                  <a:lnTo>
                    <a:pt x="10823" y="10356"/>
                  </a:lnTo>
                  <a:lnTo>
                    <a:pt x="10607" y="10392"/>
                  </a:lnTo>
                  <a:lnTo>
                    <a:pt x="10356" y="10356"/>
                  </a:lnTo>
                  <a:lnTo>
                    <a:pt x="10104" y="10320"/>
                  </a:lnTo>
                  <a:lnTo>
                    <a:pt x="9601" y="10104"/>
                  </a:lnTo>
                  <a:lnTo>
                    <a:pt x="9097" y="9853"/>
                  </a:lnTo>
                  <a:lnTo>
                    <a:pt x="8666" y="9529"/>
                  </a:lnTo>
                  <a:lnTo>
                    <a:pt x="8270" y="9133"/>
                  </a:lnTo>
                  <a:lnTo>
                    <a:pt x="6832" y="7659"/>
                  </a:lnTo>
                  <a:lnTo>
                    <a:pt x="7695" y="9493"/>
                  </a:lnTo>
                  <a:lnTo>
                    <a:pt x="7875" y="9888"/>
                  </a:lnTo>
                  <a:lnTo>
                    <a:pt x="8019" y="10284"/>
                  </a:lnTo>
                  <a:lnTo>
                    <a:pt x="8127" y="10679"/>
                  </a:lnTo>
                  <a:lnTo>
                    <a:pt x="8234" y="11111"/>
                  </a:lnTo>
                  <a:lnTo>
                    <a:pt x="8306" y="11506"/>
                  </a:lnTo>
                  <a:lnTo>
                    <a:pt x="8306" y="11902"/>
                  </a:lnTo>
                  <a:lnTo>
                    <a:pt x="8270" y="12297"/>
                  </a:lnTo>
                  <a:lnTo>
                    <a:pt x="8163" y="12693"/>
                  </a:lnTo>
                  <a:lnTo>
                    <a:pt x="8055" y="12837"/>
                  </a:lnTo>
                  <a:lnTo>
                    <a:pt x="7983" y="12981"/>
                  </a:lnTo>
                  <a:lnTo>
                    <a:pt x="7839" y="13124"/>
                  </a:lnTo>
                  <a:lnTo>
                    <a:pt x="7695" y="13232"/>
                  </a:lnTo>
                  <a:lnTo>
                    <a:pt x="7551" y="13340"/>
                  </a:lnTo>
                  <a:lnTo>
                    <a:pt x="7371" y="13412"/>
                  </a:lnTo>
                  <a:lnTo>
                    <a:pt x="7228" y="13448"/>
                  </a:lnTo>
                  <a:lnTo>
                    <a:pt x="7048" y="13484"/>
                  </a:lnTo>
                  <a:lnTo>
                    <a:pt x="6616" y="13412"/>
                  </a:lnTo>
                  <a:lnTo>
                    <a:pt x="6257" y="13304"/>
                  </a:lnTo>
                  <a:lnTo>
                    <a:pt x="5861" y="13124"/>
                  </a:lnTo>
                  <a:lnTo>
                    <a:pt x="5538" y="12909"/>
                  </a:lnTo>
                  <a:lnTo>
                    <a:pt x="4819" y="12369"/>
                  </a:lnTo>
                  <a:lnTo>
                    <a:pt x="4135" y="11794"/>
                  </a:lnTo>
                  <a:lnTo>
                    <a:pt x="3488" y="11183"/>
                  </a:lnTo>
                  <a:lnTo>
                    <a:pt x="2841" y="10572"/>
                  </a:lnTo>
                  <a:lnTo>
                    <a:pt x="2194" y="9960"/>
                  </a:lnTo>
                  <a:lnTo>
                    <a:pt x="1511" y="9349"/>
                  </a:lnTo>
                  <a:lnTo>
                    <a:pt x="1187" y="9061"/>
                  </a:lnTo>
                  <a:lnTo>
                    <a:pt x="792" y="8810"/>
                  </a:lnTo>
                  <a:lnTo>
                    <a:pt x="396" y="8594"/>
                  </a:lnTo>
                  <a:lnTo>
                    <a:pt x="1" y="8414"/>
                  </a:lnTo>
                  <a:lnTo>
                    <a:pt x="360" y="8630"/>
                  </a:lnTo>
                  <a:lnTo>
                    <a:pt x="756" y="8882"/>
                  </a:lnTo>
                  <a:lnTo>
                    <a:pt x="1079" y="9169"/>
                  </a:lnTo>
                  <a:lnTo>
                    <a:pt x="1403" y="9493"/>
                  </a:lnTo>
                  <a:lnTo>
                    <a:pt x="2014" y="10140"/>
                  </a:lnTo>
                  <a:lnTo>
                    <a:pt x="2625" y="10787"/>
                  </a:lnTo>
                  <a:lnTo>
                    <a:pt x="3237" y="11471"/>
                  </a:lnTo>
                  <a:lnTo>
                    <a:pt x="3884" y="12118"/>
                  </a:lnTo>
                  <a:lnTo>
                    <a:pt x="4531" y="12729"/>
                  </a:lnTo>
                  <a:lnTo>
                    <a:pt x="5250" y="13304"/>
                  </a:lnTo>
                  <a:lnTo>
                    <a:pt x="5646" y="13592"/>
                  </a:lnTo>
                  <a:lnTo>
                    <a:pt x="6077" y="13808"/>
                  </a:lnTo>
                  <a:lnTo>
                    <a:pt x="6545" y="13987"/>
                  </a:lnTo>
                  <a:lnTo>
                    <a:pt x="7048" y="14059"/>
                  </a:lnTo>
                  <a:lnTo>
                    <a:pt x="7300" y="14023"/>
                  </a:lnTo>
                  <a:lnTo>
                    <a:pt x="7551" y="13987"/>
                  </a:lnTo>
                  <a:lnTo>
                    <a:pt x="7803" y="13880"/>
                  </a:lnTo>
                  <a:lnTo>
                    <a:pt x="8055" y="13772"/>
                  </a:lnTo>
                  <a:lnTo>
                    <a:pt x="8270" y="13592"/>
                  </a:lnTo>
                  <a:lnTo>
                    <a:pt x="8450" y="13412"/>
                  </a:lnTo>
                  <a:lnTo>
                    <a:pt x="8594" y="13196"/>
                  </a:lnTo>
                  <a:lnTo>
                    <a:pt x="8738" y="12945"/>
                  </a:lnTo>
                  <a:lnTo>
                    <a:pt x="8882" y="12477"/>
                  </a:lnTo>
                  <a:lnTo>
                    <a:pt x="8954" y="11974"/>
                  </a:lnTo>
                  <a:lnTo>
                    <a:pt x="8954" y="11471"/>
                  </a:lnTo>
                  <a:lnTo>
                    <a:pt x="8882" y="10967"/>
                  </a:lnTo>
                  <a:lnTo>
                    <a:pt x="8810" y="10500"/>
                  </a:lnTo>
                  <a:lnTo>
                    <a:pt x="8795" y="10457"/>
                  </a:lnTo>
                  <a:lnTo>
                    <a:pt x="8795" y="10457"/>
                  </a:lnTo>
                  <a:lnTo>
                    <a:pt x="9313" y="10715"/>
                  </a:lnTo>
                  <a:lnTo>
                    <a:pt x="9924" y="10967"/>
                  </a:lnTo>
                  <a:lnTo>
                    <a:pt x="10284" y="11039"/>
                  </a:lnTo>
                  <a:lnTo>
                    <a:pt x="10643" y="11075"/>
                  </a:lnTo>
                  <a:lnTo>
                    <a:pt x="11003" y="11003"/>
                  </a:lnTo>
                  <a:lnTo>
                    <a:pt x="11363" y="10895"/>
                  </a:lnTo>
                  <a:lnTo>
                    <a:pt x="11650" y="10715"/>
                  </a:lnTo>
                  <a:lnTo>
                    <a:pt x="11938" y="10500"/>
                  </a:lnTo>
                  <a:lnTo>
                    <a:pt x="12190" y="10248"/>
                  </a:lnTo>
                  <a:lnTo>
                    <a:pt x="12405" y="9960"/>
                  </a:lnTo>
                  <a:lnTo>
                    <a:pt x="12549" y="9673"/>
                  </a:lnTo>
                  <a:lnTo>
                    <a:pt x="12657" y="9349"/>
                  </a:lnTo>
                  <a:lnTo>
                    <a:pt x="12729" y="9026"/>
                  </a:lnTo>
                  <a:lnTo>
                    <a:pt x="12765" y="8666"/>
                  </a:lnTo>
                  <a:lnTo>
                    <a:pt x="12765" y="8342"/>
                  </a:lnTo>
                  <a:lnTo>
                    <a:pt x="12729" y="8019"/>
                  </a:lnTo>
                  <a:lnTo>
                    <a:pt x="12693" y="7695"/>
                  </a:lnTo>
                  <a:lnTo>
                    <a:pt x="12585" y="7372"/>
                  </a:lnTo>
                  <a:lnTo>
                    <a:pt x="12369" y="6760"/>
                  </a:lnTo>
                  <a:lnTo>
                    <a:pt x="12118" y="6185"/>
                  </a:lnTo>
                  <a:lnTo>
                    <a:pt x="11996" y="5981"/>
                  </a:lnTo>
                  <a:lnTo>
                    <a:pt x="11996" y="5981"/>
                  </a:lnTo>
                  <a:lnTo>
                    <a:pt x="12190" y="6041"/>
                  </a:lnTo>
                  <a:lnTo>
                    <a:pt x="12693" y="6149"/>
                  </a:lnTo>
                  <a:lnTo>
                    <a:pt x="13232" y="6149"/>
                  </a:lnTo>
                  <a:lnTo>
                    <a:pt x="13484" y="6113"/>
                  </a:lnTo>
                  <a:lnTo>
                    <a:pt x="13772" y="6041"/>
                  </a:lnTo>
                  <a:lnTo>
                    <a:pt x="14023" y="5969"/>
                  </a:lnTo>
                  <a:lnTo>
                    <a:pt x="14275" y="5861"/>
                  </a:lnTo>
                  <a:lnTo>
                    <a:pt x="14527" y="5682"/>
                  </a:lnTo>
                  <a:lnTo>
                    <a:pt x="14778" y="5502"/>
                  </a:lnTo>
                  <a:lnTo>
                    <a:pt x="14922" y="5322"/>
                  </a:lnTo>
                  <a:lnTo>
                    <a:pt x="15030" y="5142"/>
                  </a:lnTo>
                  <a:lnTo>
                    <a:pt x="15102" y="4963"/>
                  </a:lnTo>
                  <a:lnTo>
                    <a:pt x="15138" y="4783"/>
                  </a:lnTo>
                  <a:lnTo>
                    <a:pt x="15210" y="4387"/>
                  </a:lnTo>
                  <a:lnTo>
                    <a:pt x="15174" y="3992"/>
                  </a:lnTo>
                  <a:lnTo>
                    <a:pt x="15102" y="3560"/>
                  </a:lnTo>
                  <a:lnTo>
                    <a:pt x="14958" y="3129"/>
                  </a:lnTo>
                  <a:lnTo>
                    <a:pt x="14778" y="2697"/>
                  </a:lnTo>
                  <a:lnTo>
                    <a:pt x="14563" y="2302"/>
                  </a:lnTo>
                  <a:lnTo>
                    <a:pt x="14347" y="1870"/>
                  </a:lnTo>
                  <a:lnTo>
                    <a:pt x="14095" y="1511"/>
                  </a:lnTo>
                  <a:lnTo>
                    <a:pt x="13592" y="828"/>
                  </a:lnTo>
                  <a:lnTo>
                    <a:pt x="13160" y="288"/>
                  </a:lnTo>
                  <a:lnTo>
                    <a:pt x="1287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06;p31">
              <a:extLst>
                <a:ext uri="{FF2B5EF4-FFF2-40B4-BE49-F238E27FC236}">
                  <a16:creationId xmlns:a16="http://schemas.microsoft.com/office/drawing/2014/main" id="{F58C5DA8-03C8-47A9-AE07-061E3377D696}"/>
                </a:ext>
              </a:extLst>
            </p:cNvPr>
            <p:cNvSpPr/>
            <p:nvPr/>
          </p:nvSpPr>
          <p:spPr>
            <a:xfrm>
              <a:off x="3224800" y="1926225"/>
              <a:ext cx="71950" cy="83625"/>
            </a:xfrm>
            <a:custGeom>
              <a:avLst/>
              <a:gdLst/>
              <a:ahLst/>
              <a:cxnLst/>
              <a:rect l="l" t="t" r="r" b="b"/>
              <a:pathLst>
                <a:path w="2878" h="3345" extrusionOk="0">
                  <a:moveTo>
                    <a:pt x="2194" y="1"/>
                  </a:moveTo>
                  <a:lnTo>
                    <a:pt x="2302" y="648"/>
                  </a:lnTo>
                  <a:lnTo>
                    <a:pt x="2374" y="1295"/>
                  </a:lnTo>
                  <a:lnTo>
                    <a:pt x="2374" y="1583"/>
                  </a:lnTo>
                  <a:lnTo>
                    <a:pt x="2338" y="1871"/>
                  </a:lnTo>
                  <a:lnTo>
                    <a:pt x="2266" y="2158"/>
                  </a:lnTo>
                  <a:lnTo>
                    <a:pt x="2194" y="2410"/>
                  </a:lnTo>
                  <a:lnTo>
                    <a:pt x="2014" y="2626"/>
                  </a:lnTo>
                  <a:lnTo>
                    <a:pt x="1799" y="2769"/>
                  </a:lnTo>
                  <a:lnTo>
                    <a:pt x="1547" y="2841"/>
                  </a:lnTo>
                  <a:lnTo>
                    <a:pt x="1295" y="2841"/>
                  </a:lnTo>
                  <a:lnTo>
                    <a:pt x="972" y="2805"/>
                  </a:lnTo>
                  <a:lnTo>
                    <a:pt x="648" y="2769"/>
                  </a:lnTo>
                  <a:lnTo>
                    <a:pt x="324" y="2698"/>
                  </a:lnTo>
                  <a:lnTo>
                    <a:pt x="1" y="2590"/>
                  </a:lnTo>
                  <a:lnTo>
                    <a:pt x="253" y="2841"/>
                  </a:lnTo>
                  <a:lnTo>
                    <a:pt x="576" y="3057"/>
                  </a:lnTo>
                  <a:lnTo>
                    <a:pt x="900" y="3201"/>
                  </a:lnTo>
                  <a:lnTo>
                    <a:pt x="1223" y="3309"/>
                  </a:lnTo>
                  <a:lnTo>
                    <a:pt x="1439" y="3345"/>
                  </a:lnTo>
                  <a:lnTo>
                    <a:pt x="1619" y="3345"/>
                  </a:lnTo>
                  <a:lnTo>
                    <a:pt x="1835" y="3309"/>
                  </a:lnTo>
                  <a:lnTo>
                    <a:pt x="2014" y="3273"/>
                  </a:lnTo>
                  <a:lnTo>
                    <a:pt x="2230" y="3165"/>
                  </a:lnTo>
                  <a:lnTo>
                    <a:pt x="2374" y="3057"/>
                  </a:lnTo>
                  <a:lnTo>
                    <a:pt x="2554" y="2913"/>
                  </a:lnTo>
                  <a:lnTo>
                    <a:pt x="2662" y="2734"/>
                  </a:lnTo>
                  <a:lnTo>
                    <a:pt x="2805" y="2374"/>
                  </a:lnTo>
                  <a:lnTo>
                    <a:pt x="2877" y="2014"/>
                  </a:lnTo>
                  <a:lnTo>
                    <a:pt x="2877" y="1619"/>
                  </a:lnTo>
                  <a:lnTo>
                    <a:pt x="2805" y="1223"/>
                  </a:lnTo>
                  <a:lnTo>
                    <a:pt x="2698" y="900"/>
                  </a:lnTo>
                  <a:lnTo>
                    <a:pt x="2590" y="576"/>
                  </a:lnTo>
                  <a:lnTo>
                    <a:pt x="2410" y="289"/>
                  </a:lnTo>
                  <a:lnTo>
                    <a:pt x="21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07;p31">
              <a:extLst>
                <a:ext uri="{FF2B5EF4-FFF2-40B4-BE49-F238E27FC236}">
                  <a16:creationId xmlns:a16="http://schemas.microsoft.com/office/drawing/2014/main" id="{099E8E95-CE90-42CE-AAB3-0F9F47F4028A}"/>
                </a:ext>
              </a:extLst>
            </p:cNvPr>
            <p:cNvSpPr/>
            <p:nvPr/>
          </p:nvSpPr>
          <p:spPr>
            <a:xfrm>
              <a:off x="2953350" y="1886675"/>
              <a:ext cx="924075" cy="1406800"/>
            </a:xfrm>
            <a:custGeom>
              <a:avLst/>
              <a:gdLst/>
              <a:ahLst/>
              <a:cxnLst/>
              <a:rect l="l" t="t" r="r" b="b"/>
              <a:pathLst>
                <a:path w="36963" h="56272" extrusionOk="0">
                  <a:moveTo>
                    <a:pt x="34877" y="1"/>
                  </a:moveTo>
                  <a:lnTo>
                    <a:pt x="34590" y="37"/>
                  </a:lnTo>
                  <a:lnTo>
                    <a:pt x="34266" y="145"/>
                  </a:lnTo>
                  <a:lnTo>
                    <a:pt x="33942" y="324"/>
                  </a:lnTo>
                  <a:lnTo>
                    <a:pt x="33619" y="576"/>
                  </a:lnTo>
                  <a:lnTo>
                    <a:pt x="33259" y="900"/>
                  </a:lnTo>
                  <a:lnTo>
                    <a:pt x="32864" y="1331"/>
                  </a:lnTo>
                  <a:lnTo>
                    <a:pt x="32468" y="1835"/>
                  </a:lnTo>
                  <a:lnTo>
                    <a:pt x="32037" y="2410"/>
                  </a:lnTo>
                  <a:lnTo>
                    <a:pt x="31569" y="3093"/>
                  </a:lnTo>
                  <a:lnTo>
                    <a:pt x="31138" y="3812"/>
                  </a:lnTo>
                  <a:lnTo>
                    <a:pt x="30670" y="4567"/>
                  </a:lnTo>
                  <a:lnTo>
                    <a:pt x="29843" y="6149"/>
                  </a:lnTo>
                  <a:lnTo>
                    <a:pt x="29016" y="7803"/>
                  </a:lnTo>
                  <a:lnTo>
                    <a:pt x="28261" y="9493"/>
                  </a:lnTo>
                  <a:lnTo>
                    <a:pt x="27578" y="11183"/>
                  </a:lnTo>
                  <a:lnTo>
                    <a:pt x="26931" y="12837"/>
                  </a:lnTo>
                  <a:lnTo>
                    <a:pt x="26320" y="14491"/>
                  </a:lnTo>
                  <a:lnTo>
                    <a:pt x="25780" y="16037"/>
                  </a:lnTo>
                  <a:lnTo>
                    <a:pt x="24846" y="18878"/>
                  </a:lnTo>
                  <a:lnTo>
                    <a:pt x="24126" y="21179"/>
                  </a:lnTo>
                  <a:lnTo>
                    <a:pt x="23659" y="22689"/>
                  </a:lnTo>
                  <a:lnTo>
                    <a:pt x="23515" y="23084"/>
                  </a:lnTo>
                  <a:lnTo>
                    <a:pt x="23443" y="23264"/>
                  </a:lnTo>
                  <a:lnTo>
                    <a:pt x="23335" y="23156"/>
                  </a:lnTo>
                  <a:lnTo>
                    <a:pt x="23156" y="22869"/>
                  </a:lnTo>
                  <a:lnTo>
                    <a:pt x="22580" y="21826"/>
                  </a:lnTo>
                  <a:lnTo>
                    <a:pt x="21825" y="20316"/>
                  </a:lnTo>
                  <a:lnTo>
                    <a:pt x="20962" y="18626"/>
                  </a:lnTo>
                  <a:lnTo>
                    <a:pt x="19380" y="15390"/>
                  </a:lnTo>
                  <a:lnTo>
                    <a:pt x="18661" y="13952"/>
                  </a:lnTo>
                  <a:lnTo>
                    <a:pt x="0" y="28909"/>
                  </a:lnTo>
                  <a:lnTo>
                    <a:pt x="2158" y="32253"/>
                  </a:lnTo>
                  <a:lnTo>
                    <a:pt x="4387" y="35741"/>
                  </a:lnTo>
                  <a:lnTo>
                    <a:pt x="7048" y="39804"/>
                  </a:lnTo>
                  <a:lnTo>
                    <a:pt x="9816" y="44011"/>
                  </a:lnTo>
                  <a:lnTo>
                    <a:pt x="12405" y="47822"/>
                  </a:lnTo>
                  <a:lnTo>
                    <a:pt x="13556" y="49440"/>
                  </a:lnTo>
                  <a:lnTo>
                    <a:pt x="14526" y="50806"/>
                  </a:lnTo>
                  <a:lnTo>
                    <a:pt x="15353" y="51849"/>
                  </a:lnTo>
                  <a:lnTo>
                    <a:pt x="15677" y="52244"/>
                  </a:lnTo>
                  <a:lnTo>
                    <a:pt x="15929" y="52532"/>
                  </a:lnTo>
                  <a:lnTo>
                    <a:pt x="16720" y="53251"/>
                  </a:lnTo>
                  <a:lnTo>
                    <a:pt x="17151" y="53683"/>
                  </a:lnTo>
                  <a:lnTo>
                    <a:pt x="17654" y="54078"/>
                  </a:lnTo>
                  <a:lnTo>
                    <a:pt x="18230" y="54510"/>
                  </a:lnTo>
                  <a:lnTo>
                    <a:pt x="18805" y="54941"/>
                  </a:lnTo>
                  <a:lnTo>
                    <a:pt x="19452" y="55301"/>
                  </a:lnTo>
                  <a:lnTo>
                    <a:pt x="20099" y="55660"/>
                  </a:lnTo>
                  <a:lnTo>
                    <a:pt x="20783" y="55912"/>
                  </a:lnTo>
                  <a:lnTo>
                    <a:pt x="21502" y="56128"/>
                  </a:lnTo>
                  <a:lnTo>
                    <a:pt x="21897" y="56200"/>
                  </a:lnTo>
                  <a:lnTo>
                    <a:pt x="22257" y="56236"/>
                  </a:lnTo>
                  <a:lnTo>
                    <a:pt x="22652" y="56272"/>
                  </a:lnTo>
                  <a:lnTo>
                    <a:pt x="23048" y="56272"/>
                  </a:lnTo>
                  <a:lnTo>
                    <a:pt x="23407" y="56236"/>
                  </a:lnTo>
                  <a:lnTo>
                    <a:pt x="23803" y="56164"/>
                  </a:lnTo>
                  <a:lnTo>
                    <a:pt x="24234" y="56056"/>
                  </a:lnTo>
                  <a:lnTo>
                    <a:pt x="24630" y="55948"/>
                  </a:lnTo>
                  <a:lnTo>
                    <a:pt x="25025" y="55768"/>
                  </a:lnTo>
                  <a:lnTo>
                    <a:pt x="25421" y="55588"/>
                  </a:lnTo>
                  <a:lnTo>
                    <a:pt x="25852" y="55337"/>
                  </a:lnTo>
                  <a:lnTo>
                    <a:pt x="26248" y="55049"/>
                  </a:lnTo>
                  <a:lnTo>
                    <a:pt x="26464" y="54869"/>
                  </a:lnTo>
                  <a:lnTo>
                    <a:pt x="26679" y="54654"/>
                  </a:lnTo>
                  <a:lnTo>
                    <a:pt x="26895" y="54402"/>
                  </a:lnTo>
                  <a:lnTo>
                    <a:pt x="27075" y="54078"/>
                  </a:lnTo>
                  <a:lnTo>
                    <a:pt x="27506" y="53359"/>
                  </a:lnTo>
                  <a:lnTo>
                    <a:pt x="27938" y="52460"/>
                  </a:lnTo>
                  <a:lnTo>
                    <a:pt x="28333" y="51418"/>
                  </a:lnTo>
                  <a:lnTo>
                    <a:pt x="28765" y="50267"/>
                  </a:lnTo>
                  <a:lnTo>
                    <a:pt x="29196" y="48973"/>
                  </a:lnTo>
                  <a:lnTo>
                    <a:pt x="29592" y="47570"/>
                  </a:lnTo>
                  <a:lnTo>
                    <a:pt x="29987" y="46060"/>
                  </a:lnTo>
                  <a:lnTo>
                    <a:pt x="30419" y="44478"/>
                  </a:lnTo>
                  <a:lnTo>
                    <a:pt x="31210" y="41098"/>
                  </a:lnTo>
                  <a:lnTo>
                    <a:pt x="31965" y="37503"/>
                  </a:lnTo>
                  <a:lnTo>
                    <a:pt x="32720" y="33763"/>
                  </a:lnTo>
                  <a:lnTo>
                    <a:pt x="33403" y="29988"/>
                  </a:lnTo>
                  <a:lnTo>
                    <a:pt x="34050" y="26284"/>
                  </a:lnTo>
                  <a:lnTo>
                    <a:pt x="34662" y="22725"/>
                  </a:lnTo>
                  <a:lnTo>
                    <a:pt x="35201" y="19381"/>
                  </a:lnTo>
                  <a:lnTo>
                    <a:pt x="36639" y="10104"/>
                  </a:lnTo>
                  <a:lnTo>
                    <a:pt x="36783" y="8918"/>
                  </a:lnTo>
                  <a:lnTo>
                    <a:pt x="36891" y="7659"/>
                  </a:lnTo>
                  <a:lnTo>
                    <a:pt x="36963" y="6437"/>
                  </a:lnTo>
                  <a:lnTo>
                    <a:pt x="36963" y="5250"/>
                  </a:lnTo>
                  <a:lnTo>
                    <a:pt x="36891" y="4100"/>
                  </a:lnTo>
                  <a:lnTo>
                    <a:pt x="36783" y="3057"/>
                  </a:lnTo>
                  <a:lnTo>
                    <a:pt x="36675" y="2554"/>
                  </a:lnTo>
                  <a:lnTo>
                    <a:pt x="36603" y="2122"/>
                  </a:lnTo>
                  <a:lnTo>
                    <a:pt x="36459" y="1691"/>
                  </a:lnTo>
                  <a:lnTo>
                    <a:pt x="36315" y="1295"/>
                  </a:lnTo>
                  <a:lnTo>
                    <a:pt x="36172" y="972"/>
                  </a:lnTo>
                  <a:lnTo>
                    <a:pt x="35992" y="684"/>
                  </a:lnTo>
                  <a:lnTo>
                    <a:pt x="35812" y="432"/>
                  </a:lnTo>
                  <a:lnTo>
                    <a:pt x="35596" y="217"/>
                  </a:lnTo>
                  <a:lnTo>
                    <a:pt x="35381" y="73"/>
                  </a:lnTo>
                  <a:lnTo>
                    <a:pt x="35129" y="1"/>
                  </a:lnTo>
                  <a:close/>
                </a:path>
              </a:pathLst>
            </a:custGeom>
            <a:solidFill>
              <a:srgbClr val="61D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08;p31">
              <a:extLst>
                <a:ext uri="{FF2B5EF4-FFF2-40B4-BE49-F238E27FC236}">
                  <a16:creationId xmlns:a16="http://schemas.microsoft.com/office/drawing/2014/main" id="{EDF2F6F7-B857-467A-9C24-396FD2DF47F5}"/>
                </a:ext>
              </a:extLst>
            </p:cNvPr>
            <p:cNvSpPr/>
            <p:nvPr/>
          </p:nvSpPr>
          <p:spPr>
            <a:xfrm>
              <a:off x="3042325" y="2352300"/>
              <a:ext cx="396450" cy="302075"/>
            </a:xfrm>
            <a:custGeom>
              <a:avLst/>
              <a:gdLst/>
              <a:ahLst/>
              <a:cxnLst/>
              <a:rect l="l" t="t" r="r" b="b"/>
              <a:pathLst>
                <a:path w="15858" h="12083" extrusionOk="0">
                  <a:moveTo>
                    <a:pt x="15749" y="1"/>
                  </a:moveTo>
                  <a:lnTo>
                    <a:pt x="14707" y="684"/>
                  </a:lnTo>
                  <a:lnTo>
                    <a:pt x="13664" y="1439"/>
                  </a:lnTo>
                  <a:lnTo>
                    <a:pt x="11686" y="2949"/>
                  </a:lnTo>
                  <a:lnTo>
                    <a:pt x="7767" y="5826"/>
                  </a:lnTo>
                  <a:lnTo>
                    <a:pt x="6113" y="7120"/>
                  </a:lnTo>
                  <a:lnTo>
                    <a:pt x="3632" y="9062"/>
                  </a:lnTo>
                  <a:lnTo>
                    <a:pt x="1295" y="10895"/>
                  </a:lnTo>
                  <a:lnTo>
                    <a:pt x="468" y="11579"/>
                  </a:lnTo>
                  <a:lnTo>
                    <a:pt x="37" y="11974"/>
                  </a:lnTo>
                  <a:lnTo>
                    <a:pt x="1" y="12010"/>
                  </a:lnTo>
                  <a:lnTo>
                    <a:pt x="37" y="12046"/>
                  </a:lnTo>
                  <a:lnTo>
                    <a:pt x="37" y="12082"/>
                  </a:lnTo>
                  <a:lnTo>
                    <a:pt x="73" y="12082"/>
                  </a:lnTo>
                  <a:lnTo>
                    <a:pt x="576" y="11758"/>
                  </a:lnTo>
                  <a:lnTo>
                    <a:pt x="1439" y="11147"/>
                  </a:lnTo>
                  <a:lnTo>
                    <a:pt x="3812" y="9421"/>
                  </a:lnTo>
                  <a:lnTo>
                    <a:pt x="6329" y="7552"/>
                  </a:lnTo>
                  <a:lnTo>
                    <a:pt x="7983" y="6293"/>
                  </a:lnTo>
                  <a:lnTo>
                    <a:pt x="11902" y="3237"/>
                  </a:lnTo>
                  <a:lnTo>
                    <a:pt x="13880" y="1691"/>
                  </a:lnTo>
                  <a:lnTo>
                    <a:pt x="14886" y="900"/>
                  </a:lnTo>
                  <a:lnTo>
                    <a:pt x="15821" y="109"/>
                  </a:lnTo>
                  <a:lnTo>
                    <a:pt x="15857" y="37"/>
                  </a:lnTo>
                  <a:lnTo>
                    <a:pt x="1582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09;p31">
              <a:extLst>
                <a:ext uri="{FF2B5EF4-FFF2-40B4-BE49-F238E27FC236}">
                  <a16:creationId xmlns:a16="http://schemas.microsoft.com/office/drawing/2014/main" id="{A2A6CB5B-BC3A-4049-9F3C-5203916C0978}"/>
                </a:ext>
              </a:extLst>
            </p:cNvPr>
            <p:cNvSpPr/>
            <p:nvPr/>
          </p:nvSpPr>
          <p:spPr>
            <a:xfrm>
              <a:off x="3539425" y="2467375"/>
              <a:ext cx="107000" cy="347900"/>
            </a:xfrm>
            <a:custGeom>
              <a:avLst/>
              <a:gdLst/>
              <a:ahLst/>
              <a:cxnLst/>
              <a:rect l="l" t="t" r="r" b="b"/>
              <a:pathLst>
                <a:path w="4280" h="13916" extrusionOk="0">
                  <a:moveTo>
                    <a:pt x="0" y="0"/>
                  </a:moveTo>
                  <a:lnTo>
                    <a:pt x="252" y="863"/>
                  </a:lnTo>
                  <a:lnTo>
                    <a:pt x="504" y="1762"/>
                  </a:lnTo>
                  <a:lnTo>
                    <a:pt x="1079" y="3524"/>
                  </a:lnTo>
                  <a:lnTo>
                    <a:pt x="2158" y="6976"/>
                  </a:lnTo>
                  <a:lnTo>
                    <a:pt x="3236" y="10427"/>
                  </a:lnTo>
                  <a:lnTo>
                    <a:pt x="3776" y="12153"/>
                  </a:lnTo>
                  <a:lnTo>
                    <a:pt x="4027" y="13016"/>
                  </a:lnTo>
                  <a:lnTo>
                    <a:pt x="4279" y="13915"/>
                  </a:lnTo>
                  <a:lnTo>
                    <a:pt x="4135" y="12980"/>
                  </a:lnTo>
                  <a:lnTo>
                    <a:pt x="3991" y="12081"/>
                  </a:lnTo>
                  <a:lnTo>
                    <a:pt x="3812" y="11218"/>
                  </a:lnTo>
                  <a:lnTo>
                    <a:pt x="3596" y="10320"/>
                  </a:lnTo>
                  <a:lnTo>
                    <a:pt x="3128" y="8558"/>
                  </a:lnTo>
                  <a:lnTo>
                    <a:pt x="2625" y="6796"/>
                  </a:lnTo>
                  <a:lnTo>
                    <a:pt x="2014" y="5070"/>
                  </a:lnTo>
                  <a:lnTo>
                    <a:pt x="1403" y="3344"/>
                  </a:lnTo>
                  <a:lnTo>
                    <a:pt x="1079" y="2517"/>
                  </a:lnTo>
                  <a:lnTo>
                    <a:pt x="755" y="1654"/>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10;p31">
              <a:extLst>
                <a:ext uri="{FF2B5EF4-FFF2-40B4-BE49-F238E27FC236}">
                  <a16:creationId xmlns:a16="http://schemas.microsoft.com/office/drawing/2014/main" id="{1B524EC0-4DB4-4BA3-911F-A7B5A763A6C3}"/>
                </a:ext>
              </a:extLst>
            </p:cNvPr>
            <p:cNvSpPr/>
            <p:nvPr/>
          </p:nvSpPr>
          <p:spPr>
            <a:xfrm>
              <a:off x="3539424" y="1809375"/>
              <a:ext cx="1269251" cy="1623426"/>
            </a:xfrm>
            <a:custGeom>
              <a:avLst/>
              <a:gdLst/>
              <a:ahLst/>
              <a:cxnLst/>
              <a:rect l="l" t="t" r="r" b="b"/>
              <a:pathLst>
                <a:path w="50770" h="64937" extrusionOk="0">
                  <a:moveTo>
                    <a:pt x="19524" y="1"/>
                  </a:moveTo>
                  <a:lnTo>
                    <a:pt x="18733" y="37"/>
                  </a:lnTo>
                  <a:lnTo>
                    <a:pt x="17942" y="144"/>
                  </a:lnTo>
                  <a:lnTo>
                    <a:pt x="17115" y="288"/>
                  </a:lnTo>
                  <a:lnTo>
                    <a:pt x="16288" y="468"/>
                  </a:lnTo>
                  <a:lnTo>
                    <a:pt x="15461" y="720"/>
                  </a:lnTo>
                  <a:lnTo>
                    <a:pt x="14634" y="1007"/>
                  </a:lnTo>
                  <a:lnTo>
                    <a:pt x="13879" y="1295"/>
                  </a:lnTo>
                  <a:lnTo>
                    <a:pt x="13160" y="1619"/>
                  </a:lnTo>
                  <a:lnTo>
                    <a:pt x="12513" y="1978"/>
                  </a:lnTo>
                  <a:lnTo>
                    <a:pt x="11938" y="2302"/>
                  </a:lnTo>
                  <a:lnTo>
                    <a:pt x="11470" y="2661"/>
                  </a:lnTo>
                  <a:lnTo>
                    <a:pt x="11075" y="2985"/>
                  </a:lnTo>
                  <a:lnTo>
                    <a:pt x="10859" y="3237"/>
                  </a:lnTo>
                  <a:lnTo>
                    <a:pt x="10643" y="3632"/>
                  </a:lnTo>
                  <a:lnTo>
                    <a:pt x="10356" y="4136"/>
                  </a:lnTo>
                  <a:lnTo>
                    <a:pt x="10068" y="4783"/>
                  </a:lnTo>
                  <a:lnTo>
                    <a:pt x="9457" y="6257"/>
                  </a:lnTo>
                  <a:lnTo>
                    <a:pt x="8774" y="8055"/>
                  </a:lnTo>
                  <a:lnTo>
                    <a:pt x="8090" y="10068"/>
                  </a:lnTo>
                  <a:lnTo>
                    <a:pt x="7371" y="12226"/>
                  </a:lnTo>
                  <a:lnTo>
                    <a:pt x="6724" y="14419"/>
                  </a:lnTo>
                  <a:lnTo>
                    <a:pt x="6113" y="16612"/>
                  </a:lnTo>
                  <a:lnTo>
                    <a:pt x="5825" y="17727"/>
                  </a:lnTo>
                  <a:lnTo>
                    <a:pt x="5538" y="18985"/>
                  </a:lnTo>
                  <a:lnTo>
                    <a:pt x="5214" y="20388"/>
                  </a:lnTo>
                  <a:lnTo>
                    <a:pt x="4926" y="21898"/>
                  </a:lnTo>
                  <a:lnTo>
                    <a:pt x="4351" y="25206"/>
                  </a:lnTo>
                  <a:lnTo>
                    <a:pt x="3776" y="28837"/>
                  </a:lnTo>
                  <a:lnTo>
                    <a:pt x="3200" y="32684"/>
                  </a:lnTo>
                  <a:lnTo>
                    <a:pt x="2661" y="36640"/>
                  </a:lnTo>
                  <a:lnTo>
                    <a:pt x="2158" y="40703"/>
                  </a:lnTo>
                  <a:lnTo>
                    <a:pt x="1690" y="44694"/>
                  </a:lnTo>
                  <a:lnTo>
                    <a:pt x="1259" y="48577"/>
                  </a:lnTo>
                  <a:lnTo>
                    <a:pt x="863" y="52244"/>
                  </a:lnTo>
                  <a:lnTo>
                    <a:pt x="540" y="55588"/>
                  </a:lnTo>
                  <a:lnTo>
                    <a:pt x="288" y="58573"/>
                  </a:lnTo>
                  <a:lnTo>
                    <a:pt x="108" y="61053"/>
                  </a:lnTo>
                  <a:lnTo>
                    <a:pt x="0" y="62995"/>
                  </a:lnTo>
                  <a:lnTo>
                    <a:pt x="0" y="64254"/>
                  </a:lnTo>
                  <a:lnTo>
                    <a:pt x="36" y="64613"/>
                  </a:lnTo>
                  <a:lnTo>
                    <a:pt x="72" y="64793"/>
                  </a:lnTo>
                  <a:lnTo>
                    <a:pt x="144" y="64829"/>
                  </a:lnTo>
                  <a:lnTo>
                    <a:pt x="288" y="64865"/>
                  </a:lnTo>
                  <a:lnTo>
                    <a:pt x="791" y="64901"/>
                  </a:lnTo>
                  <a:lnTo>
                    <a:pt x="1510" y="64937"/>
                  </a:lnTo>
                  <a:lnTo>
                    <a:pt x="5034" y="64937"/>
                  </a:lnTo>
                  <a:lnTo>
                    <a:pt x="8306" y="64829"/>
                  </a:lnTo>
                  <a:lnTo>
                    <a:pt x="12153" y="64721"/>
                  </a:lnTo>
                  <a:lnTo>
                    <a:pt x="16396" y="64541"/>
                  </a:lnTo>
                  <a:lnTo>
                    <a:pt x="25637" y="64146"/>
                  </a:lnTo>
                  <a:lnTo>
                    <a:pt x="34805" y="63678"/>
                  </a:lnTo>
                  <a:lnTo>
                    <a:pt x="42824" y="63247"/>
                  </a:lnTo>
                  <a:lnTo>
                    <a:pt x="48541" y="62851"/>
                  </a:lnTo>
                  <a:lnTo>
                    <a:pt x="50159" y="62743"/>
                  </a:lnTo>
                  <a:lnTo>
                    <a:pt x="50590" y="62671"/>
                  </a:lnTo>
                  <a:lnTo>
                    <a:pt x="50734" y="62636"/>
                  </a:lnTo>
                  <a:lnTo>
                    <a:pt x="50770" y="62564"/>
                  </a:lnTo>
                  <a:lnTo>
                    <a:pt x="50734" y="62420"/>
                  </a:lnTo>
                  <a:lnTo>
                    <a:pt x="50662" y="61916"/>
                  </a:lnTo>
                  <a:lnTo>
                    <a:pt x="50446" y="61125"/>
                  </a:lnTo>
                  <a:lnTo>
                    <a:pt x="50159" y="60083"/>
                  </a:lnTo>
                  <a:lnTo>
                    <a:pt x="49332" y="57314"/>
                  </a:lnTo>
                  <a:lnTo>
                    <a:pt x="48181" y="53754"/>
                  </a:lnTo>
                  <a:lnTo>
                    <a:pt x="46707" y="49548"/>
                  </a:lnTo>
                  <a:lnTo>
                    <a:pt x="45017" y="44837"/>
                  </a:lnTo>
                  <a:lnTo>
                    <a:pt x="43075" y="39768"/>
                  </a:lnTo>
                  <a:lnTo>
                    <a:pt x="42069" y="37107"/>
                  </a:lnTo>
                  <a:lnTo>
                    <a:pt x="40990" y="34446"/>
                  </a:lnTo>
                  <a:lnTo>
                    <a:pt x="39875" y="31750"/>
                  </a:lnTo>
                  <a:lnTo>
                    <a:pt x="38761" y="29053"/>
                  </a:lnTo>
                  <a:lnTo>
                    <a:pt x="37574" y="26356"/>
                  </a:lnTo>
                  <a:lnTo>
                    <a:pt x="36388" y="23695"/>
                  </a:lnTo>
                  <a:lnTo>
                    <a:pt x="35201" y="21071"/>
                  </a:lnTo>
                  <a:lnTo>
                    <a:pt x="33978" y="18554"/>
                  </a:lnTo>
                  <a:lnTo>
                    <a:pt x="32756" y="16073"/>
                  </a:lnTo>
                  <a:lnTo>
                    <a:pt x="31498" y="13736"/>
                  </a:lnTo>
                  <a:lnTo>
                    <a:pt x="30275" y="11470"/>
                  </a:lnTo>
                  <a:lnTo>
                    <a:pt x="29053" y="9385"/>
                  </a:lnTo>
                  <a:lnTo>
                    <a:pt x="27830" y="7443"/>
                  </a:lnTo>
                  <a:lnTo>
                    <a:pt x="27219" y="6545"/>
                  </a:lnTo>
                  <a:lnTo>
                    <a:pt x="26644" y="5646"/>
                  </a:lnTo>
                  <a:lnTo>
                    <a:pt x="26032" y="4855"/>
                  </a:lnTo>
                  <a:lnTo>
                    <a:pt x="25457" y="4064"/>
                  </a:lnTo>
                  <a:lnTo>
                    <a:pt x="24846" y="3345"/>
                  </a:lnTo>
                  <a:lnTo>
                    <a:pt x="24270" y="2697"/>
                  </a:lnTo>
                  <a:lnTo>
                    <a:pt x="23695" y="2086"/>
                  </a:lnTo>
                  <a:lnTo>
                    <a:pt x="23156" y="1547"/>
                  </a:lnTo>
                  <a:lnTo>
                    <a:pt x="22581" y="1043"/>
                  </a:lnTo>
                  <a:lnTo>
                    <a:pt x="22041" y="648"/>
                  </a:lnTo>
                  <a:lnTo>
                    <a:pt x="21789" y="468"/>
                  </a:lnTo>
                  <a:lnTo>
                    <a:pt x="21502" y="360"/>
                  </a:lnTo>
                  <a:lnTo>
                    <a:pt x="21214" y="252"/>
                  </a:lnTo>
                  <a:lnTo>
                    <a:pt x="20927" y="144"/>
                  </a:lnTo>
                  <a:lnTo>
                    <a:pt x="20603" y="73"/>
                  </a:lnTo>
                  <a:lnTo>
                    <a:pt x="20243" y="37"/>
                  </a:lnTo>
                  <a:lnTo>
                    <a:pt x="195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11;p31">
              <a:extLst>
                <a:ext uri="{FF2B5EF4-FFF2-40B4-BE49-F238E27FC236}">
                  <a16:creationId xmlns:a16="http://schemas.microsoft.com/office/drawing/2014/main" id="{74B2D979-8E68-4D5F-A7B5-06598F5990DD}"/>
                </a:ext>
              </a:extLst>
            </p:cNvPr>
            <p:cNvSpPr/>
            <p:nvPr/>
          </p:nvSpPr>
          <p:spPr>
            <a:xfrm>
              <a:off x="3793800" y="1791400"/>
              <a:ext cx="306550" cy="289475"/>
            </a:xfrm>
            <a:custGeom>
              <a:avLst/>
              <a:gdLst/>
              <a:ahLst/>
              <a:cxnLst/>
              <a:rect l="l" t="t" r="r" b="b"/>
              <a:pathLst>
                <a:path w="12262" h="11579" extrusionOk="0">
                  <a:moveTo>
                    <a:pt x="6329" y="1"/>
                  </a:moveTo>
                  <a:lnTo>
                    <a:pt x="5862" y="36"/>
                  </a:lnTo>
                  <a:lnTo>
                    <a:pt x="5430" y="72"/>
                  </a:lnTo>
                  <a:lnTo>
                    <a:pt x="4963" y="144"/>
                  </a:lnTo>
                  <a:lnTo>
                    <a:pt x="4495" y="252"/>
                  </a:lnTo>
                  <a:lnTo>
                    <a:pt x="4064" y="396"/>
                  </a:lnTo>
                  <a:lnTo>
                    <a:pt x="3596" y="540"/>
                  </a:lnTo>
                  <a:lnTo>
                    <a:pt x="3165" y="720"/>
                  </a:lnTo>
                  <a:lnTo>
                    <a:pt x="2733" y="935"/>
                  </a:lnTo>
                  <a:lnTo>
                    <a:pt x="2338" y="1187"/>
                  </a:lnTo>
                  <a:lnTo>
                    <a:pt x="1906" y="1475"/>
                  </a:lnTo>
                  <a:lnTo>
                    <a:pt x="1727" y="1619"/>
                  </a:lnTo>
                  <a:lnTo>
                    <a:pt x="1547" y="1798"/>
                  </a:lnTo>
                  <a:lnTo>
                    <a:pt x="1403" y="2050"/>
                  </a:lnTo>
                  <a:lnTo>
                    <a:pt x="1223" y="2266"/>
                  </a:lnTo>
                  <a:lnTo>
                    <a:pt x="900" y="2841"/>
                  </a:lnTo>
                  <a:lnTo>
                    <a:pt x="612" y="3524"/>
                  </a:lnTo>
                  <a:lnTo>
                    <a:pt x="396" y="4243"/>
                  </a:lnTo>
                  <a:lnTo>
                    <a:pt x="181" y="5034"/>
                  </a:lnTo>
                  <a:lnTo>
                    <a:pt x="73" y="5825"/>
                  </a:lnTo>
                  <a:lnTo>
                    <a:pt x="1" y="6652"/>
                  </a:lnTo>
                  <a:lnTo>
                    <a:pt x="37" y="7479"/>
                  </a:lnTo>
                  <a:lnTo>
                    <a:pt x="73" y="7875"/>
                  </a:lnTo>
                  <a:lnTo>
                    <a:pt x="145" y="8270"/>
                  </a:lnTo>
                  <a:lnTo>
                    <a:pt x="217" y="8630"/>
                  </a:lnTo>
                  <a:lnTo>
                    <a:pt x="324" y="9025"/>
                  </a:lnTo>
                  <a:lnTo>
                    <a:pt x="468" y="9349"/>
                  </a:lnTo>
                  <a:lnTo>
                    <a:pt x="612" y="9709"/>
                  </a:lnTo>
                  <a:lnTo>
                    <a:pt x="792" y="10032"/>
                  </a:lnTo>
                  <a:lnTo>
                    <a:pt x="1008" y="10320"/>
                  </a:lnTo>
                  <a:lnTo>
                    <a:pt x="1259" y="10571"/>
                  </a:lnTo>
                  <a:lnTo>
                    <a:pt x="1547" y="10823"/>
                  </a:lnTo>
                  <a:lnTo>
                    <a:pt x="1835" y="11039"/>
                  </a:lnTo>
                  <a:lnTo>
                    <a:pt x="2158" y="11219"/>
                  </a:lnTo>
                  <a:lnTo>
                    <a:pt x="2554" y="11363"/>
                  </a:lnTo>
                  <a:lnTo>
                    <a:pt x="2949" y="11506"/>
                  </a:lnTo>
                  <a:lnTo>
                    <a:pt x="3381" y="11578"/>
                  </a:lnTo>
                  <a:lnTo>
                    <a:pt x="4208" y="11578"/>
                  </a:lnTo>
                  <a:lnTo>
                    <a:pt x="4603" y="11506"/>
                  </a:lnTo>
                  <a:lnTo>
                    <a:pt x="4999" y="11434"/>
                  </a:lnTo>
                  <a:lnTo>
                    <a:pt x="5430" y="11291"/>
                  </a:lnTo>
                  <a:lnTo>
                    <a:pt x="5826" y="11147"/>
                  </a:lnTo>
                  <a:lnTo>
                    <a:pt x="6221" y="10931"/>
                  </a:lnTo>
                  <a:lnTo>
                    <a:pt x="6581" y="10715"/>
                  </a:lnTo>
                  <a:lnTo>
                    <a:pt x="6976" y="10464"/>
                  </a:lnTo>
                  <a:lnTo>
                    <a:pt x="7336" y="10176"/>
                  </a:lnTo>
                  <a:lnTo>
                    <a:pt x="7695" y="9888"/>
                  </a:lnTo>
                  <a:lnTo>
                    <a:pt x="8378" y="9241"/>
                  </a:lnTo>
                  <a:lnTo>
                    <a:pt x="9026" y="8558"/>
                  </a:lnTo>
                  <a:lnTo>
                    <a:pt x="9637" y="7803"/>
                  </a:lnTo>
                  <a:lnTo>
                    <a:pt x="10212" y="7048"/>
                  </a:lnTo>
                  <a:lnTo>
                    <a:pt x="10716" y="6293"/>
                  </a:lnTo>
                  <a:lnTo>
                    <a:pt x="11147" y="5538"/>
                  </a:lnTo>
                  <a:lnTo>
                    <a:pt x="11543" y="4855"/>
                  </a:lnTo>
                  <a:lnTo>
                    <a:pt x="11830" y="4171"/>
                  </a:lnTo>
                  <a:lnTo>
                    <a:pt x="12082" y="3596"/>
                  </a:lnTo>
                  <a:lnTo>
                    <a:pt x="12226" y="3129"/>
                  </a:lnTo>
                  <a:lnTo>
                    <a:pt x="12262" y="2913"/>
                  </a:lnTo>
                  <a:lnTo>
                    <a:pt x="12262" y="2697"/>
                  </a:lnTo>
                  <a:lnTo>
                    <a:pt x="12226" y="2481"/>
                  </a:lnTo>
                  <a:lnTo>
                    <a:pt x="12118" y="2266"/>
                  </a:lnTo>
                  <a:lnTo>
                    <a:pt x="12010" y="2050"/>
                  </a:lnTo>
                  <a:lnTo>
                    <a:pt x="11866" y="1870"/>
                  </a:lnTo>
                  <a:lnTo>
                    <a:pt x="11686" y="1654"/>
                  </a:lnTo>
                  <a:lnTo>
                    <a:pt x="11471" y="1475"/>
                  </a:lnTo>
                  <a:lnTo>
                    <a:pt x="11219" y="1259"/>
                  </a:lnTo>
                  <a:lnTo>
                    <a:pt x="10967" y="1115"/>
                  </a:lnTo>
                  <a:lnTo>
                    <a:pt x="10356" y="756"/>
                  </a:lnTo>
                  <a:lnTo>
                    <a:pt x="9673" y="504"/>
                  </a:lnTo>
                  <a:lnTo>
                    <a:pt x="8882" y="252"/>
                  </a:lnTo>
                  <a:lnTo>
                    <a:pt x="8091" y="108"/>
                  </a:lnTo>
                  <a:lnTo>
                    <a:pt x="7228" y="1"/>
                  </a:lnTo>
                  <a:close/>
                </a:path>
              </a:pathLst>
            </a:custGeom>
            <a:solidFill>
              <a:srgbClr val="61D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12;p31">
              <a:extLst>
                <a:ext uri="{FF2B5EF4-FFF2-40B4-BE49-F238E27FC236}">
                  <a16:creationId xmlns:a16="http://schemas.microsoft.com/office/drawing/2014/main" id="{091D2EBB-B54F-4714-942C-A2334C4931F5}"/>
                </a:ext>
              </a:extLst>
            </p:cNvPr>
            <p:cNvSpPr/>
            <p:nvPr/>
          </p:nvSpPr>
          <p:spPr>
            <a:xfrm>
              <a:off x="3755150" y="1574775"/>
              <a:ext cx="333525" cy="478225"/>
            </a:xfrm>
            <a:custGeom>
              <a:avLst/>
              <a:gdLst/>
              <a:ahLst/>
              <a:cxnLst/>
              <a:rect l="l" t="t" r="r" b="b"/>
              <a:pathLst>
                <a:path w="13341" h="19129" extrusionOk="0">
                  <a:moveTo>
                    <a:pt x="11291" y="0"/>
                  </a:moveTo>
                  <a:lnTo>
                    <a:pt x="1" y="4063"/>
                  </a:lnTo>
                  <a:lnTo>
                    <a:pt x="252" y="4710"/>
                  </a:lnTo>
                  <a:lnTo>
                    <a:pt x="504" y="5429"/>
                  </a:lnTo>
                  <a:lnTo>
                    <a:pt x="828" y="6328"/>
                  </a:lnTo>
                  <a:lnTo>
                    <a:pt x="1115" y="7407"/>
                  </a:lnTo>
                  <a:lnTo>
                    <a:pt x="1439" y="8594"/>
                  </a:lnTo>
                  <a:lnTo>
                    <a:pt x="1691" y="9816"/>
                  </a:lnTo>
                  <a:lnTo>
                    <a:pt x="1798" y="10427"/>
                  </a:lnTo>
                  <a:lnTo>
                    <a:pt x="1870" y="11039"/>
                  </a:lnTo>
                  <a:lnTo>
                    <a:pt x="1870" y="11434"/>
                  </a:lnTo>
                  <a:lnTo>
                    <a:pt x="1870" y="11830"/>
                  </a:lnTo>
                  <a:lnTo>
                    <a:pt x="1870" y="11937"/>
                  </a:lnTo>
                  <a:lnTo>
                    <a:pt x="1870" y="12657"/>
                  </a:lnTo>
                  <a:lnTo>
                    <a:pt x="1906" y="13627"/>
                  </a:lnTo>
                  <a:lnTo>
                    <a:pt x="1978" y="14203"/>
                  </a:lnTo>
                  <a:lnTo>
                    <a:pt x="2050" y="14778"/>
                  </a:lnTo>
                  <a:lnTo>
                    <a:pt x="2158" y="15353"/>
                  </a:lnTo>
                  <a:lnTo>
                    <a:pt x="2302" y="15965"/>
                  </a:lnTo>
                  <a:lnTo>
                    <a:pt x="2482" y="16540"/>
                  </a:lnTo>
                  <a:lnTo>
                    <a:pt x="2661" y="17079"/>
                  </a:lnTo>
                  <a:lnTo>
                    <a:pt x="2913" y="17618"/>
                  </a:lnTo>
                  <a:lnTo>
                    <a:pt x="3201" y="18050"/>
                  </a:lnTo>
                  <a:lnTo>
                    <a:pt x="3524" y="18445"/>
                  </a:lnTo>
                  <a:lnTo>
                    <a:pt x="3704" y="18625"/>
                  </a:lnTo>
                  <a:lnTo>
                    <a:pt x="3920" y="18769"/>
                  </a:lnTo>
                  <a:lnTo>
                    <a:pt x="4100" y="18913"/>
                  </a:lnTo>
                  <a:lnTo>
                    <a:pt x="4351" y="18985"/>
                  </a:lnTo>
                  <a:lnTo>
                    <a:pt x="4567" y="19093"/>
                  </a:lnTo>
                  <a:lnTo>
                    <a:pt x="4819" y="19129"/>
                  </a:lnTo>
                  <a:lnTo>
                    <a:pt x="5358" y="19129"/>
                  </a:lnTo>
                  <a:lnTo>
                    <a:pt x="5646" y="19093"/>
                  </a:lnTo>
                  <a:lnTo>
                    <a:pt x="5933" y="19021"/>
                  </a:lnTo>
                  <a:lnTo>
                    <a:pt x="6509" y="18841"/>
                  </a:lnTo>
                  <a:lnTo>
                    <a:pt x="7120" y="18553"/>
                  </a:lnTo>
                  <a:lnTo>
                    <a:pt x="7731" y="18194"/>
                  </a:lnTo>
                  <a:lnTo>
                    <a:pt x="8342" y="17726"/>
                  </a:lnTo>
                  <a:lnTo>
                    <a:pt x="8954" y="17223"/>
                  </a:lnTo>
                  <a:lnTo>
                    <a:pt x="9565" y="16684"/>
                  </a:lnTo>
                  <a:lnTo>
                    <a:pt x="10140" y="16072"/>
                  </a:lnTo>
                  <a:lnTo>
                    <a:pt x="10716" y="15425"/>
                  </a:lnTo>
                  <a:lnTo>
                    <a:pt x="11255" y="14742"/>
                  </a:lnTo>
                  <a:lnTo>
                    <a:pt x="11758" y="14059"/>
                  </a:lnTo>
                  <a:lnTo>
                    <a:pt x="12226" y="13340"/>
                  </a:lnTo>
                  <a:lnTo>
                    <a:pt x="12657" y="12621"/>
                  </a:lnTo>
                  <a:lnTo>
                    <a:pt x="13017" y="11937"/>
                  </a:lnTo>
                  <a:lnTo>
                    <a:pt x="13340" y="11254"/>
                  </a:lnTo>
                  <a:lnTo>
                    <a:pt x="13340" y="11075"/>
                  </a:lnTo>
                  <a:lnTo>
                    <a:pt x="13268" y="10679"/>
                  </a:lnTo>
                  <a:lnTo>
                    <a:pt x="13053" y="9457"/>
                  </a:lnTo>
                  <a:lnTo>
                    <a:pt x="12226" y="5645"/>
                  </a:lnTo>
                  <a:lnTo>
                    <a:pt x="11938" y="4279"/>
                  </a:lnTo>
                  <a:lnTo>
                    <a:pt x="11686" y="2877"/>
                  </a:lnTo>
                  <a:lnTo>
                    <a:pt x="11471" y="1438"/>
                  </a:lnTo>
                  <a:lnTo>
                    <a:pt x="11291"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13;p31">
              <a:extLst>
                <a:ext uri="{FF2B5EF4-FFF2-40B4-BE49-F238E27FC236}">
                  <a16:creationId xmlns:a16="http://schemas.microsoft.com/office/drawing/2014/main" id="{38CEB886-03E3-4FE0-B2EC-03EF7F559B2E}"/>
                </a:ext>
              </a:extLst>
            </p:cNvPr>
            <p:cNvSpPr/>
            <p:nvPr/>
          </p:nvSpPr>
          <p:spPr>
            <a:xfrm>
              <a:off x="3754250" y="1580150"/>
              <a:ext cx="270600" cy="293975"/>
            </a:xfrm>
            <a:custGeom>
              <a:avLst/>
              <a:gdLst/>
              <a:ahLst/>
              <a:cxnLst/>
              <a:rect l="l" t="t" r="r" b="b"/>
              <a:pathLst>
                <a:path w="10824" h="11759" extrusionOk="0">
                  <a:moveTo>
                    <a:pt x="10823" y="1"/>
                  </a:moveTo>
                  <a:lnTo>
                    <a:pt x="1" y="3848"/>
                  </a:lnTo>
                  <a:lnTo>
                    <a:pt x="252" y="4495"/>
                  </a:lnTo>
                  <a:lnTo>
                    <a:pt x="540" y="5214"/>
                  </a:lnTo>
                  <a:lnTo>
                    <a:pt x="828" y="6149"/>
                  </a:lnTo>
                  <a:lnTo>
                    <a:pt x="1151" y="7228"/>
                  </a:lnTo>
                  <a:lnTo>
                    <a:pt x="1475" y="8379"/>
                  </a:lnTo>
                  <a:lnTo>
                    <a:pt x="1727" y="9637"/>
                  </a:lnTo>
                  <a:lnTo>
                    <a:pt x="1799" y="10248"/>
                  </a:lnTo>
                  <a:lnTo>
                    <a:pt x="1906" y="10860"/>
                  </a:lnTo>
                  <a:lnTo>
                    <a:pt x="1906" y="11219"/>
                  </a:lnTo>
                  <a:lnTo>
                    <a:pt x="1906" y="11615"/>
                  </a:lnTo>
                  <a:lnTo>
                    <a:pt x="1906" y="11758"/>
                  </a:lnTo>
                  <a:lnTo>
                    <a:pt x="2482" y="11722"/>
                  </a:lnTo>
                  <a:lnTo>
                    <a:pt x="3093" y="11687"/>
                  </a:lnTo>
                  <a:lnTo>
                    <a:pt x="3704" y="11579"/>
                  </a:lnTo>
                  <a:lnTo>
                    <a:pt x="4279" y="11435"/>
                  </a:lnTo>
                  <a:lnTo>
                    <a:pt x="4819" y="11255"/>
                  </a:lnTo>
                  <a:lnTo>
                    <a:pt x="5358" y="11039"/>
                  </a:lnTo>
                  <a:lnTo>
                    <a:pt x="5826" y="10788"/>
                  </a:lnTo>
                  <a:lnTo>
                    <a:pt x="6293" y="10500"/>
                  </a:lnTo>
                  <a:lnTo>
                    <a:pt x="6724" y="10176"/>
                  </a:lnTo>
                  <a:lnTo>
                    <a:pt x="7120" y="9817"/>
                  </a:lnTo>
                  <a:lnTo>
                    <a:pt x="7480" y="9457"/>
                  </a:lnTo>
                  <a:lnTo>
                    <a:pt x="7839" y="9062"/>
                  </a:lnTo>
                  <a:lnTo>
                    <a:pt x="8163" y="8666"/>
                  </a:lnTo>
                  <a:lnTo>
                    <a:pt x="8450" y="8235"/>
                  </a:lnTo>
                  <a:lnTo>
                    <a:pt x="8738" y="7803"/>
                  </a:lnTo>
                  <a:lnTo>
                    <a:pt x="8990" y="7336"/>
                  </a:lnTo>
                  <a:lnTo>
                    <a:pt x="9205" y="6868"/>
                  </a:lnTo>
                  <a:lnTo>
                    <a:pt x="9421" y="6401"/>
                  </a:lnTo>
                  <a:lnTo>
                    <a:pt x="9781" y="5466"/>
                  </a:lnTo>
                  <a:lnTo>
                    <a:pt x="10068" y="4495"/>
                  </a:lnTo>
                  <a:lnTo>
                    <a:pt x="10320" y="3596"/>
                  </a:lnTo>
                  <a:lnTo>
                    <a:pt x="10500" y="2698"/>
                  </a:lnTo>
                  <a:lnTo>
                    <a:pt x="10644" y="1871"/>
                  </a:lnTo>
                  <a:lnTo>
                    <a:pt x="10716" y="1151"/>
                  </a:lnTo>
                  <a:lnTo>
                    <a:pt x="108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14;p31">
              <a:extLst>
                <a:ext uri="{FF2B5EF4-FFF2-40B4-BE49-F238E27FC236}">
                  <a16:creationId xmlns:a16="http://schemas.microsoft.com/office/drawing/2014/main" id="{755E1AA6-F055-405F-A18F-D60D1BA44BBA}"/>
                </a:ext>
              </a:extLst>
            </p:cNvPr>
            <p:cNvSpPr/>
            <p:nvPr/>
          </p:nvSpPr>
          <p:spPr>
            <a:xfrm>
              <a:off x="3574475" y="1083975"/>
              <a:ext cx="488125" cy="712850"/>
            </a:xfrm>
            <a:custGeom>
              <a:avLst/>
              <a:gdLst/>
              <a:ahLst/>
              <a:cxnLst/>
              <a:rect l="l" t="t" r="r" b="b"/>
              <a:pathLst>
                <a:path w="19525" h="28514" extrusionOk="0">
                  <a:moveTo>
                    <a:pt x="9385" y="0"/>
                  </a:moveTo>
                  <a:lnTo>
                    <a:pt x="8810" y="36"/>
                  </a:lnTo>
                  <a:lnTo>
                    <a:pt x="8234" y="72"/>
                  </a:lnTo>
                  <a:lnTo>
                    <a:pt x="7695" y="144"/>
                  </a:lnTo>
                  <a:lnTo>
                    <a:pt x="7120" y="252"/>
                  </a:lnTo>
                  <a:lnTo>
                    <a:pt x="6581" y="360"/>
                  </a:lnTo>
                  <a:lnTo>
                    <a:pt x="6041" y="540"/>
                  </a:lnTo>
                  <a:lnTo>
                    <a:pt x="5502" y="719"/>
                  </a:lnTo>
                  <a:lnTo>
                    <a:pt x="4998" y="971"/>
                  </a:lnTo>
                  <a:lnTo>
                    <a:pt x="4495" y="1223"/>
                  </a:lnTo>
                  <a:lnTo>
                    <a:pt x="4028" y="1510"/>
                  </a:lnTo>
                  <a:lnTo>
                    <a:pt x="3560" y="1870"/>
                  </a:lnTo>
                  <a:lnTo>
                    <a:pt x="3129" y="2230"/>
                  </a:lnTo>
                  <a:lnTo>
                    <a:pt x="2841" y="2517"/>
                  </a:lnTo>
                  <a:lnTo>
                    <a:pt x="2589" y="2877"/>
                  </a:lnTo>
                  <a:lnTo>
                    <a:pt x="2302" y="3308"/>
                  </a:lnTo>
                  <a:lnTo>
                    <a:pt x="2050" y="3776"/>
                  </a:lnTo>
                  <a:lnTo>
                    <a:pt x="1834" y="4351"/>
                  </a:lnTo>
                  <a:lnTo>
                    <a:pt x="1583" y="4962"/>
                  </a:lnTo>
                  <a:lnTo>
                    <a:pt x="1367" y="5609"/>
                  </a:lnTo>
                  <a:lnTo>
                    <a:pt x="1187" y="6329"/>
                  </a:lnTo>
                  <a:lnTo>
                    <a:pt x="971" y="7048"/>
                  </a:lnTo>
                  <a:lnTo>
                    <a:pt x="828" y="7839"/>
                  </a:lnTo>
                  <a:lnTo>
                    <a:pt x="504" y="9493"/>
                  </a:lnTo>
                  <a:lnTo>
                    <a:pt x="288" y="11254"/>
                  </a:lnTo>
                  <a:lnTo>
                    <a:pt x="108" y="13052"/>
                  </a:lnTo>
                  <a:lnTo>
                    <a:pt x="37" y="14886"/>
                  </a:lnTo>
                  <a:lnTo>
                    <a:pt x="1" y="15785"/>
                  </a:lnTo>
                  <a:lnTo>
                    <a:pt x="37" y="16684"/>
                  </a:lnTo>
                  <a:lnTo>
                    <a:pt x="37" y="17583"/>
                  </a:lnTo>
                  <a:lnTo>
                    <a:pt x="108" y="18446"/>
                  </a:lnTo>
                  <a:lnTo>
                    <a:pt x="180" y="19309"/>
                  </a:lnTo>
                  <a:lnTo>
                    <a:pt x="288" y="20136"/>
                  </a:lnTo>
                  <a:lnTo>
                    <a:pt x="432" y="20927"/>
                  </a:lnTo>
                  <a:lnTo>
                    <a:pt x="576" y="21718"/>
                  </a:lnTo>
                  <a:lnTo>
                    <a:pt x="756" y="22437"/>
                  </a:lnTo>
                  <a:lnTo>
                    <a:pt x="971" y="23120"/>
                  </a:lnTo>
                  <a:lnTo>
                    <a:pt x="1223" y="23731"/>
                  </a:lnTo>
                  <a:lnTo>
                    <a:pt x="1475" y="24342"/>
                  </a:lnTo>
                  <a:lnTo>
                    <a:pt x="1762" y="24846"/>
                  </a:lnTo>
                  <a:lnTo>
                    <a:pt x="2086" y="25313"/>
                  </a:lnTo>
                  <a:lnTo>
                    <a:pt x="2446" y="25745"/>
                  </a:lnTo>
                  <a:lnTo>
                    <a:pt x="2841" y="26176"/>
                  </a:lnTo>
                  <a:lnTo>
                    <a:pt x="3237" y="26536"/>
                  </a:lnTo>
                  <a:lnTo>
                    <a:pt x="3632" y="26859"/>
                  </a:lnTo>
                  <a:lnTo>
                    <a:pt x="4064" y="27147"/>
                  </a:lnTo>
                  <a:lnTo>
                    <a:pt x="4495" y="27435"/>
                  </a:lnTo>
                  <a:lnTo>
                    <a:pt x="4927" y="27650"/>
                  </a:lnTo>
                  <a:lnTo>
                    <a:pt x="5394" y="27866"/>
                  </a:lnTo>
                  <a:lnTo>
                    <a:pt x="5861" y="28046"/>
                  </a:lnTo>
                  <a:lnTo>
                    <a:pt x="6329" y="28190"/>
                  </a:lnTo>
                  <a:lnTo>
                    <a:pt x="6832" y="28298"/>
                  </a:lnTo>
                  <a:lnTo>
                    <a:pt x="7336" y="28405"/>
                  </a:lnTo>
                  <a:lnTo>
                    <a:pt x="7803" y="28477"/>
                  </a:lnTo>
                  <a:lnTo>
                    <a:pt x="8306" y="28477"/>
                  </a:lnTo>
                  <a:lnTo>
                    <a:pt x="8810" y="28513"/>
                  </a:lnTo>
                  <a:lnTo>
                    <a:pt x="9313" y="28477"/>
                  </a:lnTo>
                  <a:lnTo>
                    <a:pt x="9817" y="28441"/>
                  </a:lnTo>
                  <a:lnTo>
                    <a:pt x="10320" y="28333"/>
                  </a:lnTo>
                  <a:lnTo>
                    <a:pt x="10823" y="28262"/>
                  </a:lnTo>
                  <a:lnTo>
                    <a:pt x="11327" y="28118"/>
                  </a:lnTo>
                  <a:lnTo>
                    <a:pt x="11830" y="27974"/>
                  </a:lnTo>
                  <a:lnTo>
                    <a:pt x="12297" y="27794"/>
                  </a:lnTo>
                  <a:lnTo>
                    <a:pt x="12801" y="27614"/>
                  </a:lnTo>
                  <a:lnTo>
                    <a:pt x="13268" y="27399"/>
                  </a:lnTo>
                  <a:lnTo>
                    <a:pt x="13736" y="27147"/>
                  </a:lnTo>
                  <a:lnTo>
                    <a:pt x="14203" y="26859"/>
                  </a:lnTo>
                  <a:lnTo>
                    <a:pt x="14635" y="26572"/>
                  </a:lnTo>
                  <a:lnTo>
                    <a:pt x="15066" y="26284"/>
                  </a:lnTo>
                  <a:lnTo>
                    <a:pt x="15498" y="25960"/>
                  </a:lnTo>
                  <a:lnTo>
                    <a:pt x="15893" y="25601"/>
                  </a:lnTo>
                  <a:lnTo>
                    <a:pt x="16289" y="25241"/>
                  </a:lnTo>
                  <a:lnTo>
                    <a:pt x="16648" y="24846"/>
                  </a:lnTo>
                  <a:lnTo>
                    <a:pt x="16900" y="24522"/>
                  </a:lnTo>
                  <a:lnTo>
                    <a:pt x="17151" y="24199"/>
                  </a:lnTo>
                  <a:lnTo>
                    <a:pt x="17367" y="23767"/>
                  </a:lnTo>
                  <a:lnTo>
                    <a:pt x="17583" y="23336"/>
                  </a:lnTo>
                  <a:lnTo>
                    <a:pt x="17799" y="22868"/>
                  </a:lnTo>
                  <a:lnTo>
                    <a:pt x="17978" y="22329"/>
                  </a:lnTo>
                  <a:lnTo>
                    <a:pt x="18338" y="21178"/>
                  </a:lnTo>
                  <a:lnTo>
                    <a:pt x="18662" y="19920"/>
                  </a:lnTo>
                  <a:lnTo>
                    <a:pt x="18913" y="18589"/>
                  </a:lnTo>
                  <a:lnTo>
                    <a:pt x="19129" y="17151"/>
                  </a:lnTo>
                  <a:lnTo>
                    <a:pt x="19309" y="15713"/>
                  </a:lnTo>
                  <a:lnTo>
                    <a:pt x="19417" y="14239"/>
                  </a:lnTo>
                  <a:lnTo>
                    <a:pt x="19489" y="12801"/>
                  </a:lnTo>
                  <a:lnTo>
                    <a:pt x="19525" y="11398"/>
                  </a:lnTo>
                  <a:lnTo>
                    <a:pt x="19489" y="10032"/>
                  </a:lnTo>
                  <a:lnTo>
                    <a:pt x="19381" y="8774"/>
                  </a:lnTo>
                  <a:lnTo>
                    <a:pt x="19237" y="7623"/>
                  </a:lnTo>
                  <a:lnTo>
                    <a:pt x="19129" y="7120"/>
                  </a:lnTo>
                  <a:lnTo>
                    <a:pt x="19021" y="6616"/>
                  </a:lnTo>
                  <a:lnTo>
                    <a:pt x="18877" y="6185"/>
                  </a:lnTo>
                  <a:lnTo>
                    <a:pt x="18734" y="5789"/>
                  </a:lnTo>
                  <a:lnTo>
                    <a:pt x="18482" y="5250"/>
                  </a:lnTo>
                  <a:lnTo>
                    <a:pt x="18194" y="4747"/>
                  </a:lnTo>
                  <a:lnTo>
                    <a:pt x="17871" y="4243"/>
                  </a:lnTo>
                  <a:lnTo>
                    <a:pt x="17547" y="3776"/>
                  </a:lnTo>
                  <a:lnTo>
                    <a:pt x="17151" y="3344"/>
                  </a:lnTo>
                  <a:lnTo>
                    <a:pt x="16756" y="2913"/>
                  </a:lnTo>
                  <a:lnTo>
                    <a:pt x="16325" y="2517"/>
                  </a:lnTo>
                  <a:lnTo>
                    <a:pt x="15893" y="2158"/>
                  </a:lnTo>
                  <a:lnTo>
                    <a:pt x="15426" y="1834"/>
                  </a:lnTo>
                  <a:lnTo>
                    <a:pt x="14922" y="1510"/>
                  </a:lnTo>
                  <a:lnTo>
                    <a:pt x="14419" y="1259"/>
                  </a:lnTo>
                  <a:lnTo>
                    <a:pt x="13915" y="1007"/>
                  </a:lnTo>
                  <a:lnTo>
                    <a:pt x="13376" y="755"/>
                  </a:lnTo>
                  <a:lnTo>
                    <a:pt x="12837" y="576"/>
                  </a:lnTo>
                  <a:lnTo>
                    <a:pt x="12262" y="396"/>
                  </a:lnTo>
                  <a:lnTo>
                    <a:pt x="11686" y="288"/>
                  </a:lnTo>
                  <a:lnTo>
                    <a:pt x="11111" y="144"/>
                  </a:lnTo>
                  <a:lnTo>
                    <a:pt x="10536" y="72"/>
                  </a:lnTo>
                  <a:lnTo>
                    <a:pt x="9960" y="36"/>
                  </a:lnTo>
                  <a:lnTo>
                    <a:pt x="9385"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15;p31">
              <a:extLst>
                <a:ext uri="{FF2B5EF4-FFF2-40B4-BE49-F238E27FC236}">
                  <a16:creationId xmlns:a16="http://schemas.microsoft.com/office/drawing/2014/main" id="{F58AEA4A-BFA6-4D11-A405-C01132DED3F3}"/>
                </a:ext>
              </a:extLst>
            </p:cNvPr>
            <p:cNvSpPr/>
            <p:nvPr/>
          </p:nvSpPr>
          <p:spPr>
            <a:xfrm>
              <a:off x="3772225" y="1438125"/>
              <a:ext cx="20700" cy="54875"/>
            </a:xfrm>
            <a:custGeom>
              <a:avLst/>
              <a:gdLst/>
              <a:ahLst/>
              <a:cxnLst/>
              <a:rect l="l" t="t" r="r" b="b"/>
              <a:pathLst>
                <a:path w="828" h="2195" extrusionOk="0">
                  <a:moveTo>
                    <a:pt x="109" y="1"/>
                  </a:moveTo>
                  <a:lnTo>
                    <a:pt x="37" y="289"/>
                  </a:lnTo>
                  <a:lnTo>
                    <a:pt x="1" y="612"/>
                  </a:lnTo>
                  <a:lnTo>
                    <a:pt x="1" y="972"/>
                  </a:lnTo>
                  <a:lnTo>
                    <a:pt x="73" y="1295"/>
                  </a:lnTo>
                  <a:lnTo>
                    <a:pt x="145" y="1619"/>
                  </a:lnTo>
                  <a:lnTo>
                    <a:pt x="324" y="1871"/>
                  </a:lnTo>
                  <a:lnTo>
                    <a:pt x="396" y="1978"/>
                  </a:lnTo>
                  <a:lnTo>
                    <a:pt x="540" y="2086"/>
                  </a:lnTo>
                  <a:lnTo>
                    <a:pt x="684" y="2158"/>
                  </a:lnTo>
                  <a:lnTo>
                    <a:pt x="828" y="2194"/>
                  </a:lnTo>
                  <a:lnTo>
                    <a:pt x="828" y="2158"/>
                  </a:lnTo>
                  <a:lnTo>
                    <a:pt x="612" y="2014"/>
                  </a:lnTo>
                  <a:lnTo>
                    <a:pt x="432" y="1799"/>
                  </a:lnTo>
                  <a:lnTo>
                    <a:pt x="289" y="1583"/>
                  </a:lnTo>
                  <a:lnTo>
                    <a:pt x="217" y="1295"/>
                  </a:lnTo>
                  <a:lnTo>
                    <a:pt x="145" y="1008"/>
                  </a:lnTo>
                  <a:lnTo>
                    <a:pt x="145" y="684"/>
                  </a:lnTo>
                  <a:lnTo>
                    <a:pt x="181" y="73"/>
                  </a:lnTo>
                  <a:lnTo>
                    <a:pt x="14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16;p31">
              <a:extLst>
                <a:ext uri="{FF2B5EF4-FFF2-40B4-BE49-F238E27FC236}">
                  <a16:creationId xmlns:a16="http://schemas.microsoft.com/office/drawing/2014/main" id="{6BCDFADA-1382-417D-ADBA-9173B8FD6243}"/>
                </a:ext>
              </a:extLst>
            </p:cNvPr>
            <p:cNvSpPr/>
            <p:nvPr/>
          </p:nvSpPr>
          <p:spPr>
            <a:xfrm>
              <a:off x="3773125" y="1418350"/>
              <a:ext cx="45875" cy="65650"/>
            </a:xfrm>
            <a:custGeom>
              <a:avLst/>
              <a:gdLst/>
              <a:ahLst/>
              <a:cxnLst/>
              <a:rect l="l" t="t" r="r" b="b"/>
              <a:pathLst>
                <a:path w="1835" h="2626" extrusionOk="0">
                  <a:moveTo>
                    <a:pt x="684" y="1"/>
                  </a:moveTo>
                  <a:lnTo>
                    <a:pt x="504" y="109"/>
                  </a:lnTo>
                  <a:lnTo>
                    <a:pt x="360" y="217"/>
                  </a:lnTo>
                  <a:lnTo>
                    <a:pt x="253" y="396"/>
                  </a:lnTo>
                  <a:lnTo>
                    <a:pt x="145" y="612"/>
                  </a:lnTo>
                  <a:lnTo>
                    <a:pt x="73" y="828"/>
                  </a:lnTo>
                  <a:lnTo>
                    <a:pt x="37" y="1044"/>
                  </a:lnTo>
                  <a:lnTo>
                    <a:pt x="1" y="1295"/>
                  </a:lnTo>
                  <a:lnTo>
                    <a:pt x="37" y="1547"/>
                  </a:lnTo>
                  <a:lnTo>
                    <a:pt x="73" y="1799"/>
                  </a:lnTo>
                  <a:lnTo>
                    <a:pt x="109" y="2014"/>
                  </a:lnTo>
                  <a:lnTo>
                    <a:pt x="217" y="2230"/>
                  </a:lnTo>
                  <a:lnTo>
                    <a:pt x="324" y="2374"/>
                  </a:lnTo>
                  <a:lnTo>
                    <a:pt x="504" y="2518"/>
                  </a:lnTo>
                  <a:lnTo>
                    <a:pt x="684" y="2590"/>
                  </a:lnTo>
                  <a:lnTo>
                    <a:pt x="900" y="2626"/>
                  </a:lnTo>
                  <a:lnTo>
                    <a:pt x="1115" y="2590"/>
                  </a:lnTo>
                  <a:lnTo>
                    <a:pt x="1295" y="2518"/>
                  </a:lnTo>
                  <a:lnTo>
                    <a:pt x="1439" y="2374"/>
                  </a:lnTo>
                  <a:lnTo>
                    <a:pt x="1583" y="2230"/>
                  </a:lnTo>
                  <a:lnTo>
                    <a:pt x="1691" y="2014"/>
                  </a:lnTo>
                  <a:lnTo>
                    <a:pt x="1763" y="1799"/>
                  </a:lnTo>
                  <a:lnTo>
                    <a:pt x="1799" y="1547"/>
                  </a:lnTo>
                  <a:lnTo>
                    <a:pt x="1835" y="1295"/>
                  </a:lnTo>
                  <a:lnTo>
                    <a:pt x="1835" y="1080"/>
                  </a:lnTo>
                  <a:lnTo>
                    <a:pt x="1799" y="828"/>
                  </a:lnTo>
                  <a:lnTo>
                    <a:pt x="1727" y="612"/>
                  </a:lnTo>
                  <a:lnTo>
                    <a:pt x="1619" y="396"/>
                  </a:lnTo>
                  <a:lnTo>
                    <a:pt x="1475" y="217"/>
                  </a:lnTo>
                  <a:lnTo>
                    <a:pt x="1295" y="109"/>
                  </a:lnTo>
                  <a:lnTo>
                    <a:pt x="11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17;p31">
              <a:extLst>
                <a:ext uri="{FF2B5EF4-FFF2-40B4-BE49-F238E27FC236}">
                  <a16:creationId xmlns:a16="http://schemas.microsoft.com/office/drawing/2014/main" id="{37B9B4CE-CFFE-4DAE-A9FB-AD1AE3932694}"/>
                </a:ext>
              </a:extLst>
            </p:cNvPr>
            <p:cNvSpPr/>
            <p:nvPr/>
          </p:nvSpPr>
          <p:spPr>
            <a:xfrm>
              <a:off x="3636500" y="1433650"/>
              <a:ext cx="25200" cy="53050"/>
            </a:xfrm>
            <a:custGeom>
              <a:avLst/>
              <a:gdLst/>
              <a:ahLst/>
              <a:cxnLst/>
              <a:rect l="l" t="t" r="r" b="b"/>
              <a:pathLst>
                <a:path w="1008" h="2122" extrusionOk="0">
                  <a:moveTo>
                    <a:pt x="935" y="0"/>
                  </a:moveTo>
                  <a:lnTo>
                    <a:pt x="899" y="72"/>
                  </a:lnTo>
                  <a:lnTo>
                    <a:pt x="899" y="396"/>
                  </a:lnTo>
                  <a:lnTo>
                    <a:pt x="863" y="683"/>
                  </a:lnTo>
                  <a:lnTo>
                    <a:pt x="828" y="1007"/>
                  </a:lnTo>
                  <a:lnTo>
                    <a:pt x="720" y="1295"/>
                  </a:lnTo>
                  <a:lnTo>
                    <a:pt x="612" y="1546"/>
                  </a:lnTo>
                  <a:lnTo>
                    <a:pt x="468" y="1762"/>
                  </a:lnTo>
                  <a:lnTo>
                    <a:pt x="252" y="1942"/>
                  </a:lnTo>
                  <a:lnTo>
                    <a:pt x="1" y="2050"/>
                  </a:lnTo>
                  <a:lnTo>
                    <a:pt x="1" y="2122"/>
                  </a:lnTo>
                  <a:lnTo>
                    <a:pt x="144" y="2086"/>
                  </a:lnTo>
                  <a:lnTo>
                    <a:pt x="288" y="2014"/>
                  </a:lnTo>
                  <a:lnTo>
                    <a:pt x="432" y="1942"/>
                  </a:lnTo>
                  <a:lnTo>
                    <a:pt x="540" y="1870"/>
                  </a:lnTo>
                  <a:lnTo>
                    <a:pt x="756" y="1618"/>
                  </a:lnTo>
                  <a:lnTo>
                    <a:pt x="863" y="1330"/>
                  </a:lnTo>
                  <a:lnTo>
                    <a:pt x="971" y="971"/>
                  </a:lnTo>
                  <a:lnTo>
                    <a:pt x="1007" y="647"/>
                  </a:lnTo>
                  <a:lnTo>
                    <a:pt x="1007" y="324"/>
                  </a:lnTo>
                  <a:lnTo>
                    <a:pt x="9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18;p31">
              <a:extLst>
                <a:ext uri="{FF2B5EF4-FFF2-40B4-BE49-F238E27FC236}">
                  <a16:creationId xmlns:a16="http://schemas.microsoft.com/office/drawing/2014/main" id="{F04B7471-73C0-43A2-BE8D-E1E9E5C6B0EA}"/>
                </a:ext>
              </a:extLst>
            </p:cNvPr>
            <p:cNvSpPr/>
            <p:nvPr/>
          </p:nvSpPr>
          <p:spPr>
            <a:xfrm>
              <a:off x="3615825" y="1411175"/>
              <a:ext cx="45875" cy="65625"/>
            </a:xfrm>
            <a:custGeom>
              <a:avLst/>
              <a:gdLst/>
              <a:ahLst/>
              <a:cxnLst/>
              <a:rect l="l" t="t" r="r" b="b"/>
              <a:pathLst>
                <a:path w="1835" h="2625" extrusionOk="0">
                  <a:moveTo>
                    <a:pt x="864" y="0"/>
                  </a:moveTo>
                  <a:lnTo>
                    <a:pt x="648" y="72"/>
                  </a:lnTo>
                  <a:lnTo>
                    <a:pt x="468" y="180"/>
                  </a:lnTo>
                  <a:lnTo>
                    <a:pt x="324" y="324"/>
                  </a:lnTo>
                  <a:lnTo>
                    <a:pt x="216" y="504"/>
                  </a:lnTo>
                  <a:lnTo>
                    <a:pt x="108" y="719"/>
                  </a:lnTo>
                  <a:lnTo>
                    <a:pt x="37" y="971"/>
                  </a:lnTo>
                  <a:lnTo>
                    <a:pt x="1" y="1187"/>
                  </a:lnTo>
                  <a:lnTo>
                    <a:pt x="1" y="1438"/>
                  </a:lnTo>
                  <a:lnTo>
                    <a:pt x="1" y="1690"/>
                  </a:lnTo>
                  <a:lnTo>
                    <a:pt x="72" y="1906"/>
                  </a:lnTo>
                  <a:lnTo>
                    <a:pt x="144" y="2122"/>
                  </a:lnTo>
                  <a:lnTo>
                    <a:pt x="252" y="2301"/>
                  </a:lnTo>
                  <a:lnTo>
                    <a:pt x="396" y="2481"/>
                  </a:lnTo>
                  <a:lnTo>
                    <a:pt x="576" y="2589"/>
                  </a:lnTo>
                  <a:lnTo>
                    <a:pt x="792" y="2625"/>
                  </a:lnTo>
                  <a:lnTo>
                    <a:pt x="1007" y="2625"/>
                  </a:lnTo>
                  <a:lnTo>
                    <a:pt x="1187" y="2589"/>
                  </a:lnTo>
                  <a:lnTo>
                    <a:pt x="1367" y="2481"/>
                  </a:lnTo>
                  <a:lnTo>
                    <a:pt x="1511" y="2301"/>
                  </a:lnTo>
                  <a:lnTo>
                    <a:pt x="1619" y="2122"/>
                  </a:lnTo>
                  <a:lnTo>
                    <a:pt x="1726" y="1906"/>
                  </a:lnTo>
                  <a:lnTo>
                    <a:pt x="1762" y="1690"/>
                  </a:lnTo>
                  <a:lnTo>
                    <a:pt x="1798" y="1438"/>
                  </a:lnTo>
                  <a:lnTo>
                    <a:pt x="1834" y="1187"/>
                  </a:lnTo>
                  <a:lnTo>
                    <a:pt x="1798" y="935"/>
                  </a:lnTo>
                  <a:lnTo>
                    <a:pt x="1762" y="719"/>
                  </a:lnTo>
                  <a:lnTo>
                    <a:pt x="1690" y="504"/>
                  </a:lnTo>
                  <a:lnTo>
                    <a:pt x="1583" y="324"/>
                  </a:lnTo>
                  <a:lnTo>
                    <a:pt x="1439" y="180"/>
                  </a:lnTo>
                  <a:lnTo>
                    <a:pt x="1295" y="72"/>
                  </a:lnTo>
                  <a:lnTo>
                    <a:pt x="111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19;p31">
              <a:extLst>
                <a:ext uri="{FF2B5EF4-FFF2-40B4-BE49-F238E27FC236}">
                  <a16:creationId xmlns:a16="http://schemas.microsoft.com/office/drawing/2014/main" id="{80609DEB-E629-4441-86C3-625E42E508E2}"/>
                </a:ext>
              </a:extLst>
            </p:cNvPr>
            <p:cNvSpPr/>
            <p:nvPr/>
          </p:nvSpPr>
          <p:spPr>
            <a:xfrm>
              <a:off x="3772225" y="1341050"/>
              <a:ext cx="69250" cy="48575"/>
            </a:xfrm>
            <a:custGeom>
              <a:avLst/>
              <a:gdLst/>
              <a:ahLst/>
              <a:cxnLst/>
              <a:rect l="l" t="t" r="r" b="b"/>
              <a:pathLst>
                <a:path w="2770" h="1943" extrusionOk="0">
                  <a:moveTo>
                    <a:pt x="864" y="1"/>
                  </a:moveTo>
                  <a:lnTo>
                    <a:pt x="684" y="37"/>
                  </a:lnTo>
                  <a:lnTo>
                    <a:pt x="504" y="73"/>
                  </a:lnTo>
                  <a:lnTo>
                    <a:pt x="324" y="145"/>
                  </a:lnTo>
                  <a:lnTo>
                    <a:pt x="181" y="216"/>
                  </a:lnTo>
                  <a:lnTo>
                    <a:pt x="73" y="396"/>
                  </a:lnTo>
                  <a:lnTo>
                    <a:pt x="1" y="540"/>
                  </a:lnTo>
                  <a:lnTo>
                    <a:pt x="1" y="720"/>
                  </a:lnTo>
                  <a:lnTo>
                    <a:pt x="73" y="900"/>
                  </a:lnTo>
                  <a:lnTo>
                    <a:pt x="253" y="1115"/>
                  </a:lnTo>
                  <a:lnTo>
                    <a:pt x="468" y="1295"/>
                  </a:lnTo>
                  <a:lnTo>
                    <a:pt x="720" y="1403"/>
                  </a:lnTo>
                  <a:lnTo>
                    <a:pt x="1008" y="1511"/>
                  </a:lnTo>
                  <a:lnTo>
                    <a:pt x="1511" y="1727"/>
                  </a:lnTo>
                  <a:lnTo>
                    <a:pt x="2014" y="1906"/>
                  </a:lnTo>
                  <a:lnTo>
                    <a:pt x="2230" y="1942"/>
                  </a:lnTo>
                  <a:lnTo>
                    <a:pt x="2446" y="1870"/>
                  </a:lnTo>
                  <a:lnTo>
                    <a:pt x="2554" y="1798"/>
                  </a:lnTo>
                  <a:lnTo>
                    <a:pt x="2626" y="1727"/>
                  </a:lnTo>
                  <a:lnTo>
                    <a:pt x="2698" y="1655"/>
                  </a:lnTo>
                  <a:lnTo>
                    <a:pt x="2734" y="1547"/>
                  </a:lnTo>
                  <a:lnTo>
                    <a:pt x="2769" y="1439"/>
                  </a:lnTo>
                  <a:lnTo>
                    <a:pt x="2769" y="1295"/>
                  </a:lnTo>
                  <a:lnTo>
                    <a:pt x="2769" y="1187"/>
                  </a:lnTo>
                  <a:lnTo>
                    <a:pt x="2734" y="1079"/>
                  </a:lnTo>
                  <a:lnTo>
                    <a:pt x="2518" y="756"/>
                  </a:lnTo>
                  <a:lnTo>
                    <a:pt x="2230" y="504"/>
                  </a:lnTo>
                  <a:lnTo>
                    <a:pt x="1942" y="288"/>
                  </a:lnTo>
                  <a:lnTo>
                    <a:pt x="1583" y="145"/>
                  </a:lnTo>
                  <a:lnTo>
                    <a:pt x="1403" y="73"/>
                  </a:lnTo>
                  <a:lnTo>
                    <a:pt x="1223" y="37"/>
                  </a:lnTo>
                  <a:lnTo>
                    <a:pt x="104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20;p31">
              <a:extLst>
                <a:ext uri="{FF2B5EF4-FFF2-40B4-BE49-F238E27FC236}">
                  <a16:creationId xmlns:a16="http://schemas.microsoft.com/office/drawing/2014/main" id="{CED109FD-5F81-4086-B57D-CFD66DC07B87}"/>
                </a:ext>
              </a:extLst>
            </p:cNvPr>
            <p:cNvSpPr/>
            <p:nvPr/>
          </p:nvSpPr>
          <p:spPr>
            <a:xfrm>
              <a:off x="3602350" y="1333875"/>
              <a:ext cx="71925" cy="43150"/>
            </a:xfrm>
            <a:custGeom>
              <a:avLst/>
              <a:gdLst/>
              <a:ahLst/>
              <a:cxnLst/>
              <a:rect l="l" t="t" r="r" b="b"/>
              <a:pathLst>
                <a:path w="2877" h="1726" extrusionOk="0">
                  <a:moveTo>
                    <a:pt x="1762" y="0"/>
                  </a:moveTo>
                  <a:lnTo>
                    <a:pt x="1582" y="36"/>
                  </a:lnTo>
                  <a:lnTo>
                    <a:pt x="1403" y="72"/>
                  </a:lnTo>
                  <a:lnTo>
                    <a:pt x="1043" y="144"/>
                  </a:lnTo>
                  <a:lnTo>
                    <a:pt x="683" y="324"/>
                  </a:lnTo>
                  <a:lnTo>
                    <a:pt x="396" y="539"/>
                  </a:lnTo>
                  <a:lnTo>
                    <a:pt x="144" y="791"/>
                  </a:lnTo>
                  <a:lnTo>
                    <a:pt x="72" y="899"/>
                  </a:lnTo>
                  <a:lnTo>
                    <a:pt x="36" y="1007"/>
                  </a:lnTo>
                  <a:lnTo>
                    <a:pt x="0" y="1115"/>
                  </a:lnTo>
                  <a:lnTo>
                    <a:pt x="36" y="1223"/>
                  </a:lnTo>
                  <a:lnTo>
                    <a:pt x="72" y="1366"/>
                  </a:lnTo>
                  <a:lnTo>
                    <a:pt x="108" y="1438"/>
                  </a:lnTo>
                  <a:lnTo>
                    <a:pt x="180" y="1546"/>
                  </a:lnTo>
                  <a:lnTo>
                    <a:pt x="252" y="1618"/>
                  </a:lnTo>
                  <a:lnTo>
                    <a:pt x="468" y="1726"/>
                  </a:lnTo>
                  <a:lnTo>
                    <a:pt x="683" y="1726"/>
                  </a:lnTo>
                  <a:lnTo>
                    <a:pt x="1223" y="1618"/>
                  </a:lnTo>
                  <a:lnTo>
                    <a:pt x="1726" y="1510"/>
                  </a:lnTo>
                  <a:lnTo>
                    <a:pt x="2014" y="1474"/>
                  </a:lnTo>
                  <a:lnTo>
                    <a:pt x="2301" y="1366"/>
                  </a:lnTo>
                  <a:lnTo>
                    <a:pt x="2553" y="1223"/>
                  </a:lnTo>
                  <a:lnTo>
                    <a:pt x="2769" y="1079"/>
                  </a:lnTo>
                  <a:lnTo>
                    <a:pt x="2877" y="899"/>
                  </a:lnTo>
                  <a:lnTo>
                    <a:pt x="2877" y="719"/>
                  </a:lnTo>
                  <a:lnTo>
                    <a:pt x="2877" y="539"/>
                  </a:lnTo>
                  <a:lnTo>
                    <a:pt x="2769" y="396"/>
                  </a:lnTo>
                  <a:lnTo>
                    <a:pt x="2625" y="252"/>
                  </a:lnTo>
                  <a:lnTo>
                    <a:pt x="2481" y="180"/>
                  </a:lnTo>
                  <a:lnTo>
                    <a:pt x="2301" y="108"/>
                  </a:lnTo>
                  <a:lnTo>
                    <a:pt x="2122" y="36"/>
                  </a:lnTo>
                  <a:lnTo>
                    <a:pt x="19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21;p31">
              <a:extLst>
                <a:ext uri="{FF2B5EF4-FFF2-40B4-BE49-F238E27FC236}">
                  <a16:creationId xmlns:a16="http://schemas.microsoft.com/office/drawing/2014/main" id="{DFDA9D5E-E8C0-4743-A66A-B6543EC57F07}"/>
                </a:ext>
              </a:extLst>
            </p:cNvPr>
            <p:cNvSpPr/>
            <p:nvPr/>
          </p:nvSpPr>
          <p:spPr>
            <a:xfrm>
              <a:off x="3761450" y="1629600"/>
              <a:ext cx="42275" cy="18000"/>
            </a:xfrm>
            <a:custGeom>
              <a:avLst/>
              <a:gdLst/>
              <a:ahLst/>
              <a:cxnLst/>
              <a:rect l="l" t="t" r="r" b="b"/>
              <a:pathLst>
                <a:path w="1691" h="720" extrusionOk="0">
                  <a:moveTo>
                    <a:pt x="1582" y="0"/>
                  </a:moveTo>
                  <a:lnTo>
                    <a:pt x="1295" y="288"/>
                  </a:lnTo>
                  <a:lnTo>
                    <a:pt x="1115" y="396"/>
                  </a:lnTo>
                  <a:lnTo>
                    <a:pt x="1007" y="432"/>
                  </a:lnTo>
                  <a:lnTo>
                    <a:pt x="648" y="432"/>
                  </a:lnTo>
                  <a:lnTo>
                    <a:pt x="432" y="360"/>
                  </a:lnTo>
                  <a:lnTo>
                    <a:pt x="216" y="288"/>
                  </a:lnTo>
                  <a:lnTo>
                    <a:pt x="36" y="216"/>
                  </a:lnTo>
                  <a:lnTo>
                    <a:pt x="0" y="216"/>
                  </a:lnTo>
                  <a:lnTo>
                    <a:pt x="0" y="252"/>
                  </a:lnTo>
                  <a:lnTo>
                    <a:pt x="180" y="468"/>
                  </a:lnTo>
                  <a:lnTo>
                    <a:pt x="432" y="612"/>
                  </a:lnTo>
                  <a:lnTo>
                    <a:pt x="720" y="720"/>
                  </a:lnTo>
                  <a:lnTo>
                    <a:pt x="1007" y="720"/>
                  </a:lnTo>
                  <a:lnTo>
                    <a:pt x="1259" y="648"/>
                  </a:lnTo>
                  <a:lnTo>
                    <a:pt x="1439" y="504"/>
                  </a:lnTo>
                  <a:lnTo>
                    <a:pt x="1582" y="288"/>
                  </a:lnTo>
                  <a:lnTo>
                    <a:pt x="1690" y="36"/>
                  </a:lnTo>
                  <a:lnTo>
                    <a:pt x="16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22;p31">
              <a:extLst>
                <a:ext uri="{FF2B5EF4-FFF2-40B4-BE49-F238E27FC236}">
                  <a16:creationId xmlns:a16="http://schemas.microsoft.com/office/drawing/2014/main" id="{F371656D-025B-4865-A217-3FB3430DE9F4}"/>
                </a:ext>
              </a:extLst>
            </p:cNvPr>
            <p:cNvSpPr/>
            <p:nvPr/>
          </p:nvSpPr>
          <p:spPr>
            <a:xfrm>
              <a:off x="3664375" y="1341950"/>
              <a:ext cx="118675" cy="255325"/>
            </a:xfrm>
            <a:custGeom>
              <a:avLst/>
              <a:gdLst/>
              <a:ahLst/>
              <a:cxnLst/>
              <a:rect l="l" t="t" r="r" b="b"/>
              <a:pathLst>
                <a:path w="4747" h="10213" extrusionOk="0">
                  <a:moveTo>
                    <a:pt x="1546" y="1"/>
                  </a:moveTo>
                  <a:lnTo>
                    <a:pt x="1474" y="37"/>
                  </a:lnTo>
                  <a:lnTo>
                    <a:pt x="1438" y="73"/>
                  </a:lnTo>
                  <a:lnTo>
                    <a:pt x="1151" y="1079"/>
                  </a:lnTo>
                  <a:lnTo>
                    <a:pt x="899" y="2086"/>
                  </a:lnTo>
                  <a:lnTo>
                    <a:pt x="683" y="3165"/>
                  </a:lnTo>
                  <a:lnTo>
                    <a:pt x="504" y="4207"/>
                  </a:lnTo>
                  <a:lnTo>
                    <a:pt x="360" y="5286"/>
                  </a:lnTo>
                  <a:lnTo>
                    <a:pt x="252" y="6329"/>
                  </a:lnTo>
                  <a:lnTo>
                    <a:pt x="0" y="8414"/>
                  </a:lnTo>
                  <a:lnTo>
                    <a:pt x="36" y="8486"/>
                  </a:lnTo>
                  <a:lnTo>
                    <a:pt x="72" y="8522"/>
                  </a:lnTo>
                  <a:lnTo>
                    <a:pt x="180" y="8558"/>
                  </a:lnTo>
                  <a:lnTo>
                    <a:pt x="396" y="8522"/>
                  </a:lnTo>
                  <a:lnTo>
                    <a:pt x="611" y="8450"/>
                  </a:lnTo>
                  <a:lnTo>
                    <a:pt x="1079" y="8306"/>
                  </a:lnTo>
                  <a:lnTo>
                    <a:pt x="1402" y="8163"/>
                  </a:lnTo>
                  <a:lnTo>
                    <a:pt x="1402" y="8163"/>
                  </a:lnTo>
                  <a:lnTo>
                    <a:pt x="1367" y="8738"/>
                  </a:lnTo>
                  <a:lnTo>
                    <a:pt x="1331" y="9241"/>
                  </a:lnTo>
                  <a:lnTo>
                    <a:pt x="1295" y="9745"/>
                  </a:lnTo>
                  <a:lnTo>
                    <a:pt x="1295" y="9817"/>
                  </a:lnTo>
                  <a:lnTo>
                    <a:pt x="1295" y="9924"/>
                  </a:lnTo>
                  <a:lnTo>
                    <a:pt x="1331" y="9996"/>
                  </a:lnTo>
                  <a:lnTo>
                    <a:pt x="1367" y="10032"/>
                  </a:lnTo>
                  <a:lnTo>
                    <a:pt x="1402" y="10068"/>
                  </a:lnTo>
                  <a:lnTo>
                    <a:pt x="1474" y="10104"/>
                  </a:lnTo>
                  <a:lnTo>
                    <a:pt x="1654" y="10140"/>
                  </a:lnTo>
                  <a:lnTo>
                    <a:pt x="1834" y="10176"/>
                  </a:lnTo>
                  <a:lnTo>
                    <a:pt x="2337" y="10212"/>
                  </a:lnTo>
                  <a:lnTo>
                    <a:pt x="2805" y="10176"/>
                  </a:lnTo>
                  <a:lnTo>
                    <a:pt x="3092" y="10104"/>
                  </a:lnTo>
                  <a:lnTo>
                    <a:pt x="3380" y="10032"/>
                  </a:lnTo>
                  <a:lnTo>
                    <a:pt x="3632" y="9924"/>
                  </a:lnTo>
                  <a:lnTo>
                    <a:pt x="3883" y="9781"/>
                  </a:lnTo>
                  <a:lnTo>
                    <a:pt x="4135" y="9637"/>
                  </a:lnTo>
                  <a:lnTo>
                    <a:pt x="4351" y="9457"/>
                  </a:lnTo>
                  <a:lnTo>
                    <a:pt x="4531" y="9241"/>
                  </a:lnTo>
                  <a:lnTo>
                    <a:pt x="4710" y="9026"/>
                  </a:lnTo>
                  <a:lnTo>
                    <a:pt x="4746" y="8954"/>
                  </a:lnTo>
                  <a:lnTo>
                    <a:pt x="4746" y="8918"/>
                  </a:lnTo>
                  <a:lnTo>
                    <a:pt x="4710" y="8918"/>
                  </a:lnTo>
                  <a:lnTo>
                    <a:pt x="4638" y="8954"/>
                  </a:lnTo>
                  <a:lnTo>
                    <a:pt x="4279" y="9169"/>
                  </a:lnTo>
                  <a:lnTo>
                    <a:pt x="3919" y="9385"/>
                  </a:lnTo>
                  <a:lnTo>
                    <a:pt x="3560" y="9529"/>
                  </a:lnTo>
                  <a:lnTo>
                    <a:pt x="3200" y="9637"/>
                  </a:lnTo>
                  <a:lnTo>
                    <a:pt x="2841" y="9709"/>
                  </a:lnTo>
                  <a:lnTo>
                    <a:pt x="2481" y="9781"/>
                  </a:lnTo>
                  <a:lnTo>
                    <a:pt x="2122" y="9745"/>
                  </a:lnTo>
                  <a:lnTo>
                    <a:pt x="1726" y="9709"/>
                  </a:lnTo>
                  <a:lnTo>
                    <a:pt x="1726" y="9673"/>
                  </a:lnTo>
                  <a:lnTo>
                    <a:pt x="1762" y="9241"/>
                  </a:lnTo>
                  <a:lnTo>
                    <a:pt x="1870" y="8522"/>
                  </a:lnTo>
                  <a:lnTo>
                    <a:pt x="1942" y="7875"/>
                  </a:lnTo>
                  <a:lnTo>
                    <a:pt x="1978" y="7659"/>
                  </a:lnTo>
                  <a:lnTo>
                    <a:pt x="1942" y="7551"/>
                  </a:lnTo>
                  <a:lnTo>
                    <a:pt x="1618" y="7623"/>
                  </a:lnTo>
                  <a:lnTo>
                    <a:pt x="1259" y="7695"/>
                  </a:lnTo>
                  <a:lnTo>
                    <a:pt x="935" y="7767"/>
                  </a:lnTo>
                  <a:lnTo>
                    <a:pt x="611" y="7911"/>
                  </a:lnTo>
                  <a:lnTo>
                    <a:pt x="719" y="6904"/>
                  </a:lnTo>
                  <a:lnTo>
                    <a:pt x="827" y="5933"/>
                  </a:lnTo>
                  <a:lnTo>
                    <a:pt x="1115" y="3992"/>
                  </a:lnTo>
                  <a:lnTo>
                    <a:pt x="1402" y="2014"/>
                  </a:lnTo>
                  <a:lnTo>
                    <a:pt x="1510" y="1043"/>
                  </a:lnTo>
                  <a:lnTo>
                    <a:pt x="1618" y="73"/>
                  </a:lnTo>
                  <a:lnTo>
                    <a:pt x="1582" y="37"/>
                  </a:lnTo>
                  <a:lnTo>
                    <a:pt x="154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23;p31">
              <a:extLst>
                <a:ext uri="{FF2B5EF4-FFF2-40B4-BE49-F238E27FC236}">
                  <a16:creationId xmlns:a16="http://schemas.microsoft.com/office/drawing/2014/main" id="{600DB05E-A269-4620-A11F-6A740DF3BA63}"/>
                </a:ext>
              </a:extLst>
            </p:cNvPr>
            <p:cNvSpPr/>
            <p:nvPr/>
          </p:nvSpPr>
          <p:spPr>
            <a:xfrm>
              <a:off x="3721000" y="1564875"/>
              <a:ext cx="71025" cy="53075"/>
            </a:xfrm>
            <a:custGeom>
              <a:avLst/>
              <a:gdLst/>
              <a:ahLst/>
              <a:cxnLst/>
              <a:rect l="l" t="t" r="r" b="b"/>
              <a:pathLst>
                <a:path w="2841" h="2123" extrusionOk="0">
                  <a:moveTo>
                    <a:pt x="2445" y="1"/>
                  </a:moveTo>
                  <a:lnTo>
                    <a:pt x="2158" y="216"/>
                  </a:lnTo>
                  <a:lnTo>
                    <a:pt x="1906" y="432"/>
                  </a:lnTo>
                  <a:lnTo>
                    <a:pt x="1618" y="576"/>
                  </a:lnTo>
                  <a:lnTo>
                    <a:pt x="1331" y="756"/>
                  </a:lnTo>
                  <a:lnTo>
                    <a:pt x="1007" y="864"/>
                  </a:lnTo>
                  <a:lnTo>
                    <a:pt x="684" y="971"/>
                  </a:lnTo>
                  <a:lnTo>
                    <a:pt x="360" y="1043"/>
                  </a:lnTo>
                  <a:lnTo>
                    <a:pt x="0" y="1115"/>
                  </a:lnTo>
                  <a:lnTo>
                    <a:pt x="288" y="1403"/>
                  </a:lnTo>
                  <a:lnTo>
                    <a:pt x="648" y="1655"/>
                  </a:lnTo>
                  <a:lnTo>
                    <a:pt x="971" y="1870"/>
                  </a:lnTo>
                  <a:lnTo>
                    <a:pt x="1367" y="2050"/>
                  </a:lnTo>
                  <a:lnTo>
                    <a:pt x="1582" y="2122"/>
                  </a:lnTo>
                  <a:lnTo>
                    <a:pt x="2050" y="2122"/>
                  </a:lnTo>
                  <a:lnTo>
                    <a:pt x="2266" y="2050"/>
                  </a:lnTo>
                  <a:lnTo>
                    <a:pt x="2481" y="1978"/>
                  </a:lnTo>
                  <a:lnTo>
                    <a:pt x="2625" y="1834"/>
                  </a:lnTo>
                  <a:lnTo>
                    <a:pt x="2733" y="1691"/>
                  </a:lnTo>
                  <a:lnTo>
                    <a:pt x="2805" y="1511"/>
                  </a:lnTo>
                  <a:lnTo>
                    <a:pt x="2841" y="1331"/>
                  </a:lnTo>
                  <a:lnTo>
                    <a:pt x="2841" y="1151"/>
                  </a:lnTo>
                  <a:lnTo>
                    <a:pt x="2769" y="756"/>
                  </a:lnTo>
                  <a:lnTo>
                    <a:pt x="2625" y="360"/>
                  </a:lnTo>
                  <a:lnTo>
                    <a:pt x="244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24;p31">
              <a:extLst>
                <a:ext uri="{FF2B5EF4-FFF2-40B4-BE49-F238E27FC236}">
                  <a16:creationId xmlns:a16="http://schemas.microsoft.com/office/drawing/2014/main" id="{E891C786-3372-46D9-AA6D-F3FB5DC22189}"/>
                </a:ext>
              </a:extLst>
            </p:cNvPr>
            <p:cNvSpPr/>
            <p:nvPr/>
          </p:nvSpPr>
          <p:spPr>
            <a:xfrm>
              <a:off x="3755150" y="1583750"/>
              <a:ext cx="36875" cy="34200"/>
            </a:xfrm>
            <a:custGeom>
              <a:avLst/>
              <a:gdLst/>
              <a:ahLst/>
              <a:cxnLst/>
              <a:rect l="l" t="t" r="r" b="b"/>
              <a:pathLst>
                <a:path w="1475" h="1368" extrusionOk="0">
                  <a:moveTo>
                    <a:pt x="1403" y="1"/>
                  </a:moveTo>
                  <a:lnTo>
                    <a:pt x="1151" y="37"/>
                  </a:lnTo>
                  <a:lnTo>
                    <a:pt x="900" y="145"/>
                  </a:lnTo>
                  <a:lnTo>
                    <a:pt x="684" y="252"/>
                  </a:lnTo>
                  <a:lnTo>
                    <a:pt x="468" y="396"/>
                  </a:lnTo>
                  <a:lnTo>
                    <a:pt x="288" y="612"/>
                  </a:lnTo>
                  <a:lnTo>
                    <a:pt x="180" y="828"/>
                  </a:lnTo>
                  <a:lnTo>
                    <a:pt x="73" y="1043"/>
                  </a:lnTo>
                  <a:lnTo>
                    <a:pt x="1" y="1295"/>
                  </a:lnTo>
                  <a:lnTo>
                    <a:pt x="216" y="1367"/>
                  </a:lnTo>
                  <a:lnTo>
                    <a:pt x="684" y="1367"/>
                  </a:lnTo>
                  <a:lnTo>
                    <a:pt x="900" y="1295"/>
                  </a:lnTo>
                  <a:lnTo>
                    <a:pt x="1115" y="1223"/>
                  </a:lnTo>
                  <a:lnTo>
                    <a:pt x="1259" y="1079"/>
                  </a:lnTo>
                  <a:lnTo>
                    <a:pt x="1367" y="936"/>
                  </a:lnTo>
                  <a:lnTo>
                    <a:pt x="1439" y="756"/>
                  </a:lnTo>
                  <a:lnTo>
                    <a:pt x="1475" y="576"/>
                  </a:lnTo>
                  <a:lnTo>
                    <a:pt x="1475" y="396"/>
                  </a:lnTo>
                  <a:lnTo>
                    <a:pt x="1403" y="1"/>
                  </a:lnTo>
                  <a:close/>
                </a:path>
              </a:pathLst>
            </a:custGeom>
            <a:solidFill>
              <a:srgbClr val="F39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25;p31">
              <a:extLst>
                <a:ext uri="{FF2B5EF4-FFF2-40B4-BE49-F238E27FC236}">
                  <a16:creationId xmlns:a16="http://schemas.microsoft.com/office/drawing/2014/main" id="{E76FE7BC-A76D-43DA-9127-7AFF2FCC41F3}"/>
                </a:ext>
              </a:extLst>
            </p:cNvPr>
            <p:cNvSpPr/>
            <p:nvPr/>
          </p:nvSpPr>
          <p:spPr>
            <a:xfrm>
              <a:off x="3600550" y="993175"/>
              <a:ext cx="516875" cy="508800"/>
            </a:xfrm>
            <a:custGeom>
              <a:avLst/>
              <a:gdLst/>
              <a:ahLst/>
              <a:cxnLst/>
              <a:rect l="l" t="t" r="r" b="b"/>
              <a:pathLst>
                <a:path w="20675" h="20352" extrusionOk="0">
                  <a:moveTo>
                    <a:pt x="6185" y="1"/>
                  </a:moveTo>
                  <a:lnTo>
                    <a:pt x="6041" y="37"/>
                  </a:lnTo>
                  <a:lnTo>
                    <a:pt x="5789" y="145"/>
                  </a:lnTo>
                  <a:lnTo>
                    <a:pt x="5609" y="288"/>
                  </a:lnTo>
                  <a:lnTo>
                    <a:pt x="5466" y="468"/>
                  </a:lnTo>
                  <a:lnTo>
                    <a:pt x="5358" y="648"/>
                  </a:lnTo>
                  <a:lnTo>
                    <a:pt x="5286" y="828"/>
                  </a:lnTo>
                  <a:lnTo>
                    <a:pt x="5250" y="972"/>
                  </a:lnTo>
                  <a:lnTo>
                    <a:pt x="5178" y="828"/>
                  </a:lnTo>
                  <a:lnTo>
                    <a:pt x="5106" y="684"/>
                  </a:lnTo>
                  <a:lnTo>
                    <a:pt x="4962" y="540"/>
                  </a:lnTo>
                  <a:lnTo>
                    <a:pt x="4818" y="360"/>
                  </a:lnTo>
                  <a:lnTo>
                    <a:pt x="4639" y="253"/>
                  </a:lnTo>
                  <a:lnTo>
                    <a:pt x="4387" y="145"/>
                  </a:lnTo>
                  <a:lnTo>
                    <a:pt x="3991" y="145"/>
                  </a:lnTo>
                  <a:lnTo>
                    <a:pt x="3884" y="217"/>
                  </a:lnTo>
                  <a:lnTo>
                    <a:pt x="3668" y="324"/>
                  </a:lnTo>
                  <a:lnTo>
                    <a:pt x="3488" y="504"/>
                  </a:lnTo>
                  <a:lnTo>
                    <a:pt x="3380" y="720"/>
                  </a:lnTo>
                  <a:lnTo>
                    <a:pt x="3272" y="936"/>
                  </a:lnTo>
                  <a:lnTo>
                    <a:pt x="3236" y="1115"/>
                  </a:lnTo>
                  <a:lnTo>
                    <a:pt x="3200" y="1259"/>
                  </a:lnTo>
                  <a:lnTo>
                    <a:pt x="3093" y="1115"/>
                  </a:lnTo>
                  <a:lnTo>
                    <a:pt x="3021" y="972"/>
                  </a:lnTo>
                  <a:lnTo>
                    <a:pt x="2877" y="828"/>
                  </a:lnTo>
                  <a:lnTo>
                    <a:pt x="2661" y="648"/>
                  </a:lnTo>
                  <a:lnTo>
                    <a:pt x="2445" y="540"/>
                  </a:lnTo>
                  <a:lnTo>
                    <a:pt x="2301" y="540"/>
                  </a:lnTo>
                  <a:lnTo>
                    <a:pt x="2158" y="504"/>
                  </a:lnTo>
                  <a:lnTo>
                    <a:pt x="2014" y="540"/>
                  </a:lnTo>
                  <a:lnTo>
                    <a:pt x="1870" y="576"/>
                  </a:lnTo>
                  <a:lnTo>
                    <a:pt x="1726" y="612"/>
                  </a:lnTo>
                  <a:lnTo>
                    <a:pt x="1618" y="720"/>
                  </a:lnTo>
                  <a:lnTo>
                    <a:pt x="1510" y="828"/>
                  </a:lnTo>
                  <a:lnTo>
                    <a:pt x="1403" y="1008"/>
                  </a:lnTo>
                  <a:lnTo>
                    <a:pt x="1187" y="1403"/>
                  </a:lnTo>
                  <a:lnTo>
                    <a:pt x="1043" y="1906"/>
                  </a:lnTo>
                  <a:lnTo>
                    <a:pt x="863" y="2482"/>
                  </a:lnTo>
                  <a:lnTo>
                    <a:pt x="755" y="3129"/>
                  </a:lnTo>
                  <a:lnTo>
                    <a:pt x="612" y="3848"/>
                  </a:lnTo>
                  <a:lnTo>
                    <a:pt x="540" y="4603"/>
                  </a:lnTo>
                  <a:lnTo>
                    <a:pt x="360" y="6221"/>
                  </a:lnTo>
                  <a:lnTo>
                    <a:pt x="216" y="7803"/>
                  </a:lnTo>
                  <a:lnTo>
                    <a:pt x="108" y="9277"/>
                  </a:lnTo>
                  <a:lnTo>
                    <a:pt x="0" y="10500"/>
                  </a:lnTo>
                  <a:lnTo>
                    <a:pt x="72" y="10284"/>
                  </a:lnTo>
                  <a:lnTo>
                    <a:pt x="252" y="9817"/>
                  </a:lnTo>
                  <a:lnTo>
                    <a:pt x="396" y="9529"/>
                  </a:lnTo>
                  <a:lnTo>
                    <a:pt x="576" y="9313"/>
                  </a:lnTo>
                  <a:lnTo>
                    <a:pt x="755" y="9134"/>
                  </a:lnTo>
                  <a:lnTo>
                    <a:pt x="863" y="9098"/>
                  </a:lnTo>
                  <a:lnTo>
                    <a:pt x="971" y="9062"/>
                  </a:lnTo>
                  <a:lnTo>
                    <a:pt x="1187" y="9098"/>
                  </a:lnTo>
                  <a:lnTo>
                    <a:pt x="1403" y="9205"/>
                  </a:lnTo>
                  <a:lnTo>
                    <a:pt x="1618" y="9349"/>
                  </a:lnTo>
                  <a:lnTo>
                    <a:pt x="1834" y="9529"/>
                  </a:lnTo>
                  <a:lnTo>
                    <a:pt x="2086" y="9709"/>
                  </a:lnTo>
                  <a:lnTo>
                    <a:pt x="2373" y="9925"/>
                  </a:lnTo>
                  <a:lnTo>
                    <a:pt x="2697" y="10068"/>
                  </a:lnTo>
                  <a:lnTo>
                    <a:pt x="3093" y="10212"/>
                  </a:lnTo>
                  <a:lnTo>
                    <a:pt x="3380" y="10248"/>
                  </a:lnTo>
                  <a:lnTo>
                    <a:pt x="3704" y="10248"/>
                  </a:lnTo>
                  <a:lnTo>
                    <a:pt x="4063" y="10176"/>
                  </a:lnTo>
                  <a:lnTo>
                    <a:pt x="4423" y="10104"/>
                  </a:lnTo>
                  <a:lnTo>
                    <a:pt x="5214" y="9889"/>
                  </a:lnTo>
                  <a:lnTo>
                    <a:pt x="6005" y="9637"/>
                  </a:lnTo>
                  <a:lnTo>
                    <a:pt x="6868" y="9385"/>
                  </a:lnTo>
                  <a:lnTo>
                    <a:pt x="7299" y="9277"/>
                  </a:lnTo>
                  <a:lnTo>
                    <a:pt x="7731" y="9205"/>
                  </a:lnTo>
                  <a:lnTo>
                    <a:pt x="8162" y="9134"/>
                  </a:lnTo>
                  <a:lnTo>
                    <a:pt x="8558" y="9098"/>
                  </a:lnTo>
                  <a:lnTo>
                    <a:pt x="8989" y="9098"/>
                  </a:lnTo>
                  <a:lnTo>
                    <a:pt x="9385" y="9170"/>
                  </a:lnTo>
                  <a:lnTo>
                    <a:pt x="9780" y="9277"/>
                  </a:lnTo>
                  <a:lnTo>
                    <a:pt x="10176" y="9421"/>
                  </a:lnTo>
                  <a:lnTo>
                    <a:pt x="10535" y="9601"/>
                  </a:lnTo>
                  <a:lnTo>
                    <a:pt x="10895" y="9817"/>
                  </a:lnTo>
                  <a:lnTo>
                    <a:pt x="11219" y="10068"/>
                  </a:lnTo>
                  <a:lnTo>
                    <a:pt x="11542" y="10392"/>
                  </a:lnTo>
                  <a:lnTo>
                    <a:pt x="11830" y="10716"/>
                  </a:lnTo>
                  <a:lnTo>
                    <a:pt x="12117" y="11075"/>
                  </a:lnTo>
                  <a:lnTo>
                    <a:pt x="12369" y="11471"/>
                  </a:lnTo>
                  <a:lnTo>
                    <a:pt x="12621" y="11902"/>
                  </a:lnTo>
                  <a:lnTo>
                    <a:pt x="12872" y="12334"/>
                  </a:lnTo>
                  <a:lnTo>
                    <a:pt x="13088" y="12837"/>
                  </a:lnTo>
                  <a:lnTo>
                    <a:pt x="13268" y="13340"/>
                  </a:lnTo>
                  <a:lnTo>
                    <a:pt x="13484" y="13916"/>
                  </a:lnTo>
                  <a:lnTo>
                    <a:pt x="13628" y="14491"/>
                  </a:lnTo>
                  <a:lnTo>
                    <a:pt x="13771" y="15066"/>
                  </a:lnTo>
                  <a:lnTo>
                    <a:pt x="13951" y="15785"/>
                  </a:lnTo>
                  <a:lnTo>
                    <a:pt x="14167" y="16433"/>
                  </a:lnTo>
                  <a:lnTo>
                    <a:pt x="14419" y="17080"/>
                  </a:lnTo>
                  <a:lnTo>
                    <a:pt x="14670" y="17691"/>
                  </a:lnTo>
                  <a:lnTo>
                    <a:pt x="14958" y="18266"/>
                  </a:lnTo>
                  <a:lnTo>
                    <a:pt x="15282" y="18770"/>
                  </a:lnTo>
                  <a:lnTo>
                    <a:pt x="15605" y="19237"/>
                  </a:lnTo>
                  <a:lnTo>
                    <a:pt x="15893" y="19633"/>
                  </a:lnTo>
                  <a:lnTo>
                    <a:pt x="16216" y="19956"/>
                  </a:lnTo>
                  <a:lnTo>
                    <a:pt x="16540" y="20172"/>
                  </a:lnTo>
                  <a:lnTo>
                    <a:pt x="16828" y="20316"/>
                  </a:lnTo>
                  <a:lnTo>
                    <a:pt x="16971" y="20352"/>
                  </a:lnTo>
                  <a:lnTo>
                    <a:pt x="17259" y="20352"/>
                  </a:lnTo>
                  <a:lnTo>
                    <a:pt x="17367" y="20316"/>
                  </a:lnTo>
                  <a:lnTo>
                    <a:pt x="17475" y="20244"/>
                  </a:lnTo>
                  <a:lnTo>
                    <a:pt x="17583" y="20136"/>
                  </a:lnTo>
                  <a:lnTo>
                    <a:pt x="17691" y="20028"/>
                  </a:lnTo>
                  <a:lnTo>
                    <a:pt x="17798" y="19884"/>
                  </a:lnTo>
                  <a:lnTo>
                    <a:pt x="17870" y="19669"/>
                  </a:lnTo>
                  <a:lnTo>
                    <a:pt x="17942" y="19453"/>
                  </a:lnTo>
                  <a:lnTo>
                    <a:pt x="18553" y="17044"/>
                  </a:lnTo>
                  <a:lnTo>
                    <a:pt x="19021" y="14994"/>
                  </a:lnTo>
                  <a:lnTo>
                    <a:pt x="19524" y="12693"/>
                  </a:lnTo>
                  <a:lnTo>
                    <a:pt x="20028" y="10356"/>
                  </a:lnTo>
                  <a:lnTo>
                    <a:pt x="20423" y="8271"/>
                  </a:lnTo>
                  <a:lnTo>
                    <a:pt x="20567" y="7408"/>
                  </a:lnTo>
                  <a:lnTo>
                    <a:pt x="20639" y="6653"/>
                  </a:lnTo>
                  <a:lnTo>
                    <a:pt x="20675" y="6113"/>
                  </a:lnTo>
                  <a:lnTo>
                    <a:pt x="20675" y="5754"/>
                  </a:lnTo>
                  <a:lnTo>
                    <a:pt x="20603" y="5574"/>
                  </a:lnTo>
                  <a:lnTo>
                    <a:pt x="20531" y="5394"/>
                  </a:lnTo>
                  <a:lnTo>
                    <a:pt x="20423" y="5286"/>
                  </a:lnTo>
                  <a:lnTo>
                    <a:pt x="20315" y="5178"/>
                  </a:lnTo>
                  <a:lnTo>
                    <a:pt x="20207" y="5107"/>
                  </a:lnTo>
                  <a:lnTo>
                    <a:pt x="20064" y="5035"/>
                  </a:lnTo>
                  <a:lnTo>
                    <a:pt x="19812" y="4999"/>
                  </a:lnTo>
                  <a:lnTo>
                    <a:pt x="19344" y="4999"/>
                  </a:lnTo>
                  <a:lnTo>
                    <a:pt x="19201" y="5035"/>
                  </a:lnTo>
                  <a:lnTo>
                    <a:pt x="19129" y="5035"/>
                  </a:lnTo>
                  <a:lnTo>
                    <a:pt x="19129" y="4819"/>
                  </a:lnTo>
                  <a:lnTo>
                    <a:pt x="19021" y="4423"/>
                  </a:lnTo>
                  <a:lnTo>
                    <a:pt x="18949" y="4172"/>
                  </a:lnTo>
                  <a:lnTo>
                    <a:pt x="18805" y="3920"/>
                  </a:lnTo>
                  <a:lnTo>
                    <a:pt x="18661" y="3740"/>
                  </a:lnTo>
                  <a:lnTo>
                    <a:pt x="18446" y="3560"/>
                  </a:lnTo>
                  <a:lnTo>
                    <a:pt x="18086" y="3453"/>
                  </a:lnTo>
                  <a:lnTo>
                    <a:pt x="17762" y="3417"/>
                  </a:lnTo>
                  <a:lnTo>
                    <a:pt x="17403" y="3453"/>
                  </a:lnTo>
                  <a:lnTo>
                    <a:pt x="17043" y="3560"/>
                  </a:lnTo>
                  <a:lnTo>
                    <a:pt x="17007" y="3381"/>
                  </a:lnTo>
                  <a:lnTo>
                    <a:pt x="16864" y="2985"/>
                  </a:lnTo>
                  <a:lnTo>
                    <a:pt x="16756" y="2733"/>
                  </a:lnTo>
                  <a:lnTo>
                    <a:pt x="16612" y="2518"/>
                  </a:lnTo>
                  <a:lnTo>
                    <a:pt x="16432" y="2302"/>
                  </a:lnTo>
                  <a:lnTo>
                    <a:pt x="16180" y="2158"/>
                  </a:lnTo>
                  <a:lnTo>
                    <a:pt x="16001" y="2122"/>
                  </a:lnTo>
                  <a:lnTo>
                    <a:pt x="15461" y="2122"/>
                  </a:lnTo>
                  <a:lnTo>
                    <a:pt x="15317" y="2194"/>
                  </a:lnTo>
                  <a:lnTo>
                    <a:pt x="15138" y="2266"/>
                  </a:lnTo>
                  <a:lnTo>
                    <a:pt x="14994" y="2338"/>
                  </a:lnTo>
                  <a:lnTo>
                    <a:pt x="14850" y="2446"/>
                  </a:lnTo>
                  <a:lnTo>
                    <a:pt x="14778" y="2230"/>
                  </a:lnTo>
                  <a:lnTo>
                    <a:pt x="14706" y="2050"/>
                  </a:lnTo>
                  <a:lnTo>
                    <a:pt x="14598" y="1871"/>
                  </a:lnTo>
                  <a:lnTo>
                    <a:pt x="14455" y="1691"/>
                  </a:lnTo>
                  <a:lnTo>
                    <a:pt x="14311" y="1511"/>
                  </a:lnTo>
                  <a:lnTo>
                    <a:pt x="14131" y="1367"/>
                  </a:lnTo>
                  <a:lnTo>
                    <a:pt x="13951" y="1259"/>
                  </a:lnTo>
                  <a:lnTo>
                    <a:pt x="13771" y="1151"/>
                  </a:lnTo>
                  <a:lnTo>
                    <a:pt x="13556" y="1115"/>
                  </a:lnTo>
                  <a:lnTo>
                    <a:pt x="13376" y="1115"/>
                  </a:lnTo>
                  <a:lnTo>
                    <a:pt x="13196" y="1151"/>
                  </a:lnTo>
                  <a:lnTo>
                    <a:pt x="13016" y="1187"/>
                  </a:lnTo>
                  <a:lnTo>
                    <a:pt x="12837" y="1259"/>
                  </a:lnTo>
                  <a:lnTo>
                    <a:pt x="12693" y="1367"/>
                  </a:lnTo>
                  <a:lnTo>
                    <a:pt x="12549" y="1511"/>
                  </a:lnTo>
                  <a:lnTo>
                    <a:pt x="12441" y="1655"/>
                  </a:lnTo>
                  <a:lnTo>
                    <a:pt x="12369" y="1475"/>
                  </a:lnTo>
                  <a:lnTo>
                    <a:pt x="12189" y="1115"/>
                  </a:lnTo>
                  <a:lnTo>
                    <a:pt x="12045" y="900"/>
                  </a:lnTo>
                  <a:lnTo>
                    <a:pt x="11902" y="684"/>
                  </a:lnTo>
                  <a:lnTo>
                    <a:pt x="11686" y="540"/>
                  </a:lnTo>
                  <a:lnTo>
                    <a:pt x="11434" y="432"/>
                  </a:lnTo>
                  <a:lnTo>
                    <a:pt x="11183" y="396"/>
                  </a:lnTo>
                  <a:lnTo>
                    <a:pt x="10931" y="432"/>
                  </a:lnTo>
                  <a:lnTo>
                    <a:pt x="10715" y="504"/>
                  </a:lnTo>
                  <a:lnTo>
                    <a:pt x="10535" y="612"/>
                  </a:lnTo>
                  <a:lnTo>
                    <a:pt x="10212" y="864"/>
                  </a:lnTo>
                  <a:lnTo>
                    <a:pt x="10104" y="972"/>
                  </a:lnTo>
                  <a:lnTo>
                    <a:pt x="10032" y="792"/>
                  </a:lnTo>
                  <a:lnTo>
                    <a:pt x="9924" y="612"/>
                  </a:lnTo>
                  <a:lnTo>
                    <a:pt x="9780" y="468"/>
                  </a:lnTo>
                  <a:lnTo>
                    <a:pt x="9636" y="324"/>
                  </a:lnTo>
                  <a:lnTo>
                    <a:pt x="9457" y="217"/>
                  </a:lnTo>
                  <a:lnTo>
                    <a:pt x="9277" y="109"/>
                  </a:lnTo>
                  <a:lnTo>
                    <a:pt x="9061" y="37"/>
                  </a:lnTo>
                  <a:lnTo>
                    <a:pt x="8845" y="1"/>
                  </a:lnTo>
                  <a:lnTo>
                    <a:pt x="8666" y="37"/>
                  </a:lnTo>
                  <a:lnTo>
                    <a:pt x="8450" y="109"/>
                  </a:lnTo>
                  <a:lnTo>
                    <a:pt x="8270" y="181"/>
                  </a:lnTo>
                  <a:lnTo>
                    <a:pt x="8126" y="288"/>
                  </a:lnTo>
                  <a:lnTo>
                    <a:pt x="7982" y="432"/>
                  </a:lnTo>
                  <a:lnTo>
                    <a:pt x="7839" y="576"/>
                  </a:lnTo>
                  <a:lnTo>
                    <a:pt x="7731" y="756"/>
                  </a:lnTo>
                  <a:lnTo>
                    <a:pt x="7659" y="936"/>
                  </a:lnTo>
                  <a:lnTo>
                    <a:pt x="7551" y="792"/>
                  </a:lnTo>
                  <a:lnTo>
                    <a:pt x="7299" y="468"/>
                  </a:lnTo>
                  <a:lnTo>
                    <a:pt x="7120" y="288"/>
                  </a:lnTo>
                  <a:lnTo>
                    <a:pt x="6904" y="145"/>
                  </a:lnTo>
                  <a:lnTo>
                    <a:pt x="6616" y="37"/>
                  </a:lnTo>
                  <a:lnTo>
                    <a:pt x="63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26;p31">
              <a:extLst>
                <a:ext uri="{FF2B5EF4-FFF2-40B4-BE49-F238E27FC236}">
                  <a16:creationId xmlns:a16="http://schemas.microsoft.com/office/drawing/2014/main" id="{A5542944-FE40-43E5-B1CA-EE07CA5C83E6}"/>
                </a:ext>
              </a:extLst>
            </p:cNvPr>
            <p:cNvSpPr/>
            <p:nvPr/>
          </p:nvSpPr>
          <p:spPr>
            <a:xfrm>
              <a:off x="3718300" y="1371625"/>
              <a:ext cx="169025" cy="168100"/>
            </a:xfrm>
            <a:custGeom>
              <a:avLst/>
              <a:gdLst/>
              <a:ahLst/>
              <a:cxnLst/>
              <a:rect l="l" t="t" r="r" b="b"/>
              <a:pathLst>
                <a:path w="6761" h="6724" extrusionOk="0">
                  <a:moveTo>
                    <a:pt x="3560" y="468"/>
                  </a:moveTo>
                  <a:lnTo>
                    <a:pt x="3920" y="504"/>
                  </a:lnTo>
                  <a:lnTo>
                    <a:pt x="4207" y="575"/>
                  </a:lnTo>
                  <a:lnTo>
                    <a:pt x="4459" y="683"/>
                  </a:lnTo>
                  <a:lnTo>
                    <a:pt x="4747" y="791"/>
                  </a:lnTo>
                  <a:lnTo>
                    <a:pt x="4998" y="935"/>
                  </a:lnTo>
                  <a:lnTo>
                    <a:pt x="5214" y="1115"/>
                  </a:lnTo>
                  <a:lnTo>
                    <a:pt x="5430" y="1295"/>
                  </a:lnTo>
                  <a:lnTo>
                    <a:pt x="5610" y="1474"/>
                  </a:lnTo>
                  <a:lnTo>
                    <a:pt x="5789" y="1726"/>
                  </a:lnTo>
                  <a:lnTo>
                    <a:pt x="5933" y="1942"/>
                  </a:lnTo>
                  <a:lnTo>
                    <a:pt x="6077" y="2193"/>
                  </a:lnTo>
                  <a:lnTo>
                    <a:pt x="6149" y="2481"/>
                  </a:lnTo>
                  <a:lnTo>
                    <a:pt x="6221" y="2733"/>
                  </a:lnTo>
                  <a:lnTo>
                    <a:pt x="6293" y="3020"/>
                  </a:lnTo>
                  <a:lnTo>
                    <a:pt x="6293" y="3308"/>
                  </a:lnTo>
                  <a:lnTo>
                    <a:pt x="6293" y="3596"/>
                  </a:lnTo>
                  <a:lnTo>
                    <a:pt x="6257" y="3883"/>
                  </a:lnTo>
                  <a:lnTo>
                    <a:pt x="6185" y="4207"/>
                  </a:lnTo>
                  <a:lnTo>
                    <a:pt x="6113" y="4459"/>
                  </a:lnTo>
                  <a:lnTo>
                    <a:pt x="5969" y="4746"/>
                  </a:lnTo>
                  <a:lnTo>
                    <a:pt x="5825" y="4962"/>
                  </a:lnTo>
                  <a:lnTo>
                    <a:pt x="5682" y="5214"/>
                  </a:lnTo>
                  <a:lnTo>
                    <a:pt x="5466" y="5429"/>
                  </a:lnTo>
                  <a:lnTo>
                    <a:pt x="5286" y="5609"/>
                  </a:lnTo>
                  <a:lnTo>
                    <a:pt x="5034" y="5789"/>
                  </a:lnTo>
                  <a:lnTo>
                    <a:pt x="4819" y="5933"/>
                  </a:lnTo>
                  <a:lnTo>
                    <a:pt x="4567" y="6041"/>
                  </a:lnTo>
                  <a:lnTo>
                    <a:pt x="4315" y="6149"/>
                  </a:lnTo>
                  <a:lnTo>
                    <a:pt x="4028" y="6221"/>
                  </a:lnTo>
                  <a:lnTo>
                    <a:pt x="3740" y="6292"/>
                  </a:lnTo>
                  <a:lnTo>
                    <a:pt x="3165" y="6292"/>
                  </a:lnTo>
                  <a:lnTo>
                    <a:pt x="2877" y="6256"/>
                  </a:lnTo>
                  <a:lnTo>
                    <a:pt x="2589" y="6185"/>
                  </a:lnTo>
                  <a:lnTo>
                    <a:pt x="2302" y="6077"/>
                  </a:lnTo>
                  <a:lnTo>
                    <a:pt x="2050" y="5969"/>
                  </a:lnTo>
                  <a:lnTo>
                    <a:pt x="1798" y="5825"/>
                  </a:lnTo>
                  <a:lnTo>
                    <a:pt x="1547" y="5645"/>
                  </a:lnTo>
                  <a:lnTo>
                    <a:pt x="1331" y="5465"/>
                  </a:lnTo>
                  <a:lnTo>
                    <a:pt x="1151" y="5286"/>
                  </a:lnTo>
                  <a:lnTo>
                    <a:pt x="971" y="5034"/>
                  </a:lnTo>
                  <a:lnTo>
                    <a:pt x="828" y="4818"/>
                  </a:lnTo>
                  <a:lnTo>
                    <a:pt x="720" y="4567"/>
                  </a:lnTo>
                  <a:lnTo>
                    <a:pt x="612" y="4279"/>
                  </a:lnTo>
                  <a:lnTo>
                    <a:pt x="540" y="4027"/>
                  </a:lnTo>
                  <a:lnTo>
                    <a:pt x="468" y="3740"/>
                  </a:lnTo>
                  <a:lnTo>
                    <a:pt x="468" y="3452"/>
                  </a:lnTo>
                  <a:lnTo>
                    <a:pt x="468" y="3164"/>
                  </a:lnTo>
                  <a:lnTo>
                    <a:pt x="504" y="2877"/>
                  </a:lnTo>
                  <a:lnTo>
                    <a:pt x="648" y="2373"/>
                  </a:lnTo>
                  <a:lnTo>
                    <a:pt x="828" y="1942"/>
                  </a:lnTo>
                  <a:lnTo>
                    <a:pt x="1115" y="1546"/>
                  </a:lnTo>
                  <a:lnTo>
                    <a:pt x="1439" y="1187"/>
                  </a:lnTo>
                  <a:lnTo>
                    <a:pt x="1798" y="899"/>
                  </a:lnTo>
                  <a:lnTo>
                    <a:pt x="2230" y="683"/>
                  </a:lnTo>
                  <a:lnTo>
                    <a:pt x="2697" y="540"/>
                  </a:lnTo>
                  <a:lnTo>
                    <a:pt x="3165" y="468"/>
                  </a:lnTo>
                  <a:close/>
                  <a:moveTo>
                    <a:pt x="3308" y="0"/>
                  </a:moveTo>
                  <a:lnTo>
                    <a:pt x="2985" y="36"/>
                  </a:lnTo>
                  <a:lnTo>
                    <a:pt x="2661" y="72"/>
                  </a:lnTo>
                  <a:lnTo>
                    <a:pt x="2338" y="180"/>
                  </a:lnTo>
                  <a:lnTo>
                    <a:pt x="2014" y="288"/>
                  </a:lnTo>
                  <a:lnTo>
                    <a:pt x="1726" y="432"/>
                  </a:lnTo>
                  <a:lnTo>
                    <a:pt x="1475" y="611"/>
                  </a:lnTo>
                  <a:lnTo>
                    <a:pt x="1223" y="791"/>
                  </a:lnTo>
                  <a:lnTo>
                    <a:pt x="971" y="1007"/>
                  </a:lnTo>
                  <a:lnTo>
                    <a:pt x="756" y="1259"/>
                  </a:lnTo>
                  <a:lnTo>
                    <a:pt x="576" y="1510"/>
                  </a:lnTo>
                  <a:lnTo>
                    <a:pt x="396" y="1798"/>
                  </a:lnTo>
                  <a:lnTo>
                    <a:pt x="252" y="2122"/>
                  </a:lnTo>
                  <a:lnTo>
                    <a:pt x="144" y="2409"/>
                  </a:lnTo>
                  <a:lnTo>
                    <a:pt x="72" y="2769"/>
                  </a:lnTo>
                  <a:lnTo>
                    <a:pt x="36" y="3092"/>
                  </a:lnTo>
                  <a:lnTo>
                    <a:pt x="1" y="3452"/>
                  </a:lnTo>
                  <a:lnTo>
                    <a:pt x="36" y="3776"/>
                  </a:lnTo>
                  <a:lnTo>
                    <a:pt x="108" y="4099"/>
                  </a:lnTo>
                  <a:lnTo>
                    <a:pt x="180" y="4423"/>
                  </a:lnTo>
                  <a:lnTo>
                    <a:pt x="288" y="4710"/>
                  </a:lnTo>
                  <a:lnTo>
                    <a:pt x="432" y="5034"/>
                  </a:lnTo>
                  <a:lnTo>
                    <a:pt x="612" y="5286"/>
                  </a:lnTo>
                  <a:lnTo>
                    <a:pt x="828" y="5537"/>
                  </a:lnTo>
                  <a:lnTo>
                    <a:pt x="1043" y="5789"/>
                  </a:lnTo>
                  <a:lnTo>
                    <a:pt x="1259" y="6005"/>
                  </a:lnTo>
                  <a:lnTo>
                    <a:pt x="1547" y="6185"/>
                  </a:lnTo>
                  <a:lnTo>
                    <a:pt x="1834" y="6364"/>
                  </a:lnTo>
                  <a:lnTo>
                    <a:pt x="2122" y="6508"/>
                  </a:lnTo>
                  <a:lnTo>
                    <a:pt x="2446" y="6616"/>
                  </a:lnTo>
                  <a:lnTo>
                    <a:pt x="2805" y="6688"/>
                  </a:lnTo>
                  <a:lnTo>
                    <a:pt x="3201" y="6724"/>
                  </a:lnTo>
                  <a:lnTo>
                    <a:pt x="3632" y="6724"/>
                  </a:lnTo>
                  <a:lnTo>
                    <a:pt x="3920" y="6688"/>
                  </a:lnTo>
                  <a:lnTo>
                    <a:pt x="4171" y="6652"/>
                  </a:lnTo>
                  <a:lnTo>
                    <a:pt x="4459" y="6544"/>
                  </a:lnTo>
                  <a:lnTo>
                    <a:pt x="4711" y="6472"/>
                  </a:lnTo>
                  <a:lnTo>
                    <a:pt x="4962" y="6328"/>
                  </a:lnTo>
                  <a:lnTo>
                    <a:pt x="5214" y="6221"/>
                  </a:lnTo>
                  <a:lnTo>
                    <a:pt x="5430" y="6041"/>
                  </a:lnTo>
                  <a:lnTo>
                    <a:pt x="5646" y="5861"/>
                  </a:lnTo>
                  <a:lnTo>
                    <a:pt x="5825" y="5681"/>
                  </a:lnTo>
                  <a:lnTo>
                    <a:pt x="6005" y="5465"/>
                  </a:lnTo>
                  <a:lnTo>
                    <a:pt x="6185" y="5250"/>
                  </a:lnTo>
                  <a:lnTo>
                    <a:pt x="6329" y="5034"/>
                  </a:lnTo>
                  <a:lnTo>
                    <a:pt x="6437" y="4782"/>
                  </a:lnTo>
                  <a:lnTo>
                    <a:pt x="6544" y="4531"/>
                  </a:lnTo>
                  <a:lnTo>
                    <a:pt x="6616" y="4243"/>
                  </a:lnTo>
                  <a:lnTo>
                    <a:pt x="6688" y="3955"/>
                  </a:lnTo>
                  <a:lnTo>
                    <a:pt x="6724" y="3632"/>
                  </a:lnTo>
                  <a:lnTo>
                    <a:pt x="6760" y="3272"/>
                  </a:lnTo>
                  <a:lnTo>
                    <a:pt x="6724" y="2949"/>
                  </a:lnTo>
                  <a:lnTo>
                    <a:pt x="6688" y="2625"/>
                  </a:lnTo>
                  <a:lnTo>
                    <a:pt x="6580" y="2301"/>
                  </a:lnTo>
                  <a:lnTo>
                    <a:pt x="6473" y="2014"/>
                  </a:lnTo>
                  <a:lnTo>
                    <a:pt x="6329" y="1726"/>
                  </a:lnTo>
                  <a:lnTo>
                    <a:pt x="6149" y="1438"/>
                  </a:lnTo>
                  <a:lnTo>
                    <a:pt x="5969" y="1187"/>
                  </a:lnTo>
                  <a:lnTo>
                    <a:pt x="5753" y="971"/>
                  </a:lnTo>
                  <a:lnTo>
                    <a:pt x="5502" y="755"/>
                  </a:lnTo>
                  <a:lnTo>
                    <a:pt x="5214" y="540"/>
                  </a:lnTo>
                  <a:lnTo>
                    <a:pt x="4962" y="396"/>
                  </a:lnTo>
                  <a:lnTo>
                    <a:pt x="4639" y="252"/>
                  </a:lnTo>
                  <a:lnTo>
                    <a:pt x="4315" y="144"/>
                  </a:lnTo>
                  <a:lnTo>
                    <a:pt x="3992" y="36"/>
                  </a:lnTo>
                  <a:lnTo>
                    <a:pt x="3632" y="0"/>
                  </a:lnTo>
                  <a:close/>
                </a:path>
              </a:pathLst>
            </a:custGeom>
            <a:solidFill>
              <a:srgbClr val="61D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27;p31">
              <a:extLst>
                <a:ext uri="{FF2B5EF4-FFF2-40B4-BE49-F238E27FC236}">
                  <a16:creationId xmlns:a16="http://schemas.microsoft.com/office/drawing/2014/main" id="{0ECA3A26-B4A2-44F2-93D0-B4993F2858BF}"/>
                </a:ext>
              </a:extLst>
            </p:cNvPr>
            <p:cNvSpPr/>
            <p:nvPr/>
          </p:nvSpPr>
          <p:spPr>
            <a:xfrm>
              <a:off x="3551100" y="1361725"/>
              <a:ext cx="125875" cy="168125"/>
            </a:xfrm>
            <a:custGeom>
              <a:avLst/>
              <a:gdLst/>
              <a:ahLst/>
              <a:cxnLst/>
              <a:rect l="l" t="t" r="r" b="b"/>
              <a:pathLst>
                <a:path w="5035" h="6725" extrusionOk="0">
                  <a:moveTo>
                    <a:pt x="2661" y="468"/>
                  </a:moveTo>
                  <a:lnTo>
                    <a:pt x="2877" y="504"/>
                  </a:lnTo>
                  <a:lnTo>
                    <a:pt x="3093" y="540"/>
                  </a:lnTo>
                  <a:lnTo>
                    <a:pt x="3273" y="612"/>
                  </a:lnTo>
                  <a:lnTo>
                    <a:pt x="3453" y="720"/>
                  </a:lnTo>
                  <a:lnTo>
                    <a:pt x="3632" y="864"/>
                  </a:lnTo>
                  <a:lnTo>
                    <a:pt x="3776" y="1007"/>
                  </a:lnTo>
                  <a:lnTo>
                    <a:pt x="3920" y="1151"/>
                  </a:lnTo>
                  <a:lnTo>
                    <a:pt x="4064" y="1331"/>
                  </a:lnTo>
                  <a:lnTo>
                    <a:pt x="4315" y="1834"/>
                  </a:lnTo>
                  <a:lnTo>
                    <a:pt x="4495" y="2374"/>
                  </a:lnTo>
                  <a:lnTo>
                    <a:pt x="4567" y="2913"/>
                  </a:lnTo>
                  <a:lnTo>
                    <a:pt x="4567" y="3452"/>
                  </a:lnTo>
                  <a:lnTo>
                    <a:pt x="4495" y="4064"/>
                  </a:lnTo>
                  <a:lnTo>
                    <a:pt x="4351" y="4603"/>
                  </a:lnTo>
                  <a:lnTo>
                    <a:pt x="4136" y="5070"/>
                  </a:lnTo>
                  <a:lnTo>
                    <a:pt x="3884" y="5502"/>
                  </a:lnTo>
                  <a:lnTo>
                    <a:pt x="3704" y="5682"/>
                  </a:lnTo>
                  <a:lnTo>
                    <a:pt x="3560" y="5861"/>
                  </a:lnTo>
                  <a:lnTo>
                    <a:pt x="3381" y="6005"/>
                  </a:lnTo>
                  <a:lnTo>
                    <a:pt x="3201" y="6113"/>
                  </a:lnTo>
                  <a:lnTo>
                    <a:pt x="2985" y="6185"/>
                  </a:lnTo>
                  <a:lnTo>
                    <a:pt x="2805" y="6257"/>
                  </a:lnTo>
                  <a:lnTo>
                    <a:pt x="2590" y="6293"/>
                  </a:lnTo>
                  <a:lnTo>
                    <a:pt x="2374" y="6293"/>
                  </a:lnTo>
                  <a:lnTo>
                    <a:pt x="2158" y="6257"/>
                  </a:lnTo>
                  <a:lnTo>
                    <a:pt x="1978" y="6221"/>
                  </a:lnTo>
                  <a:lnTo>
                    <a:pt x="1763" y="6113"/>
                  </a:lnTo>
                  <a:lnTo>
                    <a:pt x="1583" y="6005"/>
                  </a:lnTo>
                  <a:lnTo>
                    <a:pt x="1439" y="5897"/>
                  </a:lnTo>
                  <a:lnTo>
                    <a:pt x="1259" y="5718"/>
                  </a:lnTo>
                  <a:lnTo>
                    <a:pt x="1115" y="5574"/>
                  </a:lnTo>
                  <a:lnTo>
                    <a:pt x="972" y="5358"/>
                  </a:lnTo>
                  <a:lnTo>
                    <a:pt x="756" y="4927"/>
                  </a:lnTo>
                  <a:lnTo>
                    <a:pt x="576" y="4423"/>
                  </a:lnTo>
                  <a:lnTo>
                    <a:pt x="468" y="3848"/>
                  </a:lnTo>
                  <a:lnTo>
                    <a:pt x="468" y="3273"/>
                  </a:lnTo>
                  <a:lnTo>
                    <a:pt x="468" y="2985"/>
                  </a:lnTo>
                  <a:lnTo>
                    <a:pt x="540" y="2733"/>
                  </a:lnTo>
                  <a:lnTo>
                    <a:pt x="648" y="2194"/>
                  </a:lnTo>
                  <a:lnTo>
                    <a:pt x="900" y="1691"/>
                  </a:lnTo>
                  <a:lnTo>
                    <a:pt x="1008" y="1439"/>
                  </a:lnTo>
                  <a:lnTo>
                    <a:pt x="1187" y="1223"/>
                  </a:lnTo>
                  <a:lnTo>
                    <a:pt x="1439" y="936"/>
                  </a:lnTo>
                  <a:lnTo>
                    <a:pt x="1763" y="684"/>
                  </a:lnTo>
                  <a:lnTo>
                    <a:pt x="2122" y="540"/>
                  </a:lnTo>
                  <a:lnTo>
                    <a:pt x="2518" y="468"/>
                  </a:lnTo>
                  <a:close/>
                  <a:moveTo>
                    <a:pt x="2590" y="1"/>
                  </a:moveTo>
                  <a:lnTo>
                    <a:pt x="2158" y="37"/>
                  </a:lnTo>
                  <a:lnTo>
                    <a:pt x="1799" y="144"/>
                  </a:lnTo>
                  <a:lnTo>
                    <a:pt x="1439" y="360"/>
                  </a:lnTo>
                  <a:lnTo>
                    <a:pt x="1115" y="612"/>
                  </a:lnTo>
                  <a:lnTo>
                    <a:pt x="972" y="756"/>
                  </a:lnTo>
                  <a:lnTo>
                    <a:pt x="828" y="936"/>
                  </a:lnTo>
                  <a:lnTo>
                    <a:pt x="648" y="1187"/>
                  </a:lnTo>
                  <a:lnTo>
                    <a:pt x="504" y="1475"/>
                  </a:lnTo>
                  <a:lnTo>
                    <a:pt x="360" y="1727"/>
                  </a:lnTo>
                  <a:lnTo>
                    <a:pt x="252" y="2014"/>
                  </a:lnTo>
                  <a:lnTo>
                    <a:pt x="145" y="2338"/>
                  </a:lnTo>
                  <a:lnTo>
                    <a:pt x="73" y="2625"/>
                  </a:lnTo>
                  <a:lnTo>
                    <a:pt x="37" y="2949"/>
                  </a:lnTo>
                  <a:lnTo>
                    <a:pt x="1" y="3273"/>
                  </a:lnTo>
                  <a:lnTo>
                    <a:pt x="1" y="3596"/>
                  </a:lnTo>
                  <a:lnTo>
                    <a:pt x="37" y="3920"/>
                  </a:lnTo>
                  <a:lnTo>
                    <a:pt x="73" y="4243"/>
                  </a:lnTo>
                  <a:lnTo>
                    <a:pt x="145" y="4567"/>
                  </a:lnTo>
                  <a:lnTo>
                    <a:pt x="252" y="4891"/>
                  </a:lnTo>
                  <a:lnTo>
                    <a:pt x="360" y="5142"/>
                  </a:lnTo>
                  <a:lnTo>
                    <a:pt x="504" y="5430"/>
                  </a:lnTo>
                  <a:lnTo>
                    <a:pt x="648" y="5682"/>
                  </a:lnTo>
                  <a:lnTo>
                    <a:pt x="792" y="5897"/>
                  </a:lnTo>
                  <a:lnTo>
                    <a:pt x="1008" y="6113"/>
                  </a:lnTo>
                  <a:lnTo>
                    <a:pt x="1187" y="6293"/>
                  </a:lnTo>
                  <a:lnTo>
                    <a:pt x="1403" y="6437"/>
                  </a:lnTo>
                  <a:lnTo>
                    <a:pt x="1619" y="6545"/>
                  </a:lnTo>
                  <a:lnTo>
                    <a:pt x="1870" y="6652"/>
                  </a:lnTo>
                  <a:lnTo>
                    <a:pt x="2122" y="6724"/>
                  </a:lnTo>
                  <a:lnTo>
                    <a:pt x="2554" y="6724"/>
                  </a:lnTo>
                  <a:lnTo>
                    <a:pt x="2805" y="6688"/>
                  </a:lnTo>
                  <a:lnTo>
                    <a:pt x="3057" y="6652"/>
                  </a:lnTo>
                  <a:lnTo>
                    <a:pt x="3273" y="6545"/>
                  </a:lnTo>
                  <a:lnTo>
                    <a:pt x="3488" y="6437"/>
                  </a:lnTo>
                  <a:lnTo>
                    <a:pt x="3704" y="6293"/>
                  </a:lnTo>
                  <a:lnTo>
                    <a:pt x="3884" y="6149"/>
                  </a:lnTo>
                  <a:lnTo>
                    <a:pt x="4064" y="5933"/>
                  </a:lnTo>
                  <a:lnTo>
                    <a:pt x="4244" y="5754"/>
                  </a:lnTo>
                  <a:lnTo>
                    <a:pt x="4423" y="5502"/>
                  </a:lnTo>
                  <a:lnTo>
                    <a:pt x="4567" y="5250"/>
                  </a:lnTo>
                  <a:lnTo>
                    <a:pt x="4675" y="4999"/>
                  </a:lnTo>
                  <a:lnTo>
                    <a:pt x="4783" y="4711"/>
                  </a:lnTo>
                  <a:lnTo>
                    <a:pt x="4891" y="4423"/>
                  </a:lnTo>
                  <a:lnTo>
                    <a:pt x="4963" y="4136"/>
                  </a:lnTo>
                  <a:lnTo>
                    <a:pt x="4999" y="3812"/>
                  </a:lnTo>
                  <a:lnTo>
                    <a:pt x="5035" y="3488"/>
                  </a:lnTo>
                  <a:lnTo>
                    <a:pt x="5035" y="3165"/>
                  </a:lnTo>
                  <a:lnTo>
                    <a:pt x="4999" y="2877"/>
                  </a:lnTo>
                  <a:lnTo>
                    <a:pt x="4963" y="2554"/>
                  </a:lnTo>
                  <a:lnTo>
                    <a:pt x="4927" y="2266"/>
                  </a:lnTo>
                  <a:lnTo>
                    <a:pt x="4819" y="1942"/>
                  </a:lnTo>
                  <a:lnTo>
                    <a:pt x="4711" y="1655"/>
                  </a:lnTo>
                  <a:lnTo>
                    <a:pt x="4567" y="1367"/>
                  </a:lnTo>
                  <a:lnTo>
                    <a:pt x="4423" y="1115"/>
                  </a:lnTo>
                  <a:lnTo>
                    <a:pt x="4279" y="900"/>
                  </a:lnTo>
                  <a:lnTo>
                    <a:pt x="4136" y="684"/>
                  </a:lnTo>
                  <a:lnTo>
                    <a:pt x="3956" y="504"/>
                  </a:lnTo>
                  <a:lnTo>
                    <a:pt x="3740" y="360"/>
                  </a:lnTo>
                  <a:lnTo>
                    <a:pt x="3560" y="252"/>
                  </a:lnTo>
                  <a:lnTo>
                    <a:pt x="3381" y="144"/>
                  </a:lnTo>
                  <a:lnTo>
                    <a:pt x="2985" y="37"/>
                  </a:lnTo>
                  <a:lnTo>
                    <a:pt x="2590" y="1"/>
                  </a:lnTo>
                  <a:close/>
                </a:path>
              </a:pathLst>
            </a:custGeom>
            <a:solidFill>
              <a:srgbClr val="61D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28;p31">
              <a:extLst>
                <a:ext uri="{FF2B5EF4-FFF2-40B4-BE49-F238E27FC236}">
                  <a16:creationId xmlns:a16="http://schemas.microsoft.com/office/drawing/2014/main" id="{873E6091-A8DE-48A8-897D-5D4EE13B730C}"/>
                </a:ext>
              </a:extLst>
            </p:cNvPr>
            <p:cNvSpPr/>
            <p:nvPr/>
          </p:nvSpPr>
          <p:spPr>
            <a:xfrm>
              <a:off x="3667075" y="1426450"/>
              <a:ext cx="62925" cy="24300"/>
            </a:xfrm>
            <a:custGeom>
              <a:avLst/>
              <a:gdLst/>
              <a:ahLst/>
              <a:cxnLst/>
              <a:rect l="l" t="t" r="r" b="b"/>
              <a:pathLst>
                <a:path w="2517" h="972" extrusionOk="0">
                  <a:moveTo>
                    <a:pt x="863" y="0"/>
                  </a:moveTo>
                  <a:lnTo>
                    <a:pt x="683" y="36"/>
                  </a:lnTo>
                  <a:lnTo>
                    <a:pt x="503" y="72"/>
                  </a:lnTo>
                  <a:lnTo>
                    <a:pt x="360" y="144"/>
                  </a:lnTo>
                  <a:lnTo>
                    <a:pt x="180" y="252"/>
                  </a:lnTo>
                  <a:lnTo>
                    <a:pt x="0" y="396"/>
                  </a:lnTo>
                  <a:lnTo>
                    <a:pt x="324" y="720"/>
                  </a:lnTo>
                  <a:lnTo>
                    <a:pt x="467" y="612"/>
                  </a:lnTo>
                  <a:lnTo>
                    <a:pt x="611" y="504"/>
                  </a:lnTo>
                  <a:lnTo>
                    <a:pt x="791" y="468"/>
                  </a:lnTo>
                  <a:lnTo>
                    <a:pt x="935" y="432"/>
                  </a:lnTo>
                  <a:lnTo>
                    <a:pt x="1079" y="432"/>
                  </a:lnTo>
                  <a:lnTo>
                    <a:pt x="1259" y="468"/>
                  </a:lnTo>
                  <a:lnTo>
                    <a:pt x="1546" y="540"/>
                  </a:lnTo>
                  <a:lnTo>
                    <a:pt x="1798" y="684"/>
                  </a:lnTo>
                  <a:lnTo>
                    <a:pt x="2014" y="827"/>
                  </a:lnTo>
                  <a:lnTo>
                    <a:pt x="2193" y="971"/>
                  </a:lnTo>
                  <a:lnTo>
                    <a:pt x="2517" y="648"/>
                  </a:lnTo>
                  <a:lnTo>
                    <a:pt x="2301" y="468"/>
                  </a:lnTo>
                  <a:lnTo>
                    <a:pt x="2050" y="288"/>
                  </a:lnTo>
                  <a:lnTo>
                    <a:pt x="1726" y="144"/>
                  </a:lnTo>
                  <a:lnTo>
                    <a:pt x="1402" y="36"/>
                  </a:lnTo>
                  <a:lnTo>
                    <a:pt x="1043" y="0"/>
                  </a:lnTo>
                  <a:close/>
                </a:path>
              </a:pathLst>
            </a:custGeom>
            <a:solidFill>
              <a:srgbClr val="61D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29;p31">
              <a:extLst>
                <a:ext uri="{FF2B5EF4-FFF2-40B4-BE49-F238E27FC236}">
                  <a16:creationId xmlns:a16="http://schemas.microsoft.com/office/drawing/2014/main" id="{C29B7A5B-A759-4AD5-9D95-1757FF08D619}"/>
                </a:ext>
              </a:extLst>
            </p:cNvPr>
            <p:cNvSpPr/>
            <p:nvPr/>
          </p:nvSpPr>
          <p:spPr>
            <a:xfrm>
              <a:off x="3878300" y="1431850"/>
              <a:ext cx="228350" cy="58450"/>
            </a:xfrm>
            <a:custGeom>
              <a:avLst/>
              <a:gdLst/>
              <a:ahLst/>
              <a:cxnLst/>
              <a:rect l="l" t="t" r="r" b="b"/>
              <a:pathLst>
                <a:path w="9134" h="2338" extrusionOk="0">
                  <a:moveTo>
                    <a:pt x="5754" y="0"/>
                  </a:moveTo>
                  <a:lnTo>
                    <a:pt x="3345" y="36"/>
                  </a:lnTo>
                  <a:lnTo>
                    <a:pt x="1115" y="108"/>
                  </a:lnTo>
                  <a:lnTo>
                    <a:pt x="1" y="144"/>
                  </a:lnTo>
                  <a:lnTo>
                    <a:pt x="1" y="611"/>
                  </a:lnTo>
                  <a:lnTo>
                    <a:pt x="1727" y="540"/>
                  </a:lnTo>
                  <a:lnTo>
                    <a:pt x="3956" y="468"/>
                  </a:lnTo>
                  <a:lnTo>
                    <a:pt x="5933" y="432"/>
                  </a:lnTo>
                  <a:lnTo>
                    <a:pt x="6688" y="468"/>
                  </a:lnTo>
                  <a:lnTo>
                    <a:pt x="7120" y="504"/>
                  </a:lnTo>
                  <a:lnTo>
                    <a:pt x="7264" y="540"/>
                  </a:lnTo>
                  <a:lnTo>
                    <a:pt x="7408" y="611"/>
                  </a:lnTo>
                  <a:lnTo>
                    <a:pt x="7659" y="791"/>
                  </a:lnTo>
                  <a:lnTo>
                    <a:pt x="7911" y="1007"/>
                  </a:lnTo>
                  <a:lnTo>
                    <a:pt x="8127" y="1295"/>
                  </a:lnTo>
                  <a:lnTo>
                    <a:pt x="8306" y="1582"/>
                  </a:lnTo>
                  <a:lnTo>
                    <a:pt x="8486" y="1870"/>
                  </a:lnTo>
                  <a:lnTo>
                    <a:pt x="8738" y="2337"/>
                  </a:lnTo>
                  <a:lnTo>
                    <a:pt x="9133" y="2122"/>
                  </a:lnTo>
                  <a:lnTo>
                    <a:pt x="8954" y="1762"/>
                  </a:lnTo>
                  <a:lnTo>
                    <a:pt x="8774" y="1438"/>
                  </a:lnTo>
                  <a:lnTo>
                    <a:pt x="8522" y="1115"/>
                  </a:lnTo>
                  <a:lnTo>
                    <a:pt x="8270" y="755"/>
                  </a:lnTo>
                  <a:lnTo>
                    <a:pt x="7947" y="432"/>
                  </a:lnTo>
                  <a:lnTo>
                    <a:pt x="7803" y="324"/>
                  </a:lnTo>
                  <a:lnTo>
                    <a:pt x="7623" y="216"/>
                  </a:lnTo>
                  <a:lnTo>
                    <a:pt x="7443" y="108"/>
                  </a:lnTo>
                  <a:lnTo>
                    <a:pt x="7264" y="72"/>
                  </a:lnTo>
                  <a:lnTo>
                    <a:pt x="6652" y="0"/>
                  </a:lnTo>
                  <a:close/>
                </a:path>
              </a:pathLst>
            </a:custGeom>
            <a:solidFill>
              <a:srgbClr val="61D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30;p31">
              <a:extLst>
                <a:ext uri="{FF2B5EF4-FFF2-40B4-BE49-F238E27FC236}">
                  <a16:creationId xmlns:a16="http://schemas.microsoft.com/office/drawing/2014/main" id="{ED4B4ECE-D538-458F-BCB9-FA4C925F274E}"/>
                </a:ext>
              </a:extLst>
            </p:cNvPr>
            <p:cNvSpPr/>
            <p:nvPr/>
          </p:nvSpPr>
          <p:spPr>
            <a:xfrm>
              <a:off x="3971800" y="1386000"/>
              <a:ext cx="136650" cy="195975"/>
            </a:xfrm>
            <a:custGeom>
              <a:avLst/>
              <a:gdLst/>
              <a:ahLst/>
              <a:cxnLst/>
              <a:rect l="l" t="t" r="r" b="b"/>
              <a:pathLst>
                <a:path w="5466" h="7839" extrusionOk="0">
                  <a:moveTo>
                    <a:pt x="3955" y="0"/>
                  </a:moveTo>
                  <a:lnTo>
                    <a:pt x="3596" y="108"/>
                  </a:lnTo>
                  <a:lnTo>
                    <a:pt x="3236" y="252"/>
                  </a:lnTo>
                  <a:lnTo>
                    <a:pt x="2876" y="504"/>
                  </a:lnTo>
                  <a:lnTo>
                    <a:pt x="2517" y="756"/>
                  </a:lnTo>
                  <a:lnTo>
                    <a:pt x="2193" y="1079"/>
                  </a:lnTo>
                  <a:lnTo>
                    <a:pt x="1870" y="1403"/>
                  </a:lnTo>
                  <a:lnTo>
                    <a:pt x="1294" y="2086"/>
                  </a:lnTo>
                  <a:lnTo>
                    <a:pt x="827" y="2697"/>
                  </a:lnTo>
                  <a:lnTo>
                    <a:pt x="432" y="3344"/>
                  </a:lnTo>
                  <a:lnTo>
                    <a:pt x="0" y="6688"/>
                  </a:lnTo>
                  <a:lnTo>
                    <a:pt x="36" y="6760"/>
                  </a:lnTo>
                  <a:lnTo>
                    <a:pt x="144" y="6940"/>
                  </a:lnTo>
                  <a:lnTo>
                    <a:pt x="288" y="7120"/>
                  </a:lnTo>
                  <a:lnTo>
                    <a:pt x="575" y="7407"/>
                  </a:lnTo>
                  <a:lnTo>
                    <a:pt x="899" y="7623"/>
                  </a:lnTo>
                  <a:lnTo>
                    <a:pt x="1294" y="7767"/>
                  </a:lnTo>
                  <a:lnTo>
                    <a:pt x="1690" y="7839"/>
                  </a:lnTo>
                  <a:lnTo>
                    <a:pt x="2085" y="7839"/>
                  </a:lnTo>
                  <a:lnTo>
                    <a:pt x="2481" y="7767"/>
                  </a:lnTo>
                  <a:lnTo>
                    <a:pt x="2697" y="7695"/>
                  </a:lnTo>
                  <a:lnTo>
                    <a:pt x="2876" y="7587"/>
                  </a:lnTo>
                  <a:lnTo>
                    <a:pt x="3056" y="7479"/>
                  </a:lnTo>
                  <a:lnTo>
                    <a:pt x="3236" y="7371"/>
                  </a:lnTo>
                  <a:lnTo>
                    <a:pt x="3596" y="7048"/>
                  </a:lnTo>
                  <a:lnTo>
                    <a:pt x="3919" y="6652"/>
                  </a:lnTo>
                  <a:lnTo>
                    <a:pt x="4243" y="6149"/>
                  </a:lnTo>
                  <a:lnTo>
                    <a:pt x="4530" y="5610"/>
                  </a:lnTo>
                  <a:lnTo>
                    <a:pt x="4782" y="5034"/>
                  </a:lnTo>
                  <a:lnTo>
                    <a:pt x="4998" y="4423"/>
                  </a:lnTo>
                  <a:lnTo>
                    <a:pt x="5214" y="3812"/>
                  </a:lnTo>
                  <a:lnTo>
                    <a:pt x="5321" y="3201"/>
                  </a:lnTo>
                  <a:lnTo>
                    <a:pt x="5429" y="2589"/>
                  </a:lnTo>
                  <a:lnTo>
                    <a:pt x="5465" y="2014"/>
                  </a:lnTo>
                  <a:lnTo>
                    <a:pt x="5429" y="1511"/>
                  </a:lnTo>
                  <a:lnTo>
                    <a:pt x="5357" y="1043"/>
                  </a:lnTo>
                  <a:lnTo>
                    <a:pt x="5286" y="827"/>
                  </a:lnTo>
                  <a:lnTo>
                    <a:pt x="5178" y="612"/>
                  </a:lnTo>
                  <a:lnTo>
                    <a:pt x="5070" y="468"/>
                  </a:lnTo>
                  <a:lnTo>
                    <a:pt x="4962" y="324"/>
                  </a:lnTo>
                  <a:lnTo>
                    <a:pt x="4818" y="216"/>
                  </a:lnTo>
                  <a:lnTo>
                    <a:pt x="4674" y="108"/>
                  </a:lnTo>
                  <a:lnTo>
                    <a:pt x="4494" y="36"/>
                  </a:lnTo>
                  <a:lnTo>
                    <a:pt x="4315"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31;p31">
              <a:extLst>
                <a:ext uri="{FF2B5EF4-FFF2-40B4-BE49-F238E27FC236}">
                  <a16:creationId xmlns:a16="http://schemas.microsoft.com/office/drawing/2014/main" id="{BF1B4716-F1BB-4E7B-B063-BDB64CA02F01}"/>
                </a:ext>
              </a:extLst>
            </p:cNvPr>
            <p:cNvSpPr/>
            <p:nvPr/>
          </p:nvSpPr>
          <p:spPr>
            <a:xfrm>
              <a:off x="3998750" y="1429150"/>
              <a:ext cx="76425" cy="125875"/>
            </a:xfrm>
            <a:custGeom>
              <a:avLst/>
              <a:gdLst/>
              <a:ahLst/>
              <a:cxnLst/>
              <a:rect l="l" t="t" r="r" b="b"/>
              <a:pathLst>
                <a:path w="3057" h="5035" extrusionOk="0">
                  <a:moveTo>
                    <a:pt x="3057" y="0"/>
                  </a:moveTo>
                  <a:lnTo>
                    <a:pt x="2697" y="108"/>
                  </a:lnTo>
                  <a:lnTo>
                    <a:pt x="2374" y="252"/>
                  </a:lnTo>
                  <a:lnTo>
                    <a:pt x="2050" y="432"/>
                  </a:lnTo>
                  <a:lnTo>
                    <a:pt x="1727" y="648"/>
                  </a:lnTo>
                  <a:lnTo>
                    <a:pt x="1439" y="899"/>
                  </a:lnTo>
                  <a:lnTo>
                    <a:pt x="1187" y="1223"/>
                  </a:lnTo>
                  <a:lnTo>
                    <a:pt x="972" y="1546"/>
                  </a:lnTo>
                  <a:lnTo>
                    <a:pt x="756" y="1870"/>
                  </a:lnTo>
                  <a:lnTo>
                    <a:pt x="576" y="2230"/>
                  </a:lnTo>
                  <a:lnTo>
                    <a:pt x="396" y="2625"/>
                  </a:lnTo>
                  <a:lnTo>
                    <a:pt x="252" y="2985"/>
                  </a:lnTo>
                  <a:lnTo>
                    <a:pt x="145" y="3380"/>
                  </a:lnTo>
                  <a:lnTo>
                    <a:pt x="73" y="3776"/>
                  </a:lnTo>
                  <a:lnTo>
                    <a:pt x="37" y="4135"/>
                  </a:lnTo>
                  <a:lnTo>
                    <a:pt x="1" y="4495"/>
                  </a:lnTo>
                  <a:lnTo>
                    <a:pt x="1" y="4854"/>
                  </a:lnTo>
                  <a:lnTo>
                    <a:pt x="1" y="4890"/>
                  </a:lnTo>
                  <a:lnTo>
                    <a:pt x="1" y="4962"/>
                  </a:lnTo>
                  <a:lnTo>
                    <a:pt x="37" y="4998"/>
                  </a:lnTo>
                  <a:lnTo>
                    <a:pt x="109" y="5034"/>
                  </a:lnTo>
                  <a:lnTo>
                    <a:pt x="216" y="5034"/>
                  </a:lnTo>
                  <a:lnTo>
                    <a:pt x="288" y="4962"/>
                  </a:lnTo>
                  <a:lnTo>
                    <a:pt x="540" y="4351"/>
                  </a:lnTo>
                  <a:lnTo>
                    <a:pt x="864" y="3776"/>
                  </a:lnTo>
                  <a:lnTo>
                    <a:pt x="972" y="3596"/>
                  </a:lnTo>
                  <a:lnTo>
                    <a:pt x="1115" y="3452"/>
                  </a:lnTo>
                  <a:lnTo>
                    <a:pt x="1295" y="3344"/>
                  </a:lnTo>
                  <a:lnTo>
                    <a:pt x="1475" y="3272"/>
                  </a:lnTo>
                  <a:lnTo>
                    <a:pt x="1655" y="3200"/>
                  </a:lnTo>
                  <a:lnTo>
                    <a:pt x="1834" y="3164"/>
                  </a:lnTo>
                  <a:lnTo>
                    <a:pt x="2050" y="3164"/>
                  </a:lnTo>
                  <a:lnTo>
                    <a:pt x="2230" y="3200"/>
                  </a:lnTo>
                  <a:lnTo>
                    <a:pt x="2266" y="3200"/>
                  </a:lnTo>
                  <a:lnTo>
                    <a:pt x="2302" y="3164"/>
                  </a:lnTo>
                  <a:lnTo>
                    <a:pt x="2266" y="3128"/>
                  </a:lnTo>
                  <a:lnTo>
                    <a:pt x="2014" y="2985"/>
                  </a:lnTo>
                  <a:lnTo>
                    <a:pt x="1763" y="2913"/>
                  </a:lnTo>
                  <a:lnTo>
                    <a:pt x="1511" y="2913"/>
                  </a:lnTo>
                  <a:lnTo>
                    <a:pt x="1295" y="2985"/>
                  </a:lnTo>
                  <a:lnTo>
                    <a:pt x="1079" y="3057"/>
                  </a:lnTo>
                  <a:lnTo>
                    <a:pt x="900" y="3200"/>
                  </a:lnTo>
                  <a:lnTo>
                    <a:pt x="720" y="3380"/>
                  </a:lnTo>
                  <a:lnTo>
                    <a:pt x="576" y="3596"/>
                  </a:lnTo>
                  <a:lnTo>
                    <a:pt x="756" y="3057"/>
                  </a:lnTo>
                  <a:lnTo>
                    <a:pt x="936" y="2517"/>
                  </a:lnTo>
                  <a:lnTo>
                    <a:pt x="1187" y="2014"/>
                  </a:lnTo>
                  <a:lnTo>
                    <a:pt x="1439" y="1546"/>
                  </a:lnTo>
                  <a:lnTo>
                    <a:pt x="1763" y="1115"/>
                  </a:lnTo>
                  <a:lnTo>
                    <a:pt x="2158" y="719"/>
                  </a:lnTo>
                  <a:lnTo>
                    <a:pt x="2554" y="360"/>
                  </a:lnTo>
                  <a:lnTo>
                    <a:pt x="2805" y="216"/>
                  </a:lnTo>
                  <a:lnTo>
                    <a:pt x="3057" y="72"/>
                  </a:lnTo>
                  <a:lnTo>
                    <a:pt x="3057" y="36"/>
                  </a:lnTo>
                  <a:lnTo>
                    <a:pt x="30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32;p31">
              <a:extLst>
                <a:ext uri="{FF2B5EF4-FFF2-40B4-BE49-F238E27FC236}">
                  <a16:creationId xmlns:a16="http://schemas.microsoft.com/office/drawing/2014/main" id="{A1C2DDB1-816A-4270-B463-088DB9CD2D06}"/>
                </a:ext>
              </a:extLst>
            </p:cNvPr>
            <p:cNvSpPr/>
            <p:nvPr/>
          </p:nvSpPr>
          <p:spPr>
            <a:xfrm>
              <a:off x="4135375" y="1872300"/>
              <a:ext cx="1031975" cy="1667475"/>
            </a:xfrm>
            <a:custGeom>
              <a:avLst/>
              <a:gdLst/>
              <a:ahLst/>
              <a:cxnLst/>
              <a:rect l="l" t="t" r="r" b="b"/>
              <a:pathLst>
                <a:path w="41279" h="66699" extrusionOk="0">
                  <a:moveTo>
                    <a:pt x="1367" y="1"/>
                  </a:moveTo>
                  <a:lnTo>
                    <a:pt x="1080" y="72"/>
                  </a:lnTo>
                  <a:lnTo>
                    <a:pt x="792" y="180"/>
                  </a:lnTo>
                  <a:lnTo>
                    <a:pt x="576" y="324"/>
                  </a:lnTo>
                  <a:lnTo>
                    <a:pt x="396" y="540"/>
                  </a:lnTo>
                  <a:lnTo>
                    <a:pt x="217" y="828"/>
                  </a:lnTo>
                  <a:lnTo>
                    <a:pt x="109" y="1115"/>
                  </a:lnTo>
                  <a:lnTo>
                    <a:pt x="37" y="1475"/>
                  </a:lnTo>
                  <a:lnTo>
                    <a:pt x="1" y="1870"/>
                  </a:lnTo>
                  <a:lnTo>
                    <a:pt x="1" y="2338"/>
                  </a:lnTo>
                  <a:lnTo>
                    <a:pt x="1" y="2841"/>
                  </a:lnTo>
                  <a:lnTo>
                    <a:pt x="73" y="3380"/>
                  </a:lnTo>
                  <a:lnTo>
                    <a:pt x="181" y="3956"/>
                  </a:lnTo>
                  <a:lnTo>
                    <a:pt x="325" y="4567"/>
                  </a:lnTo>
                  <a:lnTo>
                    <a:pt x="504" y="5214"/>
                  </a:lnTo>
                  <a:lnTo>
                    <a:pt x="720" y="5897"/>
                  </a:lnTo>
                  <a:lnTo>
                    <a:pt x="972" y="6652"/>
                  </a:lnTo>
                  <a:lnTo>
                    <a:pt x="1583" y="8234"/>
                  </a:lnTo>
                  <a:lnTo>
                    <a:pt x="2338" y="9924"/>
                  </a:lnTo>
                  <a:lnTo>
                    <a:pt x="3201" y="11758"/>
                  </a:lnTo>
                  <a:lnTo>
                    <a:pt x="4244" y="13736"/>
                  </a:lnTo>
                  <a:lnTo>
                    <a:pt x="8487" y="21502"/>
                  </a:lnTo>
                  <a:lnTo>
                    <a:pt x="12226" y="28298"/>
                  </a:lnTo>
                  <a:lnTo>
                    <a:pt x="13772" y="31174"/>
                  </a:lnTo>
                  <a:lnTo>
                    <a:pt x="15030" y="33547"/>
                  </a:lnTo>
                  <a:lnTo>
                    <a:pt x="15498" y="34518"/>
                  </a:lnTo>
                  <a:lnTo>
                    <a:pt x="15893" y="35381"/>
                  </a:lnTo>
                  <a:lnTo>
                    <a:pt x="16181" y="36064"/>
                  </a:lnTo>
                  <a:lnTo>
                    <a:pt x="16397" y="36568"/>
                  </a:lnTo>
                  <a:lnTo>
                    <a:pt x="17044" y="39839"/>
                  </a:lnTo>
                  <a:lnTo>
                    <a:pt x="17691" y="43219"/>
                  </a:lnTo>
                  <a:lnTo>
                    <a:pt x="18446" y="47318"/>
                  </a:lnTo>
                  <a:lnTo>
                    <a:pt x="19273" y="51849"/>
                  </a:lnTo>
                  <a:lnTo>
                    <a:pt x="20064" y="56379"/>
                  </a:lnTo>
                  <a:lnTo>
                    <a:pt x="20711" y="60658"/>
                  </a:lnTo>
                  <a:lnTo>
                    <a:pt x="20999" y="62599"/>
                  </a:lnTo>
                  <a:lnTo>
                    <a:pt x="21215" y="64325"/>
                  </a:lnTo>
                  <a:lnTo>
                    <a:pt x="21251" y="64469"/>
                  </a:lnTo>
                  <a:lnTo>
                    <a:pt x="21323" y="64577"/>
                  </a:lnTo>
                  <a:lnTo>
                    <a:pt x="21395" y="64721"/>
                  </a:lnTo>
                  <a:lnTo>
                    <a:pt x="21502" y="64829"/>
                  </a:lnTo>
                  <a:lnTo>
                    <a:pt x="21826" y="65044"/>
                  </a:lnTo>
                  <a:lnTo>
                    <a:pt x="22186" y="65260"/>
                  </a:lnTo>
                  <a:lnTo>
                    <a:pt x="22689" y="65476"/>
                  </a:lnTo>
                  <a:lnTo>
                    <a:pt x="23228" y="65656"/>
                  </a:lnTo>
                  <a:lnTo>
                    <a:pt x="23840" y="65800"/>
                  </a:lnTo>
                  <a:lnTo>
                    <a:pt x="24523" y="65979"/>
                  </a:lnTo>
                  <a:lnTo>
                    <a:pt x="25278" y="66123"/>
                  </a:lnTo>
                  <a:lnTo>
                    <a:pt x="26069" y="66231"/>
                  </a:lnTo>
                  <a:lnTo>
                    <a:pt x="27795" y="66447"/>
                  </a:lnTo>
                  <a:lnTo>
                    <a:pt x="29593" y="66591"/>
                  </a:lnTo>
                  <a:lnTo>
                    <a:pt x="31462" y="66662"/>
                  </a:lnTo>
                  <a:lnTo>
                    <a:pt x="33332" y="66698"/>
                  </a:lnTo>
                  <a:lnTo>
                    <a:pt x="35130" y="66662"/>
                  </a:lnTo>
                  <a:lnTo>
                    <a:pt x="36820" y="66555"/>
                  </a:lnTo>
                  <a:lnTo>
                    <a:pt x="37575" y="66447"/>
                  </a:lnTo>
                  <a:lnTo>
                    <a:pt x="38294" y="66375"/>
                  </a:lnTo>
                  <a:lnTo>
                    <a:pt x="38977" y="66267"/>
                  </a:lnTo>
                  <a:lnTo>
                    <a:pt x="39552" y="66123"/>
                  </a:lnTo>
                  <a:lnTo>
                    <a:pt x="40056" y="65979"/>
                  </a:lnTo>
                  <a:lnTo>
                    <a:pt x="40523" y="65800"/>
                  </a:lnTo>
                  <a:lnTo>
                    <a:pt x="40847" y="65620"/>
                  </a:lnTo>
                  <a:lnTo>
                    <a:pt x="41098" y="65440"/>
                  </a:lnTo>
                  <a:lnTo>
                    <a:pt x="41206" y="65332"/>
                  </a:lnTo>
                  <a:lnTo>
                    <a:pt x="41242" y="65224"/>
                  </a:lnTo>
                  <a:lnTo>
                    <a:pt x="41278" y="65116"/>
                  </a:lnTo>
                  <a:lnTo>
                    <a:pt x="41278" y="64973"/>
                  </a:lnTo>
                  <a:lnTo>
                    <a:pt x="41134" y="63570"/>
                  </a:lnTo>
                  <a:lnTo>
                    <a:pt x="40919" y="61988"/>
                  </a:lnTo>
                  <a:lnTo>
                    <a:pt x="40631" y="60226"/>
                  </a:lnTo>
                  <a:lnTo>
                    <a:pt x="40271" y="58357"/>
                  </a:lnTo>
                  <a:lnTo>
                    <a:pt x="39840" y="56379"/>
                  </a:lnTo>
                  <a:lnTo>
                    <a:pt x="39408" y="54294"/>
                  </a:lnTo>
                  <a:lnTo>
                    <a:pt x="38402" y="49943"/>
                  </a:lnTo>
                  <a:lnTo>
                    <a:pt x="37287" y="45520"/>
                  </a:lnTo>
                  <a:lnTo>
                    <a:pt x="36136" y="41206"/>
                  </a:lnTo>
                  <a:lnTo>
                    <a:pt x="35022" y="37143"/>
                  </a:lnTo>
                  <a:lnTo>
                    <a:pt x="33943" y="33547"/>
                  </a:lnTo>
                  <a:lnTo>
                    <a:pt x="33799" y="33152"/>
                  </a:lnTo>
                  <a:lnTo>
                    <a:pt x="33620" y="32720"/>
                  </a:lnTo>
                  <a:lnTo>
                    <a:pt x="33044" y="31570"/>
                  </a:lnTo>
                  <a:lnTo>
                    <a:pt x="32253" y="30203"/>
                  </a:lnTo>
                  <a:lnTo>
                    <a:pt x="31246" y="28549"/>
                  </a:lnTo>
                  <a:lnTo>
                    <a:pt x="30024" y="26752"/>
                  </a:lnTo>
                  <a:lnTo>
                    <a:pt x="28586" y="24738"/>
                  </a:lnTo>
                  <a:lnTo>
                    <a:pt x="26968" y="22581"/>
                  </a:lnTo>
                  <a:lnTo>
                    <a:pt x="25170" y="20316"/>
                  </a:lnTo>
                  <a:lnTo>
                    <a:pt x="23192" y="17978"/>
                  </a:lnTo>
                  <a:lnTo>
                    <a:pt x="22150" y="16792"/>
                  </a:lnTo>
                  <a:lnTo>
                    <a:pt x="21035" y="15569"/>
                  </a:lnTo>
                  <a:lnTo>
                    <a:pt x="19920" y="14347"/>
                  </a:lnTo>
                  <a:lnTo>
                    <a:pt x="18734" y="13160"/>
                  </a:lnTo>
                  <a:lnTo>
                    <a:pt x="17547" y="11938"/>
                  </a:lnTo>
                  <a:lnTo>
                    <a:pt x="16289" y="10715"/>
                  </a:lnTo>
                  <a:lnTo>
                    <a:pt x="15030" y="9493"/>
                  </a:lnTo>
                  <a:lnTo>
                    <a:pt x="13700" y="8306"/>
                  </a:lnTo>
                  <a:lnTo>
                    <a:pt x="12370" y="7120"/>
                  </a:lnTo>
                  <a:lnTo>
                    <a:pt x="11003" y="5969"/>
                  </a:lnTo>
                  <a:lnTo>
                    <a:pt x="9601" y="4819"/>
                  </a:lnTo>
                  <a:lnTo>
                    <a:pt x="8163" y="3704"/>
                  </a:lnTo>
                  <a:lnTo>
                    <a:pt x="6689" y="2625"/>
                  </a:lnTo>
                  <a:lnTo>
                    <a:pt x="5215" y="1583"/>
                  </a:lnTo>
                  <a:lnTo>
                    <a:pt x="4567" y="1151"/>
                  </a:lnTo>
                  <a:lnTo>
                    <a:pt x="3992" y="828"/>
                  </a:lnTo>
                  <a:lnTo>
                    <a:pt x="3453" y="540"/>
                  </a:lnTo>
                  <a:lnTo>
                    <a:pt x="2985" y="324"/>
                  </a:lnTo>
                  <a:lnTo>
                    <a:pt x="2518" y="144"/>
                  </a:lnTo>
                  <a:lnTo>
                    <a:pt x="2086" y="36"/>
                  </a:lnTo>
                  <a:lnTo>
                    <a:pt x="1727"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33;p31">
              <a:extLst>
                <a:ext uri="{FF2B5EF4-FFF2-40B4-BE49-F238E27FC236}">
                  <a16:creationId xmlns:a16="http://schemas.microsoft.com/office/drawing/2014/main" id="{5C911195-AB6F-46F4-A23F-F58115BE05EA}"/>
                </a:ext>
              </a:extLst>
            </p:cNvPr>
            <p:cNvSpPr/>
            <p:nvPr/>
          </p:nvSpPr>
          <p:spPr>
            <a:xfrm>
              <a:off x="4583025" y="3480425"/>
              <a:ext cx="665225" cy="695775"/>
            </a:xfrm>
            <a:custGeom>
              <a:avLst/>
              <a:gdLst/>
              <a:ahLst/>
              <a:cxnLst/>
              <a:rect l="l" t="t" r="r" b="b"/>
              <a:pathLst>
                <a:path w="26609" h="27831" extrusionOk="0">
                  <a:moveTo>
                    <a:pt x="3309" y="0"/>
                  </a:moveTo>
                  <a:lnTo>
                    <a:pt x="2734" y="2266"/>
                  </a:lnTo>
                  <a:lnTo>
                    <a:pt x="2122" y="4603"/>
                  </a:lnTo>
                  <a:lnTo>
                    <a:pt x="1475" y="7443"/>
                  </a:lnTo>
                  <a:lnTo>
                    <a:pt x="828" y="10427"/>
                  </a:lnTo>
                  <a:lnTo>
                    <a:pt x="576" y="11902"/>
                  </a:lnTo>
                  <a:lnTo>
                    <a:pt x="325" y="13304"/>
                  </a:lnTo>
                  <a:lnTo>
                    <a:pt x="145" y="14598"/>
                  </a:lnTo>
                  <a:lnTo>
                    <a:pt x="37" y="15785"/>
                  </a:lnTo>
                  <a:lnTo>
                    <a:pt x="1" y="16792"/>
                  </a:lnTo>
                  <a:lnTo>
                    <a:pt x="1" y="17223"/>
                  </a:lnTo>
                  <a:lnTo>
                    <a:pt x="37" y="17583"/>
                  </a:lnTo>
                  <a:lnTo>
                    <a:pt x="145" y="18194"/>
                  </a:lnTo>
                  <a:lnTo>
                    <a:pt x="289" y="18841"/>
                  </a:lnTo>
                  <a:lnTo>
                    <a:pt x="468" y="19560"/>
                  </a:lnTo>
                  <a:lnTo>
                    <a:pt x="684" y="20279"/>
                  </a:lnTo>
                  <a:lnTo>
                    <a:pt x="936" y="21034"/>
                  </a:lnTo>
                  <a:lnTo>
                    <a:pt x="1187" y="21825"/>
                  </a:lnTo>
                  <a:lnTo>
                    <a:pt x="1475" y="22581"/>
                  </a:lnTo>
                  <a:lnTo>
                    <a:pt x="1799" y="23300"/>
                  </a:lnTo>
                  <a:lnTo>
                    <a:pt x="2122" y="24019"/>
                  </a:lnTo>
                  <a:lnTo>
                    <a:pt x="2482" y="24702"/>
                  </a:lnTo>
                  <a:lnTo>
                    <a:pt x="2877" y="25349"/>
                  </a:lnTo>
                  <a:lnTo>
                    <a:pt x="3237" y="25924"/>
                  </a:lnTo>
                  <a:lnTo>
                    <a:pt x="3632" y="26392"/>
                  </a:lnTo>
                  <a:lnTo>
                    <a:pt x="4064" y="26823"/>
                  </a:lnTo>
                  <a:lnTo>
                    <a:pt x="4280" y="26967"/>
                  </a:lnTo>
                  <a:lnTo>
                    <a:pt x="4495" y="27111"/>
                  </a:lnTo>
                  <a:lnTo>
                    <a:pt x="4711" y="27255"/>
                  </a:lnTo>
                  <a:lnTo>
                    <a:pt x="4891" y="27327"/>
                  </a:lnTo>
                  <a:lnTo>
                    <a:pt x="5286" y="27435"/>
                  </a:lnTo>
                  <a:lnTo>
                    <a:pt x="5646" y="27471"/>
                  </a:lnTo>
                  <a:lnTo>
                    <a:pt x="5970" y="27471"/>
                  </a:lnTo>
                  <a:lnTo>
                    <a:pt x="6293" y="27435"/>
                  </a:lnTo>
                  <a:lnTo>
                    <a:pt x="6581" y="27399"/>
                  </a:lnTo>
                  <a:lnTo>
                    <a:pt x="6868" y="27291"/>
                  </a:lnTo>
                  <a:lnTo>
                    <a:pt x="7120" y="27183"/>
                  </a:lnTo>
                  <a:lnTo>
                    <a:pt x="7336" y="27039"/>
                  </a:lnTo>
                  <a:lnTo>
                    <a:pt x="7731" y="26751"/>
                  </a:lnTo>
                  <a:lnTo>
                    <a:pt x="8019" y="26500"/>
                  </a:lnTo>
                  <a:lnTo>
                    <a:pt x="8271" y="26212"/>
                  </a:lnTo>
                  <a:lnTo>
                    <a:pt x="8522" y="26536"/>
                  </a:lnTo>
                  <a:lnTo>
                    <a:pt x="8810" y="26787"/>
                  </a:lnTo>
                  <a:lnTo>
                    <a:pt x="9134" y="27039"/>
                  </a:lnTo>
                  <a:lnTo>
                    <a:pt x="9457" y="27255"/>
                  </a:lnTo>
                  <a:lnTo>
                    <a:pt x="9817" y="27435"/>
                  </a:lnTo>
                  <a:lnTo>
                    <a:pt x="10176" y="27614"/>
                  </a:lnTo>
                  <a:lnTo>
                    <a:pt x="10572" y="27722"/>
                  </a:lnTo>
                  <a:lnTo>
                    <a:pt x="10931" y="27830"/>
                  </a:lnTo>
                  <a:lnTo>
                    <a:pt x="11291" y="27830"/>
                  </a:lnTo>
                  <a:lnTo>
                    <a:pt x="11615" y="27794"/>
                  </a:lnTo>
                  <a:lnTo>
                    <a:pt x="11938" y="27686"/>
                  </a:lnTo>
                  <a:lnTo>
                    <a:pt x="12226" y="27542"/>
                  </a:lnTo>
                  <a:lnTo>
                    <a:pt x="12514" y="27363"/>
                  </a:lnTo>
                  <a:lnTo>
                    <a:pt x="12765" y="27147"/>
                  </a:lnTo>
                  <a:lnTo>
                    <a:pt x="12981" y="26895"/>
                  </a:lnTo>
                  <a:lnTo>
                    <a:pt x="13197" y="26644"/>
                  </a:lnTo>
                  <a:lnTo>
                    <a:pt x="13592" y="26176"/>
                  </a:lnTo>
                  <a:lnTo>
                    <a:pt x="13844" y="25709"/>
                  </a:lnTo>
                  <a:lnTo>
                    <a:pt x="14060" y="25277"/>
                  </a:lnTo>
                  <a:lnTo>
                    <a:pt x="14419" y="25529"/>
                  </a:lnTo>
                  <a:lnTo>
                    <a:pt x="14779" y="25781"/>
                  </a:lnTo>
                  <a:lnTo>
                    <a:pt x="15138" y="25960"/>
                  </a:lnTo>
                  <a:lnTo>
                    <a:pt x="15534" y="26140"/>
                  </a:lnTo>
                  <a:lnTo>
                    <a:pt x="15929" y="26284"/>
                  </a:lnTo>
                  <a:lnTo>
                    <a:pt x="16325" y="26392"/>
                  </a:lnTo>
                  <a:lnTo>
                    <a:pt x="16756" y="26464"/>
                  </a:lnTo>
                  <a:lnTo>
                    <a:pt x="17152" y="26536"/>
                  </a:lnTo>
                  <a:lnTo>
                    <a:pt x="17511" y="26500"/>
                  </a:lnTo>
                  <a:lnTo>
                    <a:pt x="17835" y="26428"/>
                  </a:lnTo>
                  <a:lnTo>
                    <a:pt x="18159" y="26320"/>
                  </a:lnTo>
                  <a:lnTo>
                    <a:pt x="18482" y="26140"/>
                  </a:lnTo>
                  <a:lnTo>
                    <a:pt x="18770" y="25960"/>
                  </a:lnTo>
                  <a:lnTo>
                    <a:pt x="19057" y="25745"/>
                  </a:lnTo>
                  <a:lnTo>
                    <a:pt x="19597" y="25277"/>
                  </a:lnTo>
                  <a:lnTo>
                    <a:pt x="20028" y="24774"/>
                  </a:lnTo>
                  <a:lnTo>
                    <a:pt x="20352" y="24342"/>
                  </a:lnTo>
                  <a:lnTo>
                    <a:pt x="20639" y="23947"/>
                  </a:lnTo>
                  <a:lnTo>
                    <a:pt x="21107" y="23983"/>
                  </a:lnTo>
                  <a:lnTo>
                    <a:pt x="21538" y="24019"/>
                  </a:lnTo>
                  <a:lnTo>
                    <a:pt x="21970" y="23983"/>
                  </a:lnTo>
                  <a:lnTo>
                    <a:pt x="22401" y="23947"/>
                  </a:lnTo>
                  <a:lnTo>
                    <a:pt x="22833" y="23839"/>
                  </a:lnTo>
                  <a:lnTo>
                    <a:pt x="23264" y="23695"/>
                  </a:lnTo>
                  <a:lnTo>
                    <a:pt x="23660" y="23515"/>
                  </a:lnTo>
                  <a:lnTo>
                    <a:pt x="24055" y="23300"/>
                  </a:lnTo>
                  <a:lnTo>
                    <a:pt x="24235" y="23192"/>
                  </a:lnTo>
                  <a:lnTo>
                    <a:pt x="24379" y="23048"/>
                  </a:lnTo>
                  <a:lnTo>
                    <a:pt x="24667" y="22688"/>
                  </a:lnTo>
                  <a:lnTo>
                    <a:pt x="24954" y="22257"/>
                  </a:lnTo>
                  <a:lnTo>
                    <a:pt x="25206" y="21754"/>
                  </a:lnTo>
                  <a:lnTo>
                    <a:pt x="25422" y="21178"/>
                  </a:lnTo>
                  <a:lnTo>
                    <a:pt x="25637" y="20567"/>
                  </a:lnTo>
                  <a:lnTo>
                    <a:pt x="25817" y="19920"/>
                  </a:lnTo>
                  <a:lnTo>
                    <a:pt x="25997" y="19201"/>
                  </a:lnTo>
                  <a:lnTo>
                    <a:pt x="26141" y="18482"/>
                  </a:lnTo>
                  <a:lnTo>
                    <a:pt x="26285" y="17727"/>
                  </a:lnTo>
                  <a:lnTo>
                    <a:pt x="26464" y="16252"/>
                  </a:lnTo>
                  <a:lnTo>
                    <a:pt x="26572" y="14850"/>
                  </a:lnTo>
                  <a:lnTo>
                    <a:pt x="26608" y="13592"/>
                  </a:lnTo>
                  <a:lnTo>
                    <a:pt x="26572" y="12944"/>
                  </a:lnTo>
                  <a:lnTo>
                    <a:pt x="26464" y="12189"/>
                  </a:lnTo>
                  <a:lnTo>
                    <a:pt x="26320" y="11362"/>
                  </a:lnTo>
                  <a:lnTo>
                    <a:pt x="26105" y="10427"/>
                  </a:lnTo>
                  <a:lnTo>
                    <a:pt x="25637" y="8414"/>
                  </a:lnTo>
                  <a:lnTo>
                    <a:pt x="25026" y="6293"/>
                  </a:lnTo>
                  <a:lnTo>
                    <a:pt x="23911" y="2445"/>
                  </a:lnTo>
                  <a:lnTo>
                    <a:pt x="23444" y="971"/>
                  </a:lnTo>
                  <a:lnTo>
                    <a:pt x="23192"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34;p31">
              <a:extLst>
                <a:ext uri="{FF2B5EF4-FFF2-40B4-BE49-F238E27FC236}">
                  <a16:creationId xmlns:a16="http://schemas.microsoft.com/office/drawing/2014/main" id="{703A9475-1149-46D9-BFA9-29E0DC019AF5}"/>
                </a:ext>
              </a:extLst>
            </p:cNvPr>
            <p:cNvSpPr/>
            <p:nvPr/>
          </p:nvSpPr>
          <p:spPr>
            <a:xfrm>
              <a:off x="4731350" y="3885825"/>
              <a:ext cx="53950" cy="248125"/>
            </a:xfrm>
            <a:custGeom>
              <a:avLst/>
              <a:gdLst/>
              <a:ahLst/>
              <a:cxnLst/>
              <a:rect l="l" t="t" r="r" b="b"/>
              <a:pathLst>
                <a:path w="2158" h="9925" extrusionOk="0">
                  <a:moveTo>
                    <a:pt x="37" y="0"/>
                  </a:moveTo>
                  <a:lnTo>
                    <a:pt x="1" y="36"/>
                  </a:lnTo>
                  <a:lnTo>
                    <a:pt x="1" y="72"/>
                  </a:lnTo>
                  <a:lnTo>
                    <a:pt x="324" y="2553"/>
                  </a:lnTo>
                  <a:lnTo>
                    <a:pt x="504" y="3812"/>
                  </a:lnTo>
                  <a:lnTo>
                    <a:pt x="684" y="5034"/>
                  </a:lnTo>
                  <a:lnTo>
                    <a:pt x="935" y="6257"/>
                  </a:lnTo>
                  <a:lnTo>
                    <a:pt x="1223" y="7479"/>
                  </a:lnTo>
                  <a:lnTo>
                    <a:pt x="1583" y="8702"/>
                  </a:lnTo>
                  <a:lnTo>
                    <a:pt x="1798" y="9277"/>
                  </a:lnTo>
                  <a:lnTo>
                    <a:pt x="2014" y="9888"/>
                  </a:lnTo>
                  <a:lnTo>
                    <a:pt x="2086" y="9924"/>
                  </a:lnTo>
                  <a:lnTo>
                    <a:pt x="2158" y="9888"/>
                  </a:lnTo>
                  <a:lnTo>
                    <a:pt x="2158" y="9852"/>
                  </a:lnTo>
                  <a:lnTo>
                    <a:pt x="1942" y="8630"/>
                  </a:lnTo>
                  <a:lnTo>
                    <a:pt x="1655" y="7407"/>
                  </a:lnTo>
                  <a:lnTo>
                    <a:pt x="1079" y="4962"/>
                  </a:lnTo>
                  <a:lnTo>
                    <a:pt x="792" y="3740"/>
                  </a:lnTo>
                  <a:lnTo>
                    <a:pt x="540" y="2517"/>
                  </a:lnTo>
                  <a:lnTo>
                    <a:pt x="288" y="1295"/>
                  </a:lnTo>
                  <a:lnTo>
                    <a:pt x="108" y="72"/>
                  </a:lnTo>
                  <a:lnTo>
                    <a:pt x="108" y="36"/>
                  </a:lnTo>
                  <a:lnTo>
                    <a:pt x="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35;p31">
              <a:extLst>
                <a:ext uri="{FF2B5EF4-FFF2-40B4-BE49-F238E27FC236}">
                  <a16:creationId xmlns:a16="http://schemas.microsoft.com/office/drawing/2014/main" id="{970B25C9-E186-4B29-BD59-8BB24E21A436}"/>
                </a:ext>
              </a:extLst>
            </p:cNvPr>
            <p:cNvSpPr/>
            <p:nvPr/>
          </p:nvSpPr>
          <p:spPr>
            <a:xfrm>
              <a:off x="4911125" y="3867850"/>
              <a:ext cx="22500" cy="244525"/>
            </a:xfrm>
            <a:custGeom>
              <a:avLst/>
              <a:gdLst/>
              <a:ahLst/>
              <a:cxnLst/>
              <a:rect l="l" t="t" r="r" b="b"/>
              <a:pathLst>
                <a:path w="900" h="9781" extrusionOk="0">
                  <a:moveTo>
                    <a:pt x="37" y="0"/>
                  </a:moveTo>
                  <a:lnTo>
                    <a:pt x="1" y="36"/>
                  </a:lnTo>
                  <a:lnTo>
                    <a:pt x="1" y="72"/>
                  </a:lnTo>
                  <a:lnTo>
                    <a:pt x="37" y="2517"/>
                  </a:lnTo>
                  <a:lnTo>
                    <a:pt x="145" y="4998"/>
                  </a:lnTo>
                  <a:lnTo>
                    <a:pt x="216" y="6221"/>
                  </a:lnTo>
                  <a:lnTo>
                    <a:pt x="324" y="7443"/>
                  </a:lnTo>
                  <a:lnTo>
                    <a:pt x="360" y="8018"/>
                  </a:lnTo>
                  <a:lnTo>
                    <a:pt x="432" y="8594"/>
                  </a:lnTo>
                  <a:lnTo>
                    <a:pt x="540" y="9169"/>
                  </a:lnTo>
                  <a:lnTo>
                    <a:pt x="684" y="9708"/>
                  </a:lnTo>
                  <a:lnTo>
                    <a:pt x="720" y="9780"/>
                  </a:lnTo>
                  <a:lnTo>
                    <a:pt x="864" y="9780"/>
                  </a:lnTo>
                  <a:lnTo>
                    <a:pt x="900" y="9708"/>
                  </a:lnTo>
                  <a:lnTo>
                    <a:pt x="900" y="9133"/>
                  </a:lnTo>
                  <a:lnTo>
                    <a:pt x="900" y="8558"/>
                  </a:lnTo>
                  <a:lnTo>
                    <a:pt x="828" y="7982"/>
                  </a:lnTo>
                  <a:lnTo>
                    <a:pt x="756" y="7407"/>
                  </a:lnTo>
                  <a:lnTo>
                    <a:pt x="468" y="4962"/>
                  </a:lnTo>
                  <a:lnTo>
                    <a:pt x="252" y="2517"/>
                  </a:lnTo>
                  <a:lnTo>
                    <a:pt x="109" y="72"/>
                  </a:lnTo>
                  <a:lnTo>
                    <a:pt x="7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36;p31">
              <a:extLst>
                <a:ext uri="{FF2B5EF4-FFF2-40B4-BE49-F238E27FC236}">
                  <a16:creationId xmlns:a16="http://schemas.microsoft.com/office/drawing/2014/main" id="{E46C7D2A-46E2-441B-9574-5CB2A0FF3E73}"/>
                </a:ext>
              </a:extLst>
            </p:cNvPr>
            <p:cNvSpPr/>
            <p:nvPr/>
          </p:nvSpPr>
          <p:spPr>
            <a:xfrm>
              <a:off x="5084625" y="3856150"/>
              <a:ext cx="18900" cy="222050"/>
            </a:xfrm>
            <a:custGeom>
              <a:avLst/>
              <a:gdLst/>
              <a:ahLst/>
              <a:cxnLst/>
              <a:rect l="l" t="t" r="r" b="b"/>
              <a:pathLst>
                <a:path w="756" h="8882" extrusionOk="0">
                  <a:moveTo>
                    <a:pt x="72" y="1"/>
                  </a:moveTo>
                  <a:lnTo>
                    <a:pt x="36" y="37"/>
                  </a:lnTo>
                  <a:lnTo>
                    <a:pt x="0" y="73"/>
                  </a:lnTo>
                  <a:lnTo>
                    <a:pt x="144" y="2302"/>
                  </a:lnTo>
                  <a:lnTo>
                    <a:pt x="288" y="4531"/>
                  </a:lnTo>
                  <a:lnTo>
                    <a:pt x="360" y="6761"/>
                  </a:lnTo>
                  <a:lnTo>
                    <a:pt x="360" y="7300"/>
                  </a:lnTo>
                  <a:lnTo>
                    <a:pt x="396" y="7803"/>
                  </a:lnTo>
                  <a:lnTo>
                    <a:pt x="468" y="8343"/>
                  </a:lnTo>
                  <a:lnTo>
                    <a:pt x="575" y="8846"/>
                  </a:lnTo>
                  <a:lnTo>
                    <a:pt x="611" y="8882"/>
                  </a:lnTo>
                  <a:lnTo>
                    <a:pt x="647" y="8882"/>
                  </a:lnTo>
                  <a:lnTo>
                    <a:pt x="647" y="8846"/>
                  </a:lnTo>
                  <a:lnTo>
                    <a:pt x="719" y="8343"/>
                  </a:lnTo>
                  <a:lnTo>
                    <a:pt x="755" y="7839"/>
                  </a:lnTo>
                  <a:lnTo>
                    <a:pt x="755" y="7336"/>
                  </a:lnTo>
                  <a:lnTo>
                    <a:pt x="683" y="6832"/>
                  </a:lnTo>
                  <a:lnTo>
                    <a:pt x="540" y="4603"/>
                  </a:lnTo>
                  <a:lnTo>
                    <a:pt x="108" y="73"/>
                  </a:lnTo>
                  <a:lnTo>
                    <a:pt x="108" y="37"/>
                  </a:lnTo>
                  <a:lnTo>
                    <a:pt x="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37;p31">
              <a:extLst>
                <a:ext uri="{FF2B5EF4-FFF2-40B4-BE49-F238E27FC236}">
                  <a16:creationId xmlns:a16="http://schemas.microsoft.com/office/drawing/2014/main" id="{D3EDB869-369F-430A-BF6A-21E8363E1A30}"/>
                </a:ext>
              </a:extLst>
            </p:cNvPr>
            <p:cNvSpPr/>
            <p:nvPr/>
          </p:nvSpPr>
          <p:spPr>
            <a:xfrm>
              <a:off x="4090450" y="1845325"/>
              <a:ext cx="1096675" cy="1641425"/>
            </a:xfrm>
            <a:custGeom>
              <a:avLst/>
              <a:gdLst/>
              <a:ahLst/>
              <a:cxnLst/>
              <a:rect l="l" t="t" r="r" b="b"/>
              <a:pathLst>
                <a:path w="43867" h="65657" extrusionOk="0">
                  <a:moveTo>
                    <a:pt x="1402" y="1"/>
                  </a:moveTo>
                  <a:lnTo>
                    <a:pt x="1079" y="37"/>
                  </a:lnTo>
                  <a:lnTo>
                    <a:pt x="791" y="145"/>
                  </a:lnTo>
                  <a:lnTo>
                    <a:pt x="575" y="253"/>
                  </a:lnTo>
                  <a:lnTo>
                    <a:pt x="360" y="468"/>
                  </a:lnTo>
                  <a:lnTo>
                    <a:pt x="216" y="684"/>
                  </a:lnTo>
                  <a:lnTo>
                    <a:pt x="108" y="972"/>
                  </a:lnTo>
                  <a:lnTo>
                    <a:pt x="36" y="1295"/>
                  </a:lnTo>
                  <a:lnTo>
                    <a:pt x="0" y="1655"/>
                  </a:lnTo>
                  <a:lnTo>
                    <a:pt x="0" y="2050"/>
                  </a:lnTo>
                  <a:lnTo>
                    <a:pt x="72" y="2482"/>
                  </a:lnTo>
                  <a:lnTo>
                    <a:pt x="144" y="2985"/>
                  </a:lnTo>
                  <a:lnTo>
                    <a:pt x="252" y="3489"/>
                  </a:lnTo>
                  <a:lnTo>
                    <a:pt x="396" y="4028"/>
                  </a:lnTo>
                  <a:lnTo>
                    <a:pt x="575" y="4603"/>
                  </a:lnTo>
                  <a:lnTo>
                    <a:pt x="1007" y="5862"/>
                  </a:lnTo>
                  <a:lnTo>
                    <a:pt x="1546" y="7192"/>
                  </a:lnTo>
                  <a:lnTo>
                    <a:pt x="2229" y="8666"/>
                  </a:lnTo>
                  <a:lnTo>
                    <a:pt x="2949" y="10176"/>
                  </a:lnTo>
                  <a:lnTo>
                    <a:pt x="7012" y="18051"/>
                  </a:lnTo>
                  <a:lnTo>
                    <a:pt x="11758" y="27255"/>
                  </a:lnTo>
                  <a:lnTo>
                    <a:pt x="13951" y="31570"/>
                  </a:lnTo>
                  <a:lnTo>
                    <a:pt x="15821" y="35202"/>
                  </a:lnTo>
                  <a:lnTo>
                    <a:pt x="17115" y="37862"/>
                  </a:lnTo>
                  <a:lnTo>
                    <a:pt x="17511" y="38725"/>
                  </a:lnTo>
                  <a:lnTo>
                    <a:pt x="17726" y="39193"/>
                  </a:lnTo>
                  <a:lnTo>
                    <a:pt x="17834" y="39732"/>
                  </a:lnTo>
                  <a:lnTo>
                    <a:pt x="18050" y="40775"/>
                  </a:lnTo>
                  <a:lnTo>
                    <a:pt x="18589" y="43975"/>
                  </a:lnTo>
                  <a:lnTo>
                    <a:pt x="20063" y="53000"/>
                  </a:lnTo>
                  <a:lnTo>
                    <a:pt x="21466" y="61737"/>
                  </a:lnTo>
                  <a:lnTo>
                    <a:pt x="22077" y="65656"/>
                  </a:lnTo>
                  <a:lnTo>
                    <a:pt x="43866" y="63894"/>
                  </a:lnTo>
                  <a:lnTo>
                    <a:pt x="43075" y="60119"/>
                  </a:lnTo>
                  <a:lnTo>
                    <a:pt x="42212" y="56128"/>
                  </a:lnTo>
                  <a:lnTo>
                    <a:pt x="41134" y="51346"/>
                  </a:lnTo>
                  <a:lnTo>
                    <a:pt x="39947" y="46276"/>
                  </a:lnTo>
                  <a:lnTo>
                    <a:pt x="39336" y="43795"/>
                  </a:lnTo>
                  <a:lnTo>
                    <a:pt x="38724" y="41386"/>
                  </a:lnTo>
                  <a:lnTo>
                    <a:pt x="38113" y="39157"/>
                  </a:lnTo>
                  <a:lnTo>
                    <a:pt x="37538" y="37143"/>
                  </a:lnTo>
                  <a:lnTo>
                    <a:pt x="36999" y="35417"/>
                  </a:lnTo>
                  <a:lnTo>
                    <a:pt x="36711" y="34698"/>
                  </a:lnTo>
                  <a:lnTo>
                    <a:pt x="36459" y="34051"/>
                  </a:lnTo>
                  <a:lnTo>
                    <a:pt x="36208" y="33440"/>
                  </a:lnTo>
                  <a:lnTo>
                    <a:pt x="35848" y="32757"/>
                  </a:lnTo>
                  <a:lnTo>
                    <a:pt x="35453" y="32037"/>
                  </a:lnTo>
                  <a:lnTo>
                    <a:pt x="35021" y="31282"/>
                  </a:lnTo>
                  <a:lnTo>
                    <a:pt x="34518" y="30455"/>
                  </a:lnTo>
                  <a:lnTo>
                    <a:pt x="33978" y="29592"/>
                  </a:lnTo>
                  <a:lnTo>
                    <a:pt x="32720" y="27795"/>
                  </a:lnTo>
                  <a:lnTo>
                    <a:pt x="31282" y="25853"/>
                  </a:lnTo>
                  <a:lnTo>
                    <a:pt x="29664" y="23804"/>
                  </a:lnTo>
                  <a:lnTo>
                    <a:pt x="27902" y="21682"/>
                  </a:lnTo>
                  <a:lnTo>
                    <a:pt x="25996" y="19489"/>
                  </a:lnTo>
                  <a:lnTo>
                    <a:pt x="23983" y="17296"/>
                  </a:lnTo>
                  <a:lnTo>
                    <a:pt x="21825" y="15066"/>
                  </a:lnTo>
                  <a:lnTo>
                    <a:pt x="19560" y="12837"/>
                  </a:lnTo>
                  <a:lnTo>
                    <a:pt x="18410" y="11758"/>
                  </a:lnTo>
                  <a:lnTo>
                    <a:pt x="17259" y="10680"/>
                  </a:lnTo>
                  <a:lnTo>
                    <a:pt x="16036" y="9601"/>
                  </a:lnTo>
                  <a:lnTo>
                    <a:pt x="14850" y="8558"/>
                  </a:lnTo>
                  <a:lnTo>
                    <a:pt x="13627" y="7516"/>
                  </a:lnTo>
                  <a:lnTo>
                    <a:pt x="12369" y="6509"/>
                  </a:lnTo>
                  <a:lnTo>
                    <a:pt x="11146" y="5538"/>
                  </a:lnTo>
                  <a:lnTo>
                    <a:pt x="9888" y="4567"/>
                  </a:lnTo>
                  <a:lnTo>
                    <a:pt x="8630" y="3632"/>
                  </a:lnTo>
                  <a:lnTo>
                    <a:pt x="7335" y="2769"/>
                  </a:lnTo>
                  <a:lnTo>
                    <a:pt x="6508" y="2194"/>
                  </a:lnTo>
                  <a:lnTo>
                    <a:pt x="5717" y="1691"/>
                  </a:lnTo>
                  <a:lnTo>
                    <a:pt x="4998" y="1295"/>
                  </a:lnTo>
                  <a:lnTo>
                    <a:pt x="4351" y="936"/>
                  </a:lnTo>
                  <a:lnTo>
                    <a:pt x="3740" y="612"/>
                  </a:lnTo>
                  <a:lnTo>
                    <a:pt x="3164" y="396"/>
                  </a:lnTo>
                  <a:lnTo>
                    <a:pt x="2661" y="217"/>
                  </a:lnTo>
                  <a:lnTo>
                    <a:pt x="2193" y="73"/>
                  </a:lnTo>
                  <a:lnTo>
                    <a:pt x="1762" y="1"/>
                  </a:lnTo>
                  <a:close/>
                </a:path>
              </a:pathLst>
            </a:custGeom>
            <a:solidFill>
              <a:srgbClr val="61D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38;p31">
              <a:extLst>
                <a:ext uri="{FF2B5EF4-FFF2-40B4-BE49-F238E27FC236}">
                  <a16:creationId xmlns:a16="http://schemas.microsoft.com/office/drawing/2014/main" id="{315C8BA4-F9B8-488E-94F7-E928B783463A}"/>
                </a:ext>
              </a:extLst>
            </p:cNvPr>
            <p:cNvSpPr/>
            <p:nvPr/>
          </p:nvSpPr>
          <p:spPr>
            <a:xfrm>
              <a:off x="4650450" y="3333900"/>
              <a:ext cx="495325" cy="43175"/>
            </a:xfrm>
            <a:custGeom>
              <a:avLst/>
              <a:gdLst/>
              <a:ahLst/>
              <a:cxnLst/>
              <a:rect l="l" t="t" r="r" b="b"/>
              <a:pathLst>
                <a:path w="19813" h="1727" extrusionOk="0">
                  <a:moveTo>
                    <a:pt x="19740" y="1"/>
                  </a:moveTo>
                  <a:lnTo>
                    <a:pt x="18482" y="37"/>
                  </a:lnTo>
                  <a:lnTo>
                    <a:pt x="17223" y="108"/>
                  </a:lnTo>
                  <a:lnTo>
                    <a:pt x="14706" y="288"/>
                  </a:lnTo>
                  <a:lnTo>
                    <a:pt x="9888" y="648"/>
                  </a:lnTo>
                  <a:lnTo>
                    <a:pt x="7767" y="792"/>
                  </a:lnTo>
                  <a:lnTo>
                    <a:pt x="4675" y="1079"/>
                  </a:lnTo>
                  <a:lnTo>
                    <a:pt x="1691" y="1403"/>
                  </a:lnTo>
                  <a:lnTo>
                    <a:pt x="648" y="1511"/>
                  </a:lnTo>
                  <a:lnTo>
                    <a:pt x="37" y="1619"/>
                  </a:lnTo>
                  <a:lnTo>
                    <a:pt x="1" y="1655"/>
                  </a:lnTo>
                  <a:lnTo>
                    <a:pt x="1" y="1690"/>
                  </a:lnTo>
                  <a:lnTo>
                    <a:pt x="37" y="1726"/>
                  </a:lnTo>
                  <a:lnTo>
                    <a:pt x="648" y="1726"/>
                  </a:lnTo>
                  <a:lnTo>
                    <a:pt x="1691" y="1655"/>
                  </a:lnTo>
                  <a:lnTo>
                    <a:pt x="4639" y="1511"/>
                  </a:lnTo>
                  <a:lnTo>
                    <a:pt x="7731" y="1295"/>
                  </a:lnTo>
                  <a:lnTo>
                    <a:pt x="9817" y="1115"/>
                  </a:lnTo>
                  <a:lnTo>
                    <a:pt x="14742" y="648"/>
                  </a:lnTo>
                  <a:lnTo>
                    <a:pt x="17259" y="432"/>
                  </a:lnTo>
                  <a:lnTo>
                    <a:pt x="18518" y="324"/>
                  </a:lnTo>
                  <a:lnTo>
                    <a:pt x="19740" y="108"/>
                  </a:lnTo>
                  <a:lnTo>
                    <a:pt x="19812" y="108"/>
                  </a:lnTo>
                  <a:lnTo>
                    <a:pt x="19812" y="37"/>
                  </a:lnTo>
                  <a:lnTo>
                    <a:pt x="1981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315;p31">
            <a:extLst>
              <a:ext uri="{FF2B5EF4-FFF2-40B4-BE49-F238E27FC236}">
                <a16:creationId xmlns:a16="http://schemas.microsoft.com/office/drawing/2014/main" id="{3FCB6BF3-7F04-4A62-B100-1B2E853716F8}"/>
              </a:ext>
            </a:extLst>
          </p:cNvPr>
          <p:cNvGrpSpPr/>
          <p:nvPr/>
        </p:nvGrpSpPr>
        <p:grpSpPr>
          <a:xfrm>
            <a:off x="213288" y="214295"/>
            <a:ext cx="892761" cy="211808"/>
            <a:chOff x="7786065" y="1739826"/>
            <a:chExt cx="892761" cy="211808"/>
          </a:xfrm>
        </p:grpSpPr>
        <p:sp>
          <p:nvSpPr>
            <p:cNvPr id="263" name="Google Shape;316;p31">
              <a:extLst>
                <a:ext uri="{FF2B5EF4-FFF2-40B4-BE49-F238E27FC236}">
                  <a16:creationId xmlns:a16="http://schemas.microsoft.com/office/drawing/2014/main" id="{AAA27D24-DACA-4E07-AF3A-81CCECF1C467}"/>
                </a:ext>
              </a:extLst>
            </p:cNvPr>
            <p:cNvSpPr/>
            <p:nvPr/>
          </p:nvSpPr>
          <p:spPr>
            <a:xfrm>
              <a:off x="7786065" y="1739826"/>
              <a:ext cx="892761" cy="211808"/>
            </a:xfrm>
            <a:custGeom>
              <a:avLst/>
              <a:gdLst/>
              <a:ahLst/>
              <a:cxnLst/>
              <a:rect l="l" t="t" r="r" b="b"/>
              <a:pathLst>
                <a:path w="27237" h="6462" extrusionOk="0">
                  <a:moveTo>
                    <a:pt x="3231" y="1"/>
                  </a:moveTo>
                  <a:cubicBezTo>
                    <a:pt x="1458" y="1"/>
                    <a:pt x="1" y="1458"/>
                    <a:pt x="1" y="3231"/>
                  </a:cubicBezTo>
                  <a:cubicBezTo>
                    <a:pt x="1" y="5004"/>
                    <a:pt x="1458" y="6461"/>
                    <a:pt x="3231" y="6461"/>
                  </a:cubicBezTo>
                  <a:lnTo>
                    <a:pt x="24038" y="6461"/>
                  </a:lnTo>
                  <a:cubicBezTo>
                    <a:pt x="25811" y="6461"/>
                    <a:pt x="27236" y="5004"/>
                    <a:pt x="27236" y="3231"/>
                  </a:cubicBezTo>
                  <a:cubicBezTo>
                    <a:pt x="27236" y="1458"/>
                    <a:pt x="25811" y="1"/>
                    <a:pt x="24038"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317;p31">
              <a:extLst>
                <a:ext uri="{FF2B5EF4-FFF2-40B4-BE49-F238E27FC236}">
                  <a16:creationId xmlns:a16="http://schemas.microsoft.com/office/drawing/2014/main" id="{C9EB7F5B-E09B-45F1-8731-9F9155AFC04A}"/>
                </a:ext>
              </a:extLst>
            </p:cNvPr>
            <p:cNvSpPr/>
            <p:nvPr/>
          </p:nvSpPr>
          <p:spPr>
            <a:xfrm>
              <a:off x="7837985" y="1787190"/>
              <a:ext cx="123538" cy="116721"/>
            </a:xfrm>
            <a:custGeom>
              <a:avLst/>
              <a:gdLst/>
              <a:ahLst/>
              <a:cxnLst/>
              <a:rect l="l" t="t" r="r" b="b"/>
              <a:pathLst>
                <a:path w="3769" h="3561" extrusionOk="0">
                  <a:moveTo>
                    <a:pt x="1917" y="0"/>
                  </a:moveTo>
                  <a:cubicBezTo>
                    <a:pt x="1853" y="0"/>
                    <a:pt x="1787" y="33"/>
                    <a:pt x="1742" y="108"/>
                  </a:cubicBezTo>
                  <a:lnTo>
                    <a:pt x="1299" y="963"/>
                  </a:lnTo>
                  <a:cubicBezTo>
                    <a:pt x="1267" y="994"/>
                    <a:pt x="1235" y="1026"/>
                    <a:pt x="1172" y="1058"/>
                  </a:cubicBezTo>
                  <a:lnTo>
                    <a:pt x="222" y="1153"/>
                  </a:lnTo>
                  <a:cubicBezTo>
                    <a:pt x="64" y="1184"/>
                    <a:pt x="0" y="1374"/>
                    <a:pt x="95" y="1469"/>
                  </a:cubicBezTo>
                  <a:lnTo>
                    <a:pt x="760" y="2166"/>
                  </a:lnTo>
                  <a:cubicBezTo>
                    <a:pt x="792" y="2229"/>
                    <a:pt x="824" y="2293"/>
                    <a:pt x="824" y="2324"/>
                  </a:cubicBezTo>
                  <a:lnTo>
                    <a:pt x="634" y="3274"/>
                  </a:lnTo>
                  <a:cubicBezTo>
                    <a:pt x="608" y="3404"/>
                    <a:pt x="709" y="3513"/>
                    <a:pt x="817" y="3513"/>
                  </a:cubicBezTo>
                  <a:cubicBezTo>
                    <a:pt x="840" y="3513"/>
                    <a:pt x="864" y="3508"/>
                    <a:pt x="887" y="3496"/>
                  </a:cubicBezTo>
                  <a:lnTo>
                    <a:pt x="1742" y="3053"/>
                  </a:lnTo>
                  <a:cubicBezTo>
                    <a:pt x="1774" y="3037"/>
                    <a:pt x="1805" y="3029"/>
                    <a:pt x="1837" y="3029"/>
                  </a:cubicBezTo>
                  <a:cubicBezTo>
                    <a:pt x="1869" y="3029"/>
                    <a:pt x="1900" y="3037"/>
                    <a:pt x="1932" y="3053"/>
                  </a:cubicBezTo>
                  <a:lnTo>
                    <a:pt x="2755" y="3528"/>
                  </a:lnTo>
                  <a:cubicBezTo>
                    <a:pt x="2786" y="3550"/>
                    <a:pt x="2818" y="3561"/>
                    <a:pt x="2849" y="3561"/>
                  </a:cubicBezTo>
                  <a:cubicBezTo>
                    <a:pt x="2949" y="3561"/>
                    <a:pt x="3040" y="3458"/>
                    <a:pt x="3040" y="3338"/>
                  </a:cubicBezTo>
                  <a:lnTo>
                    <a:pt x="2882" y="2388"/>
                  </a:lnTo>
                  <a:cubicBezTo>
                    <a:pt x="2882" y="2324"/>
                    <a:pt x="2914" y="2261"/>
                    <a:pt x="2945" y="2229"/>
                  </a:cubicBezTo>
                  <a:lnTo>
                    <a:pt x="3674" y="1564"/>
                  </a:lnTo>
                  <a:cubicBezTo>
                    <a:pt x="3769" y="1469"/>
                    <a:pt x="3706" y="1279"/>
                    <a:pt x="3579" y="1248"/>
                  </a:cubicBezTo>
                  <a:lnTo>
                    <a:pt x="2629" y="1089"/>
                  </a:lnTo>
                  <a:cubicBezTo>
                    <a:pt x="2565" y="1089"/>
                    <a:pt x="2502" y="1026"/>
                    <a:pt x="2470" y="994"/>
                  </a:cubicBezTo>
                  <a:lnTo>
                    <a:pt x="2090" y="108"/>
                  </a:lnTo>
                  <a:cubicBezTo>
                    <a:pt x="2057" y="41"/>
                    <a:pt x="1988" y="0"/>
                    <a:pt x="1917" y="0"/>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18;p31">
              <a:extLst>
                <a:ext uri="{FF2B5EF4-FFF2-40B4-BE49-F238E27FC236}">
                  <a16:creationId xmlns:a16="http://schemas.microsoft.com/office/drawing/2014/main" id="{F4C090EB-2FBD-4EC6-B363-81C1324EEEA6}"/>
                </a:ext>
              </a:extLst>
            </p:cNvPr>
            <p:cNvSpPr/>
            <p:nvPr/>
          </p:nvSpPr>
          <p:spPr>
            <a:xfrm>
              <a:off x="8010296" y="1787190"/>
              <a:ext cx="124587" cy="116721"/>
            </a:xfrm>
            <a:custGeom>
              <a:avLst/>
              <a:gdLst/>
              <a:ahLst/>
              <a:cxnLst/>
              <a:rect l="l" t="t" r="r" b="b"/>
              <a:pathLst>
                <a:path w="3801" h="3561" extrusionOk="0">
                  <a:moveTo>
                    <a:pt x="1922" y="0"/>
                  </a:moveTo>
                  <a:cubicBezTo>
                    <a:pt x="1862" y="0"/>
                    <a:pt x="1804" y="33"/>
                    <a:pt x="1774" y="108"/>
                  </a:cubicBezTo>
                  <a:lnTo>
                    <a:pt x="1330" y="963"/>
                  </a:lnTo>
                  <a:cubicBezTo>
                    <a:pt x="1299" y="994"/>
                    <a:pt x="1235" y="1026"/>
                    <a:pt x="1172" y="1058"/>
                  </a:cubicBezTo>
                  <a:lnTo>
                    <a:pt x="222" y="1153"/>
                  </a:lnTo>
                  <a:cubicBezTo>
                    <a:pt x="95" y="1184"/>
                    <a:pt x="0" y="1374"/>
                    <a:pt x="127" y="1469"/>
                  </a:cubicBezTo>
                  <a:lnTo>
                    <a:pt x="792" y="2166"/>
                  </a:lnTo>
                  <a:cubicBezTo>
                    <a:pt x="824" y="2229"/>
                    <a:pt x="855" y="2293"/>
                    <a:pt x="824" y="2324"/>
                  </a:cubicBezTo>
                  <a:lnTo>
                    <a:pt x="634" y="3274"/>
                  </a:lnTo>
                  <a:cubicBezTo>
                    <a:pt x="608" y="3404"/>
                    <a:pt x="709" y="3513"/>
                    <a:pt x="834" y="3513"/>
                  </a:cubicBezTo>
                  <a:cubicBezTo>
                    <a:pt x="862" y="3513"/>
                    <a:pt x="890" y="3508"/>
                    <a:pt x="919" y="3496"/>
                  </a:cubicBezTo>
                  <a:lnTo>
                    <a:pt x="1774" y="3053"/>
                  </a:lnTo>
                  <a:cubicBezTo>
                    <a:pt x="1805" y="3037"/>
                    <a:pt x="1837" y="3029"/>
                    <a:pt x="1865" y="3029"/>
                  </a:cubicBezTo>
                  <a:cubicBezTo>
                    <a:pt x="1893" y="3029"/>
                    <a:pt x="1916" y="3037"/>
                    <a:pt x="1932" y="3053"/>
                  </a:cubicBezTo>
                  <a:lnTo>
                    <a:pt x="2787" y="3528"/>
                  </a:lnTo>
                  <a:cubicBezTo>
                    <a:pt x="2817" y="3550"/>
                    <a:pt x="2849" y="3561"/>
                    <a:pt x="2880" y="3561"/>
                  </a:cubicBezTo>
                  <a:cubicBezTo>
                    <a:pt x="2979" y="3561"/>
                    <a:pt x="3065" y="3458"/>
                    <a:pt x="3041" y="3338"/>
                  </a:cubicBezTo>
                  <a:lnTo>
                    <a:pt x="2914" y="2388"/>
                  </a:lnTo>
                  <a:cubicBezTo>
                    <a:pt x="2914" y="2324"/>
                    <a:pt x="2946" y="2261"/>
                    <a:pt x="2977" y="2229"/>
                  </a:cubicBezTo>
                  <a:lnTo>
                    <a:pt x="3674" y="1564"/>
                  </a:lnTo>
                  <a:cubicBezTo>
                    <a:pt x="3801" y="1469"/>
                    <a:pt x="3737" y="1279"/>
                    <a:pt x="3579" y="1248"/>
                  </a:cubicBezTo>
                  <a:lnTo>
                    <a:pt x="2629" y="1089"/>
                  </a:lnTo>
                  <a:cubicBezTo>
                    <a:pt x="2566" y="1089"/>
                    <a:pt x="2534" y="1026"/>
                    <a:pt x="2502" y="994"/>
                  </a:cubicBezTo>
                  <a:lnTo>
                    <a:pt x="2090" y="108"/>
                  </a:lnTo>
                  <a:cubicBezTo>
                    <a:pt x="2057" y="41"/>
                    <a:pt x="1988" y="0"/>
                    <a:pt x="1922" y="0"/>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19;p31">
              <a:extLst>
                <a:ext uri="{FF2B5EF4-FFF2-40B4-BE49-F238E27FC236}">
                  <a16:creationId xmlns:a16="http://schemas.microsoft.com/office/drawing/2014/main" id="{5915E308-B7AA-4425-8951-E535BBCAC6E3}"/>
                </a:ext>
              </a:extLst>
            </p:cNvPr>
            <p:cNvSpPr/>
            <p:nvPr/>
          </p:nvSpPr>
          <p:spPr>
            <a:xfrm>
              <a:off x="8175331" y="1787190"/>
              <a:ext cx="124587" cy="116721"/>
            </a:xfrm>
            <a:custGeom>
              <a:avLst/>
              <a:gdLst/>
              <a:ahLst/>
              <a:cxnLst/>
              <a:rect l="l" t="t" r="r" b="b"/>
              <a:pathLst>
                <a:path w="3801" h="3561" extrusionOk="0">
                  <a:moveTo>
                    <a:pt x="1922" y="0"/>
                  </a:moveTo>
                  <a:cubicBezTo>
                    <a:pt x="1862" y="0"/>
                    <a:pt x="1804" y="33"/>
                    <a:pt x="1774" y="108"/>
                  </a:cubicBezTo>
                  <a:lnTo>
                    <a:pt x="1331" y="963"/>
                  </a:lnTo>
                  <a:cubicBezTo>
                    <a:pt x="1299" y="994"/>
                    <a:pt x="1236" y="1026"/>
                    <a:pt x="1172" y="1058"/>
                  </a:cubicBezTo>
                  <a:lnTo>
                    <a:pt x="222" y="1153"/>
                  </a:lnTo>
                  <a:cubicBezTo>
                    <a:pt x="96" y="1184"/>
                    <a:pt x="1" y="1374"/>
                    <a:pt x="127" y="1469"/>
                  </a:cubicBezTo>
                  <a:lnTo>
                    <a:pt x="792" y="2166"/>
                  </a:lnTo>
                  <a:cubicBezTo>
                    <a:pt x="824" y="2229"/>
                    <a:pt x="856" y="2293"/>
                    <a:pt x="824" y="2324"/>
                  </a:cubicBezTo>
                  <a:lnTo>
                    <a:pt x="634" y="3274"/>
                  </a:lnTo>
                  <a:cubicBezTo>
                    <a:pt x="608" y="3404"/>
                    <a:pt x="710" y="3513"/>
                    <a:pt x="835" y="3513"/>
                  </a:cubicBezTo>
                  <a:cubicBezTo>
                    <a:pt x="862" y="3513"/>
                    <a:pt x="891" y="3508"/>
                    <a:pt x="919" y="3496"/>
                  </a:cubicBezTo>
                  <a:lnTo>
                    <a:pt x="1774" y="3053"/>
                  </a:lnTo>
                  <a:cubicBezTo>
                    <a:pt x="1806" y="3037"/>
                    <a:pt x="1838" y="3029"/>
                    <a:pt x="1865" y="3029"/>
                  </a:cubicBezTo>
                  <a:cubicBezTo>
                    <a:pt x="1893" y="3029"/>
                    <a:pt x="1917" y="3037"/>
                    <a:pt x="1933" y="3053"/>
                  </a:cubicBezTo>
                  <a:lnTo>
                    <a:pt x="2788" y="3528"/>
                  </a:lnTo>
                  <a:cubicBezTo>
                    <a:pt x="2818" y="3550"/>
                    <a:pt x="2850" y="3561"/>
                    <a:pt x="2881" y="3561"/>
                  </a:cubicBezTo>
                  <a:cubicBezTo>
                    <a:pt x="2979" y="3561"/>
                    <a:pt x="3065" y="3458"/>
                    <a:pt x="3041" y="3338"/>
                  </a:cubicBezTo>
                  <a:lnTo>
                    <a:pt x="2914" y="2388"/>
                  </a:lnTo>
                  <a:cubicBezTo>
                    <a:pt x="2914" y="2324"/>
                    <a:pt x="2946" y="2261"/>
                    <a:pt x="2978" y="2229"/>
                  </a:cubicBezTo>
                  <a:lnTo>
                    <a:pt x="3674" y="1564"/>
                  </a:lnTo>
                  <a:cubicBezTo>
                    <a:pt x="3801" y="1469"/>
                    <a:pt x="3738" y="1279"/>
                    <a:pt x="3579" y="1248"/>
                  </a:cubicBezTo>
                  <a:lnTo>
                    <a:pt x="2629" y="1089"/>
                  </a:lnTo>
                  <a:cubicBezTo>
                    <a:pt x="2566" y="1089"/>
                    <a:pt x="2534" y="1026"/>
                    <a:pt x="2503" y="994"/>
                  </a:cubicBezTo>
                  <a:lnTo>
                    <a:pt x="2091" y="108"/>
                  </a:lnTo>
                  <a:cubicBezTo>
                    <a:pt x="2057" y="41"/>
                    <a:pt x="1989" y="0"/>
                    <a:pt x="1922" y="0"/>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20;p31">
              <a:extLst>
                <a:ext uri="{FF2B5EF4-FFF2-40B4-BE49-F238E27FC236}">
                  <a16:creationId xmlns:a16="http://schemas.microsoft.com/office/drawing/2014/main" id="{C6D5D720-D44F-4B5D-8262-904510E31920}"/>
                </a:ext>
              </a:extLst>
            </p:cNvPr>
            <p:cNvSpPr/>
            <p:nvPr/>
          </p:nvSpPr>
          <p:spPr>
            <a:xfrm>
              <a:off x="8341414" y="1787190"/>
              <a:ext cx="123571" cy="116721"/>
            </a:xfrm>
            <a:custGeom>
              <a:avLst/>
              <a:gdLst/>
              <a:ahLst/>
              <a:cxnLst/>
              <a:rect l="l" t="t" r="r" b="b"/>
              <a:pathLst>
                <a:path w="3770" h="3561" extrusionOk="0">
                  <a:moveTo>
                    <a:pt x="1922" y="0"/>
                  </a:moveTo>
                  <a:cubicBezTo>
                    <a:pt x="1862" y="0"/>
                    <a:pt x="1804" y="33"/>
                    <a:pt x="1774" y="108"/>
                  </a:cubicBezTo>
                  <a:lnTo>
                    <a:pt x="1299" y="963"/>
                  </a:lnTo>
                  <a:cubicBezTo>
                    <a:pt x="1299" y="994"/>
                    <a:pt x="1236" y="1026"/>
                    <a:pt x="1173" y="1058"/>
                  </a:cubicBezTo>
                  <a:lnTo>
                    <a:pt x="222" y="1153"/>
                  </a:lnTo>
                  <a:cubicBezTo>
                    <a:pt x="64" y="1184"/>
                    <a:pt x="1" y="1374"/>
                    <a:pt x="96" y="1469"/>
                  </a:cubicBezTo>
                  <a:lnTo>
                    <a:pt x="761" y="2166"/>
                  </a:lnTo>
                  <a:cubicBezTo>
                    <a:pt x="824" y="2229"/>
                    <a:pt x="824" y="2293"/>
                    <a:pt x="824" y="2324"/>
                  </a:cubicBezTo>
                  <a:lnTo>
                    <a:pt x="634" y="3274"/>
                  </a:lnTo>
                  <a:cubicBezTo>
                    <a:pt x="608" y="3404"/>
                    <a:pt x="710" y="3513"/>
                    <a:pt x="817" y="3513"/>
                  </a:cubicBezTo>
                  <a:cubicBezTo>
                    <a:pt x="841" y="3513"/>
                    <a:pt x="865" y="3508"/>
                    <a:pt x="887" y="3496"/>
                  </a:cubicBezTo>
                  <a:lnTo>
                    <a:pt x="1743" y="3053"/>
                  </a:lnTo>
                  <a:cubicBezTo>
                    <a:pt x="1774" y="3037"/>
                    <a:pt x="1806" y="3029"/>
                    <a:pt x="1838" y="3029"/>
                  </a:cubicBezTo>
                  <a:cubicBezTo>
                    <a:pt x="1869" y="3029"/>
                    <a:pt x="1901" y="3037"/>
                    <a:pt x="1933" y="3053"/>
                  </a:cubicBezTo>
                  <a:lnTo>
                    <a:pt x="2756" y="3528"/>
                  </a:lnTo>
                  <a:cubicBezTo>
                    <a:pt x="2794" y="3550"/>
                    <a:pt x="2832" y="3561"/>
                    <a:pt x="2867" y="3561"/>
                  </a:cubicBezTo>
                  <a:cubicBezTo>
                    <a:pt x="2979" y="3561"/>
                    <a:pt x="3065" y="3458"/>
                    <a:pt x="3041" y="3338"/>
                  </a:cubicBezTo>
                  <a:lnTo>
                    <a:pt x="2914" y="2388"/>
                  </a:lnTo>
                  <a:cubicBezTo>
                    <a:pt x="2883" y="2324"/>
                    <a:pt x="2914" y="2261"/>
                    <a:pt x="2978" y="2229"/>
                  </a:cubicBezTo>
                  <a:lnTo>
                    <a:pt x="3674" y="1564"/>
                  </a:lnTo>
                  <a:cubicBezTo>
                    <a:pt x="3769" y="1469"/>
                    <a:pt x="3738" y="1279"/>
                    <a:pt x="3579" y="1248"/>
                  </a:cubicBezTo>
                  <a:lnTo>
                    <a:pt x="2629" y="1089"/>
                  </a:lnTo>
                  <a:cubicBezTo>
                    <a:pt x="2566" y="1089"/>
                    <a:pt x="2503" y="1026"/>
                    <a:pt x="2503" y="994"/>
                  </a:cubicBezTo>
                  <a:lnTo>
                    <a:pt x="2091" y="108"/>
                  </a:lnTo>
                  <a:cubicBezTo>
                    <a:pt x="2058" y="41"/>
                    <a:pt x="1989" y="0"/>
                    <a:pt x="19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21;p31">
              <a:extLst>
                <a:ext uri="{FF2B5EF4-FFF2-40B4-BE49-F238E27FC236}">
                  <a16:creationId xmlns:a16="http://schemas.microsoft.com/office/drawing/2014/main" id="{D49A4C5E-2895-42B1-9811-F5D70A39176A}"/>
                </a:ext>
              </a:extLst>
            </p:cNvPr>
            <p:cNvSpPr/>
            <p:nvPr/>
          </p:nvSpPr>
          <p:spPr>
            <a:xfrm>
              <a:off x="8503368" y="1787190"/>
              <a:ext cx="123538" cy="116721"/>
            </a:xfrm>
            <a:custGeom>
              <a:avLst/>
              <a:gdLst/>
              <a:ahLst/>
              <a:cxnLst/>
              <a:rect l="l" t="t" r="r" b="b"/>
              <a:pathLst>
                <a:path w="3769" h="3561" extrusionOk="0">
                  <a:moveTo>
                    <a:pt x="1921" y="0"/>
                  </a:moveTo>
                  <a:cubicBezTo>
                    <a:pt x="1862" y="0"/>
                    <a:pt x="1804" y="33"/>
                    <a:pt x="1774" y="108"/>
                  </a:cubicBezTo>
                  <a:lnTo>
                    <a:pt x="1330" y="963"/>
                  </a:lnTo>
                  <a:cubicBezTo>
                    <a:pt x="1299" y="994"/>
                    <a:pt x="1235" y="1026"/>
                    <a:pt x="1172" y="1058"/>
                  </a:cubicBezTo>
                  <a:lnTo>
                    <a:pt x="222" y="1153"/>
                  </a:lnTo>
                  <a:cubicBezTo>
                    <a:pt x="63" y="1184"/>
                    <a:pt x="0" y="1374"/>
                    <a:pt x="127" y="1469"/>
                  </a:cubicBezTo>
                  <a:lnTo>
                    <a:pt x="792" y="2166"/>
                  </a:lnTo>
                  <a:cubicBezTo>
                    <a:pt x="824" y="2229"/>
                    <a:pt x="824" y="2293"/>
                    <a:pt x="824" y="2324"/>
                  </a:cubicBezTo>
                  <a:lnTo>
                    <a:pt x="634" y="3274"/>
                  </a:lnTo>
                  <a:cubicBezTo>
                    <a:pt x="608" y="3404"/>
                    <a:pt x="709" y="3513"/>
                    <a:pt x="817" y="3513"/>
                  </a:cubicBezTo>
                  <a:cubicBezTo>
                    <a:pt x="840" y="3513"/>
                    <a:pt x="864" y="3508"/>
                    <a:pt x="887" y="3496"/>
                  </a:cubicBezTo>
                  <a:lnTo>
                    <a:pt x="1774" y="3053"/>
                  </a:lnTo>
                  <a:cubicBezTo>
                    <a:pt x="1789" y="3037"/>
                    <a:pt x="1813" y="3029"/>
                    <a:pt x="1841" y="3029"/>
                  </a:cubicBezTo>
                  <a:cubicBezTo>
                    <a:pt x="1869" y="3029"/>
                    <a:pt x="1900" y="3037"/>
                    <a:pt x="1932" y="3053"/>
                  </a:cubicBezTo>
                  <a:lnTo>
                    <a:pt x="2755" y="3528"/>
                  </a:lnTo>
                  <a:cubicBezTo>
                    <a:pt x="2793" y="3550"/>
                    <a:pt x="2831" y="3561"/>
                    <a:pt x="2866" y="3561"/>
                  </a:cubicBezTo>
                  <a:cubicBezTo>
                    <a:pt x="2978" y="3561"/>
                    <a:pt x="3064" y="3458"/>
                    <a:pt x="3040" y="3338"/>
                  </a:cubicBezTo>
                  <a:lnTo>
                    <a:pt x="2914" y="2388"/>
                  </a:lnTo>
                  <a:cubicBezTo>
                    <a:pt x="2914" y="2324"/>
                    <a:pt x="2914" y="2261"/>
                    <a:pt x="2977" y="2229"/>
                  </a:cubicBezTo>
                  <a:lnTo>
                    <a:pt x="3674" y="1564"/>
                  </a:lnTo>
                  <a:cubicBezTo>
                    <a:pt x="3769" y="1469"/>
                    <a:pt x="3737" y="1279"/>
                    <a:pt x="3579" y="1248"/>
                  </a:cubicBezTo>
                  <a:lnTo>
                    <a:pt x="2629" y="1089"/>
                  </a:lnTo>
                  <a:cubicBezTo>
                    <a:pt x="2565" y="1089"/>
                    <a:pt x="2534" y="1026"/>
                    <a:pt x="2502" y="994"/>
                  </a:cubicBezTo>
                  <a:lnTo>
                    <a:pt x="2090" y="108"/>
                  </a:lnTo>
                  <a:cubicBezTo>
                    <a:pt x="2057" y="41"/>
                    <a:pt x="1988" y="0"/>
                    <a:pt x="19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464;p31">
            <a:extLst>
              <a:ext uri="{FF2B5EF4-FFF2-40B4-BE49-F238E27FC236}">
                <a16:creationId xmlns:a16="http://schemas.microsoft.com/office/drawing/2014/main" id="{B44296B8-917B-4ECF-A0EB-1D28C5A3AF0B}"/>
              </a:ext>
            </a:extLst>
          </p:cNvPr>
          <p:cNvGrpSpPr/>
          <p:nvPr/>
        </p:nvGrpSpPr>
        <p:grpSpPr>
          <a:xfrm rot="20788557">
            <a:off x="1289206" y="73053"/>
            <a:ext cx="892760" cy="576233"/>
            <a:chOff x="4402600" y="4043075"/>
            <a:chExt cx="707025" cy="456350"/>
          </a:xfrm>
        </p:grpSpPr>
        <p:sp>
          <p:nvSpPr>
            <p:cNvPr id="280" name="Google Shape;465;p31">
              <a:extLst>
                <a:ext uri="{FF2B5EF4-FFF2-40B4-BE49-F238E27FC236}">
                  <a16:creationId xmlns:a16="http://schemas.microsoft.com/office/drawing/2014/main" id="{0AB9A791-3998-4972-AA15-03C7F94724CD}"/>
                </a:ext>
              </a:extLst>
            </p:cNvPr>
            <p:cNvSpPr/>
            <p:nvPr/>
          </p:nvSpPr>
          <p:spPr>
            <a:xfrm>
              <a:off x="4402600" y="4043075"/>
              <a:ext cx="707025" cy="399875"/>
            </a:xfrm>
            <a:custGeom>
              <a:avLst/>
              <a:gdLst/>
              <a:ahLst/>
              <a:cxnLst/>
              <a:rect l="l" t="t" r="r" b="b"/>
              <a:pathLst>
                <a:path w="28281" h="15995" extrusionOk="0">
                  <a:moveTo>
                    <a:pt x="4348" y="0"/>
                  </a:moveTo>
                  <a:cubicBezTo>
                    <a:pt x="3108" y="0"/>
                    <a:pt x="1980" y="837"/>
                    <a:pt x="1679" y="2122"/>
                  </a:cubicBezTo>
                  <a:lnTo>
                    <a:pt x="349" y="7760"/>
                  </a:lnTo>
                  <a:cubicBezTo>
                    <a:pt x="0" y="9216"/>
                    <a:pt x="919" y="10705"/>
                    <a:pt x="2375" y="11021"/>
                  </a:cubicBezTo>
                  <a:lnTo>
                    <a:pt x="23340" y="15930"/>
                  </a:lnTo>
                  <a:cubicBezTo>
                    <a:pt x="23539" y="15973"/>
                    <a:pt x="23738" y="15994"/>
                    <a:pt x="23934" y="15994"/>
                  </a:cubicBezTo>
                  <a:cubicBezTo>
                    <a:pt x="25181" y="15994"/>
                    <a:pt x="26329" y="15157"/>
                    <a:pt x="26602" y="13872"/>
                  </a:cubicBezTo>
                  <a:lnTo>
                    <a:pt x="27932" y="8235"/>
                  </a:lnTo>
                  <a:cubicBezTo>
                    <a:pt x="28281" y="6778"/>
                    <a:pt x="27362" y="5289"/>
                    <a:pt x="25906" y="4973"/>
                  </a:cubicBezTo>
                  <a:lnTo>
                    <a:pt x="4941" y="64"/>
                  </a:lnTo>
                  <a:cubicBezTo>
                    <a:pt x="4742" y="21"/>
                    <a:pt x="4544" y="0"/>
                    <a:pt x="434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66;p31">
              <a:extLst>
                <a:ext uri="{FF2B5EF4-FFF2-40B4-BE49-F238E27FC236}">
                  <a16:creationId xmlns:a16="http://schemas.microsoft.com/office/drawing/2014/main" id="{6F60320C-9005-4CB0-98BE-F117AC6F6A3E}"/>
                </a:ext>
              </a:extLst>
            </p:cNvPr>
            <p:cNvSpPr/>
            <p:nvPr/>
          </p:nvSpPr>
          <p:spPr>
            <a:xfrm>
              <a:off x="4906125" y="4400150"/>
              <a:ext cx="117200" cy="99275"/>
            </a:xfrm>
            <a:custGeom>
              <a:avLst/>
              <a:gdLst/>
              <a:ahLst/>
              <a:cxnLst/>
              <a:rect l="l" t="t" r="r" b="b"/>
              <a:pathLst>
                <a:path w="4688" h="3971" extrusionOk="0">
                  <a:moveTo>
                    <a:pt x="1" y="0"/>
                  </a:moveTo>
                  <a:lnTo>
                    <a:pt x="1014" y="3452"/>
                  </a:lnTo>
                  <a:cubicBezTo>
                    <a:pt x="1111" y="3783"/>
                    <a:pt x="1412" y="3970"/>
                    <a:pt x="1724" y="3970"/>
                  </a:cubicBezTo>
                  <a:cubicBezTo>
                    <a:pt x="1921" y="3970"/>
                    <a:pt x="2122" y="3896"/>
                    <a:pt x="2281" y="3737"/>
                  </a:cubicBezTo>
                  <a:lnTo>
                    <a:pt x="4688" y="1204"/>
                  </a:lnTo>
                  <a:lnTo>
                    <a:pt x="1"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67;p31">
              <a:extLst>
                <a:ext uri="{FF2B5EF4-FFF2-40B4-BE49-F238E27FC236}">
                  <a16:creationId xmlns:a16="http://schemas.microsoft.com/office/drawing/2014/main" id="{0D607182-4F72-4DDB-B9C4-3947441A9513}"/>
                </a:ext>
              </a:extLst>
            </p:cNvPr>
            <p:cNvSpPr/>
            <p:nvPr/>
          </p:nvSpPr>
          <p:spPr>
            <a:xfrm>
              <a:off x="4461175" y="4136000"/>
              <a:ext cx="597775" cy="142750"/>
            </a:xfrm>
            <a:custGeom>
              <a:avLst/>
              <a:gdLst/>
              <a:ahLst/>
              <a:cxnLst/>
              <a:rect l="l" t="t" r="r" b="b"/>
              <a:pathLst>
                <a:path w="23911" h="5710" extrusionOk="0">
                  <a:moveTo>
                    <a:pt x="336" y="0"/>
                  </a:moveTo>
                  <a:cubicBezTo>
                    <a:pt x="178" y="0"/>
                    <a:pt x="57" y="80"/>
                    <a:pt x="32" y="179"/>
                  </a:cubicBezTo>
                  <a:cubicBezTo>
                    <a:pt x="1" y="337"/>
                    <a:pt x="159" y="464"/>
                    <a:pt x="349" y="527"/>
                  </a:cubicBezTo>
                  <a:lnTo>
                    <a:pt x="23436" y="5689"/>
                  </a:lnTo>
                  <a:cubicBezTo>
                    <a:pt x="23485" y="5703"/>
                    <a:pt x="23532" y="5709"/>
                    <a:pt x="23576" y="5709"/>
                  </a:cubicBezTo>
                  <a:cubicBezTo>
                    <a:pt x="23733" y="5709"/>
                    <a:pt x="23855" y="5630"/>
                    <a:pt x="23879" y="5531"/>
                  </a:cubicBezTo>
                  <a:cubicBezTo>
                    <a:pt x="23911" y="5373"/>
                    <a:pt x="23784" y="5214"/>
                    <a:pt x="23563" y="5183"/>
                  </a:cubicBezTo>
                  <a:lnTo>
                    <a:pt x="476" y="21"/>
                  </a:lnTo>
                  <a:cubicBezTo>
                    <a:pt x="427" y="7"/>
                    <a:pt x="380" y="0"/>
                    <a:pt x="336" y="0"/>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68;p31">
              <a:extLst>
                <a:ext uri="{FF2B5EF4-FFF2-40B4-BE49-F238E27FC236}">
                  <a16:creationId xmlns:a16="http://schemas.microsoft.com/office/drawing/2014/main" id="{3EBDB579-6C4B-4985-ADB9-F4B8E2849710}"/>
                </a:ext>
              </a:extLst>
            </p:cNvPr>
            <p:cNvSpPr/>
            <p:nvPr/>
          </p:nvSpPr>
          <p:spPr>
            <a:xfrm>
              <a:off x="4453275" y="4171525"/>
              <a:ext cx="597775" cy="142850"/>
            </a:xfrm>
            <a:custGeom>
              <a:avLst/>
              <a:gdLst/>
              <a:ahLst/>
              <a:cxnLst/>
              <a:rect l="l" t="t" r="r" b="b"/>
              <a:pathLst>
                <a:path w="23911" h="5714" extrusionOk="0">
                  <a:moveTo>
                    <a:pt x="312" y="0"/>
                  </a:moveTo>
                  <a:cubicBezTo>
                    <a:pt x="166" y="0"/>
                    <a:pt x="55" y="66"/>
                    <a:pt x="32" y="183"/>
                  </a:cubicBezTo>
                  <a:cubicBezTo>
                    <a:pt x="0" y="341"/>
                    <a:pt x="158" y="500"/>
                    <a:pt x="348" y="531"/>
                  </a:cubicBezTo>
                  <a:lnTo>
                    <a:pt x="23435" y="5693"/>
                  </a:lnTo>
                  <a:cubicBezTo>
                    <a:pt x="23484" y="5707"/>
                    <a:pt x="23531" y="5714"/>
                    <a:pt x="23575" y="5714"/>
                  </a:cubicBezTo>
                  <a:cubicBezTo>
                    <a:pt x="23733" y="5714"/>
                    <a:pt x="23854" y="5634"/>
                    <a:pt x="23879" y="5535"/>
                  </a:cubicBezTo>
                  <a:cubicBezTo>
                    <a:pt x="23910" y="5377"/>
                    <a:pt x="23752" y="5218"/>
                    <a:pt x="23562" y="5187"/>
                  </a:cubicBezTo>
                  <a:lnTo>
                    <a:pt x="475" y="25"/>
                  </a:lnTo>
                  <a:cubicBezTo>
                    <a:pt x="418" y="8"/>
                    <a:pt x="363" y="0"/>
                    <a:pt x="312" y="0"/>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69;p31">
              <a:extLst>
                <a:ext uri="{FF2B5EF4-FFF2-40B4-BE49-F238E27FC236}">
                  <a16:creationId xmlns:a16="http://schemas.microsoft.com/office/drawing/2014/main" id="{BBDE4A35-282C-45F8-8054-8CC6CCB43707}"/>
                </a:ext>
              </a:extLst>
            </p:cNvPr>
            <p:cNvSpPr/>
            <p:nvPr/>
          </p:nvSpPr>
          <p:spPr>
            <a:xfrm>
              <a:off x="4444550" y="4210425"/>
              <a:ext cx="597775" cy="143225"/>
            </a:xfrm>
            <a:custGeom>
              <a:avLst/>
              <a:gdLst/>
              <a:ahLst/>
              <a:cxnLst/>
              <a:rect l="l" t="t" r="r" b="b"/>
              <a:pathLst>
                <a:path w="23911" h="5729" extrusionOk="0">
                  <a:moveTo>
                    <a:pt x="336" y="0"/>
                  </a:moveTo>
                  <a:cubicBezTo>
                    <a:pt x="178" y="0"/>
                    <a:pt x="57" y="80"/>
                    <a:pt x="32" y="179"/>
                  </a:cubicBezTo>
                  <a:cubicBezTo>
                    <a:pt x="1" y="337"/>
                    <a:pt x="159" y="496"/>
                    <a:pt x="349" y="527"/>
                  </a:cubicBezTo>
                  <a:lnTo>
                    <a:pt x="23436" y="5721"/>
                  </a:lnTo>
                  <a:cubicBezTo>
                    <a:pt x="23473" y="5726"/>
                    <a:pt x="23509" y="5729"/>
                    <a:pt x="23543" y="5729"/>
                  </a:cubicBezTo>
                  <a:cubicBezTo>
                    <a:pt x="23716" y="5729"/>
                    <a:pt x="23853" y="5663"/>
                    <a:pt x="23879" y="5531"/>
                  </a:cubicBezTo>
                  <a:cubicBezTo>
                    <a:pt x="23911" y="5373"/>
                    <a:pt x="23753" y="5246"/>
                    <a:pt x="23563" y="5183"/>
                  </a:cubicBezTo>
                  <a:lnTo>
                    <a:pt x="476" y="20"/>
                  </a:lnTo>
                  <a:cubicBezTo>
                    <a:pt x="427" y="7"/>
                    <a:pt x="380" y="0"/>
                    <a:pt x="336" y="0"/>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5" name="Picture 284">
            <a:extLst>
              <a:ext uri="{FF2B5EF4-FFF2-40B4-BE49-F238E27FC236}">
                <a16:creationId xmlns:a16="http://schemas.microsoft.com/office/drawing/2014/main" id="{B160AAD8-29FB-47B5-99A2-52262ADE9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955" y="-110176"/>
            <a:ext cx="1757363" cy="1318022"/>
          </a:xfrm>
          <a:prstGeom prst="rect">
            <a:avLst/>
          </a:prstGeom>
        </p:spPr>
      </p:pic>
    </p:spTree>
    <p:extLst>
      <p:ext uri="{BB962C8B-B14F-4D97-AF65-F5344CB8AC3E}">
        <p14:creationId xmlns:p14="http://schemas.microsoft.com/office/powerpoint/2010/main" val="1766098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7"/>
        <p:cNvGrpSpPr/>
        <p:nvPr/>
      </p:nvGrpSpPr>
      <p:grpSpPr>
        <a:xfrm>
          <a:off x="0" y="0"/>
          <a:ext cx="0" cy="0"/>
          <a:chOff x="0" y="0"/>
          <a:chExt cx="0" cy="0"/>
        </a:xfrm>
      </p:grpSpPr>
      <p:sp>
        <p:nvSpPr>
          <p:cNvPr id="2768" name="Google Shape;2768;p54"/>
          <p:cNvSpPr txBox="1">
            <a:spLocks noGrp="1"/>
          </p:cNvSpPr>
          <p:nvPr>
            <p:ph type="title"/>
          </p:nvPr>
        </p:nvSpPr>
        <p:spPr>
          <a:xfrm>
            <a:off x="1805683" y="243530"/>
            <a:ext cx="4914556" cy="6657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2784" name="Google Shape;2784;p54"/>
          <p:cNvSpPr/>
          <p:nvPr/>
        </p:nvSpPr>
        <p:spPr>
          <a:xfrm>
            <a:off x="2509208" y="761961"/>
            <a:ext cx="103236" cy="103236"/>
          </a:xfrm>
          <a:custGeom>
            <a:avLst/>
            <a:gdLst/>
            <a:ahLst/>
            <a:cxnLst/>
            <a:rect l="l" t="t" r="r" b="b"/>
            <a:pathLst>
              <a:path w="3453" h="3453" extrusionOk="0">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4"/>
          <p:cNvSpPr/>
          <p:nvPr/>
        </p:nvSpPr>
        <p:spPr>
          <a:xfrm>
            <a:off x="1182631" y="757237"/>
            <a:ext cx="103236" cy="103236"/>
          </a:xfrm>
          <a:custGeom>
            <a:avLst/>
            <a:gdLst/>
            <a:ahLst/>
            <a:cxnLst/>
            <a:rect l="l" t="t" r="r" b="b"/>
            <a:pathLst>
              <a:path w="3453" h="3453" extrusionOk="0">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4"/>
          <p:cNvSpPr/>
          <p:nvPr/>
        </p:nvSpPr>
        <p:spPr>
          <a:xfrm>
            <a:off x="8130637" y="955020"/>
            <a:ext cx="103236" cy="103236"/>
          </a:xfrm>
          <a:custGeom>
            <a:avLst/>
            <a:gdLst/>
            <a:ahLst/>
            <a:cxnLst/>
            <a:rect l="l" t="t" r="r" b="b"/>
            <a:pathLst>
              <a:path w="3453" h="3453" extrusionOk="0">
                <a:moveTo>
                  <a:pt x="1742" y="666"/>
                </a:moveTo>
                <a:cubicBezTo>
                  <a:pt x="2313" y="666"/>
                  <a:pt x="2788" y="1141"/>
                  <a:pt x="2788" y="1711"/>
                </a:cubicBezTo>
                <a:cubicBezTo>
                  <a:pt x="2788" y="2281"/>
                  <a:pt x="2313" y="2756"/>
                  <a:pt x="1742" y="2756"/>
                </a:cubicBezTo>
                <a:cubicBezTo>
                  <a:pt x="1172" y="2756"/>
                  <a:pt x="697" y="2281"/>
                  <a:pt x="697" y="1711"/>
                </a:cubicBezTo>
                <a:cubicBezTo>
                  <a:pt x="697" y="1141"/>
                  <a:pt x="1172" y="666"/>
                  <a:pt x="1742" y="666"/>
                </a:cubicBezTo>
                <a:close/>
                <a:moveTo>
                  <a:pt x="1742" y="1"/>
                </a:moveTo>
                <a:cubicBezTo>
                  <a:pt x="792" y="1"/>
                  <a:pt x="1" y="761"/>
                  <a:pt x="1" y="1711"/>
                </a:cubicBezTo>
                <a:cubicBezTo>
                  <a:pt x="1" y="2661"/>
                  <a:pt x="792" y="3453"/>
                  <a:pt x="1742" y="3453"/>
                </a:cubicBezTo>
                <a:cubicBezTo>
                  <a:pt x="2693" y="3453"/>
                  <a:pt x="3453" y="2661"/>
                  <a:pt x="3453" y="1711"/>
                </a:cubicBezTo>
                <a:cubicBezTo>
                  <a:pt x="3453" y="761"/>
                  <a:pt x="2693"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4"/>
          <p:cNvSpPr/>
          <p:nvPr/>
        </p:nvSpPr>
        <p:spPr>
          <a:xfrm>
            <a:off x="806706" y="3946343"/>
            <a:ext cx="103236" cy="103236"/>
          </a:xfrm>
          <a:custGeom>
            <a:avLst/>
            <a:gdLst/>
            <a:ahLst/>
            <a:cxnLst/>
            <a:rect l="l" t="t" r="r" b="b"/>
            <a:pathLst>
              <a:path w="3453" h="3453" extrusionOk="0">
                <a:moveTo>
                  <a:pt x="1743" y="697"/>
                </a:moveTo>
                <a:cubicBezTo>
                  <a:pt x="2313" y="697"/>
                  <a:pt x="2756" y="1172"/>
                  <a:pt x="2756" y="1742"/>
                </a:cubicBezTo>
                <a:cubicBezTo>
                  <a:pt x="2756" y="2312"/>
                  <a:pt x="2313" y="2787"/>
                  <a:pt x="1743" y="2787"/>
                </a:cubicBezTo>
                <a:cubicBezTo>
                  <a:pt x="1141" y="2787"/>
                  <a:pt x="698" y="2312"/>
                  <a:pt x="698" y="1742"/>
                </a:cubicBezTo>
                <a:cubicBezTo>
                  <a:pt x="698" y="1172"/>
                  <a:pt x="1141" y="697"/>
                  <a:pt x="1743" y="697"/>
                </a:cubicBezTo>
                <a:close/>
                <a:moveTo>
                  <a:pt x="1743" y="0"/>
                </a:moveTo>
                <a:cubicBezTo>
                  <a:pt x="793" y="0"/>
                  <a:pt x="1" y="792"/>
                  <a:pt x="1" y="1742"/>
                </a:cubicBezTo>
                <a:cubicBezTo>
                  <a:pt x="1" y="2692"/>
                  <a:pt x="793" y="3452"/>
                  <a:pt x="1743" y="3452"/>
                </a:cubicBezTo>
                <a:cubicBezTo>
                  <a:pt x="2693" y="3452"/>
                  <a:pt x="3453" y="2692"/>
                  <a:pt x="3453" y="1742"/>
                </a:cubicBezTo>
                <a:cubicBezTo>
                  <a:pt x="3453" y="792"/>
                  <a:pt x="2693"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4"/>
          <p:cNvSpPr/>
          <p:nvPr/>
        </p:nvSpPr>
        <p:spPr>
          <a:xfrm>
            <a:off x="1591685" y="2477711"/>
            <a:ext cx="104193" cy="104193"/>
          </a:xfrm>
          <a:custGeom>
            <a:avLst/>
            <a:gdLst/>
            <a:ahLst/>
            <a:cxnLst/>
            <a:rect l="l" t="t" r="r" b="b"/>
            <a:pathLst>
              <a:path w="3485" h="3485" extrusionOk="0">
                <a:moveTo>
                  <a:pt x="1742" y="1"/>
                </a:moveTo>
                <a:cubicBezTo>
                  <a:pt x="1457" y="1"/>
                  <a:pt x="1236" y="222"/>
                  <a:pt x="1236" y="507"/>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7" y="3484"/>
                  <a:pt x="1742" y="3484"/>
                </a:cubicBezTo>
                <a:cubicBezTo>
                  <a:pt x="2027"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4"/>
          <p:cNvSpPr/>
          <p:nvPr/>
        </p:nvSpPr>
        <p:spPr>
          <a:xfrm>
            <a:off x="311108" y="3852095"/>
            <a:ext cx="104163" cy="104193"/>
          </a:xfrm>
          <a:custGeom>
            <a:avLst/>
            <a:gdLst/>
            <a:ahLst/>
            <a:cxnLst/>
            <a:rect l="l" t="t" r="r" b="b"/>
            <a:pathLst>
              <a:path w="3484" h="3485" extrusionOk="0">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4"/>
          <p:cNvSpPr/>
          <p:nvPr/>
        </p:nvSpPr>
        <p:spPr>
          <a:xfrm>
            <a:off x="3354749" y="1102852"/>
            <a:ext cx="389176" cy="336885"/>
          </a:xfrm>
          <a:custGeom>
            <a:avLst/>
            <a:gdLst/>
            <a:ahLst/>
            <a:cxnLst/>
            <a:rect l="l" t="t" r="r" b="b"/>
            <a:pathLst>
              <a:path w="13017" h="11268" extrusionOk="0">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4"/>
          <p:cNvSpPr/>
          <p:nvPr/>
        </p:nvSpPr>
        <p:spPr>
          <a:xfrm>
            <a:off x="480056" y="1332951"/>
            <a:ext cx="661841" cy="27476"/>
          </a:xfrm>
          <a:custGeom>
            <a:avLst/>
            <a:gdLst/>
            <a:ahLst/>
            <a:cxnLst/>
            <a:rect l="l" t="t" r="r" b="b"/>
            <a:pathLst>
              <a:path w="22137" h="919" extrusionOk="0">
                <a:moveTo>
                  <a:pt x="475" y="0"/>
                </a:moveTo>
                <a:cubicBezTo>
                  <a:pt x="222" y="0"/>
                  <a:pt x="0" y="222"/>
                  <a:pt x="0" y="475"/>
                </a:cubicBezTo>
                <a:cubicBezTo>
                  <a:pt x="0" y="728"/>
                  <a:pt x="222" y="918"/>
                  <a:pt x="475" y="918"/>
                </a:cubicBezTo>
                <a:lnTo>
                  <a:pt x="21693" y="918"/>
                </a:lnTo>
                <a:cubicBezTo>
                  <a:pt x="21947" y="918"/>
                  <a:pt x="22137" y="728"/>
                  <a:pt x="22137" y="475"/>
                </a:cubicBezTo>
                <a:cubicBezTo>
                  <a:pt x="22137" y="190"/>
                  <a:pt x="21947" y="0"/>
                  <a:pt x="2169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4"/>
          <p:cNvSpPr/>
          <p:nvPr/>
        </p:nvSpPr>
        <p:spPr>
          <a:xfrm>
            <a:off x="6860160" y="435311"/>
            <a:ext cx="104193" cy="104193"/>
          </a:xfrm>
          <a:custGeom>
            <a:avLst/>
            <a:gdLst/>
            <a:ahLst/>
            <a:cxnLst/>
            <a:rect l="l" t="t" r="r" b="b"/>
            <a:pathLst>
              <a:path w="3485" h="3485" extrusionOk="0">
                <a:moveTo>
                  <a:pt x="1742" y="1"/>
                </a:moveTo>
                <a:cubicBezTo>
                  <a:pt x="1457" y="1"/>
                  <a:pt x="1236" y="222"/>
                  <a:pt x="1236" y="507"/>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7" y="3484"/>
                  <a:pt x="1742" y="3484"/>
                </a:cubicBezTo>
                <a:cubicBezTo>
                  <a:pt x="2027"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402;p31">
            <a:extLst>
              <a:ext uri="{FF2B5EF4-FFF2-40B4-BE49-F238E27FC236}">
                <a16:creationId xmlns:a16="http://schemas.microsoft.com/office/drawing/2014/main" id="{12A5455B-24B6-475B-B9DD-B6E142EC519C}"/>
              </a:ext>
            </a:extLst>
          </p:cNvPr>
          <p:cNvGrpSpPr/>
          <p:nvPr/>
        </p:nvGrpSpPr>
        <p:grpSpPr>
          <a:xfrm>
            <a:off x="6702271" y="2026782"/>
            <a:ext cx="1949327" cy="3116718"/>
            <a:chOff x="5651100" y="2703550"/>
            <a:chExt cx="1308800" cy="2092600"/>
          </a:xfrm>
        </p:grpSpPr>
        <p:sp>
          <p:nvSpPr>
            <p:cNvPr id="215" name="Google Shape;403;p31">
              <a:extLst>
                <a:ext uri="{FF2B5EF4-FFF2-40B4-BE49-F238E27FC236}">
                  <a16:creationId xmlns:a16="http://schemas.microsoft.com/office/drawing/2014/main" id="{D15FA677-D717-4032-ABF5-8E2BFBE3AB6E}"/>
                </a:ext>
              </a:extLst>
            </p:cNvPr>
            <p:cNvSpPr/>
            <p:nvPr/>
          </p:nvSpPr>
          <p:spPr>
            <a:xfrm>
              <a:off x="6033550" y="3929075"/>
              <a:ext cx="917650" cy="127500"/>
            </a:xfrm>
            <a:custGeom>
              <a:avLst/>
              <a:gdLst/>
              <a:ahLst/>
              <a:cxnLst/>
              <a:rect l="l" t="t" r="r" b="b"/>
              <a:pathLst>
                <a:path w="36706" h="5100" extrusionOk="0">
                  <a:moveTo>
                    <a:pt x="5733" y="0"/>
                  </a:moveTo>
                  <a:cubicBezTo>
                    <a:pt x="3294" y="0"/>
                    <a:pt x="761" y="1995"/>
                    <a:pt x="96" y="4434"/>
                  </a:cubicBezTo>
                  <a:lnTo>
                    <a:pt x="64" y="4466"/>
                  </a:lnTo>
                  <a:cubicBezTo>
                    <a:pt x="1" y="4782"/>
                    <a:pt x="222" y="5099"/>
                    <a:pt x="539" y="5099"/>
                  </a:cubicBezTo>
                  <a:lnTo>
                    <a:pt x="34995" y="5099"/>
                  </a:lnTo>
                  <a:cubicBezTo>
                    <a:pt x="35217" y="5099"/>
                    <a:pt x="35407" y="4941"/>
                    <a:pt x="35470" y="4719"/>
                  </a:cubicBezTo>
                  <a:lnTo>
                    <a:pt x="36642" y="634"/>
                  </a:lnTo>
                  <a:cubicBezTo>
                    <a:pt x="36705" y="317"/>
                    <a:pt x="36483" y="0"/>
                    <a:pt x="36167" y="0"/>
                  </a:cubicBezTo>
                  <a:close/>
                </a:path>
              </a:pathLst>
            </a:custGeom>
            <a:solidFill>
              <a:srgbClr val="F28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04;p31">
              <a:extLst>
                <a:ext uri="{FF2B5EF4-FFF2-40B4-BE49-F238E27FC236}">
                  <a16:creationId xmlns:a16="http://schemas.microsoft.com/office/drawing/2014/main" id="{32798965-CE73-40A6-B54D-AE48B8ECAAA9}"/>
                </a:ext>
              </a:extLst>
            </p:cNvPr>
            <p:cNvSpPr/>
            <p:nvPr/>
          </p:nvSpPr>
          <p:spPr>
            <a:xfrm>
              <a:off x="6796775" y="4056550"/>
              <a:ext cx="163125" cy="739475"/>
            </a:xfrm>
            <a:custGeom>
              <a:avLst/>
              <a:gdLst/>
              <a:ahLst/>
              <a:cxnLst/>
              <a:rect l="l" t="t" r="r" b="b"/>
              <a:pathLst>
                <a:path w="6525" h="29579" extrusionOk="0">
                  <a:moveTo>
                    <a:pt x="1" y="0"/>
                  </a:moveTo>
                  <a:lnTo>
                    <a:pt x="5163" y="29579"/>
                  </a:lnTo>
                  <a:lnTo>
                    <a:pt x="6524" y="29579"/>
                  </a:lnTo>
                  <a:lnTo>
                    <a:pt x="1394" y="0"/>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05;p31">
              <a:extLst>
                <a:ext uri="{FF2B5EF4-FFF2-40B4-BE49-F238E27FC236}">
                  <a16:creationId xmlns:a16="http://schemas.microsoft.com/office/drawing/2014/main" id="{473E8543-9D14-4119-8EFC-B7A2712E0D35}"/>
                </a:ext>
              </a:extLst>
            </p:cNvPr>
            <p:cNvSpPr/>
            <p:nvPr/>
          </p:nvSpPr>
          <p:spPr>
            <a:xfrm>
              <a:off x="6796775" y="4056550"/>
              <a:ext cx="163125" cy="739475"/>
            </a:xfrm>
            <a:custGeom>
              <a:avLst/>
              <a:gdLst/>
              <a:ahLst/>
              <a:cxnLst/>
              <a:rect l="l" t="t" r="r" b="b"/>
              <a:pathLst>
                <a:path w="6525" h="29579" extrusionOk="0">
                  <a:moveTo>
                    <a:pt x="1" y="0"/>
                  </a:moveTo>
                  <a:lnTo>
                    <a:pt x="5163" y="29579"/>
                  </a:lnTo>
                  <a:lnTo>
                    <a:pt x="6524" y="29579"/>
                  </a:lnTo>
                  <a:lnTo>
                    <a:pt x="1394" y="0"/>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06;p31">
              <a:extLst>
                <a:ext uri="{FF2B5EF4-FFF2-40B4-BE49-F238E27FC236}">
                  <a16:creationId xmlns:a16="http://schemas.microsoft.com/office/drawing/2014/main" id="{1AEFCF12-A3A9-4BD7-9AA1-F544B57E09BE}"/>
                </a:ext>
              </a:extLst>
            </p:cNvPr>
            <p:cNvSpPr/>
            <p:nvPr/>
          </p:nvSpPr>
          <p:spPr>
            <a:xfrm>
              <a:off x="6668525" y="4056550"/>
              <a:ext cx="98200" cy="739475"/>
            </a:xfrm>
            <a:custGeom>
              <a:avLst/>
              <a:gdLst/>
              <a:ahLst/>
              <a:cxnLst/>
              <a:rect l="l" t="t" r="r" b="b"/>
              <a:pathLst>
                <a:path w="3928" h="29579" extrusionOk="0">
                  <a:moveTo>
                    <a:pt x="0" y="0"/>
                  </a:moveTo>
                  <a:lnTo>
                    <a:pt x="2565" y="29579"/>
                  </a:lnTo>
                  <a:lnTo>
                    <a:pt x="3927" y="29579"/>
                  </a:lnTo>
                  <a:lnTo>
                    <a:pt x="1362" y="0"/>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07;p31">
              <a:extLst>
                <a:ext uri="{FF2B5EF4-FFF2-40B4-BE49-F238E27FC236}">
                  <a16:creationId xmlns:a16="http://schemas.microsoft.com/office/drawing/2014/main" id="{FE075C9F-B988-4205-9C92-1918779F91EB}"/>
                </a:ext>
              </a:extLst>
            </p:cNvPr>
            <p:cNvSpPr/>
            <p:nvPr/>
          </p:nvSpPr>
          <p:spPr>
            <a:xfrm>
              <a:off x="6668525" y="4056550"/>
              <a:ext cx="98200" cy="739475"/>
            </a:xfrm>
            <a:custGeom>
              <a:avLst/>
              <a:gdLst/>
              <a:ahLst/>
              <a:cxnLst/>
              <a:rect l="l" t="t" r="r" b="b"/>
              <a:pathLst>
                <a:path w="3928" h="29579" extrusionOk="0">
                  <a:moveTo>
                    <a:pt x="0" y="0"/>
                  </a:moveTo>
                  <a:lnTo>
                    <a:pt x="2565" y="29579"/>
                  </a:lnTo>
                  <a:lnTo>
                    <a:pt x="3927" y="29579"/>
                  </a:lnTo>
                  <a:lnTo>
                    <a:pt x="1362" y="0"/>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08;p31">
              <a:extLst>
                <a:ext uri="{FF2B5EF4-FFF2-40B4-BE49-F238E27FC236}">
                  <a16:creationId xmlns:a16="http://schemas.microsoft.com/office/drawing/2014/main" id="{8B1EF7C8-1795-423E-8CFF-DEDB03EA14D2}"/>
                </a:ext>
              </a:extLst>
            </p:cNvPr>
            <p:cNvSpPr/>
            <p:nvPr/>
          </p:nvSpPr>
          <p:spPr>
            <a:xfrm>
              <a:off x="6013750" y="4056550"/>
              <a:ext cx="162350" cy="739475"/>
            </a:xfrm>
            <a:custGeom>
              <a:avLst/>
              <a:gdLst/>
              <a:ahLst/>
              <a:cxnLst/>
              <a:rect l="l" t="t" r="r" b="b"/>
              <a:pathLst>
                <a:path w="6494" h="29579" extrusionOk="0">
                  <a:moveTo>
                    <a:pt x="5131" y="0"/>
                  </a:moveTo>
                  <a:lnTo>
                    <a:pt x="1" y="29579"/>
                  </a:lnTo>
                  <a:lnTo>
                    <a:pt x="1363" y="29579"/>
                  </a:lnTo>
                  <a:lnTo>
                    <a:pt x="6493" y="0"/>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09;p31">
              <a:extLst>
                <a:ext uri="{FF2B5EF4-FFF2-40B4-BE49-F238E27FC236}">
                  <a16:creationId xmlns:a16="http://schemas.microsoft.com/office/drawing/2014/main" id="{43EECC05-CF2E-435F-9C71-8FFCEDF3C674}"/>
                </a:ext>
              </a:extLst>
            </p:cNvPr>
            <p:cNvSpPr/>
            <p:nvPr/>
          </p:nvSpPr>
          <p:spPr>
            <a:xfrm>
              <a:off x="6013750" y="4056550"/>
              <a:ext cx="162350" cy="739475"/>
            </a:xfrm>
            <a:custGeom>
              <a:avLst/>
              <a:gdLst/>
              <a:ahLst/>
              <a:cxnLst/>
              <a:rect l="l" t="t" r="r" b="b"/>
              <a:pathLst>
                <a:path w="6494" h="29579" extrusionOk="0">
                  <a:moveTo>
                    <a:pt x="5131" y="0"/>
                  </a:moveTo>
                  <a:lnTo>
                    <a:pt x="1" y="29579"/>
                  </a:lnTo>
                  <a:lnTo>
                    <a:pt x="1363" y="29579"/>
                  </a:lnTo>
                  <a:lnTo>
                    <a:pt x="6493" y="0"/>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10;p31">
              <a:extLst>
                <a:ext uri="{FF2B5EF4-FFF2-40B4-BE49-F238E27FC236}">
                  <a16:creationId xmlns:a16="http://schemas.microsoft.com/office/drawing/2014/main" id="{34B7C278-6E49-4E0C-8434-E872D5146C63}"/>
                </a:ext>
              </a:extLst>
            </p:cNvPr>
            <p:cNvSpPr/>
            <p:nvPr/>
          </p:nvSpPr>
          <p:spPr>
            <a:xfrm>
              <a:off x="6206150" y="4056550"/>
              <a:ext cx="99000" cy="739475"/>
            </a:xfrm>
            <a:custGeom>
              <a:avLst/>
              <a:gdLst/>
              <a:ahLst/>
              <a:cxnLst/>
              <a:rect l="l" t="t" r="r" b="b"/>
              <a:pathLst>
                <a:path w="3960" h="29579" extrusionOk="0">
                  <a:moveTo>
                    <a:pt x="2566" y="0"/>
                  </a:moveTo>
                  <a:lnTo>
                    <a:pt x="0" y="29579"/>
                  </a:lnTo>
                  <a:lnTo>
                    <a:pt x="1362" y="29579"/>
                  </a:lnTo>
                  <a:lnTo>
                    <a:pt x="3959" y="0"/>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11;p31">
              <a:extLst>
                <a:ext uri="{FF2B5EF4-FFF2-40B4-BE49-F238E27FC236}">
                  <a16:creationId xmlns:a16="http://schemas.microsoft.com/office/drawing/2014/main" id="{6E7F102B-3B01-4F46-896F-E72844BC15C8}"/>
                </a:ext>
              </a:extLst>
            </p:cNvPr>
            <p:cNvSpPr/>
            <p:nvPr/>
          </p:nvSpPr>
          <p:spPr>
            <a:xfrm>
              <a:off x="6206150" y="4056550"/>
              <a:ext cx="99000" cy="739475"/>
            </a:xfrm>
            <a:custGeom>
              <a:avLst/>
              <a:gdLst/>
              <a:ahLst/>
              <a:cxnLst/>
              <a:rect l="l" t="t" r="r" b="b"/>
              <a:pathLst>
                <a:path w="3960" h="29579" extrusionOk="0">
                  <a:moveTo>
                    <a:pt x="2566" y="0"/>
                  </a:moveTo>
                  <a:lnTo>
                    <a:pt x="0" y="29579"/>
                  </a:lnTo>
                  <a:lnTo>
                    <a:pt x="1362" y="29579"/>
                  </a:lnTo>
                  <a:lnTo>
                    <a:pt x="3959" y="0"/>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12;p31">
              <a:extLst>
                <a:ext uri="{FF2B5EF4-FFF2-40B4-BE49-F238E27FC236}">
                  <a16:creationId xmlns:a16="http://schemas.microsoft.com/office/drawing/2014/main" id="{35B221EC-6047-4010-B2D9-B1E02BBFA901}"/>
                </a:ext>
              </a:extLst>
            </p:cNvPr>
            <p:cNvSpPr/>
            <p:nvPr/>
          </p:nvSpPr>
          <p:spPr>
            <a:xfrm>
              <a:off x="6566375" y="2717675"/>
              <a:ext cx="164725" cy="161050"/>
            </a:xfrm>
            <a:custGeom>
              <a:avLst/>
              <a:gdLst/>
              <a:ahLst/>
              <a:cxnLst/>
              <a:rect l="l" t="t" r="r" b="b"/>
              <a:pathLst>
                <a:path w="6589" h="6442" extrusionOk="0">
                  <a:moveTo>
                    <a:pt x="3196" y="1"/>
                  </a:moveTo>
                  <a:cubicBezTo>
                    <a:pt x="3050" y="1"/>
                    <a:pt x="2903" y="12"/>
                    <a:pt x="2756" y="35"/>
                  </a:cubicBezTo>
                  <a:cubicBezTo>
                    <a:pt x="1109" y="320"/>
                    <a:pt x="1" y="1966"/>
                    <a:pt x="286" y="3708"/>
                  </a:cubicBezTo>
                  <a:cubicBezTo>
                    <a:pt x="543" y="5307"/>
                    <a:pt x="1854" y="6442"/>
                    <a:pt x="3340" y="6442"/>
                  </a:cubicBezTo>
                  <a:cubicBezTo>
                    <a:pt x="3502" y="6442"/>
                    <a:pt x="3667" y="6428"/>
                    <a:pt x="3833" y="6400"/>
                  </a:cubicBezTo>
                  <a:cubicBezTo>
                    <a:pt x="5480" y="6147"/>
                    <a:pt x="6588" y="4500"/>
                    <a:pt x="6303" y="2726"/>
                  </a:cubicBezTo>
                  <a:cubicBezTo>
                    <a:pt x="6015" y="1141"/>
                    <a:pt x="4676" y="1"/>
                    <a:pt x="3196"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13;p31">
              <a:extLst>
                <a:ext uri="{FF2B5EF4-FFF2-40B4-BE49-F238E27FC236}">
                  <a16:creationId xmlns:a16="http://schemas.microsoft.com/office/drawing/2014/main" id="{87B8989F-F42A-4C9B-8C3E-AEDFEE0F0EEF}"/>
                </a:ext>
              </a:extLst>
            </p:cNvPr>
            <p:cNvSpPr/>
            <p:nvPr/>
          </p:nvSpPr>
          <p:spPr>
            <a:xfrm>
              <a:off x="6596475" y="2866575"/>
              <a:ext cx="122725" cy="27650"/>
            </a:xfrm>
            <a:custGeom>
              <a:avLst/>
              <a:gdLst/>
              <a:ahLst/>
              <a:cxnLst/>
              <a:rect l="l" t="t" r="r" b="b"/>
              <a:pathLst>
                <a:path w="4909" h="1106" extrusionOk="0">
                  <a:moveTo>
                    <a:pt x="1869" y="1"/>
                  </a:moveTo>
                  <a:lnTo>
                    <a:pt x="0" y="507"/>
                  </a:lnTo>
                  <a:cubicBezTo>
                    <a:pt x="0" y="507"/>
                    <a:pt x="848" y="1106"/>
                    <a:pt x="2160" y="1106"/>
                  </a:cubicBezTo>
                  <a:cubicBezTo>
                    <a:pt x="2940" y="1106"/>
                    <a:pt x="3883" y="895"/>
                    <a:pt x="4909" y="222"/>
                  </a:cubicBezTo>
                  <a:lnTo>
                    <a:pt x="4909" y="222"/>
                  </a:lnTo>
                  <a:cubicBezTo>
                    <a:pt x="4567" y="314"/>
                    <a:pt x="4214" y="348"/>
                    <a:pt x="3875" y="348"/>
                  </a:cubicBezTo>
                  <a:cubicBezTo>
                    <a:pt x="2802" y="348"/>
                    <a:pt x="1869" y="1"/>
                    <a:pt x="1869"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14;p31">
              <a:extLst>
                <a:ext uri="{FF2B5EF4-FFF2-40B4-BE49-F238E27FC236}">
                  <a16:creationId xmlns:a16="http://schemas.microsoft.com/office/drawing/2014/main" id="{18A2CD26-4C29-4985-863D-978CA4F6CF7E}"/>
                </a:ext>
              </a:extLst>
            </p:cNvPr>
            <p:cNvSpPr/>
            <p:nvPr/>
          </p:nvSpPr>
          <p:spPr>
            <a:xfrm>
              <a:off x="6514925" y="2753425"/>
              <a:ext cx="136200" cy="140850"/>
            </a:xfrm>
            <a:custGeom>
              <a:avLst/>
              <a:gdLst/>
              <a:ahLst/>
              <a:cxnLst/>
              <a:rect l="l" t="t" r="r" b="b"/>
              <a:pathLst>
                <a:path w="5448" h="5634" extrusionOk="0">
                  <a:moveTo>
                    <a:pt x="2638" y="1"/>
                  </a:moveTo>
                  <a:cubicBezTo>
                    <a:pt x="2519" y="1"/>
                    <a:pt x="2400" y="10"/>
                    <a:pt x="2281" y="30"/>
                  </a:cubicBezTo>
                  <a:cubicBezTo>
                    <a:pt x="919" y="283"/>
                    <a:pt x="0" y="1708"/>
                    <a:pt x="254" y="3228"/>
                  </a:cubicBezTo>
                  <a:cubicBezTo>
                    <a:pt x="484" y="4641"/>
                    <a:pt x="1607" y="5633"/>
                    <a:pt x="2833" y="5633"/>
                  </a:cubicBezTo>
                  <a:cubicBezTo>
                    <a:pt x="2954" y="5633"/>
                    <a:pt x="3077" y="5623"/>
                    <a:pt x="3199" y="5603"/>
                  </a:cubicBezTo>
                  <a:cubicBezTo>
                    <a:pt x="4561" y="5382"/>
                    <a:pt x="5447" y="3957"/>
                    <a:pt x="5194" y="2405"/>
                  </a:cubicBezTo>
                  <a:cubicBezTo>
                    <a:pt x="4963" y="1018"/>
                    <a:pt x="3863" y="1"/>
                    <a:pt x="2638" y="1"/>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15;p31">
              <a:extLst>
                <a:ext uri="{FF2B5EF4-FFF2-40B4-BE49-F238E27FC236}">
                  <a16:creationId xmlns:a16="http://schemas.microsoft.com/office/drawing/2014/main" id="{E7E3CD0E-A9EC-4C97-ADAE-34CE23EB79F7}"/>
                </a:ext>
              </a:extLst>
            </p:cNvPr>
            <p:cNvSpPr/>
            <p:nvPr/>
          </p:nvSpPr>
          <p:spPr>
            <a:xfrm>
              <a:off x="6496700" y="2775525"/>
              <a:ext cx="177375" cy="243875"/>
            </a:xfrm>
            <a:custGeom>
              <a:avLst/>
              <a:gdLst/>
              <a:ahLst/>
              <a:cxnLst/>
              <a:rect l="l" t="t" r="r" b="b"/>
              <a:pathLst>
                <a:path w="7095" h="9755" extrusionOk="0">
                  <a:moveTo>
                    <a:pt x="4181" y="1"/>
                  </a:moveTo>
                  <a:cubicBezTo>
                    <a:pt x="3073" y="1"/>
                    <a:pt x="1" y="1014"/>
                    <a:pt x="1" y="1014"/>
                  </a:cubicBezTo>
                  <a:lnTo>
                    <a:pt x="1078" y="9755"/>
                  </a:lnTo>
                  <a:cubicBezTo>
                    <a:pt x="3801" y="9026"/>
                    <a:pt x="7095" y="4498"/>
                    <a:pt x="4181"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16;p31">
              <a:extLst>
                <a:ext uri="{FF2B5EF4-FFF2-40B4-BE49-F238E27FC236}">
                  <a16:creationId xmlns:a16="http://schemas.microsoft.com/office/drawing/2014/main" id="{B14BEF2B-9370-477E-9FCC-FF8F273588A8}"/>
                </a:ext>
              </a:extLst>
            </p:cNvPr>
            <p:cNvSpPr/>
            <p:nvPr/>
          </p:nvSpPr>
          <p:spPr>
            <a:xfrm>
              <a:off x="6267900" y="2758900"/>
              <a:ext cx="200325" cy="252600"/>
            </a:xfrm>
            <a:custGeom>
              <a:avLst/>
              <a:gdLst/>
              <a:ahLst/>
              <a:cxnLst/>
              <a:rect l="l" t="t" r="r" b="b"/>
              <a:pathLst>
                <a:path w="8013" h="10104" extrusionOk="0">
                  <a:moveTo>
                    <a:pt x="3136" y="1"/>
                  </a:moveTo>
                  <a:lnTo>
                    <a:pt x="3136" y="1"/>
                  </a:lnTo>
                  <a:cubicBezTo>
                    <a:pt x="1014" y="1869"/>
                    <a:pt x="1" y="6905"/>
                    <a:pt x="4751" y="10103"/>
                  </a:cubicBezTo>
                  <a:cubicBezTo>
                    <a:pt x="5733" y="9596"/>
                    <a:pt x="8013" y="7316"/>
                    <a:pt x="8013" y="7316"/>
                  </a:cubicBezTo>
                  <a:lnTo>
                    <a:pt x="3136" y="1"/>
                  </a:ln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17;p31">
              <a:extLst>
                <a:ext uri="{FF2B5EF4-FFF2-40B4-BE49-F238E27FC236}">
                  <a16:creationId xmlns:a16="http://schemas.microsoft.com/office/drawing/2014/main" id="{DF5C7614-3B6E-441C-8109-E3075310FB50}"/>
                </a:ext>
              </a:extLst>
            </p:cNvPr>
            <p:cNvSpPr/>
            <p:nvPr/>
          </p:nvSpPr>
          <p:spPr>
            <a:xfrm>
              <a:off x="6073925" y="3277475"/>
              <a:ext cx="287425" cy="414150"/>
            </a:xfrm>
            <a:custGeom>
              <a:avLst/>
              <a:gdLst/>
              <a:ahLst/>
              <a:cxnLst/>
              <a:rect l="l" t="t" r="r" b="b"/>
              <a:pathLst>
                <a:path w="11497" h="16566" extrusionOk="0">
                  <a:moveTo>
                    <a:pt x="7918" y="1"/>
                  </a:moveTo>
                  <a:cubicBezTo>
                    <a:pt x="7886" y="381"/>
                    <a:pt x="7855" y="856"/>
                    <a:pt x="7823" y="1268"/>
                  </a:cubicBezTo>
                  <a:cubicBezTo>
                    <a:pt x="7760" y="1679"/>
                    <a:pt x="7728" y="2123"/>
                    <a:pt x="7696" y="2534"/>
                  </a:cubicBezTo>
                  <a:cubicBezTo>
                    <a:pt x="7601" y="3389"/>
                    <a:pt x="7475" y="4276"/>
                    <a:pt x="7348" y="5131"/>
                  </a:cubicBezTo>
                  <a:cubicBezTo>
                    <a:pt x="7126" y="6841"/>
                    <a:pt x="6810" y="8551"/>
                    <a:pt x="6430" y="10230"/>
                  </a:cubicBezTo>
                  <a:lnTo>
                    <a:pt x="6145" y="11497"/>
                  </a:lnTo>
                  <a:lnTo>
                    <a:pt x="5828" y="12763"/>
                  </a:lnTo>
                  <a:lnTo>
                    <a:pt x="5796" y="12858"/>
                  </a:lnTo>
                  <a:cubicBezTo>
                    <a:pt x="5796" y="12890"/>
                    <a:pt x="5796" y="12922"/>
                    <a:pt x="5764" y="12922"/>
                  </a:cubicBezTo>
                  <a:cubicBezTo>
                    <a:pt x="5764" y="12985"/>
                    <a:pt x="5764" y="13017"/>
                    <a:pt x="5733" y="13048"/>
                  </a:cubicBezTo>
                  <a:cubicBezTo>
                    <a:pt x="5701" y="13143"/>
                    <a:pt x="5669" y="13207"/>
                    <a:pt x="5638" y="13270"/>
                  </a:cubicBezTo>
                  <a:cubicBezTo>
                    <a:pt x="5543" y="13397"/>
                    <a:pt x="5416" y="13523"/>
                    <a:pt x="5163" y="13618"/>
                  </a:cubicBezTo>
                  <a:cubicBezTo>
                    <a:pt x="4803" y="13786"/>
                    <a:pt x="4262" y="13863"/>
                    <a:pt x="3690" y="13863"/>
                  </a:cubicBezTo>
                  <a:cubicBezTo>
                    <a:pt x="3507" y="13863"/>
                    <a:pt x="3320" y="13856"/>
                    <a:pt x="3136" y="13840"/>
                  </a:cubicBezTo>
                  <a:cubicBezTo>
                    <a:pt x="2724" y="13840"/>
                    <a:pt x="2313" y="13777"/>
                    <a:pt x="1901" y="13745"/>
                  </a:cubicBezTo>
                  <a:cubicBezTo>
                    <a:pt x="1521" y="13682"/>
                    <a:pt x="1077" y="13587"/>
                    <a:pt x="697" y="13523"/>
                  </a:cubicBezTo>
                  <a:lnTo>
                    <a:pt x="1" y="15170"/>
                  </a:lnTo>
                  <a:cubicBezTo>
                    <a:pt x="444" y="15424"/>
                    <a:pt x="856" y="15614"/>
                    <a:pt x="1331" y="15804"/>
                  </a:cubicBezTo>
                  <a:cubicBezTo>
                    <a:pt x="1774" y="15994"/>
                    <a:pt x="2218" y="16152"/>
                    <a:pt x="2724" y="16279"/>
                  </a:cubicBezTo>
                  <a:cubicBezTo>
                    <a:pt x="3336" y="16442"/>
                    <a:pt x="3999" y="16565"/>
                    <a:pt x="4724" y="16565"/>
                  </a:cubicBezTo>
                  <a:cubicBezTo>
                    <a:pt x="5125" y="16565"/>
                    <a:pt x="5546" y="16527"/>
                    <a:pt x="5986" y="16437"/>
                  </a:cubicBezTo>
                  <a:cubicBezTo>
                    <a:pt x="6588" y="16279"/>
                    <a:pt x="7253" y="15962"/>
                    <a:pt x="7823" y="15455"/>
                  </a:cubicBezTo>
                  <a:cubicBezTo>
                    <a:pt x="8361" y="14980"/>
                    <a:pt x="8741" y="14252"/>
                    <a:pt x="8931" y="13682"/>
                  </a:cubicBezTo>
                  <a:lnTo>
                    <a:pt x="9343" y="12383"/>
                  </a:lnTo>
                  <a:lnTo>
                    <a:pt x="9723" y="11053"/>
                  </a:lnTo>
                  <a:cubicBezTo>
                    <a:pt x="10230" y="9280"/>
                    <a:pt x="10610" y="7475"/>
                    <a:pt x="10895" y="5670"/>
                  </a:cubicBezTo>
                  <a:cubicBezTo>
                    <a:pt x="11053" y="4751"/>
                    <a:pt x="11180" y="3864"/>
                    <a:pt x="11275" y="2946"/>
                  </a:cubicBezTo>
                  <a:cubicBezTo>
                    <a:pt x="11338" y="2471"/>
                    <a:pt x="11370" y="2028"/>
                    <a:pt x="11402" y="1553"/>
                  </a:cubicBezTo>
                  <a:cubicBezTo>
                    <a:pt x="11465" y="1078"/>
                    <a:pt x="11465" y="666"/>
                    <a:pt x="11497" y="128"/>
                  </a:cubicBezTo>
                  <a:lnTo>
                    <a:pt x="7918"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18;p31">
              <a:extLst>
                <a:ext uri="{FF2B5EF4-FFF2-40B4-BE49-F238E27FC236}">
                  <a16:creationId xmlns:a16="http://schemas.microsoft.com/office/drawing/2014/main" id="{FE9C58BE-F3A8-4512-B063-67760672B7A6}"/>
                </a:ext>
              </a:extLst>
            </p:cNvPr>
            <p:cNvSpPr/>
            <p:nvPr/>
          </p:nvSpPr>
          <p:spPr>
            <a:xfrm>
              <a:off x="6233075" y="3185225"/>
              <a:ext cx="196375" cy="241125"/>
            </a:xfrm>
            <a:custGeom>
              <a:avLst/>
              <a:gdLst/>
              <a:ahLst/>
              <a:cxnLst/>
              <a:rect l="l" t="t" r="r" b="b"/>
              <a:pathLst>
                <a:path w="7855" h="9645" extrusionOk="0">
                  <a:moveTo>
                    <a:pt x="4102" y="1"/>
                  </a:moveTo>
                  <a:cubicBezTo>
                    <a:pt x="3651" y="1"/>
                    <a:pt x="3155" y="152"/>
                    <a:pt x="2597" y="492"/>
                  </a:cubicBezTo>
                  <a:cubicBezTo>
                    <a:pt x="1299" y="1252"/>
                    <a:pt x="0" y="6826"/>
                    <a:pt x="0" y="6826"/>
                  </a:cubicBezTo>
                  <a:lnTo>
                    <a:pt x="5511" y="9645"/>
                  </a:lnTo>
                  <a:cubicBezTo>
                    <a:pt x="5511" y="9645"/>
                    <a:pt x="7854" y="3628"/>
                    <a:pt x="6777" y="2012"/>
                  </a:cubicBezTo>
                  <a:cubicBezTo>
                    <a:pt x="5978" y="835"/>
                    <a:pt x="5162" y="1"/>
                    <a:pt x="4102"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19;p31">
              <a:extLst>
                <a:ext uri="{FF2B5EF4-FFF2-40B4-BE49-F238E27FC236}">
                  <a16:creationId xmlns:a16="http://schemas.microsoft.com/office/drawing/2014/main" id="{B3FCBEE2-995B-4F2D-9DDB-6C9455C68291}"/>
                </a:ext>
              </a:extLst>
            </p:cNvPr>
            <p:cNvSpPr/>
            <p:nvPr/>
          </p:nvSpPr>
          <p:spPr>
            <a:xfrm>
              <a:off x="6264725" y="3253975"/>
              <a:ext cx="144125" cy="172375"/>
            </a:xfrm>
            <a:custGeom>
              <a:avLst/>
              <a:gdLst/>
              <a:ahLst/>
              <a:cxnLst/>
              <a:rect l="l" t="t" r="r" b="b"/>
              <a:pathLst>
                <a:path w="5765" h="6895" extrusionOk="0">
                  <a:moveTo>
                    <a:pt x="3149" y="0"/>
                  </a:moveTo>
                  <a:cubicBezTo>
                    <a:pt x="1939" y="0"/>
                    <a:pt x="742" y="564"/>
                    <a:pt x="254" y="1923"/>
                  </a:cubicBezTo>
                  <a:cubicBezTo>
                    <a:pt x="33" y="2524"/>
                    <a:pt x="1" y="3664"/>
                    <a:pt x="286" y="4868"/>
                  </a:cubicBezTo>
                  <a:lnTo>
                    <a:pt x="4245" y="6895"/>
                  </a:lnTo>
                  <a:cubicBezTo>
                    <a:pt x="4245" y="6895"/>
                    <a:pt x="5606" y="3379"/>
                    <a:pt x="5765" y="1004"/>
                  </a:cubicBezTo>
                  <a:cubicBezTo>
                    <a:pt x="5138" y="377"/>
                    <a:pt x="4139" y="0"/>
                    <a:pt x="3149" y="0"/>
                  </a:cubicBezTo>
                  <a:close/>
                </a:path>
              </a:pathLst>
            </a:custGeom>
            <a:solidFill>
              <a:srgbClr val="E04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20;p31">
              <a:extLst>
                <a:ext uri="{FF2B5EF4-FFF2-40B4-BE49-F238E27FC236}">
                  <a16:creationId xmlns:a16="http://schemas.microsoft.com/office/drawing/2014/main" id="{F9DF73C2-4D8D-4813-B6C3-30A4BFEF327A}"/>
                </a:ext>
              </a:extLst>
            </p:cNvPr>
            <p:cNvSpPr/>
            <p:nvPr/>
          </p:nvSpPr>
          <p:spPr>
            <a:xfrm>
              <a:off x="6020100" y="3563300"/>
              <a:ext cx="88700" cy="94750"/>
            </a:xfrm>
            <a:custGeom>
              <a:avLst/>
              <a:gdLst/>
              <a:ahLst/>
              <a:cxnLst/>
              <a:rect l="l" t="t" r="r" b="b"/>
              <a:pathLst>
                <a:path w="3548" h="3790" extrusionOk="0">
                  <a:moveTo>
                    <a:pt x="0" y="0"/>
                  </a:moveTo>
                  <a:lnTo>
                    <a:pt x="539" y="3136"/>
                  </a:lnTo>
                  <a:cubicBezTo>
                    <a:pt x="539" y="3136"/>
                    <a:pt x="1612" y="3790"/>
                    <a:pt x="2402" y="3790"/>
                  </a:cubicBezTo>
                  <a:cubicBezTo>
                    <a:pt x="2481" y="3790"/>
                    <a:pt x="2557" y="3783"/>
                    <a:pt x="2629" y="3769"/>
                  </a:cubicBezTo>
                  <a:lnTo>
                    <a:pt x="3547" y="2312"/>
                  </a:lnTo>
                  <a:lnTo>
                    <a:pt x="0"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21;p31">
              <a:extLst>
                <a:ext uri="{FF2B5EF4-FFF2-40B4-BE49-F238E27FC236}">
                  <a16:creationId xmlns:a16="http://schemas.microsoft.com/office/drawing/2014/main" id="{ABCB8AFA-300B-47FD-BD64-039D7BC0E902}"/>
                </a:ext>
              </a:extLst>
            </p:cNvPr>
            <p:cNvSpPr/>
            <p:nvPr/>
          </p:nvSpPr>
          <p:spPr>
            <a:xfrm>
              <a:off x="6271850" y="3138100"/>
              <a:ext cx="464000" cy="568525"/>
            </a:xfrm>
            <a:custGeom>
              <a:avLst/>
              <a:gdLst/>
              <a:ahLst/>
              <a:cxnLst/>
              <a:rect l="l" t="t" r="r" b="b"/>
              <a:pathLst>
                <a:path w="18560" h="22741" extrusionOk="0">
                  <a:moveTo>
                    <a:pt x="12744" y="1"/>
                  </a:moveTo>
                  <a:cubicBezTo>
                    <a:pt x="12645" y="1"/>
                    <a:pt x="12546" y="1"/>
                    <a:pt x="12447" y="2"/>
                  </a:cubicBezTo>
                  <a:cubicBezTo>
                    <a:pt x="10040" y="34"/>
                    <a:pt x="8077" y="65"/>
                    <a:pt x="5986" y="382"/>
                  </a:cubicBezTo>
                  <a:cubicBezTo>
                    <a:pt x="5036" y="540"/>
                    <a:pt x="4086" y="699"/>
                    <a:pt x="3200" y="889"/>
                  </a:cubicBezTo>
                  <a:cubicBezTo>
                    <a:pt x="1299" y="1301"/>
                    <a:pt x="1" y="3042"/>
                    <a:pt x="128" y="4942"/>
                  </a:cubicBezTo>
                  <a:cubicBezTo>
                    <a:pt x="349" y="8046"/>
                    <a:pt x="1014" y="13588"/>
                    <a:pt x="3010" y="22740"/>
                  </a:cubicBezTo>
                  <a:lnTo>
                    <a:pt x="17292" y="21885"/>
                  </a:lnTo>
                  <a:cubicBezTo>
                    <a:pt x="16691" y="16090"/>
                    <a:pt x="16501" y="12511"/>
                    <a:pt x="18559" y="445"/>
                  </a:cubicBezTo>
                  <a:cubicBezTo>
                    <a:pt x="18559" y="445"/>
                    <a:pt x="15712" y="1"/>
                    <a:pt x="12744"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22;p31">
              <a:extLst>
                <a:ext uri="{FF2B5EF4-FFF2-40B4-BE49-F238E27FC236}">
                  <a16:creationId xmlns:a16="http://schemas.microsoft.com/office/drawing/2014/main" id="{55C93204-7AF7-4A8D-8F15-C9EB0808E4AA}"/>
                </a:ext>
              </a:extLst>
            </p:cNvPr>
            <p:cNvSpPr/>
            <p:nvPr/>
          </p:nvSpPr>
          <p:spPr>
            <a:xfrm>
              <a:off x="6446825" y="3137175"/>
              <a:ext cx="142850" cy="138575"/>
            </a:xfrm>
            <a:custGeom>
              <a:avLst/>
              <a:gdLst/>
              <a:ahLst/>
              <a:cxnLst/>
              <a:rect l="l" t="t" r="r" b="b"/>
              <a:pathLst>
                <a:path w="5714" h="5543" extrusionOk="0">
                  <a:moveTo>
                    <a:pt x="5121" y="1"/>
                  </a:moveTo>
                  <a:cubicBezTo>
                    <a:pt x="3283" y="1"/>
                    <a:pt x="1" y="3143"/>
                    <a:pt x="1" y="3143"/>
                  </a:cubicBezTo>
                  <a:cubicBezTo>
                    <a:pt x="1" y="3143"/>
                    <a:pt x="1394" y="4916"/>
                    <a:pt x="3294" y="5486"/>
                  </a:cubicBezTo>
                  <a:cubicBezTo>
                    <a:pt x="3423" y="5525"/>
                    <a:pt x="3545" y="5543"/>
                    <a:pt x="3660" y="5543"/>
                  </a:cubicBezTo>
                  <a:cubicBezTo>
                    <a:pt x="5263" y="5543"/>
                    <a:pt x="5714" y="2047"/>
                    <a:pt x="5448" y="39"/>
                  </a:cubicBezTo>
                  <a:cubicBezTo>
                    <a:pt x="5345" y="13"/>
                    <a:pt x="5236" y="1"/>
                    <a:pt x="5121" y="1"/>
                  </a:cubicBezTo>
                  <a:close/>
                </a:path>
              </a:pathLst>
            </a:custGeom>
            <a:solidFill>
              <a:srgbClr val="E04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23;p31">
              <a:extLst>
                <a:ext uri="{FF2B5EF4-FFF2-40B4-BE49-F238E27FC236}">
                  <a16:creationId xmlns:a16="http://schemas.microsoft.com/office/drawing/2014/main" id="{6BD2DB2D-A768-4F81-A6F8-941F85402C06}"/>
                </a:ext>
              </a:extLst>
            </p:cNvPr>
            <p:cNvSpPr/>
            <p:nvPr/>
          </p:nvSpPr>
          <p:spPr>
            <a:xfrm>
              <a:off x="6446825" y="3137175"/>
              <a:ext cx="142800" cy="134050"/>
            </a:xfrm>
            <a:custGeom>
              <a:avLst/>
              <a:gdLst/>
              <a:ahLst/>
              <a:cxnLst/>
              <a:rect l="l" t="t" r="r" b="b"/>
              <a:pathLst>
                <a:path w="5712" h="5362" extrusionOk="0">
                  <a:moveTo>
                    <a:pt x="5121" y="1"/>
                  </a:moveTo>
                  <a:cubicBezTo>
                    <a:pt x="3283" y="1"/>
                    <a:pt x="1" y="3143"/>
                    <a:pt x="1" y="3143"/>
                  </a:cubicBezTo>
                  <a:cubicBezTo>
                    <a:pt x="1" y="3143"/>
                    <a:pt x="1584" y="4726"/>
                    <a:pt x="3484" y="5296"/>
                  </a:cubicBezTo>
                  <a:cubicBezTo>
                    <a:pt x="3624" y="5340"/>
                    <a:pt x="3755" y="5361"/>
                    <a:pt x="3879" y="5361"/>
                  </a:cubicBezTo>
                  <a:cubicBezTo>
                    <a:pt x="5432" y="5361"/>
                    <a:pt x="5712" y="2034"/>
                    <a:pt x="5448" y="39"/>
                  </a:cubicBezTo>
                  <a:cubicBezTo>
                    <a:pt x="5345" y="13"/>
                    <a:pt x="5236" y="1"/>
                    <a:pt x="5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24;p31">
              <a:extLst>
                <a:ext uri="{FF2B5EF4-FFF2-40B4-BE49-F238E27FC236}">
                  <a16:creationId xmlns:a16="http://schemas.microsoft.com/office/drawing/2014/main" id="{EEFCDC96-29F3-436C-8AE1-E4BB65E55013}"/>
                </a:ext>
              </a:extLst>
            </p:cNvPr>
            <p:cNvSpPr/>
            <p:nvPr/>
          </p:nvSpPr>
          <p:spPr>
            <a:xfrm>
              <a:off x="6341075" y="3146575"/>
              <a:ext cx="122375" cy="124750"/>
            </a:xfrm>
            <a:custGeom>
              <a:avLst/>
              <a:gdLst/>
              <a:ahLst/>
              <a:cxnLst/>
              <a:rect l="l" t="t" r="r" b="b"/>
              <a:pathLst>
                <a:path w="4895" h="4990" extrusionOk="0">
                  <a:moveTo>
                    <a:pt x="3534" y="1"/>
                  </a:moveTo>
                  <a:cubicBezTo>
                    <a:pt x="3439" y="1"/>
                    <a:pt x="3333" y="14"/>
                    <a:pt x="3217" y="43"/>
                  </a:cubicBezTo>
                  <a:cubicBezTo>
                    <a:pt x="1829" y="781"/>
                    <a:pt x="1" y="4989"/>
                    <a:pt x="1275" y="4989"/>
                  </a:cubicBezTo>
                  <a:cubicBezTo>
                    <a:pt x="1368" y="4989"/>
                    <a:pt x="1476" y="4967"/>
                    <a:pt x="1602" y="4920"/>
                  </a:cubicBezTo>
                  <a:cubicBezTo>
                    <a:pt x="3471" y="4255"/>
                    <a:pt x="4231" y="2767"/>
                    <a:pt x="4231" y="2767"/>
                  </a:cubicBezTo>
                  <a:cubicBezTo>
                    <a:pt x="4231" y="2767"/>
                    <a:pt x="4895" y="1"/>
                    <a:pt x="3534" y="1"/>
                  </a:cubicBezTo>
                  <a:close/>
                </a:path>
              </a:pathLst>
            </a:custGeom>
            <a:solidFill>
              <a:srgbClr val="E04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25;p31">
              <a:extLst>
                <a:ext uri="{FF2B5EF4-FFF2-40B4-BE49-F238E27FC236}">
                  <a16:creationId xmlns:a16="http://schemas.microsoft.com/office/drawing/2014/main" id="{FF1FBE09-3571-415F-B1E7-B46E0E00138A}"/>
                </a:ext>
              </a:extLst>
            </p:cNvPr>
            <p:cNvSpPr/>
            <p:nvPr/>
          </p:nvSpPr>
          <p:spPr>
            <a:xfrm>
              <a:off x="6337550" y="3146575"/>
              <a:ext cx="125900" cy="118725"/>
            </a:xfrm>
            <a:custGeom>
              <a:avLst/>
              <a:gdLst/>
              <a:ahLst/>
              <a:cxnLst/>
              <a:rect l="l" t="t" r="r" b="b"/>
              <a:pathLst>
                <a:path w="5036" h="4749" extrusionOk="0">
                  <a:moveTo>
                    <a:pt x="3675" y="1"/>
                  </a:moveTo>
                  <a:cubicBezTo>
                    <a:pt x="3580" y="1"/>
                    <a:pt x="3474" y="14"/>
                    <a:pt x="3358" y="43"/>
                  </a:cubicBezTo>
                  <a:cubicBezTo>
                    <a:pt x="1959" y="787"/>
                    <a:pt x="1" y="4749"/>
                    <a:pt x="1348" y="4749"/>
                  </a:cubicBezTo>
                  <a:cubicBezTo>
                    <a:pt x="1434" y="4749"/>
                    <a:pt x="1534" y="4733"/>
                    <a:pt x="1648" y="4698"/>
                  </a:cubicBezTo>
                  <a:cubicBezTo>
                    <a:pt x="3548" y="4128"/>
                    <a:pt x="4372" y="2767"/>
                    <a:pt x="4372" y="2767"/>
                  </a:cubicBezTo>
                  <a:cubicBezTo>
                    <a:pt x="4372" y="2767"/>
                    <a:pt x="5036" y="1"/>
                    <a:pt x="3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26;p31">
              <a:extLst>
                <a:ext uri="{FF2B5EF4-FFF2-40B4-BE49-F238E27FC236}">
                  <a16:creationId xmlns:a16="http://schemas.microsoft.com/office/drawing/2014/main" id="{D818D88A-BDA9-4B91-877B-568D493913FC}"/>
                </a:ext>
              </a:extLst>
            </p:cNvPr>
            <p:cNvSpPr/>
            <p:nvPr/>
          </p:nvSpPr>
          <p:spPr>
            <a:xfrm>
              <a:off x="6334400" y="3661475"/>
              <a:ext cx="386400" cy="60975"/>
            </a:xfrm>
            <a:custGeom>
              <a:avLst/>
              <a:gdLst/>
              <a:ahLst/>
              <a:cxnLst/>
              <a:rect l="l" t="t" r="r" b="b"/>
              <a:pathLst>
                <a:path w="15456" h="2439" extrusionOk="0">
                  <a:moveTo>
                    <a:pt x="14695" y="0"/>
                  </a:moveTo>
                  <a:lnTo>
                    <a:pt x="254" y="855"/>
                  </a:lnTo>
                  <a:cubicBezTo>
                    <a:pt x="128" y="855"/>
                    <a:pt x="1" y="950"/>
                    <a:pt x="32" y="1045"/>
                  </a:cubicBezTo>
                  <a:lnTo>
                    <a:pt x="223" y="2312"/>
                  </a:lnTo>
                  <a:cubicBezTo>
                    <a:pt x="254" y="2407"/>
                    <a:pt x="349" y="2439"/>
                    <a:pt x="476" y="2439"/>
                  </a:cubicBezTo>
                  <a:lnTo>
                    <a:pt x="15170" y="1584"/>
                  </a:lnTo>
                  <a:cubicBezTo>
                    <a:pt x="15329" y="1552"/>
                    <a:pt x="15455" y="1457"/>
                    <a:pt x="15392" y="1362"/>
                  </a:cubicBezTo>
                  <a:lnTo>
                    <a:pt x="14949" y="95"/>
                  </a:lnTo>
                  <a:cubicBezTo>
                    <a:pt x="14917" y="32"/>
                    <a:pt x="14822" y="0"/>
                    <a:pt x="146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27;p31">
              <a:extLst>
                <a:ext uri="{FF2B5EF4-FFF2-40B4-BE49-F238E27FC236}">
                  <a16:creationId xmlns:a16="http://schemas.microsoft.com/office/drawing/2014/main" id="{0B444FD7-EB4F-4B90-8056-6986F4E4E6D8}"/>
                </a:ext>
              </a:extLst>
            </p:cNvPr>
            <p:cNvSpPr/>
            <p:nvPr/>
          </p:nvSpPr>
          <p:spPr>
            <a:xfrm>
              <a:off x="6649525" y="3661475"/>
              <a:ext cx="24550" cy="45950"/>
            </a:xfrm>
            <a:custGeom>
              <a:avLst/>
              <a:gdLst/>
              <a:ahLst/>
              <a:cxnLst/>
              <a:rect l="l" t="t" r="r" b="b"/>
              <a:pathLst>
                <a:path w="982" h="1838" extrusionOk="0">
                  <a:moveTo>
                    <a:pt x="539" y="0"/>
                  </a:moveTo>
                  <a:lnTo>
                    <a:pt x="158" y="32"/>
                  </a:lnTo>
                  <a:cubicBezTo>
                    <a:pt x="63" y="32"/>
                    <a:pt x="0" y="64"/>
                    <a:pt x="32" y="127"/>
                  </a:cubicBezTo>
                  <a:lnTo>
                    <a:pt x="285" y="1774"/>
                  </a:lnTo>
                  <a:cubicBezTo>
                    <a:pt x="317" y="1805"/>
                    <a:pt x="380" y="1837"/>
                    <a:pt x="443" y="1837"/>
                  </a:cubicBezTo>
                  <a:lnTo>
                    <a:pt x="855" y="1805"/>
                  </a:lnTo>
                  <a:cubicBezTo>
                    <a:pt x="919" y="1805"/>
                    <a:pt x="982" y="1774"/>
                    <a:pt x="982" y="1710"/>
                  </a:cubicBezTo>
                  <a:lnTo>
                    <a:pt x="697" y="64"/>
                  </a:lnTo>
                  <a:cubicBezTo>
                    <a:pt x="665" y="32"/>
                    <a:pt x="602" y="0"/>
                    <a:pt x="539" y="0"/>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28;p31">
              <a:extLst>
                <a:ext uri="{FF2B5EF4-FFF2-40B4-BE49-F238E27FC236}">
                  <a16:creationId xmlns:a16="http://schemas.microsoft.com/office/drawing/2014/main" id="{3D25DA99-D9E5-48C7-BE07-2FB1BCBAAD31}"/>
                </a:ext>
              </a:extLst>
            </p:cNvPr>
            <p:cNvSpPr/>
            <p:nvPr/>
          </p:nvSpPr>
          <p:spPr>
            <a:xfrm>
              <a:off x="6362900" y="3678100"/>
              <a:ext cx="24575" cy="46150"/>
            </a:xfrm>
            <a:custGeom>
              <a:avLst/>
              <a:gdLst/>
              <a:ahLst/>
              <a:cxnLst/>
              <a:rect l="l" t="t" r="r" b="b"/>
              <a:pathLst>
                <a:path w="983" h="1846" extrusionOk="0">
                  <a:moveTo>
                    <a:pt x="539" y="0"/>
                  </a:moveTo>
                  <a:lnTo>
                    <a:pt x="128" y="32"/>
                  </a:lnTo>
                  <a:cubicBezTo>
                    <a:pt x="64" y="32"/>
                    <a:pt x="1" y="64"/>
                    <a:pt x="1" y="127"/>
                  </a:cubicBezTo>
                  <a:lnTo>
                    <a:pt x="286" y="1774"/>
                  </a:lnTo>
                  <a:cubicBezTo>
                    <a:pt x="286" y="1799"/>
                    <a:pt x="348" y="1846"/>
                    <a:pt x="405" y="1846"/>
                  </a:cubicBezTo>
                  <a:cubicBezTo>
                    <a:pt x="419" y="1846"/>
                    <a:pt x="432" y="1843"/>
                    <a:pt x="444" y="1837"/>
                  </a:cubicBezTo>
                  <a:lnTo>
                    <a:pt x="824" y="1837"/>
                  </a:lnTo>
                  <a:cubicBezTo>
                    <a:pt x="919" y="1837"/>
                    <a:pt x="983" y="1774"/>
                    <a:pt x="951" y="1742"/>
                  </a:cubicBezTo>
                  <a:lnTo>
                    <a:pt x="666" y="95"/>
                  </a:lnTo>
                  <a:cubicBezTo>
                    <a:pt x="666" y="32"/>
                    <a:pt x="603" y="0"/>
                    <a:pt x="539" y="0"/>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29;p31">
              <a:extLst>
                <a:ext uri="{FF2B5EF4-FFF2-40B4-BE49-F238E27FC236}">
                  <a16:creationId xmlns:a16="http://schemas.microsoft.com/office/drawing/2014/main" id="{C0224611-7C4C-46A5-A0D1-5E7ED2545A49}"/>
                </a:ext>
              </a:extLst>
            </p:cNvPr>
            <p:cNvSpPr/>
            <p:nvPr/>
          </p:nvSpPr>
          <p:spPr>
            <a:xfrm>
              <a:off x="6505425" y="3669375"/>
              <a:ext cx="24575" cy="46750"/>
            </a:xfrm>
            <a:custGeom>
              <a:avLst/>
              <a:gdLst/>
              <a:ahLst/>
              <a:cxnLst/>
              <a:rect l="l" t="t" r="r" b="b"/>
              <a:pathLst>
                <a:path w="983" h="1870" extrusionOk="0">
                  <a:moveTo>
                    <a:pt x="539" y="1"/>
                  </a:moveTo>
                  <a:lnTo>
                    <a:pt x="159" y="33"/>
                  </a:lnTo>
                  <a:cubicBezTo>
                    <a:pt x="64" y="33"/>
                    <a:pt x="0" y="96"/>
                    <a:pt x="32" y="128"/>
                  </a:cubicBezTo>
                  <a:lnTo>
                    <a:pt x="317" y="1774"/>
                  </a:lnTo>
                  <a:cubicBezTo>
                    <a:pt x="317" y="1838"/>
                    <a:pt x="380" y="1869"/>
                    <a:pt x="444" y="1869"/>
                  </a:cubicBezTo>
                  <a:lnTo>
                    <a:pt x="855" y="1838"/>
                  </a:lnTo>
                  <a:cubicBezTo>
                    <a:pt x="919" y="1838"/>
                    <a:pt x="982" y="1774"/>
                    <a:pt x="982" y="1743"/>
                  </a:cubicBezTo>
                  <a:lnTo>
                    <a:pt x="697" y="96"/>
                  </a:lnTo>
                  <a:cubicBezTo>
                    <a:pt x="697" y="33"/>
                    <a:pt x="602" y="1"/>
                    <a:pt x="539"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30;p31">
              <a:extLst>
                <a:ext uri="{FF2B5EF4-FFF2-40B4-BE49-F238E27FC236}">
                  <a16:creationId xmlns:a16="http://schemas.microsoft.com/office/drawing/2014/main" id="{8E541376-95D9-47D7-9463-39FCC9E15F81}"/>
                </a:ext>
              </a:extLst>
            </p:cNvPr>
            <p:cNvSpPr/>
            <p:nvPr/>
          </p:nvSpPr>
          <p:spPr>
            <a:xfrm>
              <a:off x="6643175" y="3195925"/>
              <a:ext cx="84750" cy="209050"/>
            </a:xfrm>
            <a:custGeom>
              <a:avLst/>
              <a:gdLst/>
              <a:ahLst/>
              <a:cxnLst/>
              <a:rect l="l" t="t" r="r" b="b"/>
              <a:pathLst>
                <a:path w="3390" h="8362" extrusionOk="0">
                  <a:moveTo>
                    <a:pt x="3389" y="1"/>
                  </a:moveTo>
                  <a:lnTo>
                    <a:pt x="3389" y="1"/>
                  </a:lnTo>
                  <a:cubicBezTo>
                    <a:pt x="2249" y="508"/>
                    <a:pt x="1109" y="1679"/>
                    <a:pt x="634" y="2851"/>
                  </a:cubicBezTo>
                  <a:cubicBezTo>
                    <a:pt x="1" y="4466"/>
                    <a:pt x="1838" y="7633"/>
                    <a:pt x="2281" y="8362"/>
                  </a:cubicBezTo>
                  <a:cubicBezTo>
                    <a:pt x="2471" y="6113"/>
                    <a:pt x="2851" y="3421"/>
                    <a:pt x="3389" y="1"/>
                  </a:cubicBezTo>
                  <a:close/>
                </a:path>
              </a:pathLst>
            </a:custGeom>
            <a:solidFill>
              <a:srgbClr val="E04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31;p31">
              <a:extLst>
                <a:ext uri="{FF2B5EF4-FFF2-40B4-BE49-F238E27FC236}">
                  <a16:creationId xmlns:a16="http://schemas.microsoft.com/office/drawing/2014/main" id="{3626711A-6C0E-424C-8B5B-B185D74FF245}"/>
                </a:ext>
              </a:extLst>
            </p:cNvPr>
            <p:cNvSpPr/>
            <p:nvPr/>
          </p:nvSpPr>
          <p:spPr>
            <a:xfrm>
              <a:off x="6385075" y="2976625"/>
              <a:ext cx="197950" cy="292975"/>
            </a:xfrm>
            <a:custGeom>
              <a:avLst/>
              <a:gdLst/>
              <a:ahLst/>
              <a:cxnLst/>
              <a:rect l="l" t="t" r="r" b="b"/>
              <a:pathLst>
                <a:path w="7918" h="11719" extrusionOk="0">
                  <a:moveTo>
                    <a:pt x="6905" y="1"/>
                  </a:moveTo>
                  <a:lnTo>
                    <a:pt x="3136" y="3611"/>
                  </a:lnTo>
                  <a:cubicBezTo>
                    <a:pt x="3643" y="5226"/>
                    <a:pt x="3738" y="6144"/>
                    <a:pt x="1457" y="6841"/>
                  </a:cubicBezTo>
                  <a:cubicBezTo>
                    <a:pt x="1457" y="6841"/>
                    <a:pt x="1" y="8456"/>
                    <a:pt x="2471" y="11718"/>
                  </a:cubicBezTo>
                  <a:cubicBezTo>
                    <a:pt x="5036" y="8171"/>
                    <a:pt x="7918" y="6461"/>
                    <a:pt x="7918" y="6461"/>
                  </a:cubicBezTo>
                  <a:cubicBezTo>
                    <a:pt x="6398" y="5163"/>
                    <a:pt x="6619" y="2091"/>
                    <a:pt x="6905" y="1"/>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32;p31">
              <a:extLst>
                <a:ext uri="{FF2B5EF4-FFF2-40B4-BE49-F238E27FC236}">
                  <a16:creationId xmlns:a16="http://schemas.microsoft.com/office/drawing/2014/main" id="{6B1D6B86-EF7C-43FC-BB1B-533AE9D55137}"/>
                </a:ext>
              </a:extLst>
            </p:cNvPr>
            <p:cNvSpPr/>
            <p:nvPr/>
          </p:nvSpPr>
          <p:spPr>
            <a:xfrm>
              <a:off x="6463450" y="3013050"/>
              <a:ext cx="67325" cy="82350"/>
            </a:xfrm>
            <a:custGeom>
              <a:avLst/>
              <a:gdLst/>
              <a:ahLst/>
              <a:cxnLst/>
              <a:rect l="l" t="t" r="r" b="b"/>
              <a:pathLst>
                <a:path w="2693" h="3294" extrusionOk="0">
                  <a:moveTo>
                    <a:pt x="2218" y="0"/>
                  </a:moveTo>
                  <a:lnTo>
                    <a:pt x="1" y="2154"/>
                  </a:lnTo>
                  <a:cubicBezTo>
                    <a:pt x="96" y="2534"/>
                    <a:pt x="223" y="2914"/>
                    <a:pt x="254" y="3294"/>
                  </a:cubicBezTo>
                  <a:cubicBezTo>
                    <a:pt x="1141" y="3104"/>
                    <a:pt x="2503" y="2281"/>
                    <a:pt x="2629" y="1299"/>
                  </a:cubicBezTo>
                  <a:cubicBezTo>
                    <a:pt x="2693" y="824"/>
                    <a:pt x="2313" y="222"/>
                    <a:pt x="2218" y="0"/>
                  </a:cubicBezTo>
                  <a:close/>
                </a:path>
              </a:pathLst>
            </a:custGeom>
            <a:solidFill>
              <a:srgbClr val="EF7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33;p31">
              <a:extLst>
                <a:ext uri="{FF2B5EF4-FFF2-40B4-BE49-F238E27FC236}">
                  <a16:creationId xmlns:a16="http://schemas.microsoft.com/office/drawing/2014/main" id="{63550B9F-2BEA-4909-BF98-F944A70B9C20}"/>
                </a:ext>
              </a:extLst>
            </p:cNvPr>
            <p:cNvSpPr/>
            <p:nvPr/>
          </p:nvSpPr>
          <p:spPr>
            <a:xfrm>
              <a:off x="6294025" y="2751400"/>
              <a:ext cx="283475" cy="336600"/>
            </a:xfrm>
            <a:custGeom>
              <a:avLst/>
              <a:gdLst/>
              <a:ahLst/>
              <a:cxnLst/>
              <a:rect l="l" t="t" r="r" b="b"/>
              <a:pathLst>
                <a:path w="11339" h="13464" extrusionOk="0">
                  <a:moveTo>
                    <a:pt x="5765" y="1"/>
                  </a:moveTo>
                  <a:cubicBezTo>
                    <a:pt x="4849" y="1"/>
                    <a:pt x="3906" y="273"/>
                    <a:pt x="3041" y="871"/>
                  </a:cubicBezTo>
                  <a:cubicBezTo>
                    <a:pt x="1" y="2961"/>
                    <a:pt x="666" y="8123"/>
                    <a:pt x="2091" y="11005"/>
                  </a:cubicBezTo>
                  <a:cubicBezTo>
                    <a:pt x="2892" y="12640"/>
                    <a:pt x="4400" y="13463"/>
                    <a:pt x="5952" y="13463"/>
                  </a:cubicBezTo>
                  <a:cubicBezTo>
                    <a:pt x="7466" y="13463"/>
                    <a:pt x="9023" y="12679"/>
                    <a:pt x="10008" y="11100"/>
                  </a:cubicBezTo>
                  <a:cubicBezTo>
                    <a:pt x="11338" y="8978"/>
                    <a:pt x="11022" y="7521"/>
                    <a:pt x="10483" y="4069"/>
                  </a:cubicBezTo>
                  <a:cubicBezTo>
                    <a:pt x="10079" y="1621"/>
                    <a:pt x="8001" y="1"/>
                    <a:pt x="5765" y="1"/>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34;p31">
              <a:extLst>
                <a:ext uri="{FF2B5EF4-FFF2-40B4-BE49-F238E27FC236}">
                  <a16:creationId xmlns:a16="http://schemas.microsoft.com/office/drawing/2014/main" id="{76F2C226-7FCF-410B-B87A-B933E1810FB4}"/>
                </a:ext>
              </a:extLst>
            </p:cNvPr>
            <p:cNvSpPr/>
            <p:nvPr/>
          </p:nvSpPr>
          <p:spPr>
            <a:xfrm>
              <a:off x="6241225" y="2703550"/>
              <a:ext cx="382200" cy="222425"/>
            </a:xfrm>
            <a:custGeom>
              <a:avLst/>
              <a:gdLst/>
              <a:ahLst/>
              <a:cxnLst/>
              <a:rect l="l" t="t" r="r" b="b"/>
              <a:pathLst>
                <a:path w="15288" h="8897" extrusionOk="0">
                  <a:moveTo>
                    <a:pt x="6121" y="1"/>
                  </a:moveTo>
                  <a:cubicBezTo>
                    <a:pt x="2924" y="1"/>
                    <a:pt x="0" y="1096"/>
                    <a:pt x="814" y="2880"/>
                  </a:cubicBezTo>
                  <a:cubicBezTo>
                    <a:pt x="2398" y="6395"/>
                    <a:pt x="5153" y="6490"/>
                    <a:pt x="5153" y="6490"/>
                  </a:cubicBezTo>
                  <a:cubicBezTo>
                    <a:pt x="5153" y="6490"/>
                    <a:pt x="4076" y="5952"/>
                    <a:pt x="4076" y="5255"/>
                  </a:cubicBezTo>
                  <a:cubicBezTo>
                    <a:pt x="4620" y="5087"/>
                    <a:pt x="5139" y="5027"/>
                    <a:pt x="5629" y="5027"/>
                  </a:cubicBezTo>
                  <a:cubicBezTo>
                    <a:pt x="6829" y="5027"/>
                    <a:pt x="7857" y="5385"/>
                    <a:pt x="8669" y="5385"/>
                  </a:cubicBezTo>
                  <a:cubicBezTo>
                    <a:pt x="9087" y="5385"/>
                    <a:pt x="9448" y="5290"/>
                    <a:pt x="9745" y="5002"/>
                  </a:cubicBezTo>
                  <a:lnTo>
                    <a:pt x="9745" y="5002"/>
                  </a:lnTo>
                  <a:cubicBezTo>
                    <a:pt x="9238" y="6997"/>
                    <a:pt x="12437" y="8897"/>
                    <a:pt x="12437" y="8897"/>
                  </a:cubicBezTo>
                  <a:cubicBezTo>
                    <a:pt x="12437" y="8897"/>
                    <a:pt x="13799" y="7788"/>
                    <a:pt x="14527" y="6078"/>
                  </a:cubicBezTo>
                  <a:cubicBezTo>
                    <a:pt x="15287" y="4337"/>
                    <a:pt x="14685" y="1518"/>
                    <a:pt x="11645" y="1423"/>
                  </a:cubicBezTo>
                  <a:cubicBezTo>
                    <a:pt x="10282" y="440"/>
                    <a:pt x="8147" y="1"/>
                    <a:pt x="6121"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35;p31">
              <a:extLst>
                <a:ext uri="{FF2B5EF4-FFF2-40B4-BE49-F238E27FC236}">
                  <a16:creationId xmlns:a16="http://schemas.microsoft.com/office/drawing/2014/main" id="{4437EE03-7A2D-4551-A07A-7521D57A198D}"/>
                </a:ext>
              </a:extLst>
            </p:cNvPr>
            <p:cNvSpPr/>
            <p:nvPr/>
          </p:nvSpPr>
          <p:spPr>
            <a:xfrm>
              <a:off x="6407250" y="2895575"/>
              <a:ext cx="19825" cy="24950"/>
            </a:xfrm>
            <a:custGeom>
              <a:avLst/>
              <a:gdLst/>
              <a:ahLst/>
              <a:cxnLst/>
              <a:rect l="l" t="t" r="r" b="b"/>
              <a:pathLst>
                <a:path w="793" h="998" extrusionOk="0">
                  <a:moveTo>
                    <a:pt x="359" y="0"/>
                  </a:moveTo>
                  <a:cubicBezTo>
                    <a:pt x="335" y="0"/>
                    <a:pt x="310" y="4"/>
                    <a:pt x="285" y="12"/>
                  </a:cubicBezTo>
                  <a:cubicBezTo>
                    <a:pt x="95" y="44"/>
                    <a:pt x="0" y="297"/>
                    <a:pt x="64" y="582"/>
                  </a:cubicBezTo>
                  <a:cubicBezTo>
                    <a:pt x="122" y="817"/>
                    <a:pt x="290" y="998"/>
                    <a:pt x="465" y="998"/>
                  </a:cubicBezTo>
                  <a:cubicBezTo>
                    <a:pt x="479" y="998"/>
                    <a:pt x="493" y="997"/>
                    <a:pt x="507" y="994"/>
                  </a:cubicBezTo>
                  <a:cubicBezTo>
                    <a:pt x="697" y="963"/>
                    <a:pt x="792" y="709"/>
                    <a:pt x="729" y="424"/>
                  </a:cubicBezTo>
                  <a:cubicBezTo>
                    <a:pt x="674" y="176"/>
                    <a:pt x="523" y="0"/>
                    <a:pt x="359" y="0"/>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36;p31">
              <a:extLst>
                <a:ext uri="{FF2B5EF4-FFF2-40B4-BE49-F238E27FC236}">
                  <a16:creationId xmlns:a16="http://schemas.microsoft.com/office/drawing/2014/main" id="{DC70618C-AD33-4D54-B6D2-12A6BD865D0D}"/>
                </a:ext>
              </a:extLst>
            </p:cNvPr>
            <p:cNvSpPr/>
            <p:nvPr/>
          </p:nvSpPr>
          <p:spPr>
            <a:xfrm>
              <a:off x="6328875" y="2912975"/>
              <a:ext cx="19800" cy="24975"/>
            </a:xfrm>
            <a:custGeom>
              <a:avLst/>
              <a:gdLst/>
              <a:ahLst/>
              <a:cxnLst/>
              <a:rect l="l" t="t" r="r" b="b"/>
              <a:pathLst>
                <a:path w="792" h="999" extrusionOk="0">
                  <a:moveTo>
                    <a:pt x="359" y="1"/>
                  </a:moveTo>
                  <a:cubicBezTo>
                    <a:pt x="335" y="1"/>
                    <a:pt x="310" y="5"/>
                    <a:pt x="285" y="13"/>
                  </a:cubicBezTo>
                  <a:cubicBezTo>
                    <a:pt x="127" y="45"/>
                    <a:pt x="0" y="298"/>
                    <a:pt x="63" y="583"/>
                  </a:cubicBezTo>
                  <a:cubicBezTo>
                    <a:pt x="121" y="844"/>
                    <a:pt x="312" y="999"/>
                    <a:pt x="465" y="999"/>
                  </a:cubicBezTo>
                  <a:cubicBezTo>
                    <a:pt x="480" y="999"/>
                    <a:pt x="493" y="998"/>
                    <a:pt x="507" y="995"/>
                  </a:cubicBezTo>
                  <a:cubicBezTo>
                    <a:pt x="697" y="963"/>
                    <a:pt x="792" y="710"/>
                    <a:pt x="729" y="425"/>
                  </a:cubicBezTo>
                  <a:cubicBezTo>
                    <a:pt x="673" y="177"/>
                    <a:pt x="523" y="1"/>
                    <a:pt x="359"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37;p31">
              <a:extLst>
                <a:ext uri="{FF2B5EF4-FFF2-40B4-BE49-F238E27FC236}">
                  <a16:creationId xmlns:a16="http://schemas.microsoft.com/office/drawing/2014/main" id="{B787C985-926F-46C6-A703-F42BEB843616}"/>
                </a:ext>
              </a:extLst>
            </p:cNvPr>
            <p:cNvSpPr/>
            <p:nvPr/>
          </p:nvSpPr>
          <p:spPr>
            <a:xfrm>
              <a:off x="6320150" y="2911700"/>
              <a:ext cx="18250" cy="5475"/>
            </a:xfrm>
            <a:custGeom>
              <a:avLst/>
              <a:gdLst/>
              <a:ahLst/>
              <a:cxnLst/>
              <a:rect l="l" t="t" r="r" b="b"/>
              <a:pathLst>
                <a:path w="730" h="219" extrusionOk="0">
                  <a:moveTo>
                    <a:pt x="1" y="1"/>
                  </a:moveTo>
                  <a:cubicBezTo>
                    <a:pt x="1" y="1"/>
                    <a:pt x="234" y="218"/>
                    <a:pt x="460" y="218"/>
                  </a:cubicBezTo>
                  <a:cubicBezTo>
                    <a:pt x="557" y="218"/>
                    <a:pt x="653" y="178"/>
                    <a:pt x="729" y="64"/>
                  </a:cubicBezTo>
                  <a:lnTo>
                    <a:pt x="1" y="1"/>
                  </a:ln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38;p31">
              <a:extLst>
                <a:ext uri="{FF2B5EF4-FFF2-40B4-BE49-F238E27FC236}">
                  <a16:creationId xmlns:a16="http://schemas.microsoft.com/office/drawing/2014/main" id="{594C2BF4-CCBD-48FE-968B-E37F3F3E9BF2}"/>
                </a:ext>
              </a:extLst>
            </p:cNvPr>
            <p:cNvSpPr/>
            <p:nvPr/>
          </p:nvSpPr>
          <p:spPr>
            <a:xfrm>
              <a:off x="6358950" y="2930700"/>
              <a:ext cx="26150" cy="52525"/>
            </a:xfrm>
            <a:custGeom>
              <a:avLst/>
              <a:gdLst/>
              <a:ahLst/>
              <a:cxnLst/>
              <a:rect l="l" t="t" r="r" b="b"/>
              <a:pathLst>
                <a:path w="1046" h="2101" extrusionOk="0">
                  <a:moveTo>
                    <a:pt x="602" y="1"/>
                  </a:moveTo>
                  <a:cubicBezTo>
                    <a:pt x="602" y="1"/>
                    <a:pt x="412" y="1299"/>
                    <a:pt x="1" y="1996"/>
                  </a:cubicBezTo>
                  <a:cubicBezTo>
                    <a:pt x="137" y="2074"/>
                    <a:pt x="288" y="2101"/>
                    <a:pt x="433" y="2101"/>
                  </a:cubicBezTo>
                  <a:cubicBezTo>
                    <a:pt x="757" y="2101"/>
                    <a:pt x="1046" y="1964"/>
                    <a:pt x="1046" y="1964"/>
                  </a:cubicBezTo>
                  <a:lnTo>
                    <a:pt x="602" y="1"/>
                  </a:lnTo>
                  <a:close/>
                </a:path>
              </a:pathLst>
            </a:custGeom>
            <a:solidFill>
              <a:srgbClr val="EF7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39;p31">
              <a:extLst>
                <a:ext uri="{FF2B5EF4-FFF2-40B4-BE49-F238E27FC236}">
                  <a16:creationId xmlns:a16="http://schemas.microsoft.com/office/drawing/2014/main" id="{8AC3AC1F-F958-45EA-894D-8B189B9B16C4}"/>
                </a:ext>
              </a:extLst>
            </p:cNvPr>
            <p:cNvSpPr/>
            <p:nvPr/>
          </p:nvSpPr>
          <p:spPr>
            <a:xfrm>
              <a:off x="6415950" y="2964425"/>
              <a:ext cx="45950" cy="37075"/>
            </a:xfrm>
            <a:custGeom>
              <a:avLst/>
              <a:gdLst/>
              <a:ahLst/>
              <a:cxnLst/>
              <a:rect l="l" t="t" r="r" b="b"/>
              <a:pathLst>
                <a:path w="1838" h="1483" extrusionOk="0">
                  <a:moveTo>
                    <a:pt x="1741" y="1"/>
                  </a:moveTo>
                  <a:cubicBezTo>
                    <a:pt x="1711" y="1"/>
                    <a:pt x="1679" y="23"/>
                    <a:pt x="1679" y="45"/>
                  </a:cubicBezTo>
                  <a:cubicBezTo>
                    <a:pt x="1679" y="77"/>
                    <a:pt x="1299" y="1027"/>
                    <a:pt x="64" y="1312"/>
                  </a:cubicBezTo>
                  <a:cubicBezTo>
                    <a:pt x="32" y="1312"/>
                    <a:pt x="1" y="1375"/>
                    <a:pt x="32" y="1407"/>
                  </a:cubicBezTo>
                  <a:cubicBezTo>
                    <a:pt x="32" y="1453"/>
                    <a:pt x="49" y="1483"/>
                    <a:pt x="83" y="1483"/>
                  </a:cubicBezTo>
                  <a:cubicBezTo>
                    <a:pt x="96" y="1483"/>
                    <a:pt x="110" y="1479"/>
                    <a:pt x="127" y="1470"/>
                  </a:cubicBezTo>
                  <a:cubicBezTo>
                    <a:pt x="254" y="1439"/>
                    <a:pt x="381" y="1407"/>
                    <a:pt x="507" y="1344"/>
                  </a:cubicBezTo>
                  <a:cubicBezTo>
                    <a:pt x="1489" y="964"/>
                    <a:pt x="1806" y="140"/>
                    <a:pt x="1838" y="109"/>
                  </a:cubicBezTo>
                  <a:cubicBezTo>
                    <a:pt x="1838" y="77"/>
                    <a:pt x="1838" y="14"/>
                    <a:pt x="1774" y="14"/>
                  </a:cubicBezTo>
                  <a:cubicBezTo>
                    <a:pt x="1765" y="4"/>
                    <a:pt x="1753" y="1"/>
                    <a:pt x="1741"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40;p31">
              <a:extLst>
                <a:ext uri="{FF2B5EF4-FFF2-40B4-BE49-F238E27FC236}">
                  <a16:creationId xmlns:a16="http://schemas.microsoft.com/office/drawing/2014/main" id="{C183B007-A941-4268-BDEC-17D14513E38F}"/>
                </a:ext>
              </a:extLst>
            </p:cNvPr>
            <p:cNvSpPr/>
            <p:nvPr/>
          </p:nvSpPr>
          <p:spPr>
            <a:xfrm>
              <a:off x="6526000" y="2884850"/>
              <a:ext cx="66200" cy="81525"/>
            </a:xfrm>
            <a:custGeom>
              <a:avLst/>
              <a:gdLst/>
              <a:ahLst/>
              <a:cxnLst/>
              <a:rect l="l" t="t" r="r" b="b"/>
              <a:pathLst>
                <a:path w="2648" h="3261" extrusionOk="0">
                  <a:moveTo>
                    <a:pt x="1457" y="0"/>
                  </a:moveTo>
                  <a:cubicBezTo>
                    <a:pt x="1376" y="0"/>
                    <a:pt x="1291" y="10"/>
                    <a:pt x="1204" y="30"/>
                  </a:cubicBezTo>
                  <a:cubicBezTo>
                    <a:pt x="349" y="220"/>
                    <a:pt x="1" y="1392"/>
                    <a:pt x="64" y="2152"/>
                  </a:cubicBezTo>
                  <a:cubicBezTo>
                    <a:pt x="111" y="2784"/>
                    <a:pt x="487" y="3261"/>
                    <a:pt x="975" y="3261"/>
                  </a:cubicBezTo>
                  <a:cubicBezTo>
                    <a:pt x="1146" y="3261"/>
                    <a:pt x="1331" y="3202"/>
                    <a:pt x="1521" y="3070"/>
                  </a:cubicBezTo>
                  <a:cubicBezTo>
                    <a:pt x="1996" y="2722"/>
                    <a:pt x="2408" y="2120"/>
                    <a:pt x="2534" y="1392"/>
                  </a:cubicBezTo>
                  <a:cubicBezTo>
                    <a:pt x="2648" y="683"/>
                    <a:pt x="2153" y="0"/>
                    <a:pt x="1457"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41;p31">
              <a:extLst>
                <a:ext uri="{FF2B5EF4-FFF2-40B4-BE49-F238E27FC236}">
                  <a16:creationId xmlns:a16="http://schemas.microsoft.com/office/drawing/2014/main" id="{0F647B7A-662C-49CE-8FA3-33DCC07C0F26}"/>
                </a:ext>
              </a:extLst>
            </p:cNvPr>
            <p:cNvSpPr/>
            <p:nvPr/>
          </p:nvSpPr>
          <p:spPr>
            <a:xfrm>
              <a:off x="6393000" y="2841250"/>
              <a:ext cx="48325" cy="27725"/>
            </a:xfrm>
            <a:custGeom>
              <a:avLst/>
              <a:gdLst/>
              <a:ahLst/>
              <a:cxnLst/>
              <a:rect l="l" t="t" r="r" b="b"/>
              <a:pathLst>
                <a:path w="1933" h="1109" extrusionOk="0">
                  <a:moveTo>
                    <a:pt x="190" y="0"/>
                  </a:moveTo>
                  <a:cubicBezTo>
                    <a:pt x="95" y="0"/>
                    <a:pt x="32" y="64"/>
                    <a:pt x="0" y="159"/>
                  </a:cubicBezTo>
                  <a:cubicBezTo>
                    <a:pt x="0" y="254"/>
                    <a:pt x="95" y="317"/>
                    <a:pt x="159" y="349"/>
                  </a:cubicBezTo>
                  <a:cubicBezTo>
                    <a:pt x="190" y="349"/>
                    <a:pt x="1172" y="380"/>
                    <a:pt x="1584" y="1045"/>
                  </a:cubicBezTo>
                  <a:cubicBezTo>
                    <a:pt x="1647" y="1109"/>
                    <a:pt x="1710" y="1109"/>
                    <a:pt x="1774" y="1109"/>
                  </a:cubicBezTo>
                  <a:cubicBezTo>
                    <a:pt x="1805" y="1109"/>
                    <a:pt x="1805" y="1077"/>
                    <a:pt x="1837" y="1077"/>
                  </a:cubicBezTo>
                  <a:cubicBezTo>
                    <a:pt x="1900" y="1045"/>
                    <a:pt x="1932" y="919"/>
                    <a:pt x="1869" y="855"/>
                  </a:cubicBezTo>
                  <a:cubicBezTo>
                    <a:pt x="1362" y="64"/>
                    <a:pt x="254" y="0"/>
                    <a:pt x="190" y="0"/>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42;p31">
              <a:extLst>
                <a:ext uri="{FF2B5EF4-FFF2-40B4-BE49-F238E27FC236}">
                  <a16:creationId xmlns:a16="http://schemas.microsoft.com/office/drawing/2014/main" id="{5465A613-A998-4683-A7D2-0C175437E933}"/>
                </a:ext>
              </a:extLst>
            </p:cNvPr>
            <p:cNvSpPr/>
            <p:nvPr/>
          </p:nvSpPr>
          <p:spPr>
            <a:xfrm>
              <a:off x="6296400" y="2876050"/>
              <a:ext cx="39625" cy="23525"/>
            </a:xfrm>
            <a:custGeom>
              <a:avLst/>
              <a:gdLst/>
              <a:ahLst/>
              <a:cxnLst/>
              <a:rect l="l" t="t" r="r" b="b"/>
              <a:pathLst>
                <a:path w="1585" h="941" extrusionOk="0">
                  <a:moveTo>
                    <a:pt x="1367" y="0"/>
                  </a:moveTo>
                  <a:cubicBezTo>
                    <a:pt x="1173" y="0"/>
                    <a:pt x="550" y="46"/>
                    <a:pt x="64" y="667"/>
                  </a:cubicBezTo>
                  <a:cubicBezTo>
                    <a:pt x="1" y="730"/>
                    <a:pt x="1" y="857"/>
                    <a:pt x="96" y="888"/>
                  </a:cubicBezTo>
                  <a:cubicBezTo>
                    <a:pt x="114" y="926"/>
                    <a:pt x="144" y="941"/>
                    <a:pt x="178" y="941"/>
                  </a:cubicBezTo>
                  <a:cubicBezTo>
                    <a:pt x="202" y="941"/>
                    <a:pt x="228" y="933"/>
                    <a:pt x="254" y="920"/>
                  </a:cubicBezTo>
                  <a:cubicBezTo>
                    <a:pt x="286" y="920"/>
                    <a:pt x="286" y="888"/>
                    <a:pt x="317" y="857"/>
                  </a:cubicBezTo>
                  <a:cubicBezTo>
                    <a:pt x="716" y="344"/>
                    <a:pt x="1244" y="318"/>
                    <a:pt x="1368" y="318"/>
                  </a:cubicBezTo>
                  <a:cubicBezTo>
                    <a:pt x="1382" y="318"/>
                    <a:pt x="1391" y="318"/>
                    <a:pt x="1394" y="318"/>
                  </a:cubicBezTo>
                  <a:cubicBezTo>
                    <a:pt x="1407" y="323"/>
                    <a:pt x="1420" y="325"/>
                    <a:pt x="1431" y="325"/>
                  </a:cubicBezTo>
                  <a:cubicBezTo>
                    <a:pt x="1506" y="325"/>
                    <a:pt x="1557" y="246"/>
                    <a:pt x="1584" y="192"/>
                  </a:cubicBezTo>
                  <a:cubicBezTo>
                    <a:pt x="1584" y="97"/>
                    <a:pt x="1521" y="2"/>
                    <a:pt x="1426" y="2"/>
                  </a:cubicBezTo>
                  <a:cubicBezTo>
                    <a:pt x="1421" y="2"/>
                    <a:pt x="1400" y="0"/>
                    <a:pt x="1367" y="0"/>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43;p31">
              <a:extLst>
                <a:ext uri="{FF2B5EF4-FFF2-40B4-BE49-F238E27FC236}">
                  <a16:creationId xmlns:a16="http://schemas.microsoft.com/office/drawing/2014/main" id="{32A12489-AB68-43ED-9B11-1BFC7FD382CC}"/>
                </a:ext>
              </a:extLst>
            </p:cNvPr>
            <p:cNvSpPr/>
            <p:nvPr/>
          </p:nvSpPr>
          <p:spPr>
            <a:xfrm>
              <a:off x="5824525" y="4486450"/>
              <a:ext cx="152850" cy="232000"/>
            </a:xfrm>
            <a:custGeom>
              <a:avLst/>
              <a:gdLst/>
              <a:ahLst/>
              <a:cxnLst/>
              <a:rect l="l" t="t" r="r" b="b"/>
              <a:pathLst>
                <a:path w="6114" h="9280" extrusionOk="0">
                  <a:moveTo>
                    <a:pt x="3010" y="0"/>
                  </a:moveTo>
                  <a:lnTo>
                    <a:pt x="1" y="7886"/>
                  </a:lnTo>
                  <a:lnTo>
                    <a:pt x="3105" y="9279"/>
                  </a:lnTo>
                  <a:lnTo>
                    <a:pt x="6113" y="1362"/>
                  </a:lnTo>
                  <a:lnTo>
                    <a:pt x="3010"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44;p31">
              <a:extLst>
                <a:ext uri="{FF2B5EF4-FFF2-40B4-BE49-F238E27FC236}">
                  <a16:creationId xmlns:a16="http://schemas.microsoft.com/office/drawing/2014/main" id="{7F365F8E-6BD6-4793-8BA8-746E861B1FBC}"/>
                </a:ext>
              </a:extLst>
            </p:cNvPr>
            <p:cNvSpPr/>
            <p:nvPr/>
          </p:nvSpPr>
          <p:spPr>
            <a:xfrm>
              <a:off x="5651100" y="4666550"/>
              <a:ext cx="269250" cy="129600"/>
            </a:xfrm>
            <a:custGeom>
              <a:avLst/>
              <a:gdLst/>
              <a:ahLst/>
              <a:cxnLst/>
              <a:rect l="l" t="t" r="r" b="b"/>
              <a:pathLst>
                <a:path w="10770" h="5184" extrusionOk="0">
                  <a:moveTo>
                    <a:pt x="6510" y="1"/>
                  </a:moveTo>
                  <a:cubicBezTo>
                    <a:pt x="6407" y="1"/>
                    <a:pt x="6305" y="17"/>
                    <a:pt x="6210" y="48"/>
                  </a:cubicBezTo>
                  <a:cubicBezTo>
                    <a:pt x="5285" y="408"/>
                    <a:pt x="4235" y="934"/>
                    <a:pt x="2384" y="934"/>
                  </a:cubicBezTo>
                  <a:cubicBezTo>
                    <a:pt x="1953" y="934"/>
                    <a:pt x="1479" y="906"/>
                    <a:pt x="952" y="840"/>
                  </a:cubicBezTo>
                  <a:cubicBezTo>
                    <a:pt x="939" y="839"/>
                    <a:pt x="925" y="838"/>
                    <a:pt x="912" y="838"/>
                  </a:cubicBezTo>
                  <a:cubicBezTo>
                    <a:pt x="305" y="838"/>
                    <a:pt x="0" y="2212"/>
                    <a:pt x="1333" y="2645"/>
                  </a:cubicBezTo>
                  <a:cubicBezTo>
                    <a:pt x="2726" y="3120"/>
                    <a:pt x="4879" y="3500"/>
                    <a:pt x="5893" y="3849"/>
                  </a:cubicBezTo>
                  <a:cubicBezTo>
                    <a:pt x="7540" y="4387"/>
                    <a:pt x="8141" y="4672"/>
                    <a:pt x="9440" y="5147"/>
                  </a:cubicBezTo>
                  <a:cubicBezTo>
                    <a:pt x="9502" y="5172"/>
                    <a:pt x="9565" y="5183"/>
                    <a:pt x="9627" y="5183"/>
                  </a:cubicBezTo>
                  <a:cubicBezTo>
                    <a:pt x="9882" y="5183"/>
                    <a:pt x="10117" y="4990"/>
                    <a:pt x="10168" y="4735"/>
                  </a:cubicBezTo>
                  <a:lnTo>
                    <a:pt x="10770" y="1632"/>
                  </a:lnTo>
                  <a:cubicBezTo>
                    <a:pt x="10770" y="1505"/>
                    <a:pt x="10707" y="1347"/>
                    <a:pt x="10580" y="1315"/>
                  </a:cubicBezTo>
                  <a:lnTo>
                    <a:pt x="6811" y="48"/>
                  </a:lnTo>
                  <a:cubicBezTo>
                    <a:pt x="6716" y="17"/>
                    <a:pt x="6613" y="1"/>
                    <a:pt x="6510"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45;p31">
              <a:extLst>
                <a:ext uri="{FF2B5EF4-FFF2-40B4-BE49-F238E27FC236}">
                  <a16:creationId xmlns:a16="http://schemas.microsoft.com/office/drawing/2014/main" id="{61807C7A-8739-4D7D-96B0-DEAAA11D057F}"/>
                </a:ext>
              </a:extLst>
            </p:cNvPr>
            <p:cNvSpPr/>
            <p:nvPr/>
          </p:nvSpPr>
          <p:spPr>
            <a:xfrm>
              <a:off x="5854625" y="4486450"/>
              <a:ext cx="122750" cy="141725"/>
            </a:xfrm>
            <a:custGeom>
              <a:avLst/>
              <a:gdLst/>
              <a:ahLst/>
              <a:cxnLst/>
              <a:rect l="l" t="t" r="r" b="b"/>
              <a:pathLst>
                <a:path w="4910" h="5669" extrusionOk="0">
                  <a:moveTo>
                    <a:pt x="1806" y="0"/>
                  </a:moveTo>
                  <a:lnTo>
                    <a:pt x="0" y="4719"/>
                  </a:lnTo>
                  <a:lnTo>
                    <a:pt x="3262" y="5669"/>
                  </a:lnTo>
                  <a:lnTo>
                    <a:pt x="4909" y="1362"/>
                  </a:lnTo>
                  <a:lnTo>
                    <a:pt x="1806" y="0"/>
                  </a:lnTo>
                  <a:close/>
                </a:path>
              </a:pathLst>
            </a:custGeom>
            <a:solidFill>
              <a:srgbClr val="EF7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46;p31">
              <a:extLst>
                <a:ext uri="{FF2B5EF4-FFF2-40B4-BE49-F238E27FC236}">
                  <a16:creationId xmlns:a16="http://schemas.microsoft.com/office/drawing/2014/main" id="{D6426923-BE2A-42A4-9534-87595BAC519E}"/>
                </a:ext>
              </a:extLst>
            </p:cNvPr>
            <p:cNvSpPr/>
            <p:nvPr/>
          </p:nvSpPr>
          <p:spPr>
            <a:xfrm>
              <a:off x="5853825" y="3685225"/>
              <a:ext cx="890425" cy="911300"/>
            </a:xfrm>
            <a:custGeom>
              <a:avLst/>
              <a:gdLst/>
              <a:ahLst/>
              <a:cxnLst/>
              <a:rect l="l" t="t" r="r" b="b"/>
              <a:pathLst>
                <a:path w="35617" h="36452" extrusionOk="0">
                  <a:moveTo>
                    <a:pt x="34013" y="0"/>
                  </a:moveTo>
                  <a:lnTo>
                    <a:pt x="26571" y="444"/>
                  </a:lnTo>
                  <a:cubicBezTo>
                    <a:pt x="26571" y="444"/>
                    <a:pt x="7411" y="1805"/>
                    <a:pt x="6651" y="8329"/>
                  </a:cubicBezTo>
                  <a:cubicBezTo>
                    <a:pt x="5384" y="19350"/>
                    <a:pt x="1" y="34646"/>
                    <a:pt x="1" y="34646"/>
                  </a:cubicBezTo>
                  <a:lnTo>
                    <a:pt x="4308" y="36451"/>
                  </a:lnTo>
                  <a:cubicBezTo>
                    <a:pt x="4308" y="36451"/>
                    <a:pt x="12288" y="21757"/>
                    <a:pt x="14537" y="12161"/>
                  </a:cubicBezTo>
                  <a:cubicBezTo>
                    <a:pt x="15089" y="11850"/>
                    <a:pt x="15969" y="11751"/>
                    <a:pt x="17058" y="11751"/>
                  </a:cubicBezTo>
                  <a:cubicBezTo>
                    <a:pt x="18924" y="11751"/>
                    <a:pt x="21403" y="12040"/>
                    <a:pt x="23896" y="12040"/>
                  </a:cubicBezTo>
                  <a:cubicBezTo>
                    <a:pt x="29715" y="12040"/>
                    <a:pt x="35617" y="10469"/>
                    <a:pt x="34013" y="0"/>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47;p31">
              <a:extLst>
                <a:ext uri="{FF2B5EF4-FFF2-40B4-BE49-F238E27FC236}">
                  <a16:creationId xmlns:a16="http://schemas.microsoft.com/office/drawing/2014/main" id="{38383240-1949-4FC1-B870-CE3ED9983B87}"/>
                </a:ext>
              </a:extLst>
            </p:cNvPr>
            <p:cNvSpPr/>
            <p:nvPr/>
          </p:nvSpPr>
          <p:spPr>
            <a:xfrm>
              <a:off x="5831650" y="4516525"/>
              <a:ext cx="167875" cy="95825"/>
            </a:xfrm>
            <a:custGeom>
              <a:avLst/>
              <a:gdLst/>
              <a:ahLst/>
              <a:cxnLst/>
              <a:rect l="l" t="t" r="r" b="b"/>
              <a:pathLst>
                <a:path w="6715" h="3833" extrusionOk="0">
                  <a:moveTo>
                    <a:pt x="413" y="1"/>
                  </a:moveTo>
                  <a:lnTo>
                    <a:pt x="1" y="2091"/>
                  </a:lnTo>
                  <a:lnTo>
                    <a:pt x="5670" y="3833"/>
                  </a:lnTo>
                  <a:lnTo>
                    <a:pt x="6715" y="1869"/>
                  </a:lnTo>
                  <a:lnTo>
                    <a:pt x="413" y="1"/>
                  </a:ln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48;p31">
              <a:extLst>
                <a:ext uri="{FF2B5EF4-FFF2-40B4-BE49-F238E27FC236}">
                  <a16:creationId xmlns:a16="http://schemas.microsoft.com/office/drawing/2014/main" id="{8430B1B3-A32D-4CD3-8181-A53061610523}"/>
                </a:ext>
              </a:extLst>
            </p:cNvPr>
            <p:cNvSpPr/>
            <p:nvPr/>
          </p:nvSpPr>
          <p:spPr>
            <a:xfrm>
              <a:off x="5936950" y="4294850"/>
              <a:ext cx="190850" cy="218525"/>
            </a:xfrm>
            <a:custGeom>
              <a:avLst/>
              <a:gdLst/>
              <a:ahLst/>
              <a:cxnLst/>
              <a:rect l="l" t="t" r="r" b="b"/>
              <a:pathLst>
                <a:path w="7634" h="8741" extrusionOk="0">
                  <a:moveTo>
                    <a:pt x="2915" y="0"/>
                  </a:moveTo>
                  <a:lnTo>
                    <a:pt x="1" y="1742"/>
                  </a:lnTo>
                  <a:lnTo>
                    <a:pt x="4720" y="8741"/>
                  </a:lnTo>
                  <a:lnTo>
                    <a:pt x="7633" y="6999"/>
                  </a:lnTo>
                  <a:lnTo>
                    <a:pt x="2915"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49;p31">
              <a:extLst>
                <a:ext uri="{FF2B5EF4-FFF2-40B4-BE49-F238E27FC236}">
                  <a16:creationId xmlns:a16="http://schemas.microsoft.com/office/drawing/2014/main" id="{664D10AC-BFFD-4149-87FF-EC74B46D9E7E}"/>
                </a:ext>
              </a:extLst>
            </p:cNvPr>
            <p:cNvSpPr/>
            <p:nvPr/>
          </p:nvSpPr>
          <p:spPr>
            <a:xfrm>
              <a:off x="5964425" y="4447000"/>
              <a:ext cx="225925" cy="217550"/>
            </a:xfrm>
            <a:custGeom>
              <a:avLst/>
              <a:gdLst/>
              <a:ahLst/>
              <a:cxnLst/>
              <a:rect l="l" t="t" r="r" b="b"/>
              <a:pathLst>
                <a:path w="9037" h="8702" extrusionOk="0">
                  <a:moveTo>
                    <a:pt x="6386" y="1"/>
                  </a:moveTo>
                  <a:cubicBezTo>
                    <a:pt x="6329" y="1"/>
                    <a:pt x="6271" y="18"/>
                    <a:pt x="6218" y="58"/>
                  </a:cubicBezTo>
                  <a:lnTo>
                    <a:pt x="3019" y="2402"/>
                  </a:lnTo>
                  <a:cubicBezTo>
                    <a:pt x="2861" y="2497"/>
                    <a:pt x="2734" y="2687"/>
                    <a:pt x="2702" y="2908"/>
                  </a:cubicBezTo>
                  <a:cubicBezTo>
                    <a:pt x="2386" y="4080"/>
                    <a:pt x="2196" y="5569"/>
                    <a:pt x="327" y="7659"/>
                  </a:cubicBezTo>
                  <a:cubicBezTo>
                    <a:pt x="1" y="8008"/>
                    <a:pt x="430" y="8702"/>
                    <a:pt x="1146" y="8702"/>
                  </a:cubicBezTo>
                  <a:cubicBezTo>
                    <a:pt x="1403" y="8702"/>
                    <a:pt x="1696" y="8613"/>
                    <a:pt x="2006" y="8387"/>
                  </a:cubicBezTo>
                  <a:cubicBezTo>
                    <a:pt x="3209" y="7532"/>
                    <a:pt x="4729" y="5949"/>
                    <a:pt x="5584" y="5315"/>
                  </a:cubicBezTo>
                  <a:cubicBezTo>
                    <a:pt x="7009" y="4302"/>
                    <a:pt x="7579" y="3985"/>
                    <a:pt x="8719" y="3193"/>
                  </a:cubicBezTo>
                  <a:cubicBezTo>
                    <a:pt x="8973" y="2972"/>
                    <a:pt x="9036" y="2560"/>
                    <a:pt x="8783" y="2338"/>
                  </a:cubicBezTo>
                  <a:lnTo>
                    <a:pt x="6598" y="90"/>
                  </a:lnTo>
                  <a:cubicBezTo>
                    <a:pt x="6542" y="35"/>
                    <a:pt x="6466" y="1"/>
                    <a:pt x="6386"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50;p31">
              <a:extLst>
                <a:ext uri="{FF2B5EF4-FFF2-40B4-BE49-F238E27FC236}">
                  <a16:creationId xmlns:a16="http://schemas.microsoft.com/office/drawing/2014/main" id="{E2588365-690C-4122-A3A6-2599ABBA645C}"/>
                </a:ext>
              </a:extLst>
            </p:cNvPr>
            <p:cNvSpPr/>
            <p:nvPr/>
          </p:nvSpPr>
          <p:spPr>
            <a:xfrm>
              <a:off x="5936950" y="4294850"/>
              <a:ext cx="137000" cy="148075"/>
            </a:xfrm>
            <a:custGeom>
              <a:avLst/>
              <a:gdLst/>
              <a:ahLst/>
              <a:cxnLst/>
              <a:rect l="l" t="t" r="r" b="b"/>
              <a:pathLst>
                <a:path w="5480" h="5923" extrusionOk="0">
                  <a:moveTo>
                    <a:pt x="2915" y="0"/>
                  </a:moveTo>
                  <a:lnTo>
                    <a:pt x="1" y="1742"/>
                  </a:lnTo>
                  <a:lnTo>
                    <a:pt x="2820" y="5922"/>
                  </a:lnTo>
                  <a:lnTo>
                    <a:pt x="5480" y="3801"/>
                  </a:lnTo>
                  <a:lnTo>
                    <a:pt x="2915" y="0"/>
                  </a:lnTo>
                  <a:close/>
                </a:path>
              </a:pathLst>
            </a:custGeom>
            <a:solidFill>
              <a:srgbClr val="EF7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51;p31">
              <a:extLst>
                <a:ext uri="{FF2B5EF4-FFF2-40B4-BE49-F238E27FC236}">
                  <a16:creationId xmlns:a16="http://schemas.microsoft.com/office/drawing/2014/main" id="{F58B48AD-FB8E-493B-9052-404BE0A3E198}"/>
                </a:ext>
              </a:extLst>
            </p:cNvPr>
            <p:cNvSpPr/>
            <p:nvPr/>
          </p:nvSpPr>
          <p:spPr>
            <a:xfrm>
              <a:off x="5718450" y="3696300"/>
              <a:ext cx="832725" cy="717325"/>
            </a:xfrm>
            <a:custGeom>
              <a:avLst/>
              <a:gdLst/>
              <a:ahLst/>
              <a:cxnLst/>
              <a:rect l="l" t="t" r="r" b="b"/>
              <a:pathLst>
                <a:path w="33309" h="28693" extrusionOk="0">
                  <a:moveTo>
                    <a:pt x="32524" y="1"/>
                  </a:moveTo>
                  <a:lnTo>
                    <a:pt x="23404" y="412"/>
                  </a:lnTo>
                  <a:cubicBezTo>
                    <a:pt x="23404" y="412"/>
                    <a:pt x="22350" y="363"/>
                    <a:pt x="20711" y="363"/>
                  </a:cubicBezTo>
                  <a:cubicBezTo>
                    <a:pt x="15163" y="363"/>
                    <a:pt x="2900" y="929"/>
                    <a:pt x="1995" y="5891"/>
                  </a:cubicBezTo>
                  <a:cubicBezTo>
                    <a:pt x="0" y="16849"/>
                    <a:pt x="9786" y="28693"/>
                    <a:pt x="9786" y="28693"/>
                  </a:cubicBezTo>
                  <a:lnTo>
                    <a:pt x="13776" y="26191"/>
                  </a:lnTo>
                  <a:cubicBezTo>
                    <a:pt x="13776" y="26191"/>
                    <a:pt x="10768" y="17799"/>
                    <a:pt x="9628" y="10261"/>
                  </a:cubicBezTo>
                  <a:cubicBezTo>
                    <a:pt x="10015" y="10073"/>
                    <a:pt x="10573" y="9998"/>
                    <a:pt x="11261" y="9998"/>
                  </a:cubicBezTo>
                  <a:cubicBezTo>
                    <a:pt x="13876" y="9998"/>
                    <a:pt x="18377" y="11074"/>
                    <a:pt x="22573" y="11074"/>
                  </a:cubicBezTo>
                  <a:cubicBezTo>
                    <a:pt x="28216" y="11074"/>
                    <a:pt x="33308" y="9128"/>
                    <a:pt x="32524"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52;p31">
              <a:extLst>
                <a:ext uri="{FF2B5EF4-FFF2-40B4-BE49-F238E27FC236}">
                  <a16:creationId xmlns:a16="http://schemas.microsoft.com/office/drawing/2014/main" id="{357EAA50-612D-4B70-A6DC-07666F7C6E15}"/>
                </a:ext>
              </a:extLst>
            </p:cNvPr>
            <p:cNvSpPr/>
            <p:nvPr/>
          </p:nvSpPr>
          <p:spPr>
            <a:xfrm>
              <a:off x="5994750" y="3778650"/>
              <a:ext cx="141750" cy="167875"/>
            </a:xfrm>
            <a:custGeom>
              <a:avLst/>
              <a:gdLst/>
              <a:ahLst/>
              <a:cxnLst/>
              <a:rect l="l" t="t" r="r" b="b"/>
              <a:pathLst>
                <a:path w="5670" h="6715" extrusionOk="0">
                  <a:moveTo>
                    <a:pt x="5670" y="0"/>
                  </a:moveTo>
                  <a:cubicBezTo>
                    <a:pt x="5321" y="0"/>
                    <a:pt x="5005" y="95"/>
                    <a:pt x="4719" y="222"/>
                  </a:cubicBezTo>
                  <a:cubicBezTo>
                    <a:pt x="2376" y="1330"/>
                    <a:pt x="666" y="2755"/>
                    <a:pt x="381" y="4592"/>
                  </a:cubicBezTo>
                  <a:cubicBezTo>
                    <a:pt x="254" y="5257"/>
                    <a:pt x="127" y="5986"/>
                    <a:pt x="1" y="6714"/>
                  </a:cubicBezTo>
                  <a:lnTo>
                    <a:pt x="729" y="6714"/>
                  </a:lnTo>
                  <a:cubicBezTo>
                    <a:pt x="856" y="5986"/>
                    <a:pt x="951" y="5289"/>
                    <a:pt x="1014" y="4592"/>
                  </a:cubicBezTo>
                  <a:cubicBezTo>
                    <a:pt x="1268" y="2629"/>
                    <a:pt x="3136" y="1140"/>
                    <a:pt x="5670"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53;p31">
              <a:extLst>
                <a:ext uri="{FF2B5EF4-FFF2-40B4-BE49-F238E27FC236}">
                  <a16:creationId xmlns:a16="http://schemas.microsoft.com/office/drawing/2014/main" id="{35A4730C-8928-4F30-AE44-C01BF42967DD}"/>
                </a:ext>
              </a:extLst>
            </p:cNvPr>
            <p:cNvSpPr/>
            <p:nvPr/>
          </p:nvSpPr>
          <p:spPr>
            <a:xfrm>
              <a:off x="5928250" y="4301175"/>
              <a:ext cx="154425" cy="140950"/>
            </a:xfrm>
            <a:custGeom>
              <a:avLst/>
              <a:gdLst/>
              <a:ahLst/>
              <a:cxnLst/>
              <a:rect l="l" t="t" r="r" b="b"/>
              <a:pathLst>
                <a:path w="6177" h="5638" extrusionOk="0">
                  <a:moveTo>
                    <a:pt x="5163" y="1"/>
                  </a:moveTo>
                  <a:lnTo>
                    <a:pt x="1" y="4086"/>
                  </a:lnTo>
                  <a:lnTo>
                    <a:pt x="1457" y="5638"/>
                  </a:lnTo>
                  <a:lnTo>
                    <a:pt x="6176" y="1996"/>
                  </a:lnTo>
                  <a:lnTo>
                    <a:pt x="5163" y="1"/>
                  </a:ln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54;p31">
              <a:extLst>
                <a:ext uri="{FF2B5EF4-FFF2-40B4-BE49-F238E27FC236}">
                  <a16:creationId xmlns:a16="http://schemas.microsoft.com/office/drawing/2014/main" id="{9BA53AA6-9A5C-4FBA-96C9-A234F485D0EB}"/>
                </a:ext>
              </a:extLst>
            </p:cNvPr>
            <p:cNvSpPr/>
            <p:nvPr/>
          </p:nvSpPr>
          <p:spPr>
            <a:xfrm>
              <a:off x="5997925" y="4517325"/>
              <a:ext cx="44350" cy="26150"/>
            </a:xfrm>
            <a:custGeom>
              <a:avLst/>
              <a:gdLst/>
              <a:ahLst/>
              <a:cxnLst/>
              <a:rect l="l" t="t" r="r" b="b"/>
              <a:pathLst>
                <a:path w="1774" h="1046" extrusionOk="0">
                  <a:moveTo>
                    <a:pt x="1489" y="190"/>
                  </a:moveTo>
                  <a:lnTo>
                    <a:pt x="1489" y="190"/>
                  </a:lnTo>
                  <a:cubicBezTo>
                    <a:pt x="1100" y="609"/>
                    <a:pt x="740" y="858"/>
                    <a:pt x="488" y="858"/>
                  </a:cubicBezTo>
                  <a:cubicBezTo>
                    <a:pt x="473" y="858"/>
                    <a:pt x="458" y="857"/>
                    <a:pt x="444" y="855"/>
                  </a:cubicBezTo>
                  <a:cubicBezTo>
                    <a:pt x="349" y="855"/>
                    <a:pt x="285" y="792"/>
                    <a:pt x="222" y="665"/>
                  </a:cubicBezTo>
                  <a:cubicBezTo>
                    <a:pt x="159" y="602"/>
                    <a:pt x="190" y="570"/>
                    <a:pt x="190" y="539"/>
                  </a:cubicBezTo>
                  <a:cubicBezTo>
                    <a:pt x="317" y="349"/>
                    <a:pt x="982" y="222"/>
                    <a:pt x="1489" y="190"/>
                  </a:cubicBezTo>
                  <a:close/>
                  <a:moveTo>
                    <a:pt x="1679" y="0"/>
                  </a:moveTo>
                  <a:cubicBezTo>
                    <a:pt x="1552" y="0"/>
                    <a:pt x="285" y="64"/>
                    <a:pt x="64" y="475"/>
                  </a:cubicBezTo>
                  <a:cubicBezTo>
                    <a:pt x="32" y="539"/>
                    <a:pt x="0" y="634"/>
                    <a:pt x="64" y="760"/>
                  </a:cubicBezTo>
                  <a:cubicBezTo>
                    <a:pt x="159" y="919"/>
                    <a:pt x="285" y="1014"/>
                    <a:pt x="444" y="1014"/>
                  </a:cubicBezTo>
                  <a:cubicBezTo>
                    <a:pt x="444" y="1045"/>
                    <a:pt x="476" y="1045"/>
                    <a:pt x="476" y="1045"/>
                  </a:cubicBezTo>
                  <a:cubicBezTo>
                    <a:pt x="919" y="1045"/>
                    <a:pt x="1457" y="475"/>
                    <a:pt x="1774" y="127"/>
                  </a:cubicBezTo>
                  <a:cubicBezTo>
                    <a:pt x="1774" y="95"/>
                    <a:pt x="1774" y="64"/>
                    <a:pt x="1774" y="32"/>
                  </a:cubicBezTo>
                  <a:cubicBezTo>
                    <a:pt x="1742" y="0"/>
                    <a:pt x="1742" y="0"/>
                    <a:pt x="167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55;p31">
              <a:extLst>
                <a:ext uri="{FF2B5EF4-FFF2-40B4-BE49-F238E27FC236}">
                  <a16:creationId xmlns:a16="http://schemas.microsoft.com/office/drawing/2014/main" id="{D0B9ECEB-3F60-4B9D-8377-4C8A428A1DBE}"/>
                </a:ext>
              </a:extLst>
            </p:cNvPr>
            <p:cNvSpPr/>
            <p:nvPr/>
          </p:nvSpPr>
          <p:spPr>
            <a:xfrm>
              <a:off x="6001100" y="4495650"/>
              <a:ext cx="41175" cy="25650"/>
            </a:xfrm>
            <a:custGeom>
              <a:avLst/>
              <a:gdLst/>
              <a:ahLst/>
              <a:cxnLst/>
              <a:rect l="l" t="t" r="r" b="b"/>
              <a:pathLst>
                <a:path w="1647" h="1026" extrusionOk="0">
                  <a:moveTo>
                    <a:pt x="475" y="171"/>
                  </a:moveTo>
                  <a:cubicBezTo>
                    <a:pt x="792" y="202"/>
                    <a:pt x="1204" y="614"/>
                    <a:pt x="1394" y="867"/>
                  </a:cubicBezTo>
                  <a:cubicBezTo>
                    <a:pt x="982" y="836"/>
                    <a:pt x="317" y="614"/>
                    <a:pt x="222" y="392"/>
                  </a:cubicBezTo>
                  <a:cubicBezTo>
                    <a:pt x="190" y="361"/>
                    <a:pt x="190" y="297"/>
                    <a:pt x="254" y="234"/>
                  </a:cubicBezTo>
                  <a:cubicBezTo>
                    <a:pt x="317" y="171"/>
                    <a:pt x="380" y="171"/>
                    <a:pt x="444" y="171"/>
                  </a:cubicBezTo>
                  <a:close/>
                  <a:moveTo>
                    <a:pt x="399" y="0"/>
                  </a:moveTo>
                  <a:cubicBezTo>
                    <a:pt x="301" y="0"/>
                    <a:pt x="230" y="36"/>
                    <a:pt x="158" y="107"/>
                  </a:cubicBezTo>
                  <a:cubicBezTo>
                    <a:pt x="0" y="266"/>
                    <a:pt x="32" y="392"/>
                    <a:pt x="63" y="456"/>
                  </a:cubicBezTo>
                  <a:cubicBezTo>
                    <a:pt x="222" y="804"/>
                    <a:pt x="1014" y="1026"/>
                    <a:pt x="1457" y="1026"/>
                  </a:cubicBezTo>
                  <a:lnTo>
                    <a:pt x="1584" y="1026"/>
                  </a:lnTo>
                  <a:cubicBezTo>
                    <a:pt x="1615" y="1026"/>
                    <a:pt x="1647" y="994"/>
                    <a:pt x="1647" y="994"/>
                  </a:cubicBezTo>
                  <a:cubicBezTo>
                    <a:pt x="1647" y="962"/>
                    <a:pt x="1647" y="931"/>
                    <a:pt x="1647" y="899"/>
                  </a:cubicBezTo>
                  <a:cubicBezTo>
                    <a:pt x="1615" y="867"/>
                    <a:pt x="1014" y="44"/>
                    <a:pt x="507" y="12"/>
                  </a:cubicBezTo>
                  <a:cubicBezTo>
                    <a:pt x="467" y="4"/>
                    <a:pt x="432" y="0"/>
                    <a:pt x="39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56;p31">
              <a:extLst>
                <a:ext uri="{FF2B5EF4-FFF2-40B4-BE49-F238E27FC236}">
                  <a16:creationId xmlns:a16="http://schemas.microsoft.com/office/drawing/2014/main" id="{A206EA3E-8E5F-401C-93A1-4F7697265112}"/>
                </a:ext>
              </a:extLst>
            </p:cNvPr>
            <p:cNvSpPr/>
            <p:nvPr/>
          </p:nvSpPr>
          <p:spPr>
            <a:xfrm>
              <a:off x="6398550" y="2894300"/>
              <a:ext cx="18225" cy="5175"/>
            </a:xfrm>
            <a:custGeom>
              <a:avLst/>
              <a:gdLst/>
              <a:ahLst/>
              <a:cxnLst/>
              <a:rect l="l" t="t" r="r" b="b"/>
              <a:pathLst>
                <a:path w="729" h="207" extrusionOk="0">
                  <a:moveTo>
                    <a:pt x="0" y="0"/>
                  </a:moveTo>
                  <a:cubicBezTo>
                    <a:pt x="0" y="0"/>
                    <a:pt x="222" y="207"/>
                    <a:pt x="443" y="207"/>
                  </a:cubicBezTo>
                  <a:cubicBezTo>
                    <a:pt x="545" y="207"/>
                    <a:pt x="648" y="162"/>
                    <a:pt x="728" y="32"/>
                  </a:cubicBezTo>
                  <a:lnTo>
                    <a:pt x="0" y="0"/>
                  </a:ln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57;p31">
              <a:extLst>
                <a:ext uri="{FF2B5EF4-FFF2-40B4-BE49-F238E27FC236}">
                  <a16:creationId xmlns:a16="http://schemas.microsoft.com/office/drawing/2014/main" id="{A7708165-45FF-40BA-8930-481CE402E185}"/>
                </a:ext>
              </a:extLst>
            </p:cNvPr>
            <p:cNvSpPr/>
            <p:nvPr/>
          </p:nvSpPr>
          <p:spPr>
            <a:xfrm>
              <a:off x="6495925" y="3534000"/>
              <a:ext cx="100575" cy="91425"/>
            </a:xfrm>
            <a:custGeom>
              <a:avLst/>
              <a:gdLst/>
              <a:ahLst/>
              <a:cxnLst/>
              <a:rect l="l" t="t" r="r" b="b"/>
              <a:pathLst>
                <a:path w="4023" h="3657" extrusionOk="0">
                  <a:moveTo>
                    <a:pt x="0" y="1"/>
                  </a:moveTo>
                  <a:lnTo>
                    <a:pt x="824" y="3484"/>
                  </a:lnTo>
                  <a:cubicBezTo>
                    <a:pt x="824" y="3484"/>
                    <a:pt x="1450" y="3657"/>
                    <a:pt x="2187" y="3657"/>
                  </a:cubicBezTo>
                  <a:cubicBezTo>
                    <a:pt x="2827" y="3657"/>
                    <a:pt x="3551" y="3527"/>
                    <a:pt x="4022" y="3041"/>
                  </a:cubicBezTo>
                  <a:lnTo>
                    <a:pt x="3389" y="1711"/>
                  </a:lnTo>
                  <a:lnTo>
                    <a:pt x="0"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58;p31">
              <a:extLst>
                <a:ext uri="{FF2B5EF4-FFF2-40B4-BE49-F238E27FC236}">
                  <a16:creationId xmlns:a16="http://schemas.microsoft.com/office/drawing/2014/main" id="{BA01BC36-4FD5-44D3-91A1-876D06A08A2A}"/>
                </a:ext>
              </a:extLst>
            </p:cNvPr>
            <p:cNvSpPr/>
            <p:nvPr/>
          </p:nvSpPr>
          <p:spPr>
            <a:xfrm>
              <a:off x="6529975" y="3240275"/>
              <a:ext cx="323825" cy="393425"/>
            </a:xfrm>
            <a:custGeom>
              <a:avLst/>
              <a:gdLst/>
              <a:ahLst/>
              <a:cxnLst/>
              <a:rect l="l" t="t" r="r" b="b"/>
              <a:pathLst>
                <a:path w="12953" h="15737" extrusionOk="0">
                  <a:moveTo>
                    <a:pt x="9976" y="0"/>
                  </a:moveTo>
                  <a:lnTo>
                    <a:pt x="6777" y="1584"/>
                  </a:lnTo>
                  <a:cubicBezTo>
                    <a:pt x="6841" y="1742"/>
                    <a:pt x="6936" y="1964"/>
                    <a:pt x="7031" y="2186"/>
                  </a:cubicBezTo>
                  <a:lnTo>
                    <a:pt x="7284" y="2819"/>
                  </a:lnTo>
                  <a:cubicBezTo>
                    <a:pt x="7474" y="3262"/>
                    <a:pt x="7632" y="3706"/>
                    <a:pt x="7791" y="4149"/>
                  </a:cubicBezTo>
                  <a:cubicBezTo>
                    <a:pt x="8107" y="5036"/>
                    <a:pt x="8392" y="5954"/>
                    <a:pt x="8646" y="6873"/>
                  </a:cubicBezTo>
                  <a:cubicBezTo>
                    <a:pt x="8899" y="7791"/>
                    <a:pt x="9121" y="8709"/>
                    <a:pt x="9311" y="9628"/>
                  </a:cubicBezTo>
                  <a:cubicBezTo>
                    <a:pt x="9374" y="10103"/>
                    <a:pt x="9501" y="10578"/>
                    <a:pt x="9564" y="11021"/>
                  </a:cubicBezTo>
                  <a:lnTo>
                    <a:pt x="9723" y="12003"/>
                  </a:lnTo>
                  <a:cubicBezTo>
                    <a:pt x="9723" y="12003"/>
                    <a:pt x="9723" y="12003"/>
                    <a:pt x="9723" y="12035"/>
                  </a:cubicBezTo>
                  <a:cubicBezTo>
                    <a:pt x="9723" y="12066"/>
                    <a:pt x="9691" y="12130"/>
                    <a:pt x="9596" y="12193"/>
                  </a:cubicBezTo>
                  <a:cubicBezTo>
                    <a:pt x="9406" y="12320"/>
                    <a:pt x="9057" y="12478"/>
                    <a:pt x="8709" y="12605"/>
                  </a:cubicBezTo>
                  <a:cubicBezTo>
                    <a:pt x="7917" y="12858"/>
                    <a:pt x="6999" y="12985"/>
                    <a:pt x="6081" y="13048"/>
                  </a:cubicBezTo>
                  <a:cubicBezTo>
                    <a:pt x="5212" y="13107"/>
                    <a:pt x="4316" y="13132"/>
                    <a:pt x="3415" y="13132"/>
                  </a:cubicBezTo>
                  <a:cubicBezTo>
                    <a:pt x="2378" y="13132"/>
                    <a:pt x="1334" y="13099"/>
                    <a:pt x="317" y="13048"/>
                  </a:cubicBezTo>
                  <a:lnTo>
                    <a:pt x="0" y="14790"/>
                  </a:lnTo>
                  <a:cubicBezTo>
                    <a:pt x="1995" y="15296"/>
                    <a:pt x="4022" y="15645"/>
                    <a:pt x="6112" y="15708"/>
                  </a:cubicBezTo>
                  <a:cubicBezTo>
                    <a:pt x="6415" y="15726"/>
                    <a:pt x="6717" y="15736"/>
                    <a:pt x="7021" y="15736"/>
                  </a:cubicBezTo>
                  <a:cubicBezTo>
                    <a:pt x="7801" y="15736"/>
                    <a:pt x="8595" y="15669"/>
                    <a:pt x="9437" y="15487"/>
                  </a:cubicBezTo>
                  <a:cubicBezTo>
                    <a:pt x="10008" y="15360"/>
                    <a:pt x="10641" y="15170"/>
                    <a:pt x="11306" y="14790"/>
                  </a:cubicBezTo>
                  <a:cubicBezTo>
                    <a:pt x="11623" y="14568"/>
                    <a:pt x="11971" y="14315"/>
                    <a:pt x="12256" y="13935"/>
                  </a:cubicBezTo>
                  <a:cubicBezTo>
                    <a:pt x="12541" y="13555"/>
                    <a:pt x="12763" y="13080"/>
                    <a:pt x="12858" y="12605"/>
                  </a:cubicBezTo>
                  <a:cubicBezTo>
                    <a:pt x="12921" y="12383"/>
                    <a:pt x="12921" y="12130"/>
                    <a:pt x="12953" y="11908"/>
                  </a:cubicBezTo>
                  <a:cubicBezTo>
                    <a:pt x="12953" y="11813"/>
                    <a:pt x="12921" y="11686"/>
                    <a:pt x="12921" y="11591"/>
                  </a:cubicBezTo>
                  <a:lnTo>
                    <a:pt x="12921" y="11401"/>
                  </a:lnTo>
                  <a:lnTo>
                    <a:pt x="12858" y="10609"/>
                  </a:lnTo>
                  <a:cubicBezTo>
                    <a:pt x="12794" y="10103"/>
                    <a:pt x="12731" y="9564"/>
                    <a:pt x="12668" y="9058"/>
                  </a:cubicBezTo>
                  <a:cubicBezTo>
                    <a:pt x="12509" y="8013"/>
                    <a:pt x="12319" y="6999"/>
                    <a:pt x="12066" y="5986"/>
                  </a:cubicBezTo>
                  <a:cubicBezTo>
                    <a:pt x="11813" y="4972"/>
                    <a:pt x="11528" y="3959"/>
                    <a:pt x="11211" y="2977"/>
                  </a:cubicBezTo>
                  <a:cubicBezTo>
                    <a:pt x="11021" y="2471"/>
                    <a:pt x="10863" y="1996"/>
                    <a:pt x="10641" y="1489"/>
                  </a:cubicBezTo>
                  <a:cubicBezTo>
                    <a:pt x="10546" y="1267"/>
                    <a:pt x="10451" y="1014"/>
                    <a:pt x="10356" y="760"/>
                  </a:cubicBezTo>
                  <a:cubicBezTo>
                    <a:pt x="10229" y="507"/>
                    <a:pt x="10134" y="285"/>
                    <a:pt x="9976"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59;p31">
              <a:extLst>
                <a:ext uri="{FF2B5EF4-FFF2-40B4-BE49-F238E27FC236}">
                  <a16:creationId xmlns:a16="http://schemas.microsoft.com/office/drawing/2014/main" id="{522EC034-FBE9-4E8D-999C-E636F2069A71}"/>
                </a:ext>
              </a:extLst>
            </p:cNvPr>
            <p:cNvSpPr/>
            <p:nvPr/>
          </p:nvSpPr>
          <p:spPr>
            <a:xfrm>
              <a:off x="6632900" y="3147875"/>
              <a:ext cx="189225" cy="232550"/>
            </a:xfrm>
            <a:custGeom>
              <a:avLst/>
              <a:gdLst/>
              <a:ahLst/>
              <a:cxnLst/>
              <a:rect l="l" t="t" r="r" b="b"/>
              <a:pathLst>
                <a:path w="7569" h="9302" extrusionOk="0">
                  <a:moveTo>
                    <a:pt x="3685" y="1"/>
                  </a:moveTo>
                  <a:cubicBezTo>
                    <a:pt x="2220" y="1"/>
                    <a:pt x="969" y="1843"/>
                    <a:pt x="507" y="3633"/>
                  </a:cubicBezTo>
                  <a:cubicBezTo>
                    <a:pt x="0" y="5533"/>
                    <a:pt x="3072" y="9302"/>
                    <a:pt x="3072" y="9302"/>
                  </a:cubicBezTo>
                  <a:lnTo>
                    <a:pt x="7569" y="5217"/>
                  </a:lnTo>
                  <a:cubicBezTo>
                    <a:pt x="7569" y="5217"/>
                    <a:pt x="5574" y="403"/>
                    <a:pt x="4117" y="54"/>
                  </a:cubicBezTo>
                  <a:cubicBezTo>
                    <a:pt x="3971" y="18"/>
                    <a:pt x="3827" y="1"/>
                    <a:pt x="3685"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60;p31">
              <a:extLst>
                <a:ext uri="{FF2B5EF4-FFF2-40B4-BE49-F238E27FC236}">
                  <a16:creationId xmlns:a16="http://schemas.microsoft.com/office/drawing/2014/main" id="{422078C2-D838-43BB-A8FA-791C03AA5334}"/>
                </a:ext>
              </a:extLst>
            </p:cNvPr>
            <p:cNvSpPr/>
            <p:nvPr/>
          </p:nvSpPr>
          <p:spPr>
            <a:xfrm>
              <a:off x="6423875" y="3534000"/>
              <a:ext cx="92650" cy="87125"/>
            </a:xfrm>
            <a:custGeom>
              <a:avLst/>
              <a:gdLst/>
              <a:ahLst/>
              <a:cxnLst/>
              <a:rect l="l" t="t" r="r" b="b"/>
              <a:pathLst>
                <a:path w="3706" h="3485" extrusionOk="0">
                  <a:moveTo>
                    <a:pt x="2882" y="1"/>
                  </a:moveTo>
                  <a:lnTo>
                    <a:pt x="0" y="571"/>
                  </a:lnTo>
                  <a:lnTo>
                    <a:pt x="824" y="3452"/>
                  </a:lnTo>
                  <a:lnTo>
                    <a:pt x="3706" y="3484"/>
                  </a:lnTo>
                  <a:lnTo>
                    <a:pt x="2882"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61;p31">
              <a:extLst>
                <a:ext uri="{FF2B5EF4-FFF2-40B4-BE49-F238E27FC236}">
                  <a16:creationId xmlns:a16="http://schemas.microsoft.com/office/drawing/2014/main" id="{FC52B8FA-07A1-43D4-B907-268F3BE8CF86}"/>
                </a:ext>
              </a:extLst>
            </p:cNvPr>
            <p:cNvSpPr/>
            <p:nvPr/>
          </p:nvSpPr>
          <p:spPr>
            <a:xfrm>
              <a:off x="6015350" y="3407325"/>
              <a:ext cx="520975" cy="338875"/>
            </a:xfrm>
            <a:custGeom>
              <a:avLst/>
              <a:gdLst/>
              <a:ahLst/>
              <a:cxnLst/>
              <a:rect l="l" t="t" r="r" b="b"/>
              <a:pathLst>
                <a:path w="20839" h="13555" extrusionOk="0">
                  <a:moveTo>
                    <a:pt x="1805" y="1"/>
                  </a:moveTo>
                  <a:cubicBezTo>
                    <a:pt x="729" y="1"/>
                    <a:pt x="0" y="887"/>
                    <a:pt x="190" y="1964"/>
                  </a:cubicBezTo>
                  <a:lnTo>
                    <a:pt x="1932" y="11560"/>
                  </a:lnTo>
                  <a:cubicBezTo>
                    <a:pt x="2122" y="12636"/>
                    <a:pt x="3167" y="13555"/>
                    <a:pt x="4276" y="13555"/>
                  </a:cubicBezTo>
                  <a:lnTo>
                    <a:pt x="19002" y="13555"/>
                  </a:lnTo>
                  <a:cubicBezTo>
                    <a:pt x="20110" y="13555"/>
                    <a:pt x="20838" y="12636"/>
                    <a:pt x="20648" y="11560"/>
                  </a:cubicBezTo>
                  <a:lnTo>
                    <a:pt x="18875" y="1964"/>
                  </a:lnTo>
                  <a:cubicBezTo>
                    <a:pt x="18685" y="887"/>
                    <a:pt x="17640" y="1"/>
                    <a:pt x="16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62;p31">
              <a:extLst>
                <a:ext uri="{FF2B5EF4-FFF2-40B4-BE49-F238E27FC236}">
                  <a16:creationId xmlns:a16="http://schemas.microsoft.com/office/drawing/2014/main" id="{7D070EC5-DBF9-471E-A9EB-3D16CF929F9E}"/>
                </a:ext>
              </a:extLst>
            </p:cNvPr>
            <p:cNvSpPr/>
            <p:nvPr/>
          </p:nvSpPr>
          <p:spPr>
            <a:xfrm>
              <a:off x="6015350" y="3407325"/>
              <a:ext cx="514650" cy="338875"/>
            </a:xfrm>
            <a:custGeom>
              <a:avLst/>
              <a:gdLst/>
              <a:ahLst/>
              <a:cxnLst/>
              <a:rect l="l" t="t" r="r" b="b"/>
              <a:pathLst>
                <a:path w="20586" h="13555" extrusionOk="0">
                  <a:moveTo>
                    <a:pt x="1805" y="1"/>
                  </a:moveTo>
                  <a:cubicBezTo>
                    <a:pt x="729" y="1"/>
                    <a:pt x="0" y="887"/>
                    <a:pt x="190" y="1964"/>
                  </a:cubicBezTo>
                  <a:lnTo>
                    <a:pt x="1932" y="11560"/>
                  </a:lnTo>
                  <a:cubicBezTo>
                    <a:pt x="2122" y="12636"/>
                    <a:pt x="3167" y="13555"/>
                    <a:pt x="4276" y="13555"/>
                  </a:cubicBezTo>
                  <a:lnTo>
                    <a:pt x="18748" y="13555"/>
                  </a:lnTo>
                  <a:cubicBezTo>
                    <a:pt x="19857" y="13555"/>
                    <a:pt x="20585" y="12636"/>
                    <a:pt x="20363" y="11560"/>
                  </a:cubicBezTo>
                  <a:lnTo>
                    <a:pt x="18622" y="1964"/>
                  </a:lnTo>
                  <a:cubicBezTo>
                    <a:pt x="18432" y="887"/>
                    <a:pt x="17355" y="1"/>
                    <a:pt x="1627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63;p31">
              <a:extLst>
                <a:ext uri="{FF2B5EF4-FFF2-40B4-BE49-F238E27FC236}">
                  <a16:creationId xmlns:a16="http://schemas.microsoft.com/office/drawing/2014/main" id="{26312F0F-341B-421A-93BC-AF402CE658EA}"/>
                </a:ext>
              </a:extLst>
            </p:cNvPr>
            <p:cNvSpPr/>
            <p:nvPr/>
          </p:nvSpPr>
          <p:spPr>
            <a:xfrm>
              <a:off x="6020100" y="3543850"/>
              <a:ext cx="44350" cy="97850"/>
            </a:xfrm>
            <a:custGeom>
              <a:avLst/>
              <a:gdLst/>
              <a:ahLst/>
              <a:cxnLst/>
              <a:rect l="l" t="t" r="r" b="b"/>
              <a:pathLst>
                <a:path w="1774" h="3914" extrusionOk="0">
                  <a:moveTo>
                    <a:pt x="920" y="0"/>
                  </a:moveTo>
                  <a:cubicBezTo>
                    <a:pt x="795" y="0"/>
                    <a:pt x="669" y="46"/>
                    <a:pt x="570" y="145"/>
                  </a:cubicBezTo>
                  <a:lnTo>
                    <a:pt x="0" y="778"/>
                  </a:lnTo>
                  <a:lnTo>
                    <a:pt x="539" y="3914"/>
                  </a:lnTo>
                  <a:lnTo>
                    <a:pt x="1774" y="2773"/>
                  </a:lnTo>
                  <a:lnTo>
                    <a:pt x="1425" y="430"/>
                  </a:lnTo>
                  <a:cubicBezTo>
                    <a:pt x="1384" y="161"/>
                    <a:pt x="1154" y="0"/>
                    <a:pt x="920"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Google Shape;492;p33">
            <a:extLst>
              <a:ext uri="{FF2B5EF4-FFF2-40B4-BE49-F238E27FC236}">
                <a16:creationId xmlns:a16="http://schemas.microsoft.com/office/drawing/2014/main" id="{83A29F38-3EE9-458C-84E6-74339347956D}"/>
              </a:ext>
            </a:extLst>
          </p:cNvPr>
          <p:cNvSpPr/>
          <p:nvPr/>
        </p:nvSpPr>
        <p:spPr>
          <a:xfrm>
            <a:off x="461855" y="1378903"/>
            <a:ext cx="6218782" cy="3317031"/>
          </a:xfrm>
          <a:custGeom>
            <a:avLst/>
            <a:gdLst/>
            <a:ahLst/>
            <a:cxnLst/>
            <a:rect l="l" t="t" r="r" b="b"/>
            <a:pathLst>
              <a:path w="55802" h="32493" extrusionOk="0">
                <a:moveTo>
                  <a:pt x="5637" y="0"/>
                </a:moveTo>
                <a:cubicBezTo>
                  <a:pt x="2502" y="0"/>
                  <a:pt x="0" y="2534"/>
                  <a:pt x="0" y="5637"/>
                </a:cubicBezTo>
                <a:lnTo>
                  <a:pt x="0" y="26824"/>
                </a:lnTo>
                <a:cubicBezTo>
                  <a:pt x="0" y="29959"/>
                  <a:pt x="2502" y="32492"/>
                  <a:pt x="5637" y="32492"/>
                </a:cubicBezTo>
                <a:lnTo>
                  <a:pt x="50164" y="32492"/>
                </a:lnTo>
                <a:cubicBezTo>
                  <a:pt x="53299" y="32492"/>
                  <a:pt x="55801" y="29959"/>
                  <a:pt x="55801" y="26824"/>
                </a:cubicBezTo>
                <a:lnTo>
                  <a:pt x="55801" y="5637"/>
                </a:lnTo>
                <a:cubicBezTo>
                  <a:pt x="55801" y="2534"/>
                  <a:pt x="53299" y="0"/>
                  <a:pt x="50164" y="0"/>
                </a:cubicBezTo>
                <a:close/>
              </a:path>
            </a:pathLst>
          </a:custGeom>
          <a:solidFill>
            <a:srgbClr val="EDEDED"/>
          </a:solidFill>
          <a:ln>
            <a:noFill/>
          </a:ln>
        </p:spPr>
        <p:txBody>
          <a:bodyPr spcFirstLastPara="1" wrap="square" lIns="91425" tIns="91425" rIns="91425" bIns="91425" anchor="ctr" anchorCtr="0">
            <a:noAutofit/>
          </a:bodyPr>
          <a:lstStyle/>
          <a:p>
            <a:pPr marL="342900" indent="-342900">
              <a:buFont typeface="+mj-lt"/>
              <a:buAutoNum type="arabicPeriod"/>
            </a:pPr>
            <a:r>
              <a:rPr lang="en-US" sz="1600" dirty="0">
                <a:latin typeface="Quicksand" panose="020B0604020202020204" charset="0"/>
              </a:rPr>
              <a:t>Most of Twitter user, </a:t>
            </a:r>
            <a:r>
              <a:rPr lang="en-US" sz="1600" b="1" dirty="0">
                <a:latin typeface="Quicksand" panose="020B0604020202020204" charset="0"/>
              </a:rPr>
              <a:t>prefer the contents about quiz programs &amp; collaboration of </a:t>
            </a:r>
            <a:r>
              <a:rPr lang="en-US" sz="1600" b="1" dirty="0" err="1">
                <a:latin typeface="Quicksand" panose="020B0604020202020204" charset="0"/>
              </a:rPr>
              <a:t>Blibli</a:t>
            </a:r>
            <a:r>
              <a:rPr lang="en-US" sz="1600" b="1" dirty="0">
                <a:latin typeface="Quicksand" panose="020B0604020202020204" charset="0"/>
              </a:rPr>
              <a:t> with south </a:t>
            </a:r>
            <a:r>
              <a:rPr lang="en-US" sz="1600" b="1" dirty="0" err="1">
                <a:latin typeface="Quicksand" panose="020B0604020202020204" charset="0"/>
              </a:rPr>
              <a:t>korean</a:t>
            </a:r>
            <a:r>
              <a:rPr lang="en-US" sz="1600" b="1" dirty="0">
                <a:latin typeface="Quicksand" panose="020B0604020202020204" charset="0"/>
              </a:rPr>
              <a:t> artist </a:t>
            </a:r>
            <a:r>
              <a:rPr lang="en-US" sz="1600" dirty="0">
                <a:latin typeface="Quicksand" panose="020B0604020202020204" charset="0"/>
              </a:rPr>
              <a:t>(</a:t>
            </a:r>
            <a:r>
              <a:rPr lang="en-US" sz="1600" b="1" dirty="0">
                <a:latin typeface="Quicksand" panose="020B0604020202020204" charset="0"/>
              </a:rPr>
              <a:t>cluster 5</a:t>
            </a:r>
            <a:r>
              <a:rPr lang="en-US" sz="1600" dirty="0">
                <a:latin typeface="Quicksand" panose="020B0604020202020204" charset="0"/>
              </a:rPr>
              <a:t>, 11, 14), rather than the contents about promo, discount, and cashback offers (the remaining clusters) </a:t>
            </a:r>
            <a:endParaRPr lang="en-US" sz="1800" dirty="0">
              <a:latin typeface="Quicksand" panose="020B0604020202020204" charset="0"/>
            </a:endParaRPr>
          </a:p>
          <a:p>
            <a:pPr marL="342900" lvl="0" indent="-342900">
              <a:buFont typeface="+mj-lt"/>
              <a:buAutoNum type="arabicPeriod"/>
            </a:pPr>
            <a:r>
              <a:rPr lang="en-US" sz="1600" dirty="0" err="1">
                <a:latin typeface="Quicksand" panose="020B0604020202020204" charset="0"/>
              </a:rPr>
              <a:t>Blibli</a:t>
            </a:r>
            <a:r>
              <a:rPr lang="en-US" sz="1600" dirty="0">
                <a:latin typeface="Quicksand" panose="020B0604020202020204" charset="0"/>
              </a:rPr>
              <a:t> should be focusing on</a:t>
            </a:r>
            <a:r>
              <a:rPr lang="en-US" sz="1600" b="1" dirty="0">
                <a:latin typeface="Quicksand" panose="020B0604020202020204" charset="0"/>
              </a:rPr>
              <a:t> cluster 5</a:t>
            </a:r>
            <a:r>
              <a:rPr lang="en-US" sz="1600" dirty="0">
                <a:latin typeface="Quicksand" panose="020B0604020202020204" charset="0"/>
              </a:rPr>
              <a:t> &amp; maximizing that  tweet content </a:t>
            </a:r>
            <a:r>
              <a:rPr lang="en-US" sz="1600" b="1" dirty="0">
                <a:latin typeface="Quicksand" panose="020B0604020202020204" charset="0"/>
              </a:rPr>
              <a:t>as its marketing strategy</a:t>
            </a:r>
            <a:r>
              <a:rPr lang="en-US" sz="1600" dirty="0">
                <a:latin typeface="Quicksand" panose="020B0604020202020204" charset="0"/>
              </a:rPr>
              <a:t> on Twitter. </a:t>
            </a:r>
          </a:p>
          <a:p>
            <a:pPr marL="342900" lvl="0" indent="-342900">
              <a:buFont typeface="+mj-lt"/>
              <a:buAutoNum type="arabicPeriod"/>
            </a:pPr>
            <a:r>
              <a:rPr lang="en-US" sz="1600" dirty="0">
                <a:latin typeface="Quicksand" panose="020B0604020202020204" charset="0"/>
              </a:rPr>
              <a:t>For future works, it can be inferred that the combination of </a:t>
            </a:r>
            <a:r>
              <a:rPr lang="en-US" sz="1600" b="1" dirty="0">
                <a:latin typeface="Quicksand" panose="020B0604020202020204" charset="0"/>
              </a:rPr>
              <a:t>k-means and silhouette with cosine distance shows the optimal result</a:t>
            </a:r>
            <a:r>
              <a:rPr lang="en-US" sz="1600" dirty="0">
                <a:latin typeface="Quicksand" panose="020B0604020202020204" charset="0"/>
              </a:rPr>
              <a:t> for text clustering problem. </a:t>
            </a:r>
            <a:endParaRPr sz="1600" dirty="0">
              <a:latin typeface="Quicksand" panose="020B0604020202020204" charset="0"/>
            </a:endParaRPr>
          </a:p>
        </p:txBody>
      </p:sp>
      <p:sp>
        <p:nvSpPr>
          <p:cNvPr id="278" name="Google Shape;2855;p55">
            <a:extLst>
              <a:ext uri="{FF2B5EF4-FFF2-40B4-BE49-F238E27FC236}">
                <a16:creationId xmlns:a16="http://schemas.microsoft.com/office/drawing/2014/main" id="{B2E9C8E2-6A0F-48EB-97D4-FC8A818A616B}"/>
              </a:ext>
            </a:extLst>
          </p:cNvPr>
          <p:cNvSpPr/>
          <p:nvPr/>
        </p:nvSpPr>
        <p:spPr>
          <a:xfrm>
            <a:off x="8252420" y="395633"/>
            <a:ext cx="351798" cy="287742"/>
          </a:xfrm>
          <a:custGeom>
            <a:avLst/>
            <a:gdLst/>
            <a:ahLst/>
            <a:cxnLst/>
            <a:rect l="l" t="t" r="r" b="b"/>
            <a:pathLst>
              <a:path w="17926" h="14662" extrusionOk="0">
                <a:moveTo>
                  <a:pt x="12035" y="1051"/>
                </a:moveTo>
                <a:cubicBezTo>
                  <a:pt x="12745" y="1051"/>
                  <a:pt x="13481" y="1284"/>
                  <a:pt x="14061" y="1830"/>
                </a:cubicBezTo>
                <a:cubicBezTo>
                  <a:pt x="14262" y="1981"/>
                  <a:pt x="14502" y="2072"/>
                  <a:pt x="14751" y="2072"/>
                </a:cubicBezTo>
                <a:cubicBezTo>
                  <a:pt x="14816" y="2072"/>
                  <a:pt x="14882" y="2065"/>
                  <a:pt x="14948" y="2052"/>
                </a:cubicBezTo>
                <a:cubicBezTo>
                  <a:pt x="15202" y="1989"/>
                  <a:pt x="15423" y="1894"/>
                  <a:pt x="15645" y="1830"/>
                </a:cubicBezTo>
                <a:lnTo>
                  <a:pt x="15645" y="1830"/>
                </a:lnTo>
                <a:lnTo>
                  <a:pt x="15202" y="3129"/>
                </a:lnTo>
                <a:lnTo>
                  <a:pt x="15772" y="3129"/>
                </a:lnTo>
                <a:cubicBezTo>
                  <a:pt x="15677" y="3287"/>
                  <a:pt x="15518" y="3446"/>
                  <a:pt x="15392" y="3667"/>
                </a:cubicBezTo>
                <a:cubicBezTo>
                  <a:pt x="15012" y="4142"/>
                  <a:pt x="14822" y="4776"/>
                  <a:pt x="14853" y="5441"/>
                </a:cubicBezTo>
                <a:cubicBezTo>
                  <a:pt x="15012" y="8133"/>
                  <a:pt x="14252" y="10223"/>
                  <a:pt x="12668" y="11648"/>
                </a:cubicBezTo>
                <a:cubicBezTo>
                  <a:pt x="11251" y="12918"/>
                  <a:pt x="9155" y="13605"/>
                  <a:pt x="6730" y="13605"/>
                </a:cubicBezTo>
                <a:cubicBezTo>
                  <a:pt x="6012" y="13605"/>
                  <a:pt x="5264" y="13544"/>
                  <a:pt x="4497" y="13421"/>
                </a:cubicBezTo>
                <a:cubicBezTo>
                  <a:pt x="3896" y="13326"/>
                  <a:pt x="3262" y="13136"/>
                  <a:pt x="2724" y="12915"/>
                </a:cubicBezTo>
                <a:cubicBezTo>
                  <a:pt x="3801" y="12535"/>
                  <a:pt x="4592" y="12218"/>
                  <a:pt x="5923" y="11585"/>
                </a:cubicBezTo>
                <a:lnTo>
                  <a:pt x="7759" y="10729"/>
                </a:lnTo>
                <a:lnTo>
                  <a:pt x="5733" y="10603"/>
                </a:lnTo>
                <a:cubicBezTo>
                  <a:pt x="4751" y="10539"/>
                  <a:pt x="3959" y="10064"/>
                  <a:pt x="3452" y="9304"/>
                </a:cubicBezTo>
                <a:cubicBezTo>
                  <a:pt x="3706" y="9304"/>
                  <a:pt x="3959" y="9241"/>
                  <a:pt x="4212" y="9178"/>
                </a:cubicBezTo>
                <a:lnTo>
                  <a:pt x="6144" y="8639"/>
                </a:lnTo>
                <a:lnTo>
                  <a:pt x="4212" y="8164"/>
                </a:lnTo>
                <a:cubicBezTo>
                  <a:pt x="3262" y="7943"/>
                  <a:pt x="2724" y="7373"/>
                  <a:pt x="2439" y="6929"/>
                </a:cubicBezTo>
                <a:cubicBezTo>
                  <a:pt x="2249" y="6644"/>
                  <a:pt x="2122" y="6359"/>
                  <a:pt x="2059" y="6106"/>
                </a:cubicBezTo>
                <a:lnTo>
                  <a:pt x="2059" y="6106"/>
                </a:lnTo>
                <a:cubicBezTo>
                  <a:pt x="2249" y="6137"/>
                  <a:pt x="2471" y="6169"/>
                  <a:pt x="2851" y="6232"/>
                </a:cubicBezTo>
                <a:lnTo>
                  <a:pt x="4624" y="6391"/>
                </a:lnTo>
                <a:lnTo>
                  <a:pt x="3199" y="5282"/>
                </a:lnTo>
                <a:cubicBezTo>
                  <a:pt x="2186" y="4491"/>
                  <a:pt x="1774" y="3287"/>
                  <a:pt x="2059" y="2116"/>
                </a:cubicBezTo>
                <a:lnTo>
                  <a:pt x="2059" y="2116"/>
                </a:lnTo>
                <a:cubicBezTo>
                  <a:pt x="5289" y="5441"/>
                  <a:pt x="9058" y="5187"/>
                  <a:pt x="9438" y="5282"/>
                </a:cubicBezTo>
                <a:cubicBezTo>
                  <a:pt x="9343" y="4459"/>
                  <a:pt x="9343" y="4459"/>
                  <a:pt x="9311" y="4396"/>
                </a:cubicBezTo>
                <a:cubicBezTo>
                  <a:pt x="8836" y="2686"/>
                  <a:pt x="9913" y="1799"/>
                  <a:pt x="10388" y="1514"/>
                </a:cubicBezTo>
                <a:cubicBezTo>
                  <a:pt x="10841" y="1222"/>
                  <a:pt x="11428" y="1051"/>
                  <a:pt x="12035" y="1051"/>
                </a:cubicBezTo>
                <a:close/>
                <a:moveTo>
                  <a:pt x="12052" y="1"/>
                </a:moveTo>
                <a:cubicBezTo>
                  <a:pt x="11267" y="1"/>
                  <a:pt x="10485" y="215"/>
                  <a:pt x="9818" y="627"/>
                </a:cubicBezTo>
                <a:cubicBezTo>
                  <a:pt x="8614" y="1355"/>
                  <a:pt x="7981" y="2622"/>
                  <a:pt x="8203" y="4111"/>
                </a:cubicBezTo>
                <a:cubicBezTo>
                  <a:pt x="5828" y="3794"/>
                  <a:pt x="3864" y="2686"/>
                  <a:pt x="2312" y="817"/>
                </a:cubicBezTo>
                <a:lnTo>
                  <a:pt x="1806" y="215"/>
                </a:lnTo>
                <a:lnTo>
                  <a:pt x="1426" y="880"/>
                </a:lnTo>
                <a:cubicBezTo>
                  <a:pt x="982" y="1735"/>
                  <a:pt x="824" y="2717"/>
                  <a:pt x="1014" y="3667"/>
                </a:cubicBezTo>
                <a:cubicBezTo>
                  <a:pt x="1077" y="4016"/>
                  <a:pt x="1204" y="4396"/>
                  <a:pt x="1394" y="4744"/>
                </a:cubicBezTo>
                <a:lnTo>
                  <a:pt x="951" y="4554"/>
                </a:lnTo>
                <a:lnTo>
                  <a:pt x="919" y="5282"/>
                </a:lnTo>
                <a:cubicBezTo>
                  <a:pt x="855" y="6011"/>
                  <a:pt x="1109" y="6834"/>
                  <a:pt x="1552" y="7531"/>
                </a:cubicBezTo>
                <a:cubicBezTo>
                  <a:pt x="1679" y="7721"/>
                  <a:pt x="1837" y="7943"/>
                  <a:pt x="2059" y="8133"/>
                </a:cubicBezTo>
                <a:lnTo>
                  <a:pt x="1837" y="8101"/>
                </a:lnTo>
                <a:lnTo>
                  <a:pt x="2091" y="8924"/>
                </a:lnTo>
                <a:cubicBezTo>
                  <a:pt x="2439" y="9969"/>
                  <a:pt x="3167" y="10793"/>
                  <a:pt x="4117" y="11268"/>
                </a:cubicBezTo>
                <a:cubicBezTo>
                  <a:pt x="3199" y="11648"/>
                  <a:pt x="2407" y="11933"/>
                  <a:pt x="1172" y="12345"/>
                </a:cubicBezTo>
                <a:lnTo>
                  <a:pt x="0" y="12693"/>
                </a:lnTo>
                <a:lnTo>
                  <a:pt x="1077" y="13295"/>
                </a:lnTo>
                <a:cubicBezTo>
                  <a:pt x="1489" y="13516"/>
                  <a:pt x="2914" y="14245"/>
                  <a:pt x="4307" y="14466"/>
                </a:cubicBezTo>
                <a:cubicBezTo>
                  <a:pt x="5094" y="14592"/>
                  <a:pt x="5901" y="14661"/>
                  <a:pt x="6707" y="14661"/>
                </a:cubicBezTo>
                <a:cubicBezTo>
                  <a:pt x="9149" y="14661"/>
                  <a:pt x="11579" y="14027"/>
                  <a:pt x="13365" y="12408"/>
                </a:cubicBezTo>
                <a:cubicBezTo>
                  <a:pt x="15392" y="10603"/>
                  <a:pt x="16025" y="8038"/>
                  <a:pt x="15898" y="5377"/>
                </a:cubicBezTo>
                <a:cubicBezTo>
                  <a:pt x="15867" y="4966"/>
                  <a:pt x="15993" y="4586"/>
                  <a:pt x="16215" y="4269"/>
                </a:cubicBezTo>
                <a:cubicBezTo>
                  <a:pt x="16658" y="3699"/>
                  <a:pt x="17925" y="1957"/>
                  <a:pt x="17925" y="1957"/>
                </a:cubicBezTo>
                <a:lnTo>
                  <a:pt x="17925" y="1957"/>
                </a:lnTo>
                <a:cubicBezTo>
                  <a:pt x="16785" y="2021"/>
                  <a:pt x="16817" y="2021"/>
                  <a:pt x="16690" y="2021"/>
                </a:cubicBezTo>
                <a:lnTo>
                  <a:pt x="17355" y="120"/>
                </a:lnTo>
                <a:lnTo>
                  <a:pt x="17355" y="120"/>
                </a:lnTo>
                <a:cubicBezTo>
                  <a:pt x="17355" y="120"/>
                  <a:pt x="15265" y="880"/>
                  <a:pt x="14758" y="1007"/>
                </a:cubicBezTo>
                <a:cubicBezTo>
                  <a:pt x="13989" y="326"/>
                  <a:pt x="13018" y="1"/>
                  <a:pt x="12052"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855;p55">
            <a:extLst>
              <a:ext uri="{FF2B5EF4-FFF2-40B4-BE49-F238E27FC236}">
                <a16:creationId xmlns:a16="http://schemas.microsoft.com/office/drawing/2014/main" id="{5246468A-FD05-4896-92DB-933C113BB3AF}"/>
              </a:ext>
            </a:extLst>
          </p:cNvPr>
          <p:cNvSpPr/>
          <p:nvPr/>
        </p:nvSpPr>
        <p:spPr>
          <a:xfrm>
            <a:off x="965998" y="316389"/>
            <a:ext cx="351798" cy="287742"/>
          </a:xfrm>
          <a:custGeom>
            <a:avLst/>
            <a:gdLst/>
            <a:ahLst/>
            <a:cxnLst/>
            <a:rect l="l" t="t" r="r" b="b"/>
            <a:pathLst>
              <a:path w="17926" h="14662" extrusionOk="0">
                <a:moveTo>
                  <a:pt x="12035" y="1051"/>
                </a:moveTo>
                <a:cubicBezTo>
                  <a:pt x="12745" y="1051"/>
                  <a:pt x="13481" y="1284"/>
                  <a:pt x="14061" y="1830"/>
                </a:cubicBezTo>
                <a:cubicBezTo>
                  <a:pt x="14262" y="1981"/>
                  <a:pt x="14502" y="2072"/>
                  <a:pt x="14751" y="2072"/>
                </a:cubicBezTo>
                <a:cubicBezTo>
                  <a:pt x="14816" y="2072"/>
                  <a:pt x="14882" y="2065"/>
                  <a:pt x="14948" y="2052"/>
                </a:cubicBezTo>
                <a:cubicBezTo>
                  <a:pt x="15202" y="1989"/>
                  <a:pt x="15423" y="1894"/>
                  <a:pt x="15645" y="1830"/>
                </a:cubicBezTo>
                <a:lnTo>
                  <a:pt x="15645" y="1830"/>
                </a:lnTo>
                <a:lnTo>
                  <a:pt x="15202" y="3129"/>
                </a:lnTo>
                <a:lnTo>
                  <a:pt x="15772" y="3129"/>
                </a:lnTo>
                <a:cubicBezTo>
                  <a:pt x="15677" y="3287"/>
                  <a:pt x="15518" y="3446"/>
                  <a:pt x="15392" y="3667"/>
                </a:cubicBezTo>
                <a:cubicBezTo>
                  <a:pt x="15012" y="4142"/>
                  <a:pt x="14822" y="4776"/>
                  <a:pt x="14853" y="5441"/>
                </a:cubicBezTo>
                <a:cubicBezTo>
                  <a:pt x="15012" y="8133"/>
                  <a:pt x="14252" y="10223"/>
                  <a:pt x="12668" y="11648"/>
                </a:cubicBezTo>
                <a:cubicBezTo>
                  <a:pt x="11251" y="12918"/>
                  <a:pt x="9155" y="13605"/>
                  <a:pt x="6730" y="13605"/>
                </a:cubicBezTo>
                <a:cubicBezTo>
                  <a:pt x="6012" y="13605"/>
                  <a:pt x="5264" y="13544"/>
                  <a:pt x="4497" y="13421"/>
                </a:cubicBezTo>
                <a:cubicBezTo>
                  <a:pt x="3896" y="13326"/>
                  <a:pt x="3262" y="13136"/>
                  <a:pt x="2724" y="12915"/>
                </a:cubicBezTo>
                <a:cubicBezTo>
                  <a:pt x="3801" y="12535"/>
                  <a:pt x="4592" y="12218"/>
                  <a:pt x="5923" y="11585"/>
                </a:cubicBezTo>
                <a:lnTo>
                  <a:pt x="7759" y="10729"/>
                </a:lnTo>
                <a:lnTo>
                  <a:pt x="5733" y="10603"/>
                </a:lnTo>
                <a:cubicBezTo>
                  <a:pt x="4751" y="10539"/>
                  <a:pt x="3959" y="10064"/>
                  <a:pt x="3452" y="9304"/>
                </a:cubicBezTo>
                <a:cubicBezTo>
                  <a:pt x="3706" y="9304"/>
                  <a:pt x="3959" y="9241"/>
                  <a:pt x="4212" y="9178"/>
                </a:cubicBezTo>
                <a:lnTo>
                  <a:pt x="6144" y="8639"/>
                </a:lnTo>
                <a:lnTo>
                  <a:pt x="4212" y="8164"/>
                </a:lnTo>
                <a:cubicBezTo>
                  <a:pt x="3262" y="7943"/>
                  <a:pt x="2724" y="7373"/>
                  <a:pt x="2439" y="6929"/>
                </a:cubicBezTo>
                <a:cubicBezTo>
                  <a:pt x="2249" y="6644"/>
                  <a:pt x="2122" y="6359"/>
                  <a:pt x="2059" y="6106"/>
                </a:cubicBezTo>
                <a:lnTo>
                  <a:pt x="2059" y="6106"/>
                </a:lnTo>
                <a:cubicBezTo>
                  <a:pt x="2249" y="6137"/>
                  <a:pt x="2471" y="6169"/>
                  <a:pt x="2851" y="6232"/>
                </a:cubicBezTo>
                <a:lnTo>
                  <a:pt x="4624" y="6391"/>
                </a:lnTo>
                <a:lnTo>
                  <a:pt x="3199" y="5282"/>
                </a:lnTo>
                <a:cubicBezTo>
                  <a:pt x="2186" y="4491"/>
                  <a:pt x="1774" y="3287"/>
                  <a:pt x="2059" y="2116"/>
                </a:cubicBezTo>
                <a:lnTo>
                  <a:pt x="2059" y="2116"/>
                </a:lnTo>
                <a:cubicBezTo>
                  <a:pt x="5289" y="5441"/>
                  <a:pt x="9058" y="5187"/>
                  <a:pt x="9438" y="5282"/>
                </a:cubicBezTo>
                <a:cubicBezTo>
                  <a:pt x="9343" y="4459"/>
                  <a:pt x="9343" y="4459"/>
                  <a:pt x="9311" y="4396"/>
                </a:cubicBezTo>
                <a:cubicBezTo>
                  <a:pt x="8836" y="2686"/>
                  <a:pt x="9913" y="1799"/>
                  <a:pt x="10388" y="1514"/>
                </a:cubicBezTo>
                <a:cubicBezTo>
                  <a:pt x="10841" y="1222"/>
                  <a:pt x="11428" y="1051"/>
                  <a:pt x="12035" y="1051"/>
                </a:cubicBezTo>
                <a:close/>
                <a:moveTo>
                  <a:pt x="12052" y="1"/>
                </a:moveTo>
                <a:cubicBezTo>
                  <a:pt x="11267" y="1"/>
                  <a:pt x="10485" y="215"/>
                  <a:pt x="9818" y="627"/>
                </a:cubicBezTo>
                <a:cubicBezTo>
                  <a:pt x="8614" y="1355"/>
                  <a:pt x="7981" y="2622"/>
                  <a:pt x="8203" y="4111"/>
                </a:cubicBezTo>
                <a:cubicBezTo>
                  <a:pt x="5828" y="3794"/>
                  <a:pt x="3864" y="2686"/>
                  <a:pt x="2312" y="817"/>
                </a:cubicBezTo>
                <a:lnTo>
                  <a:pt x="1806" y="215"/>
                </a:lnTo>
                <a:lnTo>
                  <a:pt x="1426" y="880"/>
                </a:lnTo>
                <a:cubicBezTo>
                  <a:pt x="982" y="1735"/>
                  <a:pt x="824" y="2717"/>
                  <a:pt x="1014" y="3667"/>
                </a:cubicBezTo>
                <a:cubicBezTo>
                  <a:pt x="1077" y="4016"/>
                  <a:pt x="1204" y="4396"/>
                  <a:pt x="1394" y="4744"/>
                </a:cubicBezTo>
                <a:lnTo>
                  <a:pt x="951" y="4554"/>
                </a:lnTo>
                <a:lnTo>
                  <a:pt x="919" y="5282"/>
                </a:lnTo>
                <a:cubicBezTo>
                  <a:pt x="855" y="6011"/>
                  <a:pt x="1109" y="6834"/>
                  <a:pt x="1552" y="7531"/>
                </a:cubicBezTo>
                <a:cubicBezTo>
                  <a:pt x="1679" y="7721"/>
                  <a:pt x="1837" y="7943"/>
                  <a:pt x="2059" y="8133"/>
                </a:cubicBezTo>
                <a:lnTo>
                  <a:pt x="1837" y="8101"/>
                </a:lnTo>
                <a:lnTo>
                  <a:pt x="2091" y="8924"/>
                </a:lnTo>
                <a:cubicBezTo>
                  <a:pt x="2439" y="9969"/>
                  <a:pt x="3167" y="10793"/>
                  <a:pt x="4117" y="11268"/>
                </a:cubicBezTo>
                <a:cubicBezTo>
                  <a:pt x="3199" y="11648"/>
                  <a:pt x="2407" y="11933"/>
                  <a:pt x="1172" y="12345"/>
                </a:cubicBezTo>
                <a:lnTo>
                  <a:pt x="0" y="12693"/>
                </a:lnTo>
                <a:lnTo>
                  <a:pt x="1077" y="13295"/>
                </a:lnTo>
                <a:cubicBezTo>
                  <a:pt x="1489" y="13516"/>
                  <a:pt x="2914" y="14245"/>
                  <a:pt x="4307" y="14466"/>
                </a:cubicBezTo>
                <a:cubicBezTo>
                  <a:pt x="5094" y="14592"/>
                  <a:pt x="5901" y="14661"/>
                  <a:pt x="6707" y="14661"/>
                </a:cubicBezTo>
                <a:cubicBezTo>
                  <a:pt x="9149" y="14661"/>
                  <a:pt x="11579" y="14027"/>
                  <a:pt x="13365" y="12408"/>
                </a:cubicBezTo>
                <a:cubicBezTo>
                  <a:pt x="15392" y="10603"/>
                  <a:pt x="16025" y="8038"/>
                  <a:pt x="15898" y="5377"/>
                </a:cubicBezTo>
                <a:cubicBezTo>
                  <a:pt x="15867" y="4966"/>
                  <a:pt x="15993" y="4586"/>
                  <a:pt x="16215" y="4269"/>
                </a:cubicBezTo>
                <a:cubicBezTo>
                  <a:pt x="16658" y="3699"/>
                  <a:pt x="17925" y="1957"/>
                  <a:pt x="17925" y="1957"/>
                </a:cubicBezTo>
                <a:lnTo>
                  <a:pt x="17925" y="1957"/>
                </a:lnTo>
                <a:cubicBezTo>
                  <a:pt x="16785" y="2021"/>
                  <a:pt x="16817" y="2021"/>
                  <a:pt x="16690" y="2021"/>
                </a:cubicBezTo>
                <a:lnTo>
                  <a:pt x="17355" y="120"/>
                </a:lnTo>
                <a:lnTo>
                  <a:pt x="17355" y="120"/>
                </a:lnTo>
                <a:cubicBezTo>
                  <a:pt x="17355" y="120"/>
                  <a:pt x="15265" y="880"/>
                  <a:pt x="14758" y="1007"/>
                </a:cubicBezTo>
                <a:cubicBezTo>
                  <a:pt x="13989" y="326"/>
                  <a:pt x="13018" y="1"/>
                  <a:pt x="12052"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9"/>
        <p:cNvGrpSpPr/>
        <p:nvPr/>
      </p:nvGrpSpPr>
      <p:grpSpPr>
        <a:xfrm>
          <a:off x="0" y="0"/>
          <a:ext cx="0" cy="0"/>
          <a:chOff x="0" y="0"/>
          <a:chExt cx="0" cy="0"/>
        </a:xfrm>
      </p:grpSpPr>
      <p:grpSp>
        <p:nvGrpSpPr>
          <p:cNvPr id="1800" name="Google Shape;1800;p45"/>
          <p:cNvGrpSpPr/>
          <p:nvPr/>
        </p:nvGrpSpPr>
        <p:grpSpPr>
          <a:xfrm>
            <a:off x="74312" y="2547199"/>
            <a:ext cx="3057035" cy="2636811"/>
            <a:chOff x="74312" y="214924"/>
            <a:chExt cx="3057035" cy="2636811"/>
          </a:xfrm>
        </p:grpSpPr>
        <p:sp>
          <p:nvSpPr>
            <p:cNvPr id="1801" name="Google Shape;1801;p45"/>
            <p:cNvSpPr/>
            <p:nvPr/>
          </p:nvSpPr>
          <p:spPr>
            <a:xfrm>
              <a:off x="2509208" y="761961"/>
              <a:ext cx="103236" cy="103236"/>
            </a:xfrm>
            <a:custGeom>
              <a:avLst/>
              <a:gdLst/>
              <a:ahLst/>
              <a:cxnLst/>
              <a:rect l="l" t="t" r="r" b="b"/>
              <a:pathLst>
                <a:path w="3453" h="3453" extrusionOk="0">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5"/>
            <p:cNvSpPr/>
            <p:nvPr/>
          </p:nvSpPr>
          <p:spPr>
            <a:xfrm>
              <a:off x="1182631" y="757237"/>
              <a:ext cx="103236" cy="103236"/>
            </a:xfrm>
            <a:custGeom>
              <a:avLst/>
              <a:gdLst/>
              <a:ahLst/>
              <a:cxnLst/>
              <a:rect l="l" t="t" r="r" b="b"/>
              <a:pathLst>
                <a:path w="3453" h="3453" extrusionOk="0">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5"/>
            <p:cNvSpPr/>
            <p:nvPr/>
          </p:nvSpPr>
          <p:spPr>
            <a:xfrm>
              <a:off x="297780" y="2153924"/>
              <a:ext cx="103206" cy="103236"/>
            </a:xfrm>
            <a:custGeom>
              <a:avLst/>
              <a:gdLst/>
              <a:ahLst/>
              <a:cxnLst/>
              <a:rect l="l" t="t" r="r" b="b"/>
              <a:pathLst>
                <a:path w="3452" h="3453" extrusionOk="0">
                  <a:moveTo>
                    <a:pt x="1742" y="697"/>
                  </a:moveTo>
                  <a:cubicBezTo>
                    <a:pt x="2312" y="697"/>
                    <a:pt x="2787" y="1172"/>
                    <a:pt x="2787" y="1742"/>
                  </a:cubicBezTo>
                  <a:cubicBezTo>
                    <a:pt x="2787" y="2312"/>
                    <a:pt x="2312" y="2787"/>
                    <a:pt x="1742" y="2787"/>
                  </a:cubicBezTo>
                  <a:cubicBezTo>
                    <a:pt x="1172" y="2787"/>
                    <a:pt x="697" y="2312"/>
                    <a:pt x="697" y="1742"/>
                  </a:cubicBezTo>
                  <a:cubicBezTo>
                    <a:pt x="697" y="1172"/>
                    <a:pt x="1172" y="697"/>
                    <a:pt x="1742" y="697"/>
                  </a:cubicBezTo>
                  <a:close/>
                  <a:moveTo>
                    <a:pt x="1742" y="1"/>
                  </a:moveTo>
                  <a:cubicBezTo>
                    <a:pt x="792" y="1"/>
                    <a:pt x="0" y="792"/>
                    <a:pt x="0" y="1742"/>
                  </a:cubicBezTo>
                  <a:cubicBezTo>
                    <a:pt x="0" y="2692"/>
                    <a:pt x="792" y="3452"/>
                    <a:pt x="1742" y="3452"/>
                  </a:cubicBezTo>
                  <a:cubicBezTo>
                    <a:pt x="2692" y="3452"/>
                    <a:pt x="3452" y="2692"/>
                    <a:pt x="3452" y="1742"/>
                  </a:cubicBezTo>
                  <a:cubicBezTo>
                    <a:pt x="3452" y="792"/>
                    <a:pt x="2692"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5"/>
            <p:cNvSpPr/>
            <p:nvPr/>
          </p:nvSpPr>
          <p:spPr>
            <a:xfrm>
              <a:off x="393396" y="214924"/>
              <a:ext cx="103236" cy="102309"/>
            </a:xfrm>
            <a:custGeom>
              <a:avLst/>
              <a:gdLst/>
              <a:ahLst/>
              <a:cxnLst/>
              <a:rect l="l" t="t" r="r" b="b"/>
              <a:pathLst>
                <a:path w="3453" h="3422" extrusionOk="0">
                  <a:moveTo>
                    <a:pt x="1711" y="666"/>
                  </a:moveTo>
                  <a:cubicBezTo>
                    <a:pt x="2281" y="666"/>
                    <a:pt x="2756" y="1141"/>
                    <a:pt x="2756" y="1711"/>
                  </a:cubicBezTo>
                  <a:cubicBezTo>
                    <a:pt x="2756" y="2281"/>
                    <a:pt x="2281" y="2756"/>
                    <a:pt x="1711" y="2756"/>
                  </a:cubicBezTo>
                  <a:cubicBezTo>
                    <a:pt x="1141" y="2756"/>
                    <a:pt x="666" y="2281"/>
                    <a:pt x="666" y="1711"/>
                  </a:cubicBezTo>
                  <a:cubicBezTo>
                    <a:pt x="666" y="1141"/>
                    <a:pt x="1141" y="666"/>
                    <a:pt x="1711" y="666"/>
                  </a:cubicBezTo>
                  <a:close/>
                  <a:moveTo>
                    <a:pt x="1711" y="1"/>
                  </a:moveTo>
                  <a:cubicBezTo>
                    <a:pt x="761" y="1"/>
                    <a:pt x="1" y="761"/>
                    <a:pt x="1" y="1711"/>
                  </a:cubicBezTo>
                  <a:cubicBezTo>
                    <a:pt x="1" y="2661"/>
                    <a:pt x="761" y="3421"/>
                    <a:pt x="1711" y="3421"/>
                  </a:cubicBezTo>
                  <a:cubicBezTo>
                    <a:pt x="2661" y="3421"/>
                    <a:pt x="3453" y="2661"/>
                    <a:pt x="3453" y="1711"/>
                  </a:cubicBezTo>
                  <a:cubicBezTo>
                    <a:pt x="3453" y="761"/>
                    <a:pt x="2661" y="1"/>
                    <a:pt x="171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5"/>
            <p:cNvSpPr/>
            <p:nvPr/>
          </p:nvSpPr>
          <p:spPr>
            <a:xfrm>
              <a:off x="3027155" y="494002"/>
              <a:ext cx="104193" cy="104193"/>
            </a:xfrm>
            <a:custGeom>
              <a:avLst/>
              <a:gdLst/>
              <a:ahLst/>
              <a:cxnLst/>
              <a:rect l="l" t="t" r="r" b="b"/>
              <a:pathLst>
                <a:path w="3485" h="3485" extrusionOk="0">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5"/>
            <p:cNvSpPr/>
            <p:nvPr/>
          </p:nvSpPr>
          <p:spPr>
            <a:xfrm>
              <a:off x="1591685" y="2477711"/>
              <a:ext cx="104193" cy="104193"/>
            </a:xfrm>
            <a:custGeom>
              <a:avLst/>
              <a:gdLst/>
              <a:ahLst/>
              <a:cxnLst/>
              <a:rect l="l" t="t" r="r" b="b"/>
              <a:pathLst>
                <a:path w="3485" h="3485" extrusionOk="0">
                  <a:moveTo>
                    <a:pt x="1742" y="1"/>
                  </a:moveTo>
                  <a:cubicBezTo>
                    <a:pt x="1457" y="1"/>
                    <a:pt x="1236" y="222"/>
                    <a:pt x="1236" y="507"/>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7" y="3484"/>
                    <a:pt x="1742" y="3484"/>
                  </a:cubicBezTo>
                  <a:cubicBezTo>
                    <a:pt x="2027"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5"/>
            <p:cNvSpPr/>
            <p:nvPr/>
          </p:nvSpPr>
          <p:spPr>
            <a:xfrm>
              <a:off x="845995" y="1126553"/>
              <a:ext cx="104193" cy="104193"/>
            </a:xfrm>
            <a:custGeom>
              <a:avLst/>
              <a:gdLst/>
              <a:ahLst/>
              <a:cxnLst/>
              <a:rect l="l" t="t" r="r" b="b"/>
              <a:pathLst>
                <a:path w="3485" h="3485" extrusionOk="0">
                  <a:moveTo>
                    <a:pt x="1743" y="1"/>
                  </a:moveTo>
                  <a:cubicBezTo>
                    <a:pt x="1458" y="1"/>
                    <a:pt x="1236" y="223"/>
                    <a:pt x="1236" y="508"/>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8" y="3485"/>
                    <a:pt x="1743" y="3485"/>
                  </a:cubicBezTo>
                  <a:cubicBezTo>
                    <a:pt x="2028" y="3485"/>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2028"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5"/>
            <p:cNvSpPr/>
            <p:nvPr/>
          </p:nvSpPr>
          <p:spPr>
            <a:xfrm>
              <a:off x="74312" y="1338656"/>
              <a:ext cx="105120" cy="105120"/>
            </a:xfrm>
            <a:custGeom>
              <a:avLst/>
              <a:gdLst/>
              <a:ahLst/>
              <a:cxnLst/>
              <a:rect l="l" t="t" r="r" b="b"/>
              <a:pathLst>
                <a:path w="3516" h="3516" extrusionOk="0">
                  <a:moveTo>
                    <a:pt x="1742" y="1"/>
                  </a:moveTo>
                  <a:cubicBezTo>
                    <a:pt x="1489" y="1"/>
                    <a:pt x="1235" y="254"/>
                    <a:pt x="1235" y="539"/>
                  </a:cubicBezTo>
                  <a:lnTo>
                    <a:pt x="1235" y="1236"/>
                  </a:lnTo>
                  <a:lnTo>
                    <a:pt x="507" y="1236"/>
                  </a:lnTo>
                  <a:cubicBezTo>
                    <a:pt x="254" y="1236"/>
                    <a:pt x="0" y="1489"/>
                    <a:pt x="0" y="1774"/>
                  </a:cubicBezTo>
                  <a:cubicBezTo>
                    <a:pt x="0" y="2027"/>
                    <a:pt x="254" y="2281"/>
                    <a:pt x="507" y="2281"/>
                  </a:cubicBezTo>
                  <a:lnTo>
                    <a:pt x="1235" y="2281"/>
                  </a:lnTo>
                  <a:lnTo>
                    <a:pt x="1235" y="3009"/>
                  </a:lnTo>
                  <a:cubicBezTo>
                    <a:pt x="1235" y="3263"/>
                    <a:pt x="1489" y="3516"/>
                    <a:pt x="1742" y="3516"/>
                  </a:cubicBezTo>
                  <a:cubicBezTo>
                    <a:pt x="2027" y="3516"/>
                    <a:pt x="2280" y="3263"/>
                    <a:pt x="2280" y="3009"/>
                  </a:cubicBezTo>
                  <a:lnTo>
                    <a:pt x="2280" y="2281"/>
                  </a:lnTo>
                  <a:lnTo>
                    <a:pt x="2977" y="2281"/>
                  </a:lnTo>
                  <a:cubicBezTo>
                    <a:pt x="3262" y="2281"/>
                    <a:pt x="3515" y="2027"/>
                    <a:pt x="3515" y="1774"/>
                  </a:cubicBezTo>
                  <a:cubicBezTo>
                    <a:pt x="3515" y="1489"/>
                    <a:pt x="3262" y="1236"/>
                    <a:pt x="2977" y="1236"/>
                  </a:cubicBezTo>
                  <a:lnTo>
                    <a:pt x="2280" y="1236"/>
                  </a:lnTo>
                  <a:lnTo>
                    <a:pt x="2280" y="539"/>
                  </a:lnTo>
                  <a:cubicBezTo>
                    <a:pt x="2280" y="254"/>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5"/>
            <p:cNvSpPr/>
            <p:nvPr/>
          </p:nvSpPr>
          <p:spPr>
            <a:xfrm>
              <a:off x="1742258" y="1102845"/>
              <a:ext cx="104163" cy="104193"/>
            </a:xfrm>
            <a:custGeom>
              <a:avLst/>
              <a:gdLst/>
              <a:ahLst/>
              <a:cxnLst/>
              <a:rect l="l" t="t" r="r" b="b"/>
              <a:pathLst>
                <a:path w="3484" h="3485" extrusionOk="0">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5"/>
            <p:cNvSpPr/>
            <p:nvPr/>
          </p:nvSpPr>
          <p:spPr>
            <a:xfrm>
              <a:off x="2106792" y="2564838"/>
              <a:ext cx="342775" cy="286896"/>
            </a:xfrm>
            <a:custGeom>
              <a:avLst/>
              <a:gdLst/>
              <a:ahLst/>
              <a:cxnLst/>
              <a:rect l="l" t="t" r="r" b="b"/>
              <a:pathLst>
                <a:path w="11465" h="9596" extrusionOk="0">
                  <a:moveTo>
                    <a:pt x="7791" y="824"/>
                  </a:moveTo>
                  <a:cubicBezTo>
                    <a:pt x="8203" y="824"/>
                    <a:pt x="8646" y="950"/>
                    <a:pt x="8995" y="1172"/>
                  </a:cubicBezTo>
                  <a:cubicBezTo>
                    <a:pt x="10166" y="1932"/>
                    <a:pt x="10578" y="3611"/>
                    <a:pt x="9881" y="4941"/>
                  </a:cubicBezTo>
                  <a:cubicBezTo>
                    <a:pt x="9501" y="5701"/>
                    <a:pt x="8013" y="7126"/>
                    <a:pt x="5923" y="8741"/>
                  </a:cubicBezTo>
                  <a:cubicBezTo>
                    <a:pt x="5875" y="8773"/>
                    <a:pt x="5812" y="8788"/>
                    <a:pt x="5745" y="8788"/>
                  </a:cubicBezTo>
                  <a:cubicBezTo>
                    <a:pt x="5677" y="8788"/>
                    <a:pt x="5606" y="8773"/>
                    <a:pt x="5543" y="8741"/>
                  </a:cubicBezTo>
                  <a:cubicBezTo>
                    <a:pt x="3453" y="7126"/>
                    <a:pt x="1996" y="5701"/>
                    <a:pt x="1584" y="4941"/>
                  </a:cubicBezTo>
                  <a:cubicBezTo>
                    <a:pt x="919" y="3611"/>
                    <a:pt x="1299" y="1932"/>
                    <a:pt x="2471" y="1172"/>
                  </a:cubicBezTo>
                  <a:cubicBezTo>
                    <a:pt x="2851" y="950"/>
                    <a:pt x="3263" y="824"/>
                    <a:pt x="3674" y="824"/>
                  </a:cubicBezTo>
                  <a:cubicBezTo>
                    <a:pt x="4339" y="824"/>
                    <a:pt x="4973" y="1109"/>
                    <a:pt x="5416" y="1679"/>
                  </a:cubicBezTo>
                  <a:lnTo>
                    <a:pt x="5733" y="2027"/>
                  </a:lnTo>
                  <a:lnTo>
                    <a:pt x="6049" y="1679"/>
                  </a:lnTo>
                  <a:cubicBezTo>
                    <a:pt x="6493" y="1109"/>
                    <a:pt x="7126" y="824"/>
                    <a:pt x="7791" y="824"/>
                  </a:cubicBezTo>
                  <a:close/>
                  <a:moveTo>
                    <a:pt x="3674" y="0"/>
                  </a:moveTo>
                  <a:cubicBezTo>
                    <a:pt x="3104" y="0"/>
                    <a:pt x="2534" y="190"/>
                    <a:pt x="2059" y="507"/>
                  </a:cubicBezTo>
                  <a:cubicBezTo>
                    <a:pt x="539" y="1489"/>
                    <a:pt x="1" y="3642"/>
                    <a:pt x="887" y="5289"/>
                  </a:cubicBezTo>
                  <a:cubicBezTo>
                    <a:pt x="1489" y="6492"/>
                    <a:pt x="3769" y="8361"/>
                    <a:pt x="5068" y="9374"/>
                  </a:cubicBezTo>
                  <a:cubicBezTo>
                    <a:pt x="5258" y="9501"/>
                    <a:pt x="5479" y="9596"/>
                    <a:pt x="5733" y="9596"/>
                  </a:cubicBezTo>
                  <a:cubicBezTo>
                    <a:pt x="5986" y="9596"/>
                    <a:pt x="6239" y="9501"/>
                    <a:pt x="6429" y="9374"/>
                  </a:cubicBezTo>
                  <a:cubicBezTo>
                    <a:pt x="7728" y="8361"/>
                    <a:pt x="9976" y="6492"/>
                    <a:pt x="10610" y="5289"/>
                  </a:cubicBezTo>
                  <a:cubicBezTo>
                    <a:pt x="11465" y="3611"/>
                    <a:pt x="10958" y="1457"/>
                    <a:pt x="9438" y="507"/>
                  </a:cubicBezTo>
                  <a:cubicBezTo>
                    <a:pt x="8931" y="190"/>
                    <a:pt x="8393" y="0"/>
                    <a:pt x="7823" y="0"/>
                  </a:cubicBezTo>
                  <a:cubicBezTo>
                    <a:pt x="7063" y="0"/>
                    <a:pt x="6303" y="285"/>
                    <a:pt x="5733" y="824"/>
                  </a:cubicBezTo>
                  <a:cubicBezTo>
                    <a:pt x="5163" y="285"/>
                    <a:pt x="4434" y="0"/>
                    <a:pt x="3674" y="0"/>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5"/>
            <p:cNvSpPr/>
            <p:nvPr/>
          </p:nvSpPr>
          <p:spPr>
            <a:xfrm>
              <a:off x="2374049" y="1126552"/>
              <a:ext cx="389176" cy="336885"/>
            </a:xfrm>
            <a:custGeom>
              <a:avLst/>
              <a:gdLst/>
              <a:ahLst/>
              <a:cxnLst/>
              <a:rect l="l" t="t" r="r" b="b"/>
              <a:pathLst>
                <a:path w="13017" h="11268" extrusionOk="0">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5"/>
            <p:cNvSpPr/>
            <p:nvPr/>
          </p:nvSpPr>
          <p:spPr>
            <a:xfrm>
              <a:off x="563861" y="1848078"/>
              <a:ext cx="386335" cy="27476"/>
            </a:xfrm>
            <a:custGeom>
              <a:avLst/>
              <a:gdLst/>
              <a:ahLst/>
              <a:cxnLst/>
              <a:rect l="l" t="t" r="r" b="b"/>
              <a:pathLst>
                <a:path w="12922" h="919" extrusionOk="0">
                  <a:moveTo>
                    <a:pt x="476" y="0"/>
                  </a:moveTo>
                  <a:cubicBezTo>
                    <a:pt x="222" y="0"/>
                    <a:pt x="1" y="190"/>
                    <a:pt x="1" y="444"/>
                  </a:cubicBezTo>
                  <a:cubicBezTo>
                    <a:pt x="1" y="697"/>
                    <a:pt x="222" y="919"/>
                    <a:pt x="476" y="919"/>
                  </a:cubicBezTo>
                  <a:lnTo>
                    <a:pt x="12478" y="919"/>
                  </a:lnTo>
                  <a:cubicBezTo>
                    <a:pt x="12732" y="919"/>
                    <a:pt x="12922" y="697"/>
                    <a:pt x="12922" y="444"/>
                  </a:cubicBezTo>
                  <a:cubicBezTo>
                    <a:pt x="12922" y="190"/>
                    <a:pt x="12700" y="0"/>
                    <a:pt x="1247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5"/>
            <p:cNvSpPr/>
            <p:nvPr/>
          </p:nvSpPr>
          <p:spPr>
            <a:xfrm>
              <a:off x="114093" y="795113"/>
              <a:ext cx="661841" cy="27476"/>
            </a:xfrm>
            <a:custGeom>
              <a:avLst/>
              <a:gdLst/>
              <a:ahLst/>
              <a:cxnLst/>
              <a:rect l="l" t="t" r="r" b="b"/>
              <a:pathLst>
                <a:path w="22137" h="919" extrusionOk="0">
                  <a:moveTo>
                    <a:pt x="475" y="0"/>
                  </a:moveTo>
                  <a:cubicBezTo>
                    <a:pt x="222" y="0"/>
                    <a:pt x="0" y="222"/>
                    <a:pt x="0" y="475"/>
                  </a:cubicBezTo>
                  <a:cubicBezTo>
                    <a:pt x="0" y="728"/>
                    <a:pt x="222" y="918"/>
                    <a:pt x="475" y="918"/>
                  </a:cubicBezTo>
                  <a:lnTo>
                    <a:pt x="21693" y="918"/>
                  </a:lnTo>
                  <a:cubicBezTo>
                    <a:pt x="21947" y="918"/>
                    <a:pt x="22137" y="728"/>
                    <a:pt x="22137" y="475"/>
                  </a:cubicBezTo>
                  <a:cubicBezTo>
                    <a:pt x="22137" y="190"/>
                    <a:pt x="21947" y="0"/>
                    <a:pt x="2169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4" name="Google Shape;1814;p45"/>
          <p:cNvGrpSpPr/>
          <p:nvPr/>
        </p:nvGrpSpPr>
        <p:grpSpPr>
          <a:xfrm>
            <a:off x="6286787" y="214924"/>
            <a:ext cx="3057035" cy="2636811"/>
            <a:chOff x="74312" y="214924"/>
            <a:chExt cx="3057035" cy="2636811"/>
          </a:xfrm>
        </p:grpSpPr>
        <p:sp>
          <p:nvSpPr>
            <p:cNvPr id="1815" name="Google Shape;1815;p45"/>
            <p:cNvSpPr/>
            <p:nvPr/>
          </p:nvSpPr>
          <p:spPr>
            <a:xfrm>
              <a:off x="2509208" y="761961"/>
              <a:ext cx="103236" cy="103236"/>
            </a:xfrm>
            <a:custGeom>
              <a:avLst/>
              <a:gdLst/>
              <a:ahLst/>
              <a:cxnLst/>
              <a:rect l="l" t="t" r="r" b="b"/>
              <a:pathLst>
                <a:path w="3453" h="3453" extrusionOk="0">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5"/>
            <p:cNvSpPr/>
            <p:nvPr/>
          </p:nvSpPr>
          <p:spPr>
            <a:xfrm>
              <a:off x="1182631" y="757237"/>
              <a:ext cx="103236" cy="103236"/>
            </a:xfrm>
            <a:custGeom>
              <a:avLst/>
              <a:gdLst/>
              <a:ahLst/>
              <a:cxnLst/>
              <a:rect l="l" t="t" r="r" b="b"/>
              <a:pathLst>
                <a:path w="3453" h="3453" extrusionOk="0">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5"/>
            <p:cNvSpPr/>
            <p:nvPr/>
          </p:nvSpPr>
          <p:spPr>
            <a:xfrm>
              <a:off x="297780" y="2153924"/>
              <a:ext cx="103206" cy="103236"/>
            </a:xfrm>
            <a:custGeom>
              <a:avLst/>
              <a:gdLst/>
              <a:ahLst/>
              <a:cxnLst/>
              <a:rect l="l" t="t" r="r" b="b"/>
              <a:pathLst>
                <a:path w="3452" h="3453" extrusionOk="0">
                  <a:moveTo>
                    <a:pt x="1742" y="697"/>
                  </a:moveTo>
                  <a:cubicBezTo>
                    <a:pt x="2312" y="697"/>
                    <a:pt x="2787" y="1172"/>
                    <a:pt x="2787" y="1742"/>
                  </a:cubicBezTo>
                  <a:cubicBezTo>
                    <a:pt x="2787" y="2312"/>
                    <a:pt x="2312" y="2787"/>
                    <a:pt x="1742" y="2787"/>
                  </a:cubicBezTo>
                  <a:cubicBezTo>
                    <a:pt x="1172" y="2787"/>
                    <a:pt x="697" y="2312"/>
                    <a:pt x="697" y="1742"/>
                  </a:cubicBezTo>
                  <a:cubicBezTo>
                    <a:pt x="697" y="1172"/>
                    <a:pt x="1172" y="697"/>
                    <a:pt x="1742" y="697"/>
                  </a:cubicBezTo>
                  <a:close/>
                  <a:moveTo>
                    <a:pt x="1742" y="1"/>
                  </a:moveTo>
                  <a:cubicBezTo>
                    <a:pt x="792" y="1"/>
                    <a:pt x="0" y="792"/>
                    <a:pt x="0" y="1742"/>
                  </a:cubicBezTo>
                  <a:cubicBezTo>
                    <a:pt x="0" y="2692"/>
                    <a:pt x="792" y="3452"/>
                    <a:pt x="1742" y="3452"/>
                  </a:cubicBezTo>
                  <a:cubicBezTo>
                    <a:pt x="2692" y="3452"/>
                    <a:pt x="3452" y="2692"/>
                    <a:pt x="3452" y="1742"/>
                  </a:cubicBezTo>
                  <a:cubicBezTo>
                    <a:pt x="3452" y="792"/>
                    <a:pt x="2692"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5"/>
            <p:cNvSpPr/>
            <p:nvPr/>
          </p:nvSpPr>
          <p:spPr>
            <a:xfrm>
              <a:off x="393396" y="214924"/>
              <a:ext cx="103236" cy="102309"/>
            </a:xfrm>
            <a:custGeom>
              <a:avLst/>
              <a:gdLst/>
              <a:ahLst/>
              <a:cxnLst/>
              <a:rect l="l" t="t" r="r" b="b"/>
              <a:pathLst>
                <a:path w="3453" h="3422" extrusionOk="0">
                  <a:moveTo>
                    <a:pt x="1711" y="666"/>
                  </a:moveTo>
                  <a:cubicBezTo>
                    <a:pt x="2281" y="666"/>
                    <a:pt x="2756" y="1141"/>
                    <a:pt x="2756" y="1711"/>
                  </a:cubicBezTo>
                  <a:cubicBezTo>
                    <a:pt x="2756" y="2281"/>
                    <a:pt x="2281" y="2756"/>
                    <a:pt x="1711" y="2756"/>
                  </a:cubicBezTo>
                  <a:cubicBezTo>
                    <a:pt x="1141" y="2756"/>
                    <a:pt x="666" y="2281"/>
                    <a:pt x="666" y="1711"/>
                  </a:cubicBezTo>
                  <a:cubicBezTo>
                    <a:pt x="666" y="1141"/>
                    <a:pt x="1141" y="666"/>
                    <a:pt x="1711" y="666"/>
                  </a:cubicBezTo>
                  <a:close/>
                  <a:moveTo>
                    <a:pt x="1711" y="1"/>
                  </a:moveTo>
                  <a:cubicBezTo>
                    <a:pt x="761" y="1"/>
                    <a:pt x="1" y="761"/>
                    <a:pt x="1" y="1711"/>
                  </a:cubicBezTo>
                  <a:cubicBezTo>
                    <a:pt x="1" y="2661"/>
                    <a:pt x="761" y="3421"/>
                    <a:pt x="1711" y="3421"/>
                  </a:cubicBezTo>
                  <a:cubicBezTo>
                    <a:pt x="2661" y="3421"/>
                    <a:pt x="3453" y="2661"/>
                    <a:pt x="3453" y="1711"/>
                  </a:cubicBezTo>
                  <a:cubicBezTo>
                    <a:pt x="3453" y="761"/>
                    <a:pt x="2661" y="1"/>
                    <a:pt x="171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5"/>
            <p:cNvSpPr/>
            <p:nvPr/>
          </p:nvSpPr>
          <p:spPr>
            <a:xfrm>
              <a:off x="3027155" y="494002"/>
              <a:ext cx="104193" cy="104193"/>
            </a:xfrm>
            <a:custGeom>
              <a:avLst/>
              <a:gdLst/>
              <a:ahLst/>
              <a:cxnLst/>
              <a:rect l="l" t="t" r="r" b="b"/>
              <a:pathLst>
                <a:path w="3485" h="3485" extrusionOk="0">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5"/>
            <p:cNvSpPr/>
            <p:nvPr/>
          </p:nvSpPr>
          <p:spPr>
            <a:xfrm>
              <a:off x="1591685" y="2477711"/>
              <a:ext cx="104193" cy="104193"/>
            </a:xfrm>
            <a:custGeom>
              <a:avLst/>
              <a:gdLst/>
              <a:ahLst/>
              <a:cxnLst/>
              <a:rect l="l" t="t" r="r" b="b"/>
              <a:pathLst>
                <a:path w="3485" h="3485" extrusionOk="0">
                  <a:moveTo>
                    <a:pt x="1742" y="1"/>
                  </a:moveTo>
                  <a:cubicBezTo>
                    <a:pt x="1457" y="1"/>
                    <a:pt x="1236" y="222"/>
                    <a:pt x="1236" y="507"/>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7" y="3484"/>
                    <a:pt x="1742" y="3484"/>
                  </a:cubicBezTo>
                  <a:cubicBezTo>
                    <a:pt x="2027"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5"/>
            <p:cNvSpPr/>
            <p:nvPr/>
          </p:nvSpPr>
          <p:spPr>
            <a:xfrm>
              <a:off x="845995" y="1126553"/>
              <a:ext cx="104193" cy="104193"/>
            </a:xfrm>
            <a:custGeom>
              <a:avLst/>
              <a:gdLst/>
              <a:ahLst/>
              <a:cxnLst/>
              <a:rect l="l" t="t" r="r" b="b"/>
              <a:pathLst>
                <a:path w="3485" h="3485" extrusionOk="0">
                  <a:moveTo>
                    <a:pt x="1743" y="1"/>
                  </a:moveTo>
                  <a:cubicBezTo>
                    <a:pt x="1458" y="1"/>
                    <a:pt x="1236" y="223"/>
                    <a:pt x="1236" y="508"/>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8" y="3485"/>
                    <a:pt x="1743" y="3485"/>
                  </a:cubicBezTo>
                  <a:cubicBezTo>
                    <a:pt x="2028" y="3485"/>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2028"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5"/>
            <p:cNvSpPr/>
            <p:nvPr/>
          </p:nvSpPr>
          <p:spPr>
            <a:xfrm>
              <a:off x="74312" y="1338656"/>
              <a:ext cx="105120" cy="105120"/>
            </a:xfrm>
            <a:custGeom>
              <a:avLst/>
              <a:gdLst/>
              <a:ahLst/>
              <a:cxnLst/>
              <a:rect l="l" t="t" r="r" b="b"/>
              <a:pathLst>
                <a:path w="3516" h="3516" extrusionOk="0">
                  <a:moveTo>
                    <a:pt x="1742" y="1"/>
                  </a:moveTo>
                  <a:cubicBezTo>
                    <a:pt x="1489" y="1"/>
                    <a:pt x="1235" y="254"/>
                    <a:pt x="1235" y="539"/>
                  </a:cubicBezTo>
                  <a:lnTo>
                    <a:pt x="1235" y="1236"/>
                  </a:lnTo>
                  <a:lnTo>
                    <a:pt x="507" y="1236"/>
                  </a:lnTo>
                  <a:cubicBezTo>
                    <a:pt x="254" y="1236"/>
                    <a:pt x="0" y="1489"/>
                    <a:pt x="0" y="1774"/>
                  </a:cubicBezTo>
                  <a:cubicBezTo>
                    <a:pt x="0" y="2027"/>
                    <a:pt x="254" y="2281"/>
                    <a:pt x="507" y="2281"/>
                  </a:cubicBezTo>
                  <a:lnTo>
                    <a:pt x="1235" y="2281"/>
                  </a:lnTo>
                  <a:lnTo>
                    <a:pt x="1235" y="3009"/>
                  </a:lnTo>
                  <a:cubicBezTo>
                    <a:pt x="1235" y="3263"/>
                    <a:pt x="1489" y="3516"/>
                    <a:pt x="1742" y="3516"/>
                  </a:cubicBezTo>
                  <a:cubicBezTo>
                    <a:pt x="2027" y="3516"/>
                    <a:pt x="2280" y="3263"/>
                    <a:pt x="2280" y="3009"/>
                  </a:cubicBezTo>
                  <a:lnTo>
                    <a:pt x="2280" y="2281"/>
                  </a:lnTo>
                  <a:lnTo>
                    <a:pt x="2977" y="2281"/>
                  </a:lnTo>
                  <a:cubicBezTo>
                    <a:pt x="3262" y="2281"/>
                    <a:pt x="3515" y="2027"/>
                    <a:pt x="3515" y="1774"/>
                  </a:cubicBezTo>
                  <a:cubicBezTo>
                    <a:pt x="3515" y="1489"/>
                    <a:pt x="3262" y="1236"/>
                    <a:pt x="2977" y="1236"/>
                  </a:cubicBezTo>
                  <a:lnTo>
                    <a:pt x="2280" y="1236"/>
                  </a:lnTo>
                  <a:lnTo>
                    <a:pt x="2280" y="539"/>
                  </a:lnTo>
                  <a:cubicBezTo>
                    <a:pt x="2280" y="254"/>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5"/>
            <p:cNvSpPr/>
            <p:nvPr/>
          </p:nvSpPr>
          <p:spPr>
            <a:xfrm>
              <a:off x="1742258" y="1102845"/>
              <a:ext cx="104163" cy="104193"/>
            </a:xfrm>
            <a:custGeom>
              <a:avLst/>
              <a:gdLst/>
              <a:ahLst/>
              <a:cxnLst/>
              <a:rect l="l" t="t" r="r" b="b"/>
              <a:pathLst>
                <a:path w="3484" h="3485" extrusionOk="0">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5"/>
            <p:cNvSpPr/>
            <p:nvPr/>
          </p:nvSpPr>
          <p:spPr>
            <a:xfrm>
              <a:off x="2106792" y="2564838"/>
              <a:ext cx="342775" cy="286896"/>
            </a:xfrm>
            <a:custGeom>
              <a:avLst/>
              <a:gdLst/>
              <a:ahLst/>
              <a:cxnLst/>
              <a:rect l="l" t="t" r="r" b="b"/>
              <a:pathLst>
                <a:path w="11465" h="9596" extrusionOk="0">
                  <a:moveTo>
                    <a:pt x="7791" y="824"/>
                  </a:moveTo>
                  <a:cubicBezTo>
                    <a:pt x="8203" y="824"/>
                    <a:pt x="8646" y="950"/>
                    <a:pt x="8995" y="1172"/>
                  </a:cubicBezTo>
                  <a:cubicBezTo>
                    <a:pt x="10166" y="1932"/>
                    <a:pt x="10578" y="3611"/>
                    <a:pt x="9881" y="4941"/>
                  </a:cubicBezTo>
                  <a:cubicBezTo>
                    <a:pt x="9501" y="5701"/>
                    <a:pt x="8013" y="7126"/>
                    <a:pt x="5923" y="8741"/>
                  </a:cubicBezTo>
                  <a:cubicBezTo>
                    <a:pt x="5875" y="8773"/>
                    <a:pt x="5812" y="8788"/>
                    <a:pt x="5745" y="8788"/>
                  </a:cubicBezTo>
                  <a:cubicBezTo>
                    <a:pt x="5677" y="8788"/>
                    <a:pt x="5606" y="8773"/>
                    <a:pt x="5543" y="8741"/>
                  </a:cubicBezTo>
                  <a:cubicBezTo>
                    <a:pt x="3453" y="7126"/>
                    <a:pt x="1996" y="5701"/>
                    <a:pt x="1584" y="4941"/>
                  </a:cubicBezTo>
                  <a:cubicBezTo>
                    <a:pt x="919" y="3611"/>
                    <a:pt x="1299" y="1932"/>
                    <a:pt x="2471" y="1172"/>
                  </a:cubicBezTo>
                  <a:cubicBezTo>
                    <a:pt x="2851" y="950"/>
                    <a:pt x="3263" y="824"/>
                    <a:pt x="3674" y="824"/>
                  </a:cubicBezTo>
                  <a:cubicBezTo>
                    <a:pt x="4339" y="824"/>
                    <a:pt x="4973" y="1109"/>
                    <a:pt x="5416" y="1679"/>
                  </a:cubicBezTo>
                  <a:lnTo>
                    <a:pt x="5733" y="2027"/>
                  </a:lnTo>
                  <a:lnTo>
                    <a:pt x="6049" y="1679"/>
                  </a:lnTo>
                  <a:cubicBezTo>
                    <a:pt x="6493" y="1109"/>
                    <a:pt x="7126" y="824"/>
                    <a:pt x="7791" y="824"/>
                  </a:cubicBezTo>
                  <a:close/>
                  <a:moveTo>
                    <a:pt x="3674" y="0"/>
                  </a:moveTo>
                  <a:cubicBezTo>
                    <a:pt x="3104" y="0"/>
                    <a:pt x="2534" y="190"/>
                    <a:pt x="2059" y="507"/>
                  </a:cubicBezTo>
                  <a:cubicBezTo>
                    <a:pt x="539" y="1489"/>
                    <a:pt x="1" y="3642"/>
                    <a:pt x="887" y="5289"/>
                  </a:cubicBezTo>
                  <a:cubicBezTo>
                    <a:pt x="1489" y="6492"/>
                    <a:pt x="3769" y="8361"/>
                    <a:pt x="5068" y="9374"/>
                  </a:cubicBezTo>
                  <a:cubicBezTo>
                    <a:pt x="5258" y="9501"/>
                    <a:pt x="5479" y="9596"/>
                    <a:pt x="5733" y="9596"/>
                  </a:cubicBezTo>
                  <a:cubicBezTo>
                    <a:pt x="5986" y="9596"/>
                    <a:pt x="6239" y="9501"/>
                    <a:pt x="6429" y="9374"/>
                  </a:cubicBezTo>
                  <a:cubicBezTo>
                    <a:pt x="7728" y="8361"/>
                    <a:pt x="9976" y="6492"/>
                    <a:pt x="10610" y="5289"/>
                  </a:cubicBezTo>
                  <a:cubicBezTo>
                    <a:pt x="11465" y="3611"/>
                    <a:pt x="10958" y="1457"/>
                    <a:pt x="9438" y="507"/>
                  </a:cubicBezTo>
                  <a:cubicBezTo>
                    <a:pt x="8931" y="190"/>
                    <a:pt x="8393" y="0"/>
                    <a:pt x="7823" y="0"/>
                  </a:cubicBezTo>
                  <a:cubicBezTo>
                    <a:pt x="7063" y="0"/>
                    <a:pt x="6303" y="285"/>
                    <a:pt x="5733" y="824"/>
                  </a:cubicBezTo>
                  <a:cubicBezTo>
                    <a:pt x="5163" y="285"/>
                    <a:pt x="4434" y="0"/>
                    <a:pt x="3674" y="0"/>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5"/>
            <p:cNvSpPr/>
            <p:nvPr/>
          </p:nvSpPr>
          <p:spPr>
            <a:xfrm>
              <a:off x="2374049" y="1126552"/>
              <a:ext cx="389176" cy="336885"/>
            </a:xfrm>
            <a:custGeom>
              <a:avLst/>
              <a:gdLst/>
              <a:ahLst/>
              <a:cxnLst/>
              <a:rect l="l" t="t" r="r" b="b"/>
              <a:pathLst>
                <a:path w="13017" h="11268" extrusionOk="0">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5"/>
            <p:cNvSpPr/>
            <p:nvPr/>
          </p:nvSpPr>
          <p:spPr>
            <a:xfrm>
              <a:off x="563861" y="1848078"/>
              <a:ext cx="386335" cy="27476"/>
            </a:xfrm>
            <a:custGeom>
              <a:avLst/>
              <a:gdLst/>
              <a:ahLst/>
              <a:cxnLst/>
              <a:rect l="l" t="t" r="r" b="b"/>
              <a:pathLst>
                <a:path w="12922" h="919" extrusionOk="0">
                  <a:moveTo>
                    <a:pt x="476" y="0"/>
                  </a:moveTo>
                  <a:cubicBezTo>
                    <a:pt x="222" y="0"/>
                    <a:pt x="1" y="190"/>
                    <a:pt x="1" y="444"/>
                  </a:cubicBezTo>
                  <a:cubicBezTo>
                    <a:pt x="1" y="697"/>
                    <a:pt x="222" y="919"/>
                    <a:pt x="476" y="919"/>
                  </a:cubicBezTo>
                  <a:lnTo>
                    <a:pt x="12478" y="919"/>
                  </a:lnTo>
                  <a:cubicBezTo>
                    <a:pt x="12732" y="919"/>
                    <a:pt x="12922" y="697"/>
                    <a:pt x="12922" y="444"/>
                  </a:cubicBezTo>
                  <a:cubicBezTo>
                    <a:pt x="12922" y="190"/>
                    <a:pt x="12700" y="0"/>
                    <a:pt x="1247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5"/>
            <p:cNvSpPr/>
            <p:nvPr/>
          </p:nvSpPr>
          <p:spPr>
            <a:xfrm>
              <a:off x="114093" y="795113"/>
              <a:ext cx="661841" cy="27476"/>
            </a:xfrm>
            <a:custGeom>
              <a:avLst/>
              <a:gdLst/>
              <a:ahLst/>
              <a:cxnLst/>
              <a:rect l="l" t="t" r="r" b="b"/>
              <a:pathLst>
                <a:path w="22137" h="919" extrusionOk="0">
                  <a:moveTo>
                    <a:pt x="475" y="0"/>
                  </a:moveTo>
                  <a:cubicBezTo>
                    <a:pt x="222" y="0"/>
                    <a:pt x="0" y="222"/>
                    <a:pt x="0" y="475"/>
                  </a:cubicBezTo>
                  <a:cubicBezTo>
                    <a:pt x="0" y="728"/>
                    <a:pt x="222" y="918"/>
                    <a:pt x="475" y="918"/>
                  </a:cubicBezTo>
                  <a:lnTo>
                    <a:pt x="21693" y="918"/>
                  </a:lnTo>
                  <a:cubicBezTo>
                    <a:pt x="21947" y="918"/>
                    <a:pt x="22137" y="728"/>
                    <a:pt x="22137" y="475"/>
                  </a:cubicBezTo>
                  <a:cubicBezTo>
                    <a:pt x="22137" y="190"/>
                    <a:pt x="21947" y="0"/>
                    <a:pt x="2169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8" name="Google Shape;1828;p45"/>
          <p:cNvGrpSpPr/>
          <p:nvPr/>
        </p:nvGrpSpPr>
        <p:grpSpPr>
          <a:xfrm>
            <a:off x="74312" y="214924"/>
            <a:ext cx="3057035" cy="2636811"/>
            <a:chOff x="74312" y="214924"/>
            <a:chExt cx="3057035" cy="2636811"/>
          </a:xfrm>
        </p:grpSpPr>
        <p:sp>
          <p:nvSpPr>
            <p:cNvPr id="1829" name="Google Shape;1829;p45"/>
            <p:cNvSpPr/>
            <p:nvPr/>
          </p:nvSpPr>
          <p:spPr>
            <a:xfrm>
              <a:off x="2509208" y="761961"/>
              <a:ext cx="103236" cy="103236"/>
            </a:xfrm>
            <a:custGeom>
              <a:avLst/>
              <a:gdLst/>
              <a:ahLst/>
              <a:cxnLst/>
              <a:rect l="l" t="t" r="r" b="b"/>
              <a:pathLst>
                <a:path w="3453" h="3453" extrusionOk="0">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5"/>
            <p:cNvSpPr/>
            <p:nvPr/>
          </p:nvSpPr>
          <p:spPr>
            <a:xfrm>
              <a:off x="1182631" y="757237"/>
              <a:ext cx="103236" cy="103236"/>
            </a:xfrm>
            <a:custGeom>
              <a:avLst/>
              <a:gdLst/>
              <a:ahLst/>
              <a:cxnLst/>
              <a:rect l="l" t="t" r="r" b="b"/>
              <a:pathLst>
                <a:path w="3453" h="3453" extrusionOk="0">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5"/>
            <p:cNvSpPr/>
            <p:nvPr/>
          </p:nvSpPr>
          <p:spPr>
            <a:xfrm>
              <a:off x="297780" y="2153924"/>
              <a:ext cx="103206" cy="103236"/>
            </a:xfrm>
            <a:custGeom>
              <a:avLst/>
              <a:gdLst/>
              <a:ahLst/>
              <a:cxnLst/>
              <a:rect l="l" t="t" r="r" b="b"/>
              <a:pathLst>
                <a:path w="3452" h="3453" extrusionOk="0">
                  <a:moveTo>
                    <a:pt x="1742" y="697"/>
                  </a:moveTo>
                  <a:cubicBezTo>
                    <a:pt x="2312" y="697"/>
                    <a:pt x="2787" y="1172"/>
                    <a:pt x="2787" y="1742"/>
                  </a:cubicBezTo>
                  <a:cubicBezTo>
                    <a:pt x="2787" y="2312"/>
                    <a:pt x="2312" y="2787"/>
                    <a:pt x="1742" y="2787"/>
                  </a:cubicBezTo>
                  <a:cubicBezTo>
                    <a:pt x="1172" y="2787"/>
                    <a:pt x="697" y="2312"/>
                    <a:pt x="697" y="1742"/>
                  </a:cubicBezTo>
                  <a:cubicBezTo>
                    <a:pt x="697" y="1172"/>
                    <a:pt x="1172" y="697"/>
                    <a:pt x="1742" y="697"/>
                  </a:cubicBezTo>
                  <a:close/>
                  <a:moveTo>
                    <a:pt x="1742" y="1"/>
                  </a:moveTo>
                  <a:cubicBezTo>
                    <a:pt x="792" y="1"/>
                    <a:pt x="0" y="792"/>
                    <a:pt x="0" y="1742"/>
                  </a:cubicBezTo>
                  <a:cubicBezTo>
                    <a:pt x="0" y="2692"/>
                    <a:pt x="792" y="3452"/>
                    <a:pt x="1742" y="3452"/>
                  </a:cubicBezTo>
                  <a:cubicBezTo>
                    <a:pt x="2692" y="3452"/>
                    <a:pt x="3452" y="2692"/>
                    <a:pt x="3452" y="1742"/>
                  </a:cubicBezTo>
                  <a:cubicBezTo>
                    <a:pt x="3452" y="792"/>
                    <a:pt x="2692"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5"/>
            <p:cNvSpPr/>
            <p:nvPr/>
          </p:nvSpPr>
          <p:spPr>
            <a:xfrm>
              <a:off x="393396" y="214924"/>
              <a:ext cx="103236" cy="102309"/>
            </a:xfrm>
            <a:custGeom>
              <a:avLst/>
              <a:gdLst/>
              <a:ahLst/>
              <a:cxnLst/>
              <a:rect l="l" t="t" r="r" b="b"/>
              <a:pathLst>
                <a:path w="3453" h="3422" extrusionOk="0">
                  <a:moveTo>
                    <a:pt x="1711" y="666"/>
                  </a:moveTo>
                  <a:cubicBezTo>
                    <a:pt x="2281" y="666"/>
                    <a:pt x="2756" y="1141"/>
                    <a:pt x="2756" y="1711"/>
                  </a:cubicBezTo>
                  <a:cubicBezTo>
                    <a:pt x="2756" y="2281"/>
                    <a:pt x="2281" y="2756"/>
                    <a:pt x="1711" y="2756"/>
                  </a:cubicBezTo>
                  <a:cubicBezTo>
                    <a:pt x="1141" y="2756"/>
                    <a:pt x="666" y="2281"/>
                    <a:pt x="666" y="1711"/>
                  </a:cubicBezTo>
                  <a:cubicBezTo>
                    <a:pt x="666" y="1141"/>
                    <a:pt x="1141" y="666"/>
                    <a:pt x="1711" y="666"/>
                  </a:cubicBezTo>
                  <a:close/>
                  <a:moveTo>
                    <a:pt x="1711" y="1"/>
                  </a:moveTo>
                  <a:cubicBezTo>
                    <a:pt x="761" y="1"/>
                    <a:pt x="1" y="761"/>
                    <a:pt x="1" y="1711"/>
                  </a:cubicBezTo>
                  <a:cubicBezTo>
                    <a:pt x="1" y="2661"/>
                    <a:pt x="761" y="3421"/>
                    <a:pt x="1711" y="3421"/>
                  </a:cubicBezTo>
                  <a:cubicBezTo>
                    <a:pt x="2661" y="3421"/>
                    <a:pt x="3453" y="2661"/>
                    <a:pt x="3453" y="1711"/>
                  </a:cubicBezTo>
                  <a:cubicBezTo>
                    <a:pt x="3453" y="761"/>
                    <a:pt x="2661" y="1"/>
                    <a:pt x="171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5"/>
            <p:cNvSpPr/>
            <p:nvPr/>
          </p:nvSpPr>
          <p:spPr>
            <a:xfrm>
              <a:off x="3027155" y="494002"/>
              <a:ext cx="104193" cy="104193"/>
            </a:xfrm>
            <a:custGeom>
              <a:avLst/>
              <a:gdLst/>
              <a:ahLst/>
              <a:cxnLst/>
              <a:rect l="l" t="t" r="r" b="b"/>
              <a:pathLst>
                <a:path w="3485" h="3485" extrusionOk="0">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5"/>
            <p:cNvSpPr/>
            <p:nvPr/>
          </p:nvSpPr>
          <p:spPr>
            <a:xfrm>
              <a:off x="1591685" y="2477711"/>
              <a:ext cx="104193" cy="104193"/>
            </a:xfrm>
            <a:custGeom>
              <a:avLst/>
              <a:gdLst/>
              <a:ahLst/>
              <a:cxnLst/>
              <a:rect l="l" t="t" r="r" b="b"/>
              <a:pathLst>
                <a:path w="3485" h="3485" extrusionOk="0">
                  <a:moveTo>
                    <a:pt x="1742" y="1"/>
                  </a:moveTo>
                  <a:cubicBezTo>
                    <a:pt x="1457" y="1"/>
                    <a:pt x="1236" y="222"/>
                    <a:pt x="1236" y="507"/>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7" y="3484"/>
                    <a:pt x="1742" y="3484"/>
                  </a:cubicBezTo>
                  <a:cubicBezTo>
                    <a:pt x="2027"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5"/>
            <p:cNvSpPr/>
            <p:nvPr/>
          </p:nvSpPr>
          <p:spPr>
            <a:xfrm>
              <a:off x="845995" y="1126553"/>
              <a:ext cx="104193" cy="104193"/>
            </a:xfrm>
            <a:custGeom>
              <a:avLst/>
              <a:gdLst/>
              <a:ahLst/>
              <a:cxnLst/>
              <a:rect l="l" t="t" r="r" b="b"/>
              <a:pathLst>
                <a:path w="3485" h="3485" extrusionOk="0">
                  <a:moveTo>
                    <a:pt x="1743" y="1"/>
                  </a:moveTo>
                  <a:cubicBezTo>
                    <a:pt x="1458" y="1"/>
                    <a:pt x="1236" y="223"/>
                    <a:pt x="1236" y="508"/>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8" y="3485"/>
                    <a:pt x="1743" y="3485"/>
                  </a:cubicBezTo>
                  <a:cubicBezTo>
                    <a:pt x="2028" y="3485"/>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2028"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5"/>
            <p:cNvSpPr/>
            <p:nvPr/>
          </p:nvSpPr>
          <p:spPr>
            <a:xfrm>
              <a:off x="74312" y="1338656"/>
              <a:ext cx="105120" cy="105120"/>
            </a:xfrm>
            <a:custGeom>
              <a:avLst/>
              <a:gdLst/>
              <a:ahLst/>
              <a:cxnLst/>
              <a:rect l="l" t="t" r="r" b="b"/>
              <a:pathLst>
                <a:path w="3516" h="3516" extrusionOk="0">
                  <a:moveTo>
                    <a:pt x="1742" y="1"/>
                  </a:moveTo>
                  <a:cubicBezTo>
                    <a:pt x="1489" y="1"/>
                    <a:pt x="1235" y="254"/>
                    <a:pt x="1235" y="539"/>
                  </a:cubicBezTo>
                  <a:lnTo>
                    <a:pt x="1235" y="1236"/>
                  </a:lnTo>
                  <a:lnTo>
                    <a:pt x="507" y="1236"/>
                  </a:lnTo>
                  <a:cubicBezTo>
                    <a:pt x="254" y="1236"/>
                    <a:pt x="0" y="1489"/>
                    <a:pt x="0" y="1774"/>
                  </a:cubicBezTo>
                  <a:cubicBezTo>
                    <a:pt x="0" y="2027"/>
                    <a:pt x="254" y="2281"/>
                    <a:pt x="507" y="2281"/>
                  </a:cubicBezTo>
                  <a:lnTo>
                    <a:pt x="1235" y="2281"/>
                  </a:lnTo>
                  <a:lnTo>
                    <a:pt x="1235" y="3009"/>
                  </a:lnTo>
                  <a:cubicBezTo>
                    <a:pt x="1235" y="3263"/>
                    <a:pt x="1489" y="3516"/>
                    <a:pt x="1742" y="3516"/>
                  </a:cubicBezTo>
                  <a:cubicBezTo>
                    <a:pt x="2027" y="3516"/>
                    <a:pt x="2280" y="3263"/>
                    <a:pt x="2280" y="3009"/>
                  </a:cubicBezTo>
                  <a:lnTo>
                    <a:pt x="2280" y="2281"/>
                  </a:lnTo>
                  <a:lnTo>
                    <a:pt x="2977" y="2281"/>
                  </a:lnTo>
                  <a:cubicBezTo>
                    <a:pt x="3262" y="2281"/>
                    <a:pt x="3515" y="2027"/>
                    <a:pt x="3515" y="1774"/>
                  </a:cubicBezTo>
                  <a:cubicBezTo>
                    <a:pt x="3515" y="1489"/>
                    <a:pt x="3262" y="1236"/>
                    <a:pt x="2977" y="1236"/>
                  </a:cubicBezTo>
                  <a:lnTo>
                    <a:pt x="2280" y="1236"/>
                  </a:lnTo>
                  <a:lnTo>
                    <a:pt x="2280" y="539"/>
                  </a:lnTo>
                  <a:cubicBezTo>
                    <a:pt x="2280" y="254"/>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5"/>
            <p:cNvSpPr/>
            <p:nvPr/>
          </p:nvSpPr>
          <p:spPr>
            <a:xfrm>
              <a:off x="1742258" y="1102845"/>
              <a:ext cx="104163" cy="104193"/>
            </a:xfrm>
            <a:custGeom>
              <a:avLst/>
              <a:gdLst/>
              <a:ahLst/>
              <a:cxnLst/>
              <a:rect l="l" t="t" r="r" b="b"/>
              <a:pathLst>
                <a:path w="3484" h="3485" extrusionOk="0">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5"/>
            <p:cNvSpPr/>
            <p:nvPr/>
          </p:nvSpPr>
          <p:spPr>
            <a:xfrm>
              <a:off x="2106792" y="2564838"/>
              <a:ext cx="342775" cy="286896"/>
            </a:xfrm>
            <a:custGeom>
              <a:avLst/>
              <a:gdLst/>
              <a:ahLst/>
              <a:cxnLst/>
              <a:rect l="l" t="t" r="r" b="b"/>
              <a:pathLst>
                <a:path w="11465" h="9596" extrusionOk="0">
                  <a:moveTo>
                    <a:pt x="7791" y="824"/>
                  </a:moveTo>
                  <a:cubicBezTo>
                    <a:pt x="8203" y="824"/>
                    <a:pt x="8646" y="950"/>
                    <a:pt x="8995" y="1172"/>
                  </a:cubicBezTo>
                  <a:cubicBezTo>
                    <a:pt x="10166" y="1932"/>
                    <a:pt x="10578" y="3611"/>
                    <a:pt x="9881" y="4941"/>
                  </a:cubicBezTo>
                  <a:cubicBezTo>
                    <a:pt x="9501" y="5701"/>
                    <a:pt x="8013" y="7126"/>
                    <a:pt x="5923" y="8741"/>
                  </a:cubicBezTo>
                  <a:cubicBezTo>
                    <a:pt x="5875" y="8773"/>
                    <a:pt x="5812" y="8788"/>
                    <a:pt x="5745" y="8788"/>
                  </a:cubicBezTo>
                  <a:cubicBezTo>
                    <a:pt x="5677" y="8788"/>
                    <a:pt x="5606" y="8773"/>
                    <a:pt x="5543" y="8741"/>
                  </a:cubicBezTo>
                  <a:cubicBezTo>
                    <a:pt x="3453" y="7126"/>
                    <a:pt x="1996" y="5701"/>
                    <a:pt x="1584" y="4941"/>
                  </a:cubicBezTo>
                  <a:cubicBezTo>
                    <a:pt x="919" y="3611"/>
                    <a:pt x="1299" y="1932"/>
                    <a:pt x="2471" y="1172"/>
                  </a:cubicBezTo>
                  <a:cubicBezTo>
                    <a:pt x="2851" y="950"/>
                    <a:pt x="3263" y="824"/>
                    <a:pt x="3674" y="824"/>
                  </a:cubicBezTo>
                  <a:cubicBezTo>
                    <a:pt x="4339" y="824"/>
                    <a:pt x="4973" y="1109"/>
                    <a:pt x="5416" y="1679"/>
                  </a:cubicBezTo>
                  <a:lnTo>
                    <a:pt x="5733" y="2027"/>
                  </a:lnTo>
                  <a:lnTo>
                    <a:pt x="6049" y="1679"/>
                  </a:lnTo>
                  <a:cubicBezTo>
                    <a:pt x="6493" y="1109"/>
                    <a:pt x="7126" y="824"/>
                    <a:pt x="7791" y="824"/>
                  </a:cubicBezTo>
                  <a:close/>
                  <a:moveTo>
                    <a:pt x="3674" y="0"/>
                  </a:moveTo>
                  <a:cubicBezTo>
                    <a:pt x="3104" y="0"/>
                    <a:pt x="2534" y="190"/>
                    <a:pt x="2059" y="507"/>
                  </a:cubicBezTo>
                  <a:cubicBezTo>
                    <a:pt x="539" y="1489"/>
                    <a:pt x="1" y="3642"/>
                    <a:pt x="887" y="5289"/>
                  </a:cubicBezTo>
                  <a:cubicBezTo>
                    <a:pt x="1489" y="6492"/>
                    <a:pt x="3769" y="8361"/>
                    <a:pt x="5068" y="9374"/>
                  </a:cubicBezTo>
                  <a:cubicBezTo>
                    <a:pt x="5258" y="9501"/>
                    <a:pt x="5479" y="9596"/>
                    <a:pt x="5733" y="9596"/>
                  </a:cubicBezTo>
                  <a:cubicBezTo>
                    <a:pt x="5986" y="9596"/>
                    <a:pt x="6239" y="9501"/>
                    <a:pt x="6429" y="9374"/>
                  </a:cubicBezTo>
                  <a:cubicBezTo>
                    <a:pt x="7728" y="8361"/>
                    <a:pt x="9976" y="6492"/>
                    <a:pt x="10610" y="5289"/>
                  </a:cubicBezTo>
                  <a:cubicBezTo>
                    <a:pt x="11465" y="3611"/>
                    <a:pt x="10958" y="1457"/>
                    <a:pt x="9438" y="507"/>
                  </a:cubicBezTo>
                  <a:cubicBezTo>
                    <a:pt x="8931" y="190"/>
                    <a:pt x="8393" y="0"/>
                    <a:pt x="7823" y="0"/>
                  </a:cubicBezTo>
                  <a:cubicBezTo>
                    <a:pt x="7063" y="0"/>
                    <a:pt x="6303" y="285"/>
                    <a:pt x="5733" y="824"/>
                  </a:cubicBezTo>
                  <a:cubicBezTo>
                    <a:pt x="5163" y="285"/>
                    <a:pt x="4434" y="0"/>
                    <a:pt x="3674" y="0"/>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5"/>
            <p:cNvSpPr/>
            <p:nvPr/>
          </p:nvSpPr>
          <p:spPr>
            <a:xfrm>
              <a:off x="2374049" y="1126552"/>
              <a:ext cx="389176" cy="336885"/>
            </a:xfrm>
            <a:custGeom>
              <a:avLst/>
              <a:gdLst/>
              <a:ahLst/>
              <a:cxnLst/>
              <a:rect l="l" t="t" r="r" b="b"/>
              <a:pathLst>
                <a:path w="13017" h="11268" extrusionOk="0">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5"/>
            <p:cNvSpPr/>
            <p:nvPr/>
          </p:nvSpPr>
          <p:spPr>
            <a:xfrm>
              <a:off x="563861" y="1848078"/>
              <a:ext cx="386335" cy="27476"/>
            </a:xfrm>
            <a:custGeom>
              <a:avLst/>
              <a:gdLst/>
              <a:ahLst/>
              <a:cxnLst/>
              <a:rect l="l" t="t" r="r" b="b"/>
              <a:pathLst>
                <a:path w="12922" h="919" extrusionOk="0">
                  <a:moveTo>
                    <a:pt x="476" y="0"/>
                  </a:moveTo>
                  <a:cubicBezTo>
                    <a:pt x="222" y="0"/>
                    <a:pt x="1" y="190"/>
                    <a:pt x="1" y="444"/>
                  </a:cubicBezTo>
                  <a:cubicBezTo>
                    <a:pt x="1" y="697"/>
                    <a:pt x="222" y="919"/>
                    <a:pt x="476" y="919"/>
                  </a:cubicBezTo>
                  <a:lnTo>
                    <a:pt x="12478" y="919"/>
                  </a:lnTo>
                  <a:cubicBezTo>
                    <a:pt x="12732" y="919"/>
                    <a:pt x="12922" y="697"/>
                    <a:pt x="12922" y="444"/>
                  </a:cubicBezTo>
                  <a:cubicBezTo>
                    <a:pt x="12922" y="190"/>
                    <a:pt x="12700" y="0"/>
                    <a:pt x="1247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5"/>
            <p:cNvSpPr/>
            <p:nvPr/>
          </p:nvSpPr>
          <p:spPr>
            <a:xfrm>
              <a:off x="114093" y="795113"/>
              <a:ext cx="661841" cy="27476"/>
            </a:xfrm>
            <a:custGeom>
              <a:avLst/>
              <a:gdLst/>
              <a:ahLst/>
              <a:cxnLst/>
              <a:rect l="l" t="t" r="r" b="b"/>
              <a:pathLst>
                <a:path w="22137" h="919" extrusionOk="0">
                  <a:moveTo>
                    <a:pt x="475" y="0"/>
                  </a:moveTo>
                  <a:cubicBezTo>
                    <a:pt x="222" y="0"/>
                    <a:pt x="0" y="222"/>
                    <a:pt x="0" y="475"/>
                  </a:cubicBezTo>
                  <a:cubicBezTo>
                    <a:pt x="0" y="728"/>
                    <a:pt x="222" y="918"/>
                    <a:pt x="475" y="918"/>
                  </a:cubicBezTo>
                  <a:lnTo>
                    <a:pt x="21693" y="918"/>
                  </a:lnTo>
                  <a:cubicBezTo>
                    <a:pt x="21947" y="918"/>
                    <a:pt x="22137" y="728"/>
                    <a:pt x="22137" y="475"/>
                  </a:cubicBezTo>
                  <a:cubicBezTo>
                    <a:pt x="22137" y="190"/>
                    <a:pt x="21947" y="0"/>
                    <a:pt x="2169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45"/>
          <p:cNvGrpSpPr/>
          <p:nvPr/>
        </p:nvGrpSpPr>
        <p:grpSpPr>
          <a:xfrm>
            <a:off x="560923" y="466734"/>
            <a:ext cx="8015204" cy="4210041"/>
            <a:chOff x="560923" y="541409"/>
            <a:chExt cx="8015204" cy="4210041"/>
          </a:xfrm>
        </p:grpSpPr>
        <p:sp>
          <p:nvSpPr>
            <p:cNvPr id="1843" name="Google Shape;1843;p45"/>
            <p:cNvSpPr/>
            <p:nvPr/>
          </p:nvSpPr>
          <p:spPr>
            <a:xfrm>
              <a:off x="823236" y="541409"/>
              <a:ext cx="7491548" cy="4153622"/>
            </a:xfrm>
            <a:custGeom>
              <a:avLst/>
              <a:gdLst/>
              <a:ahLst/>
              <a:cxnLst/>
              <a:rect l="l" t="t" r="r" b="b"/>
              <a:pathLst>
                <a:path w="239672" h="132884" extrusionOk="0">
                  <a:moveTo>
                    <a:pt x="7284" y="1"/>
                  </a:moveTo>
                  <a:cubicBezTo>
                    <a:pt x="3262" y="1"/>
                    <a:pt x="0" y="3263"/>
                    <a:pt x="0" y="7285"/>
                  </a:cubicBezTo>
                  <a:lnTo>
                    <a:pt x="0" y="125600"/>
                  </a:lnTo>
                  <a:cubicBezTo>
                    <a:pt x="0" y="129622"/>
                    <a:pt x="3262" y="132884"/>
                    <a:pt x="7284" y="132884"/>
                  </a:cubicBezTo>
                  <a:lnTo>
                    <a:pt x="232388" y="132884"/>
                  </a:lnTo>
                  <a:cubicBezTo>
                    <a:pt x="236410" y="132884"/>
                    <a:pt x="239672" y="129622"/>
                    <a:pt x="239672" y="125600"/>
                  </a:cubicBezTo>
                  <a:lnTo>
                    <a:pt x="239672" y="7285"/>
                  </a:lnTo>
                  <a:cubicBezTo>
                    <a:pt x="239672" y="3263"/>
                    <a:pt x="236410" y="1"/>
                    <a:pt x="232388"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5"/>
            <p:cNvSpPr/>
            <p:nvPr/>
          </p:nvSpPr>
          <p:spPr>
            <a:xfrm>
              <a:off x="560923" y="4388144"/>
              <a:ext cx="8015204" cy="363306"/>
            </a:xfrm>
            <a:custGeom>
              <a:avLst/>
              <a:gdLst/>
              <a:ahLst/>
              <a:cxnLst/>
              <a:rect l="l" t="t" r="r" b="b"/>
              <a:pathLst>
                <a:path w="256425" h="11623" extrusionOk="0">
                  <a:moveTo>
                    <a:pt x="0" y="0"/>
                  </a:moveTo>
                  <a:lnTo>
                    <a:pt x="0" y="2724"/>
                  </a:lnTo>
                  <a:cubicBezTo>
                    <a:pt x="0" y="7632"/>
                    <a:pt x="3990" y="11623"/>
                    <a:pt x="8899" y="11623"/>
                  </a:cubicBezTo>
                  <a:lnTo>
                    <a:pt x="247526" y="11623"/>
                  </a:lnTo>
                  <a:cubicBezTo>
                    <a:pt x="252434" y="11623"/>
                    <a:pt x="256425" y="7632"/>
                    <a:pt x="256425" y="2724"/>
                  </a:cubicBezTo>
                  <a:lnTo>
                    <a:pt x="256425" y="0"/>
                  </a:ln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5"/>
            <p:cNvSpPr/>
            <p:nvPr/>
          </p:nvSpPr>
          <p:spPr>
            <a:xfrm>
              <a:off x="992495" y="706730"/>
              <a:ext cx="7136212" cy="3507217"/>
            </a:xfrm>
            <a:custGeom>
              <a:avLst/>
              <a:gdLst/>
              <a:ahLst/>
              <a:cxnLst/>
              <a:rect l="l" t="t" r="r" b="b"/>
              <a:pathLst>
                <a:path w="228304" h="112204" extrusionOk="0">
                  <a:moveTo>
                    <a:pt x="1" y="1"/>
                  </a:moveTo>
                  <a:lnTo>
                    <a:pt x="1" y="112203"/>
                  </a:lnTo>
                  <a:lnTo>
                    <a:pt x="228303" y="112203"/>
                  </a:lnTo>
                  <a:lnTo>
                    <a:pt x="228303"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5"/>
            <p:cNvSpPr/>
            <p:nvPr/>
          </p:nvSpPr>
          <p:spPr>
            <a:xfrm>
              <a:off x="3345497" y="4388144"/>
              <a:ext cx="2560896" cy="133657"/>
            </a:xfrm>
            <a:custGeom>
              <a:avLst/>
              <a:gdLst/>
              <a:ahLst/>
              <a:cxnLst/>
              <a:rect l="l" t="t" r="r" b="b"/>
              <a:pathLst>
                <a:path w="81929" h="4276" extrusionOk="0">
                  <a:moveTo>
                    <a:pt x="0" y="0"/>
                  </a:moveTo>
                  <a:lnTo>
                    <a:pt x="2692" y="4276"/>
                  </a:lnTo>
                  <a:lnTo>
                    <a:pt x="79426" y="4276"/>
                  </a:lnTo>
                  <a:lnTo>
                    <a:pt x="81928" y="0"/>
                  </a:ln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5"/>
            <p:cNvSpPr/>
            <p:nvPr/>
          </p:nvSpPr>
          <p:spPr>
            <a:xfrm>
              <a:off x="1114274" y="825508"/>
              <a:ext cx="6904532" cy="3377560"/>
            </a:xfrm>
            <a:custGeom>
              <a:avLst/>
              <a:gdLst/>
              <a:ahLst/>
              <a:cxnLst/>
              <a:rect l="l" t="t" r="r" b="b"/>
              <a:pathLst>
                <a:path w="220892" h="108056" extrusionOk="0">
                  <a:moveTo>
                    <a:pt x="1647" y="1"/>
                  </a:moveTo>
                  <a:cubicBezTo>
                    <a:pt x="728" y="1"/>
                    <a:pt x="0" y="729"/>
                    <a:pt x="0" y="1616"/>
                  </a:cubicBezTo>
                  <a:lnTo>
                    <a:pt x="0" y="106408"/>
                  </a:lnTo>
                  <a:cubicBezTo>
                    <a:pt x="0" y="107327"/>
                    <a:pt x="728" y="108055"/>
                    <a:pt x="1647" y="108055"/>
                  </a:cubicBezTo>
                  <a:lnTo>
                    <a:pt x="219245" y="108055"/>
                  </a:lnTo>
                  <a:cubicBezTo>
                    <a:pt x="220163" y="108055"/>
                    <a:pt x="220892" y="107327"/>
                    <a:pt x="220892" y="106408"/>
                  </a:cubicBezTo>
                  <a:lnTo>
                    <a:pt x="220892" y="1616"/>
                  </a:lnTo>
                  <a:cubicBezTo>
                    <a:pt x="220892" y="729"/>
                    <a:pt x="220163" y="1"/>
                    <a:pt x="219245"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5"/>
            <p:cNvSpPr/>
            <p:nvPr/>
          </p:nvSpPr>
          <p:spPr>
            <a:xfrm>
              <a:off x="1117244" y="1073005"/>
              <a:ext cx="6903563" cy="3130064"/>
            </a:xfrm>
            <a:custGeom>
              <a:avLst/>
              <a:gdLst/>
              <a:ahLst/>
              <a:cxnLst/>
              <a:rect l="l" t="t" r="r" b="b"/>
              <a:pathLst>
                <a:path w="220861" h="100138" extrusionOk="0">
                  <a:moveTo>
                    <a:pt x="0" y="0"/>
                  </a:moveTo>
                  <a:lnTo>
                    <a:pt x="0" y="100137"/>
                  </a:lnTo>
                  <a:lnTo>
                    <a:pt x="220860" y="100137"/>
                  </a:lnTo>
                  <a:lnTo>
                    <a:pt x="22086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5"/>
            <p:cNvSpPr/>
            <p:nvPr/>
          </p:nvSpPr>
          <p:spPr>
            <a:xfrm>
              <a:off x="1490427" y="910654"/>
              <a:ext cx="91084" cy="91084"/>
            </a:xfrm>
            <a:custGeom>
              <a:avLst/>
              <a:gdLst/>
              <a:ahLst/>
              <a:cxnLst/>
              <a:rect l="l" t="t" r="r" b="b"/>
              <a:pathLst>
                <a:path w="2914" h="2914" extrusionOk="0">
                  <a:moveTo>
                    <a:pt x="1457" y="0"/>
                  </a:moveTo>
                  <a:cubicBezTo>
                    <a:pt x="665" y="0"/>
                    <a:pt x="0" y="634"/>
                    <a:pt x="0" y="1457"/>
                  </a:cubicBezTo>
                  <a:cubicBezTo>
                    <a:pt x="0" y="2249"/>
                    <a:pt x="665" y="2914"/>
                    <a:pt x="1457" y="2914"/>
                  </a:cubicBezTo>
                  <a:cubicBezTo>
                    <a:pt x="2249" y="2914"/>
                    <a:pt x="2914" y="2249"/>
                    <a:pt x="2914" y="1457"/>
                  </a:cubicBezTo>
                  <a:cubicBezTo>
                    <a:pt x="2914" y="634"/>
                    <a:pt x="2249" y="0"/>
                    <a:pt x="1457" y="0"/>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5"/>
            <p:cNvSpPr/>
            <p:nvPr/>
          </p:nvSpPr>
          <p:spPr>
            <a:xfrm>
              <a:off x="1214236" y="910654"/>
              <a:ext cx="92085" cy="91084"/>
            </a:xfrm>
            <a:custGeom>
              <a:avLst/>
              <a:gdLst/>
              <a:ahLst/>
              <a:cxnLst/>
              <a:rect l="l" t="t" r="r" b="b"/>
              <a:pathLst>
                <a:path w="2946" h="2914" extrusionOk="0">
                  <a:moveTo>
                    <a:pt x="1489" y="0"/>
                  </a:moveTo>
                  <a:cubicBezTo>
                    <a:pt x="666" y="0"/>
                    <a:pt x="1" y="634"/>
                    <a:pt x="1" y="1457"/>
                  </a:cubicBezTo>
                  <a:cubicBezTo>
                    <a:pt x="1" y="2249"/>
                    <a:pt x="666" y="2914"/>
                    <a:pt x="1489" y="2914"/>
                  </a:cubicBezTo>
                  <a:cubicBezTo>
                    <a:pt x="2281" y="2914"/>
                    <a:pt x="2946" y="2249"/>
                    <a:pt x="2946" y="1457"/>
                  </a:cubicBezTo>
                  <a:cubicBezTo>
                    <a:pt x="2946" y="634"/>
                    <a:pt x="2281" y="0"/>
                    <a:pt x="1489" y="0"/>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5"/>
            <p:cNvSpPr/>
            <p:nvPr/>
          </p:nvSpPr>
          <p:spPr>
            <a:xfrm>
              <a:off x="1346893" y="910654"/>
              <a:ext cx="91084" cy="91084"/>
            </a:xfrm>
            <a:custGeom>
              <a:avLst/>
              <a:gdLst/>
              <a:ahLst/>
              <a:cxnLst/>
              <a:rect l="l" t="t" r="r" b="b"/>
              <a:pathLst>
                <a:path w="2914" h="2914" extrusionOk="0">
                  <a:moveTo>
                    <a:pt x="1457" y="0"/>
                  </a:moveTo>
                  <a:cubicBezTo>
                    <a:pt x="665" y="0"/>
                    <a:pt x="0" y="634"/>
                    <a:pt x="0" y="1457"/>
                  </a:cubicBezTo>
                  <a:cubicBezTo>
                    <a:pt x="0" y="2249"/>
                    <a:pt x="665" y="2914"/>
                    <a:pt x="1457" y="2914"/>
                  </a:cubicBezTo>
                  <a:cubicBezTo>
                    <a:pt x="2280" y="2914"/>
                    <a:pt x="2914" y="2249"/>
                    <a:pt x="2914" y="1457"/>
                  </a:cubicBezTo>
                  <a:cubicBezTo>
                    <a:pt x="2914" y="634"/>
                    <a:pt x="2280" y="0"/>
                    <a:pt x="1457" y="0"/>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5"/>
            <p:cNvSpPr/>
            <p:nvPr/>
          </p:nvSpPr>
          <p:spPr>
            <a:xfrm>
              <a:off x="823236" y="4383174"/>
              <a:ext cx="7438097" cy="8940"/>
            </a:xfrm>
            <a:custGeom>
              <a:avLst/>
              <a:gdLst/>
              <a:ahLst/>
              <a:cxnLst/>
              <a:rect l="l" t="t" r="r" b="b"/>
              <a:pathLst>
                <a:path w="237962" h="286" extrusionOk="0">
                  <a:moveTo>
                    <a:pt x="138331" y="1"/>
                  </a:moveTo>
                  <a:cubicBezTo>
                    <a:pt x="83322" y="1"/>
                    <a:pt x="0" y="64"/>
                    <a:pt x="0" y="159"/>
                  </a:cubicBezTo>
                  <a:cubicBezTo>
                    <a:pt x="0" y="223"/>
                    <a:pt x="83322" y="286"/>
                    <a:pt x="138331" y="286"/>
                  </a:cubicBezTo>
                  <a:cubicBezTo>
                    <a:pt x="193340" y="286"/>
                    <a:pt x="237962" y="223"/>
                    <a:pt x="237962" y="159"/>
                  </a:cubicBezTo>
                  <a:cubicBezTo>
                    <a:pt x="237962" y="64"/>
                    <a:pt x="193340" y="1"/>
                    <a:pt x="138331"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3" name="Google Shape;1853;p45"/>
          <p:cNvGrpSpPr/>
          <p:nvPr/>
        </p:nvGrpSpPr>
        <p:grpSpPr>
          <a:xfrm>
            <a:off x="6070682" y="1133989"/>
            <a:ext cx="2512384" cy="4009462"/>
            <a:chOff x="6070682" y="1133989"/>
            <a:chExt cx="2512384" cy="4009462"/>
          </a:xfrm>
        </p:grpSpPr>
        <p:sp>
          <p:nvSpPr>
            <p:cNvPr id="1854" name="Google Shape;1854;p45"/>
            <p:cNvSpPr/>
            <p:nvPr/>
          </p:nvSpPr>
          <p:spPr>
            <a:xfrm>
              <a:off x="7205079" y="2376662"/>
              <a:ext cx="38634" cy="126749"/>
            </a:xfrm>
            <a:custGeom>
              <a:avLst/>
              <a:gdLst/>
              <a:ahLst/>
              <a:cxnLst/>
              <a:rect l="l" t="t" r="r" b="b"/>
              <a:pathLst>
                <a:path w="1236" h="4055" extrusionOk="0">
                  <a:moveTo>
                    <a:pt x="757" y="1"/>
                  </a:moveTo>
                  <a:cubicBezTo>
                    <a:pt x="378" y="1"/>
                    <a:pt x="1" y="4055"/>
                    <a:pt x="1" y="4055"/>
                  </a:cubicBezTo>
                  <a:lnTo>
                    <a:pt x="1204" y="2820"/>
                  </a:lnTo>
                  <a:cubicBezTo>
                    <a:pt x="1204" y="2820"/>
                    <a:pt x="1141" y="1458"/>
                    <a:pt x="1173" y="1109"/>
                  </a:cubicBezTo>
                  <a:cubicBezTo>
                    <a:pt x="1236" y="761"/>
                    <a:pt x="1173" y="33"/>
                    <a:pt x="761" y="1"/>
                  </a:cubicBezTo>
                  <a:cubicBezTo>
                    <a:pt x="759" y="1"/>
                    <a:pt x="758" y="1"/>
                    <a:pt x="75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5"/>
            <p:cNvSpPr/>
            <p:nvPr/>
          </p:nvSpPr>
          <p:spPr>
            <a:xfrm>
              <a:off x="7744584" y="2172582"/>
              <a:ext cx="785032" cy="1963159"/>
            </a:xfrm>
            <a:custGeom>
              <a:avLst/>
              <a:gdLst/>
              <a:ahLst/>
              <a:cxnLst/>
              <a:rect l="l" t="t" r="r" b="b"/>
              <a:pathLst>
                <a:path w="25115" h="62806" extrusionOk="0">
                  <a:moveTo>
                    <a:pt x="12488" y="1"/>
                  </a:moveTo>
                  <a:cubicBezTo>
                    <a:pt x="11462" y="1"/>
                    <a:pt x="10705" y="228"/>
                    <a:pt x="10705" y="228"/>
                  </a:cubicBezTo>
                  <a:lnTo>
                    <a:pt x="1" y="62806"/>
                  </a:lnTo>
                  <a:lnTo>
                    <a:pt x="25114" y="60779"/>
                  </a:lnTo>
                  <a:lnTo>
                    <a:pt x="16025" y="21066"/>
                  </a:lnTo>
                  <a:lnTo>
                    <a:pt x="17989" y="7227"/>
                  </a:lnTo>
                  <a:cubicBezTo>
                    <a:pt x="17989" y="1004"/>
                    <a:pt x="14645" y="1"/>
                    <a:pt x="12488" y="1"/>
                  </a:cubicBezTo>
                  <a:close/>
                </a:path>
              </a:pathLst>
            </a:custGeom>
            <a:solidFill>
              <a:srgbClr val="E0C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5"/>
            <p:cNvSpPr/>
            <p:nvPr/>
          </p:nvSpPr>
          <p:spPr>
            <a:xfrm>
              <a:off x="7296164" y="4584129"/>
              <a:ext cx="279192" cy="512811"/>
            </a:xfrm>
            <a:custGeom>
              <a:avLst/>
              <a:gdLst/>
              <a:ahLst/>
              <a:cxnLst/>
              <a:rect l="l" t="t" r="r" b="b"/>
              <a:pathLst>
                <a:path w="8932" h="16406" extrusionOk="0">
                  <a:moveTo>
                    <a:pt x="1457" y="1"/>
                  </a:moveTo>
                  <a:lnTo>
                    <a:pt x="0" y="16405"/>
                  </a:lnTo>
                  <a:lnTo>
                    <a:pt x="6208" y="16405"/>
                  </a:lnTo>
                  <a:lnTo>
                    <a:pt x="893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5"/>
            <p:cNvSpPr/>
            <p:nvPr/>
          </p:nvSpPr>
          <p:spPr>
            <a:xfrm>
              <a:off x="7142721" y="5096908"/>
              <a:ext cx="347490" cy="33664"/>
            </a:xfrm>
            <a:custGeom>
              <a:avLst/>
              <a:gdLst/>
              <a:ahLst/>
              <a:cxnLst/>
              <a:rect l="l" t="t" r="r" b="b"/>
              <a:pathLst>
                <a:path w="11117" h="1077" extrusionOk="0">
                  <a:moveTo>
                    <a:pt x="4909" y="0"/>
                  </a:moveTo>
                  <a:cubicBezTo>
                    <a:pt x="4909" y="0"/>
                    <a:pt x="729" y="539"/>
                    <a:pt x="1" y="1077"/>
                  </a:cubicBezTo>
                  <a:lnTo>
                    <a:pt x="10958" y="950"/>
                  </a:lnTo>
                  <a:lnTo>
                    <a:pt x="1111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5"/>
            <p:cNvSpPr/>
            <p:nvPr/>
          </p:nvSpPr>
          <p:spPr>
            <a:xfrm>
              <a:off x="7142721" y="5125603"/>
              <a:ext cx="352428" cy="17848"/>
            </a:xfrm>
            <a:custGeom>
              <a:avLst/>
              <a:gdLst/>
              <a:ahLst/>
              <a:cxnLst/>
              <a:rect l="l" t="t" r="r" b="b"/>
              <a:pathLst>
                <a:path w="11275" h="571" extrusionOk="0">
                  <a:moveTo>
                    <a:pt x="11275" y="1"/>
                  </a:moveTo>
                  <a:lnTo>
                    <a:pt x="1" y="159"/>
                  </a:lnTo>
                  <a:lnTo>
                    <a:pt x="1" y="571"/>
                  </a:lnTo>
                  <a:lnTo>
                    <a:pt x="11275" y="476"/>
                  </a:lnTo>
                  <a:lnTo>
                    <a:pt x="11275" y="1"/>
                  </a:ln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5"/>
            <p:cNvSpPr/>
            <p:nvPr/>
          </p:nvSpPr>
          <p:spPr>
            <a:xfrm>
              <a:off x="7225866" y="5106504"/>
              <a:ext cx="43604" cy="32008"/>
            </a:xfrm>
            <a:custGeom>
              <a:avLst/>
              <a:gdLst/>
              <a:ahLst/>
              <a:cxnLst/>
              <a:rect l="l" t="t" r="r" b="b"/>
              <a:pathLst>
                <a:path w="1395" h="1024" extrusionOk="0">
                  <a:moveTo>
                    <a:pt x="150" y="0"/>
                  </a:moveTo>
                  <a:cubicBezTo>
                    <a:pt x="58" y="0"/>
                    <a:pt x="1" y="19"/>
                    <a:pt x="1" y="41"/>
                  </a:cubicBezTo>
                  <a:cubicBezTo>
                    <a:pt x="1" y="105"/>
                    <a:pt x="381" y="168"/>
                    <a:pt x="729" y="422"/>
                  </a:cubicBezTo>
                  <a:cubicBezTo>
                    <a:pt x="1078" y="707"/>
                    <a:pt x="1268" y="1023"/>
                    <a:pt x="1331" y="1023"/>
                  </a:cubicBezTo>
                  <a:cubicBezTo>
                    <a:pt x="1394" y="992"/>
                    <a:pt x="1268" y="580"/>
                    <a:pt x="856" y="263"/>
                  </a:cubicBezTo>
                  <a:cubicBezTo>
                    <a:pt x="592" y="60"/>
                    <a:pt x="315" y="0"/>
                    <a:pt x="150"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5"/>
            <p:cNvSpPr/>
            <p:nvPr/>
          </p:nvSpPr>
          <p:spPr>
            <a:xfrm>
              <a:off x="7396157" y="5085718"/>
              <a:ext cx="98993" cy="46011"/>
            </a:xfrm>
            <a:custGeom>
              <a:avLst/>
              <a:gdLst/>
              <a:ahLst/>
              <a:cxnLst/>
              <a:rect l="l" t="t" r="r" b="b"/>
              <a:pathLst>
                <a:path w="3167" h="1472" extrusionOk="0">
                  <a:moveTo>
                    <a:pt x="3099" y="1"/>
                  </a:moveTo>
                  <a:cubicBezTo>
                    <a:pt x="2885" y="1"/>
                    <a:pt x="2193" y="85"/>
                    <a:pt x="1457" y="453"/>
                  </a:cubicBezTo>
                  <a:cubicBezTo>
                    <a:pt x="570" y="865"/>
                    <a:pt x="0" y="1435"/>
                    <a:pt x="32" y="1467"/>
                  </a:cubicBezTo>
                  <a:cubicBezTo>
                    <a:pt x="35" y="1470"/>
                    <a:pt x="41" y="1472"/>
                    <a:pt x="48" y="1472"/>
                  </a:cubicBezTo>
                  <a:cubicBezTo>
                    <a:pt x="165" y="1472"/>
                    <a:pt x="746" y="1001"/>
                    <a:pt x="1552" y="643"/>
                  </a:cubicBezTo>
                  <a:cubicBezTo>
                    <a:pt x="2407" y="231"/>
                    <a:pt x="3167" y="73"/>
                    <a:pt x="3167" y="10"/>
                  </a:cubicBezTo>
                  <a:cubicBezTo>
                    <a:pt x="3167" y="4"/>
                    <a:pt x="3143" y="1"/>
                    <a:pt x="3099"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5"/>
            <p:cNvSpPr/>
            <p:nvPr/>
          </p:nvSpPr>
          <p:spPr>
            <a:xfrm>
              <a:off x="7296164" y="5067120"/>
              <a:ext cx="191077" cy="12034"/>
            </a:xfrm>
            <a:custGeom>
              <a:avLst/>
              <a:gdLst/>
              <a:ahLst/>
              <a:cxnLst/>
              <a:rect l="l" t="t" r="r" b="b"/>
              <a:pathLst>
                <a:path w="6113" h="385" extrusionOk="0">
                  <a:moveTo>
                    <a:pt x="562" y="0"/>
                  </a:moveTo>
                  <a:cubicBezTo>
                    <a:pt x="219" y="0"/>
                    <a:pt x="13" y="11"/>
                    <a:pt x="0" y="35"/>
                  </a:cubicBezTo>
                  <a:cubicBezTo>
                    <a:pt x="0" y="98"/>
                    <a:pt x="1362" y="225"/>
                    <a:pt x="3041" y="288"/>
                  </a:cubicBezTo>
                  <a:cubicBezTo>
                    <a:pt x="4125" y="349"/>
                    <a:pt x="5076" y="384"/>
                    <a:pt x="5623" y="384"/>
                  </a:cubicBezTo>
                  <a:cubicBezTo>
                    <a:pt x="5923" y="384"/>
                    <a:pt x="6101" y="374"/>
                    <a:pt x="6113" y="351"/>
                  </a:cubicBezTo>
                  <a:cubicBezTo>
                    <a:pt x="6113" y="288"/>
                    <a:pt x="4751" y="161"/>
                    <a:pt x="3072" y="66"/>
                  </a:cubicBezTo>
                  <a:cubicBezTo>
                    <a:pt x="2035" y="27"/>
                    <a:pt x="1119" y="0"/>
                    <a:pt x="562"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5"/>
            <p:cNvSpPr/>
            <p:nvPr/>
          </p:nvSpPr>
          <p:spPr>
            <a:xfrm>
              <a:off x="7298133" y="5010450"/>
              <a:ext cx="211863" cy="39259"/>
            </a:xfrm>
            <a:custGeom>
              <a:avLst/>
              <a:gdLst/>
              <a:ahLst/>
              <a:cxnLst/>
              <a:rect l="l" t="t" r="r" b="b"/>
              <a:pathLst>
                <a:path w="6778" h="1256" extrusionOk="0">
                  <a:moveTo>
                    <a:pt x="6688" y="0"/>
                  </a:moveTo>
                  <a:cubicBezTo>
                    <a:pt x="6393" y="0"/>
                    <a:pt x="5012" y="209"/>
                    <a:pt x="3358" y="518"/>
                  </a:cubicBezTo>
                  <a:cubicBezTo>
                    <a:pt x="1521" y="866"/>
                    <a:pt x="1" y="1183"/>
                    <a:pt x="1" y="1246"/>
                  </a:cubicBezTo>
                  <a:cubicBezTo>
                    <a:pt x="4" y="1253"/>
                    <a:pt x="24" y="1256"/>
                    <a:pt x="58" y="1256"/>
                  </a:cubicBezTo>
                  <a:cubicBezTo>
                    <a:pt x="353" y="1256"/>
                    <a:pt x="1748" y="1023"/>
                    <a:pt x="3421" y="739"/>
                  </a:cubicBezTo>
                  <a:cubicBezTo>
                    <a:pt x="5258" y="391"/>
                    <a:pt x="6778" y="74"/>
                    <a:pt x="6746" y="11"/>
                  </a:cubicBezTo>
                  <a:cubicBezTo>
                    <a:pt x="6746" y="4"/>
                    <a:pt x="6726" y="0"/>
                    <a:pt x="6688"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5"/>
            <p:cNvSpPr/>
            <p:nvPr/>
          </p:nvSpPr>
          <p:spPr>
            <a:xfrm>
              <a:off x="7433759" y="4958312"/>
              <a:ext cx="72299" cy="56514"/>
            </a:xfrm>
            <a:custGeom>
              <a:avLst/>
              <a:gdLst/>
              <a:ahLst/>
              <a:cxnLst/>
              <a:rect l="l" t="t" r="r" b="b"/>
              <a:pathLst>
                <a:path w="2313" h="1808" extrusionOk="0">
                  <a:moveTo>
                    <a:pt x="408" y="226"/>
                  </a:moveTo>
                  <a:cubicBezTo>
                    <a:pt x="482" y="226"/>
                    <a:pt x="579" y="251"/>
                    <a:pt x="665" y="286"/>
                  </a:cubicBezTo>
                  <a:cubicBezTo>
                    <a:pt x="824" y="349"/>
                    <a:pt x="982" y="444"/>
                    <a:pt x="1109" y="539"/>
                  </a:cubicBezTo>
                  <a:cubicBezTo>
                    <a:pt x="1394" y="697"/>
                    <a:pt x="1584" y="919"/>
                    <a:pt x="1742" y="1109"/>
                  </a:cubicBezTo>
                  <a:cubicBezTo>
                    <a:pt x="1906" y="1322"/>
                    <a:pt x="2002" y="1510"/>
                    <a:pt x="2061" y="1637"/>
                  </a:cubicBezTo>
                  <a:lnTo>
                    <a:pt x="2061" y="1637"/>
                  </a:lnTo>
                  <a:cubicBezTo>
                    <a:pt x="1934" y="1590"/>
                    <a:pt x="1762" y="1523"/>
                    <a:pt x="1552" y="1426"/>
                  </a:cubicBezTo>
                  <a:cubicBezTo>
                    <a:pt x="1331" y="1299"/>
                    <a:pt x="1077" y="1172"/>
                    <a:pt x="792" y="982"/>
                  </a:cubicBezTo>
                  <a:cubicBezTo>
                    <a:pt x="665" y="887"/>
                    <a:pt x="539" y="761"/>
                    <a:pt x="380" y="666"/>
                  </a:cubicBezTo>
                  <a:cubicBezTo>
                    <a:pt x="285" y="539"/>
                    <a:pt x="222" y="381"/>
                    <a:pt x="285" y="286"/>
                  </a:cubicBezTo>
                  <a:cubicBezTo>
                    <a:pt x="300" y="243"/>
                    <a:pt x="346" y="226"/>
                    <a:pt x="408" y="226"/>
                  </a:cubicBezTo>
                  <a:close/>
                  <a:moveTo>
                    <a:pt x="444" y="0"/>
                  </a:moveTo>
                  <a:cubicBezTo>
                    <a:pt x="349" y="0"/>
                    <a:pt x="190" y="32"/>
                    <a:pt x="95" y="159"/>
                  </a:cubicBezTo>
                  <a:cubicBezTo>
                    <a:pt x="0" y="286"/>
                    <a:pt x="32" y="412"/>
                    <a:pt x="64" y="539"/>
                  </a:cubicBezTo>
                  <a:cubicBezTo>
                    <a:pt x="95" y="666"/>
                    <a:pt x="190" y="729"/>
                    <a:pt x="254" y="824"/>
                  </a:cubicBezTo>
                  <a:cubicBezTo>
                    <a:pt x="380" y="951"/>
                    <a:pt x="539" y="1046"/>
                    <a:pt x="697" y="1141"/>
                  </a:cubicBezTo>
                  <a:cubicBezTo>
                    <a:pt x="950" y="1331"/>
                    <a:pt x="1236" y="1489"/>
                    <a:pt x="1489" y="1584"/>
                  </a:cubicBezTo>
                  <a:cubicBezTo>
                    <a:pt x="1752" y="1666"/>
                    <a:pt x="1963" y="1714"/>
                    <a:pt x="2106" y="1737"/>
                  </a:cubicBezTo>
                  <a:lnTo>
                    <a:pt x="2106" y="1737"/>
                  </a:lnTo>
                  <a:cubicBezTo>
                    <a:pt x="2127" y="1782"/>
                    <a:pt x="2140" y="1808"/>
                    <a:pt x="2149" y="1808"/>
                  </a:cubicBezTo>
                  <a:cubicBezTo>
                    <a:pt x="2151" y="1808"/>
                    <a:pt x="2152" y="1807"/>
                    <a:pt x="2154" y="1806"/>
                  </a:cubicBezTo>
                  <a:cubicBezTo>
                    <a:pt x="2162" y="1806"/>
                    <a:pt x="2166" y="1784"/>
                    <a:pt x="2162" y="1745"/>
                  </a:cubicBezTo>
                  <a:lnTo>
                    <a:pt x="2162" y="1745"/>
                  </a:lnTo>
                  <a:cubicBezTo>
                    <a:pt x="2206" y="1751"/>
                    <a:pt x="2241" y="1753"/>
                    <a:pt x="2266" y="1753"/>
                  </a:cubicBezTo>
                  <a:cubicBezTo>
                    <a:pt x="2296" y="1753"/>
                    <a:pt x="2312" y="1749"/>
                    <a:pt x="2312" y="1742"/>
                  </a:cubicBezTo>
                  <a:cubicBezTo>
                    <a:pt x="2312" y="1728"/>
                    <a:pt x="2255" y="1708"/>
                    <a:pt x="2150" y="1670"/>
                  </a:cubicBezTo>
                  <a:lnTo>
                    <a:pt x="2150" y="1670"/>
                  </a:lnTo>
                  <a:cubicBezTo>
                    <a:pt x="2121" y="1536"/>
                    <a:pt x="2042" y="1314"/>
                    <a:pt x="1869" y="1046"/>
                  </a:cubicBezTo>
                  <a:cubicBezTo>
                    <a:pt x="1742" y="824"/>
                    <a:pt x="1521" y="571"/>
                    <a:pt x="1236" y="349"/>
                  </a:cubicBezTo>
                  <a:cubicBezTo>
                    <a:pt x="1077" y="254"/>
                    <a:pt x="919" y="159"/>
                    <a:pt x="760" y="95"/>
                  </a:cubicBezTo>
                  <a:cubicBezTo>
                    <a:pt x="665" y="64"/>
                    <a:pt x="570" y="32"/>
                    <a:pt x="444"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5"/>
            <p:cNvSpPr/>
            <p:nvPr/>
          </p:nvSpPr>
          <p:spPr>
            <a:xfrm>
              <a:off x="7499087" y="4937526"/>
              <a:ext cx="42604" cy="80207"/>
            </a:xfrm>
            <a:custGeom>
              <a:avLst/>
              <a:gdLst/>
              <a:ahLst/>
              <a:cxnLst/>
              <a:rect l="l" t="t" r="r" b="b"/>
              <a:pathLst>
                <a:path w="1363" h="2566" extrusionOk="0">
                  <a:moveTo>
                    <a:pt x="982" y="0"/>
                  </a:moveTo>
                  <a:cubicBezTo>
                    <a:pt x="824" y="0"/>
                    <a:pt x="729" y="95"/>
                    <a:pt x="634" y="159"/>
                  </a:cubicBezTo>
                  <a:cubicBezTo>
                    <a:pt x="571" y="254"/>
                    <a:pt x="507" y="317"/>
                    <a:pt x="476" y="380"/>
                  </a:cubicBezTo>
                  <a:cubicBezTo>
                    <a:pt x="349" y="539"/>
                    <a:pt x="254" y="697"/>
                    <a:pt x="191" y="856"/>
                  </a:cubicBezTo>
                  <a:cubicBezTo>
                    <a:pt x="64" y="1172"/>
                    <a:pt x="32" y="1489"/>
                    <a:pt x="1" y="1742"/>
                  </a:cubicBezTo>
                  <a:cubicBezTo>
                    <a:pt x="1" y="2281"/>
                    <a:pt x="159" y="2566"/>
                    <a:pt x="159" y="2566"/>
                  </a:cubicBezTo>
                  <a:cubicBezTo>
                    <a:pt x="191" y="2566"/>
                    <a:pt x="127" y="2249"/>
                    <a:pt x="159" y="1774"/>
                  </a:cubicBezTo>
                  <a:cubicBezTo>
                    <a:pt x="191" y="1521"/>
                    <a:pt x="254" y="1236"/>
                    <a:pt x="381" y="951"/>
                  </a:cubicBezTo>
                  <a:cubicBezTo>
                    <a:pt x="444" y="792"/>
                    <a:pt x="539" y="665"/>
                    <a:pt x="634" y="507"/>
                  </a:cubicBezTo>
                  <a:cubicBezTo>
                    <a:pt x="729" y="380"/>
                    <a:pt x="887" y="222"/>
                    <a:pt x="982" y="222"/>
                  </a:cubicBezTo>
                  <a:cubicBezTo>
                    <a:pt x="1077" y="222"/>
                    <a:pt x="1141" y="380"/>
                    <a:pt x="1141" y="539"/>
                  </a:cubicBezTo>
                  <a:cubicBezTo>
                    <a:pt x="1141" y="697"/>
                    <a:pt x="1109" y="856"/>
                    <a:pt x="1077" y="1014"/>
                  </a:cubicBezTo>
                  <a:cubicBezTo>
                    <a:pt x="982" y="1331"/>
                    <a:pt x="856" y="1584"/>
                    <a:pt x="729" y="1806"/>
                  </a:cubicBezTo>
                  <a:cubicBezTo>
                    <a:pt x="444" y="2186"/>
                    <a:pt x="159" y="2344"/>
                    <a:pt x="191" y="2376"/>
                  </a:cubicBezTo>
                  <a:cubicBezTo>
                    <a:pt x="191" y="2379"/>
                    <a:pt x="194" y="2380"/>
                    <a:pt x="199" y="2380"/>
                  </a:cubicBezTo>
                  <a:cubicBezTo>
                    <a:pt x="252" y="2380"/>
                    <a:pt x="541" y="2241"/>
                    <a:pt x="856" y="1869"/>
                  </a:cubicBezTo>
                  <a:cubicBezTo>
                    <a:pt x="1014" y="1679"/>
                    <a:pt x="1172" y="1394"/>
                    <a:pt x="1267" y="1077"/>
                  </a:cubicBezTo>
                  <a:cubicBezTo>
                    <a:pt x="1299" y="919"/>
                    <a:pt x="1331" y="729"/>
                    <a:pt x="1331" y="539"/>
                  </a:cubicBezTo>
                  <a:cubicBezTo>
                    <a:pt x="1362" y="444"/>
                    <a:pt x="1331" y="317"/>
                    <a:pt x="1299" y="222"/>
                  </a:cubicBezTo>
                  <a:cubicBezTo>
                    <a:pt x="1236" y="95"/>
                    <a:pt x="1141" y="0"/>
                    <a:pt x="982"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5"/>
            <p:cNvSpPr/>
            <p:nvPr/>
          </p:nvSpPr>
          <p:spPr>
            <a:xfrm>
              <a:off x="7502057" y="5013732"/>
              <a:ext cx="29726" cy="84176"/>
            </a:xfrm>
            <a:custGeom>
              <a:avLst/>
              <a:gdLst/>
              <a:ahLst/>
              <a:cxnLst/>
              <a:rect l="l" t="t" r="r" b="b"/>
              <a:pathLst>
                <a:path w="951" h="2693" extrusionOk="0">
                  <a:moveTo>
                    <a:pt x="32" y="1"/>
                  </a:moveTo>
                  <a:lnTo>
                    <a:pt x="32" y="1"/>
                  </a:lnTo>
                  <a:cubicBezTo>
                    <a:pt x="1" y="33"/>
                    <a:pt x="32" y="666"/>
                    <a:pt x="286" y="1394"/>
                  </a:cubicBezTo>
                  <a:cubicBezTo>
                    <a:pt x="539" y="2154"/>
                    <a:pt x="856" y="2693"/>
                    <a:pt x="919" y="2693"/>
                  </a:cubicBezTo>
                  <a:cubicBezTo>
                    <a:pt x="951" y="2661"/>
                    <a:pt x="729" y="2059"/>
                    <a:pt x="476" y="1331"/>
                  </a:cubicBezTo>
                  <a:cubicBezTo>
                    <a:pt x="254" y="603"/>
                    <a:pt x="96" y="1"/>
                    <a:pt x="32"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5"/>
            <p:cNvSpPr/>
            <p:nvPr/>
          </p:nvSpPr>
          <p:spPr>
            <a:xfrm>
              <a:off x="7496118" y="5008762"/>
              <a:ext cx="58452" cy="70548"/>
            </a:xfrm>
            <a:custGeom>
              <a:avLst/>
              <a:gdLst/>
              <a:ahLst/>
              <a:cxnLst/>
              <a:rect l="l" t="t" r="r" b="b"/>
              <a:pathLst>
                <a:path w="1870" h="2257" extrusionOk="0">
                  <a:moveTo>
                    <a:pt x="69" y="0"/>
                  </a:moveTo>
                  <a:cubicBezTo>
                    <a:pt x="67" y="0"/>
                    <a:pt x="66" y="1"/>
                    <a:pt x="64" y="2"/>
                  </a:cubicBezTo>
                  <a:cubicBezTo>
                    <a:pt x="1" y="2"/>
                    <a:pt x="222" y="635"/>
                    <a:pt x="729" y="1300"/>
                  </a:cubicBezTo>
                  <a:cubicBezTo>
                    <a:pt x="1199" y="1887"/>
                    <a:pt x="1723" y="2257"/>
                    <a:pt x="1822" y="2257"/>
                  </a:cubicBezTo>
                  <a:cubicBezTo>
                    <a:pt x="1830" y="2257"/>
                    <a:pt x="1835" y="2255"/>
                    <a:pt x="1837" y="2250"/>
                  </a:cubicBezTo>
                  <a:cubicBezTo>
                    <a:pt x="1869" y="2218"/>
                    <a:pt x="1394" y="1775"/>
                    <a:pt x="919" y="1142"/>
                  </a:cubicBezTo>
                  <a:cubicBezTo>
                    <a:pt x="426" y="556"/>
                    <a:pt x="143" y="0"/>
                    <a:pt x="69"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5"/>
            <p:cNvSpPr/>
            <p:nvPr/>
          </p:nvSpPr>
          <p:spPr>
            <a:xfrm>
              <a:off x="8064317" y="4416839"/>
              <a:ext cx="492024" cy="523688"/>
            </a:xfrm>
            <a:custGeom>
              <a:avLst/>
              <a:gdLst/>
              <a:ahLst/>
              <a:cxnLst/>
              <a:rect l="l" t="t" r="r" b="b"/>
              <a:pathLst>
                <a:path w="15741" h="16754" extrusionOk="0">
                  <a:moveTo>
                    <a:pt x="4371" y="1"/>
                  </a:moveTo>
                  <a:lnTo>
                    <a:pt x="1" y="6683"/>
                  </a:lnTo>
                  <a:lnTo>
                    <a:pt x="12700" y="16753"/>
                  </a:lnTo>
                  <a:lnTo>
                    <a:pt x="15740" y="12351"/>
                  </a:lnTo>
                  <a:lnTo>
                    <a:pt x="437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5"/>
            <p:cNvSpPr/>
            <p:nvPr/>
          </p:nvSpPr>
          <p:spPr>
            <a:xfrm>
              <a:off x="8372172" y="4790022"/>
              <a:ext cx="194047" cy="303948"/>
            </a:xfrm>
            <a:custGeom>
              <a:avLst/>
              <a:gdLst/>
              <a:ahLst/>
              <a:cxnLst/>
              <a:rect l="l" t="t" r="r" b="b"/>
              <a:pathLst>
                <a:path w="6208" h="9724" extrusionOk="0">
                  <a:moveTo>
                    <a:pt x="5511" y="1"/>
                  </a:moveTo>
                  <a:lnTo>
                    <a:pt x="1964" y="5068"/>
                  </a:lnTo>
                  <a:cubicBezTo>
                    <a:pt x="1964" y="5068"/>
                    <a:pt x="1" y="8805"/>
                    <a:pt x="32" y="9723"/>
                  </a:cubicBezTo>
                  <a:lnTo>
                    <a:pt x="6208" y="666"/>
                  </a:lnTo>
                  <a:lnTo>
                    <a:pt x="551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5"/>
            <p:cNvSpPr/>
            <p:nvPr/>
          </p:nvSpPr>
          <p:spPr>
            <a:xfrm>
              <a:off x="8373172" y="4801900"/>
              <a:ext cx="209894" cy="299978"/>
            </a:xfrm>
            <a:custGeom>
              <a:avLst/>
              <a:gdLst/>
              <a:ahLst/>
              <a:cxnLst/>
              <a:rect l="l" t="t" r="r" b="b"/>
              <a:pathLst>
                <a:path w="6715" h="9597" extrusionOk="0">
                  <a:moveTo>
                    <a:pt x="6334" y="1"/>
                  </a:moveTo>
                  <a:lnTo>
                    <a:pt x="0" y="9343"/>
                  </a:lnTo>
                  <a:lnTo>
                    <a:pt x="349" y="9596"/>
                  </a:lnTo>
                  <a:lnTo>
                    <a:pt x="6714" y="286"/>
                  </a:lnTo>
                  <a:lnTo>
                    <a:pt x="6334" y="1"/>
                  </a:ln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5"/>
            <p:cNvSpPr/>
            <p:nvPr/>
          </p:nvSpPr>
          <p:spPr>
            <a:xfrm>
              <a:off x="8400898" y="4992758"/>
              <a:ext cx="50512" cy="20099"/>
            </a:xfrm>
            <a:custGeom>
              <a:avLst/>
              <a:gdLst/>
              <a:ahLst/>
              <a:cxnLst/>
              <a:rect l="l" t="t" r="r" b="b"/>
              <a:pathLst>
                <a:path w="1616" h="643" extrusionOk="0">
                  <a:moveTo>
                    <a:pt x="1157" y="1"/>
                  </a:moveTo>
                  <a:cubicBezTo>
                    <a:pt x="1029" y="1"/>
                    <a:pt x="882" y="19"/>
                    <a:pt x="729" y="70"/>
                  </a:cubicBezTo>
                  <a:cubicBezTo>
                    <a:pt x="222" y="229"/>
                    <a:pt x="0" y="609"/>
                    <a:pt x="32" y="640"/>
                  </a:cubicBezTo>
                  <a:cubicBezTo>
                    <a:pt x="35" y="642"/>
                    <a:pt x="40" y="643"/>
                    <a:pt x="45" y="643"/>
                  </a:cubicBezTo>
                  <a:cubicBezTo>
                    <a:pt x="125" y="643"/>
                    <a:pt x="374" y="409"/>
                    <a:pt x="792" y="260"/>
                  </a:cubicBezTo>
                  <a:cubicBezTo>
                    <a:pt x="1204" y="134"/>
                    <a:pt x="1584" y="165"/>
                    <a:pt x="1615" y="102"/>
                  </a:cubicBezTo>
                  <a:cubicBezTo>
                    <a:pt x="1615" y="80"/>
                    <a:pt x="1427" y="1"/>
                    <a:pt x="1157"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5"/>
            <p:cNvSpPr/>
            <p:nvPr/>
          </p:nvSpPr>
          <p:spPr>
            <a:xfrm>
              <a:off x="8513737" y="4780113"/>
              <a:ext cx="26756" cy="105963"/>
            </a:xfrm>
            <a:custGeom>
              <a:avLst/>
              <a:gdLst/>
              <a:ahLst/>
              <a:cxnLst/>
              <a:rect l="l" t="t" r="r" b="b"/>
              <a:pathLst>
                <a:path w="856" h="3390" extrusionOk="0">
                  <a:moveTo>
                    <a:pt x="789" y="0"/>
                  </a:moveTo>
                  <a:cubicBezTo>
                    <a:pt x="743" y="0"/>
                    <a:pt x="345" y="688"/>
                    <a:pt x="159" y="1648"/>
                  </a:cubicBezTo>
                  <a:cubicBezTo>
                    <a:pt x="0" y="2598"/>
                    <a:pt x="159" y="3390"/>
                    <a:pt x="222" y="3390"/>
                  </a:cubicBezTo>
                  <a:cubicBezTo>
                    <a:pt x="285" y="3390"/>
                    <a:pt x="222" y="2598"/>
                    <a:pt x="380" y="1680"/>
                  </a:cubicBezTo>
                  <a:cubicBezTo>
                    <a:pt x="539" y="729"/>
                    <a:pt x="855" y="33"/>
                    <a:pt x="792" y="1"/>
                  </a:cubicBezTo>
                  <a:cubicBezTo>
                    <a:pt x="791" y="0"/>
                    <a:pt x="791" y="0"/>
                    <a:pt x="789"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5"/>
            <p:cNvSpPr/>
            <p:nvPr/>
          </p:nvSpPr>
          <p:spPr>
            <a:xfrm>
              <a:off x="8420684" y="4772174"/>
              <a:ext cx="108932" cy="136689"/>
            </a:xfrm>
            <a:custGeom>
              <a:avLst/>
              <a:gdLst/>
              <a:ahLst/>
              <a:cxnLst/>
              <a:rect l="l" t="t" r="r" b="b"/>
              <a:pathLst>
                <a:path w="3485" h="4373" extrusionOk="0">
                  <a:moveTo>
                    <a:pt x="3419" y="1"/>
                  </a:moveTo>
                  <a:cubicBezTo>
                    <a:pt x="3363" y="1"/>
                    <a:pt x="2582" y="940"/>
                    <a:pt x="1647" y="2124"/>
                  </a:cubicBezTo>
                  <a:cubicBezTo>
                    <a:pt x="697" y="3327"/>
                    <a:pt x="0" y="4340"/>
                    <a:pt x="32" y="4372"/>
                  </a:cubicBezTo>
                  <a:cubicBezTo>
                    <a:pt x="33" y="4373"/>
                    <a:pt x="34" y="4373"/>
                    <a:pt x="36" y="4373"/>
                  </a:cubicBezTo>
                  <a:cubicBezTo>
                    <a:pt x="121" y="4373"/>
                    <a:pt x="902" y="3434"/>
                    <a:pt x="1806" y="2250"/>
                  </a:cubicBezTo>
                  <a:cubicBezTo>
                    <a:pt x="2756" y="1047"/>
                    <a:pt x="3484" y="33"/>
                    <a:pt x="3421" y="2"/>
                  </a:cubicBezTo>
                  <a:cubicBezTo>
                    <a:pt x="3420" y="1"/>
                    <a:pt x="3420" y="1"/>
                    <a:pt x="3419"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5"/>
            <p:cNvSpPr/>
            <p:nvPr/>
          </p:nvSpPr>
          <p:spPr>
            <a:xfrm>
              <a:off x="8404836" y="4724694"/>
              <a:ext cx="82207" cy="172291"/>
            </a:xfrm>
            <a:custGeom>
              <a:avLst/>
              <a:gdLst/>
              <a:ahLst/>
              <a:cxnLst/>
              <a:rect l="l" t="t" r="r" b="b"/>
              <a:pathLst>
                <a:path w="2630" h="5512" extrusionOk="0">
                  <a:moveTo>
                    <a:pt x="2563" y="0"/>
                  </a:moveTo>
                  <a:cubicBezTo>
                    <a:pt x="2487" y="0"/>
                    <a:pt x="1892" y="1192"/>
                    <a:pt x="1204" y="2692"/>
                  </a:cubicBezTo>
                  <a:cubicBezTo>
                    <a:pt x="507" y="4213"/>
                    <a:pt x="1" y="5479"/>
                    <a:pt x="32" y="5511"/>
                  </a:cubicBezTo>
                  <a:cubicBezTo>
                    <a:pt x="33" y="5511"/>
                    <a:pt x="34" y="5512"/>
                    <a:pt x="35" y="5512"/>
                  </a:cubicBezTo>
                  <a:cubicBezTo>
                    <a:pt x="111" y="5512"/>
                    <a:pt x="706" y="4289"/>
                    <a:pt x="1394" y="2787"/>
                  </a:cubicBezTo>
                  <a:cubicBezTo>
                    <a:pt x="2091" y="1267"/>
                    <a:pt x="2629" y="32"/>
                    <a:pt x="2566" y="1"/>
                  </a:cubicBezTo>
                  <a:cubicBezTo>
                    <a:pt x="2565" y="0"/>
                    <a:pt x="2564" y="0"/>
                    <a:pt x="2563"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5"/>
            <p:cNvSpPr/>
            <p:nvPr/>
          </p:nvSpPr>
          <p:spPr>
            <a:xfrm>
              <a:off x="8402867" y="4727320"/>
              <a:ext cx="82582" cy="38447"/>
            </a:xfrm>
            <a:custGeom>
              <a:avLst/>
              <a:gdLst/>
              <a:ahLst/>
              <a:cxnLst/>
              <a:rect l="l" t="t" r="r" b="b"/>
              <a:pathLst>
                <a:path w="2642" h="1230" extrusionOk="0">
                  <a:moveTo>
                    <a:pt x="1806" y="138"/>
                  </a:moveTo>
                  <a:cubicBezTo>
                    <a:pt x="2054" y="138"/>
                    <a:pt x="2259" y="164"/>
                    <a:pt x="2398" y="185"/>
                  </a:cubicBezTo>
                  <a:lnTo>
                    <a:pt x="2398" y="185"/>
                  </a:lnTo>
                  <a:cubicBezTo>
                    <a:pt x="2286" y="265"/>
                    <a:pt x="2131" y="373"/>
                    <a:pt x="1932" y="487"/>
                  </a:cubicBezTo>
                  <a:cubicBezTo>
                    <a:pt x="1711" y="613"/>
                    <a:pt x="1457" y="740"/>
                    <a:pt x="1141" y="867"/>
                  </a:cubicBezTo>
                  <a:cubicBezTo>
                    <a:pt x="982" y="898"/>
                    <a:pt x="824" y="962"/>
                    <a:pt x="634" y="993"/>
                  </a:cubicBezTo>
                  <a:cubicBezTo>
                    <a:pt x="596" y="1001"/>
                    <a:pt x="559" y="1005"/>
                    <a:pt x="523" y="1005"/>
                  </a:cubicBezTo>
                  <a:cubicBezTo>
                    <a:pt x="408" y="1005"/>
                    <a:pt x="310" y="963"/>
                    <a:pt x="285" y="867"/>
                  </a:cubicBezTo>
                  <a:cubicBezTo>
                    <a:pt x="222" y="772"/>
                    <a:pt x="349" y="645"/>
                    <a:pt x="507" y="550"/>
                  </a:cubicBezTo>
                  <a:cubicBezTo>
                    <a:pt x="634" y="455"/>
                    <a:pt x="792" y="392"/>
                    <a:pt x="951" y="328"/>
                  </a:cubicBezTo>
                  <a:cubicBezTo>
                    <a:pt x="1267" y="202"/>
                    <a:pt x="1552" y="170"/>
                    <a:pt x="1806" y="138"/>
                  </a:cubicBezTo>
                  <a:close/>
                  <a:moveTo>
                    <a:pt x="1599" y="0"/>
                  </a:moveTo>
                  <a:cubicBezTo>
                    <a:pt x="1371" y="0"/>
                    <a:pt x="1129" y="42"/>
                    <a:pt x="887" y="138"/>
                  </a:cubicBezTo>
                  <a:cubicBezTo>
                    <a:pt x="729" y="202"/>
                    <a:pt x="539" y="297"/>
                    <a:pt x="380" y="392"/>
                  </a:cubicBezTo>
                  <a:cubicBezTo>
                    <a:pt x="317" y="423"/>
                    <a:pt x="222" y="487"/>
                    <a:pt x="159" y="582"/>
                  </a:cubicBezTo>
                  <a:cubicBezTo>
                    <a:pt x="64" y="677"/>
                    <a:pt x="0" y="835"/>
                    <a:pt x="64" y="962"/>
                  </a:cubicBezTo>
                  <a:cubicBezTo>
                    <a:pt x="127" y="1088"/>
                    <a:pt x="222" y="1183"/>
                    <a:pt x="349" y="1215"/>
                  </a:cubicBezTo>
                  <a:cubicBezTo>
                    <a:pt x="391" y="1226"/>
                    <a:pt x="430" y="1229"/>
                    <a:pt x="467" y="1229"/>
                  </a:cubicBezTo>
                  <a:cubicBezTo>
                    <a:pt x="542" y="1229"/>
                    <a:pt x="613" y="1215"/>
                    <a:pt x="697" y="1215"/>
                  </a:cubicBezTo>
                  <a:cubicBezTo>
                    <a:pt x="887" y="1152"/>
                    <a:pt x="1046" y="1088"/>
                    <a:pt x="1204" y="1025"/>
                  </a:cubicBezTo>
                  <a:cubicBezTo>
                    <a:pt x="1521" y="930"/>
                    <a:pt x="1806" y="772"/>
                    <a:pt x="2027" y="613"/>
                  </a:cubicBezTo>
                  <a:cubicBezTo>
                    <a:pt x="2254" y="456"/>
                    <a:pt x="2423" y="309"/>
                    <a:pt x="2524" y="203"/>
                  </a:cubicBezTo>
                  <a:lnTo>
                    <a:pt x="2524" y="203"/>
                  </a:lnTo>
                  <a:cubicBezTo>
                    <a:pt x="2548" y="206"/>
                    <a:pt x="2566" y="208"/>
                    <a:pt x="2578" y="208"/>
                  </a:cubicBezTo>
                  <a:cubicBezTo>
                    <a:pt x="2591" y="208"/>
                    <a:pt x="2597" y="206"/>
                    <a:pt x="2597" y="202"/>
                  </a:cubicBezTo>
                  <a:cubicBezTo>
                    <a:pt x="2606" y="202"/>
                    <a:pt x="2590" y="189"/>
                    <a:pt x="2554" y="170"/>
                  </a:cubicBezTo>
                  <a:lnTo>
                    <a:pt x="2554" y="170"/>
                  </a:lnTo>
                  <a:cubicBezTo>
                    <a:pt x="2615" y="102"/>
                    <a:pt x="2641" y="56"/>
                    <a:pt x="2629" y="43"/>
                  </a:cubicBezTo>
                  <a:cubicBezTo>
                    <a:pt x="2627" y="41"/>
                    <a:pt x="2624" y="40"/>
                    <a:pt x="2621" y="40"/>
                  </a:cubicBezTo>
                  <a:cubicBezTo>
                    <a:pt x="2599" y="40"/>
                    <a:pt x="2550" y="75"/>
                    <a:pt x="2471" y="132"/>
                  </a:cubicBezTo>
                  <a:lnTo>
                    <a:pt x="2471" y="132"/>
                  </a:lnTo>
                  <a:cubicBezTo>
                    <a:pt x="2337" y="78"/>
                    <a:pt x="2104" y="12"/>
                    <a:pt x="1806" y="12"/>
                  </a:cubicBezTo>
                  <a:cubicBezTo>
                    <a:pt x="1738" y="4"/>
                    <a:pt x="1669" y="0"/>
                    <a:pt x="1599"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5"/>
            <p:cNvSpPr/>
            <p:nvPr/>
          </p:nvSpPr>
          <p:spPr>
            <a:xfrm>
              <a:off x="8433562" y="4662335"/>
              <a:ext cx="54451" cy="70548"/>
            </a:xfrm>
            <a:custGeom>
              <a:avLst/>
              <a:gdLst/>
              <a:ahLst/>
              <a:cxnLst/>
              <a:rect l="l" t="t" r="r" b="b"/>
              <a:pathLst>
                <a:path w="1742" h="2257" extrusionOk="0">
                  <a:moveTo>
                    <a:pt x="444" y="0"/>
                  </a:moveTo>
                  <a:cubicBezTo>
                    <a:pt x="349" y="0"/>
                    <a:pt x="190" y="0"/>
                    <a:pt x="95" y="127"/>
                  </a:cubicBezTo>
                  <a:cubicBezTo>
                    <a:pt x="0" y="254"/>
                    <a:pt x="32" y="381"/>
                    <a:pt x="32" y="476"/>
                  </a:cubicBezTo>
                  <a:cubicBezTo>
                    <a:pt x="64" y="602"/>
                    <a:pt x="95" y="666"/>
                    <a:pt x="127" y="761"/>
                  </a:cubicBezTo>
                  <a:cubicBezTo>
                    <a:pt x="190" y="951"/>
                    <a:pt x="285" y="1109"/>
                    <a:pt x="380" y="1267"/>
                  </a:cubicBezTo>
                  <a:cubicBezTo>
                    <a:pt x="539" y="1552"/>
                    <a:pt x="760" y="1774"/>
                    <a:pt x="982" y="1932"/>
                  </a:cubicBezTo>
                  <a:cubicBezTo>
                    <a:pt x="1331" y="2174"/>
                    <a:pt x="1635" y="2256"/>
                    <a:pt x="1719" y="2256"/>
                  </a:cubicBezTo>
                  <a:cubicBezTo>
                    <a:pt x="1734" y="2256"/>
                    <a:pt x="1742" y="2254"/>
                    <a:pt x="1742" y="2249"/>
                  </a:cubicBezTo>
                  <a:cubicBezTo>
                    <a:pt x="1742" y="2217"/>
                    <a:pt x="1457" y="2122"/>
                    <a:pt x="1077" y="1806"/>
                  </a:cubicBezTo>
                  <a:cubicBezTo>
                    <a:pt x="887" y="1647"/>
                    <a:pt x="697" y="1426"/>
                    <a:pt x="539" y="1141"/>
                  </a:cubicBezTo>
                  <a:cubicBezTo>
                    <a:pt x="444" y="1014"/>
                    <a:pt x="380" y="856"/>
                    <a:pt x="317" y="697"/>
                  </a:cubicBezTo>
                  <a:cubicBezTo>
                    <a:pt x="285" y="539"/>
                    <a:pt x="222" y="349"/>
                    <a:pt x="285" y="254"/>
                  </a:cubicBezTo>
                  <a:cubicBezTo>
                    <a:pt x="311" y="228"/>
                    <a:pt x="354" y="212"/>
                    <a:pt x="404" y="212"/>
                  </a:cubicBezTo>
                  <a:cubicBezTo>
                    <a:pt x="474" y="212"/>
                    <a:pt x="559" y="243"/>
                    <a:pt x="634" y="317"/>
                  </a:cubicBezTo>
                  <a:cubicBezTo>
                    <a:pt x="760" y="412"/>
                    <a:pt x="887" y="539"/>
                    <a:pt x="982" y="634"/>
                  </a:cubicBezTo>
                  <a:cubicBezTo>
                    <a:pt x="1204" y="887"/>
                    <a:pt x="1330" y="1141"/>
                    <a:pt x="1425" y="1362"/>
                  </a:cubicBezTo>
                  <a:cubicBezTo>
                    <a:pt x="1584" y="1837"/>
                    <a:pt x="1584" y="2154"/>
                    <a:pt x="1615" y="2154"/>
                  </a:cubicBezTo>
                  <a:cubicBezTo>
                    <a:pt x="1647" y="2154"/>
                    <a:pt x="1710" y="1806"/>
                    <a:pt x="1552" y="1331"/>
                  </a:cubicBezTo>
                  <a:cubicBezTo>
                    <a:pt x="1489" y="1077"/>
                    <a:pt x="1362" y="792"/>
                    <a:pt x="1140" y="507"/>
                  </a:cubicBezTo>
                  <a:cubicBezTo>
                    <a:pt x="1045" y="381"/>
                    <a:pt x="887" y="254"/>
                    <a:pt x="760" y="127"/>
                  </a:cubicBezTo>
                  <a:cubicBezTo>
                    <a:pt x="665" y="64"/>
                    <a:pt x="570" y="32"/>
                    <a:pt x="444"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5"/>
            <p:cNvSpPr/>
            <p:nvPr/>
          </p:nvSpPr>
          <p:spPr>
            <a:xfrm>
              <a:off x="8484043" y="4731289"/>
              <a:ext cx="84176" cy="26819"/>
            </a:xfrm>
            <a:custGeom>
              <a:avLst/>
              <a:gdLst/>
              <a:ahLst/>
              <a:cxnLst/>
              <a:rect l="l" t="t" r="r" b="b"/>
              <a:pathLst>
                <a:path w="2693" h="858" extrusionOk="0">
                  <a:moveTo>
                    <a:pt x="56" y="0"/>
                  </a:moveTo>
                  <a:cubicBezTo>
                    <a:pt x="40" y="0"/>
                    <a:pt x="32" y="4"/>
                    <a:pt x="32" y="11"/>
                  </a:cubicBezTo>
                  <a:cubicBezTo>
                    <a:pt x="0" y="75"/>
                    <a:pt x="539" y="391"/>
                    <a:pt x="1299" y="613"/>
                  </a:cubicBezTo>
                  <a:cubicBezTo>
                    <a:pt x="1874" y="781"/>
                    <a:pt x="2377" y="858"/>
                    <a:pt x="2588" y="858"/>
                  </a:cubicBezTo>
                  <a:cubicBezTo>
                    <a:pt x="2655" y="858"/>
                    <a:pt x="2692" y="850"/>
                    <a:pt x="2692" y="835"/>
                  </a:cubicBezTo>
                  <a:cubicBezTo>
                    <a:pt x="2692" y="771"/>
                    <a:pt x="2090" y="645"/>
                    <a:pt x="1362" y="391"/>
                  </a:cubicBezTo>
                  <a:cubicBezTo>
                    <a:pt x="720" y="196"/>
                    <a:pt x="176" y="0"/>
                    <a:pt x="56"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5"/>
            <p:cNvSpPr/>
            <p:nvPr/>
          </p:nvSpPr>
          <p:spPr>
            <a:xfrm>
              <a:off x="8476259" y="4727194"/>
              <a:ext cx="90959" cy="11784"/>
            </a:xfrm>
            <a:custGeom>
              <a:avLst/>
              <a:gdLst/>
              <a:ahLst/>
              <a:cxnLst/>
              <a:rect l="l" t="t" r="r" b="b"/>
              <a:pathLst>
                <a:path w="2910" h="377" extrusionOk="0">
                  <a:moveTo>
                    <a:pt x="2829" y="1"/>
                  </a:moveTo>
                  <a:cubicBezTo>
                    <a:pt x="2666" y="1"/>
                    <a:pt x="2115" y="116"/>
                    <a:pt x="1453" y="142"/>
                  </a:cubicBezTo>
                  <a:cubicBezTo>
                    <a:pt x="1234" y="160"/>
                    <a:pt x="1027" y="165"/>
                    <a:pt x="843" y="165"/>
                  </a:cubicBezTo>
                  <a:cubicBezTo>
                    <a:pt x="544" y="165"/>
                    <a:pt x="303" y="151"/>
                    <a:pt x="163" y="151"/>
                  </a:cubicBezTo>
                  <a:cubicBezTo>
                    <a:pt x="76" y="151"/>
                    <a:pt x="28" y="156"/>
                    <a:pt x="28" y="174"/>
                  </a:cubicBezTo>
                  <a:cubicBezTo>
                    <a:pt x="0" y="228"/>
                    <a:pt x="489" y="377"/>
                    <a:pt x="1150" y="377"/>
                  </a:cubicBezTo>
                  <a:cubicBezTo>
                    <a:pt x="1258" y="377"/>
                    <a:pt x="1369" y="373"/>
                    <a:pt x="1484" y="364"/>
                  </a:cubicBezTo>
                  <a:cubicBezTo>
                    <a:pt x="2276" y="332"/>
                    <a:pt x="2910" y="79"/>
                    <a:pt x="2878" y="16"/>
                  </a:cubicBezTo>
                  <a:cubicBezTo>
                    <a:pt x="2878" y="5"/>
                    <a:pt x="2861" y="1"/>
                    <a:pt x="2829"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5"/>
            <p:cNvSpPr/>
            <p:nvPr/>
          </p:nvSpPr>
          <p:spPr>
            <a:xfrm>
              <a:off x="7530751" y="2999311"/>
              <a:ext cx="718704" cy="1687811"/>
            </a:xfrm>
            <a:custGeom>
              <a:avLst/>
              <a:gdLst/>
              <a:ahLst/>
              <a:cxnLst/>
              <a:rect l="l" t="t" r="r" b="b"/>
              <a:pathLst>
                <a:path w="22993" h="53997" extrusionOk="0">
                  <a:moveTo>
                    <a:pt x="20238" y="1"/>
                  </a:moveTo>
                  <a:lnTo>
                    <a:pt x="4846" y="2598"/>
                  </a:lnTo>
                  <a:cubicBezTo>
                    <a:pt x="4846" y="2598"/>
                    <a:pt x="1" y="34805"/>
                    <a:pt x="698" y="36357"/>
                  </a:cubicBezTo>
                  <a:cubicBezTo>
                    <a:pt x="1394" y="37908"/>
                    <a:pt x="17102" y="53996"/>
                    <a:pt x="17102" y="53996"/>
                  </a:cubicBezTo>
                  <a:lnTo>
                    <a:pt x="22993" y="43894"/>
                  </a:lnTo>
                  <a:cubicBezTo>
                    <a:pt x="22993" y="43894"/>
                    <a:pt x="12605" y="32366"/>
                    <a:pt x="12764" y="31796"/>
                  </a:cubicBezTo>
                  <a:cubicBezTo>
                    <a:pt x="12922" y="31195"/>
                    <a:pt x="20237" y="1"/>
                    <a:pt x="20238"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5"/>
            <p:cNvSpPr/>
            <p:nvPr/>
          </p:nvSpPr>
          <p:spPr>
            <a:xfrm>
              <a:off x="7716858" y="3722922"/>
              <a:ext cx="279192" cy="602895"/>
            </a:xfrm>
            <a:custGeom>
              <a:avLst/>
              <a:gdLst/>
              <a:ahLst/>
              <a:cxnLst/>
              <a:rect l="l" t="t" r="r" b="b"/>
              <a:pathLst>
                <a:path w="8932" h="19288" extrusionOk="0">
                  <a:moveTo>
                    <a:pt x="8931" y="1"/>
                  </a:moveTo>
                  <a:cubicBezTo>
                    <a:pt x="6081" y="4181"/>
                    <a:pt x="3548" y="8583"/>
                    <a:pt x="1553" y="13333"/>
                  </a:cubicBezTo>
                  <a:cubicBezTo>
                    <a:pt x="761" y="15297"/>
                    <a:pt x="254" y="17292"/>
                    <a:pt x="1" y="19287"/>
                  </a:cubicBezTo>
                  <a:lnTo>
                    <a:pt x="4149" y="10198"/>
                  </a:lnTo>
                  <a:lnTo>
                    <a:pt x="8931" y="1"/>
                  </a:lnTo>
                  <a:close/>
                </a:path>
              </a:pathLst>
            </a:custGeom>
            <a:solidFill>
              <a:srgbClr val="E04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5"/>
            <p:cNvSpPr/>
            <p:nvPr/>
          </p:nvSpPr>
          <p:spPr>
            <a:xfrm>
              <a:off x="7716858" y="3722922"/>
              <a:ext cx="279192" cy="602895"/>
            </a:xfrm>
            <a:custGeom>
              <a:avLst/>
              <a:gdLst/>
              <a:ahLst/>
              <a:cxnLst/>
              <a:rect l="l" t="t" r="r" b="b"/>
              <a:pathLst>
                <a:path w="8932" h="19288" extrusionOk="0">
                  <a:moveTo>
                    <a:pt x="8931" y="1"/>
                  </a:moveTo>
                  <a:cubicBezTo>
                    <a:pt x="6081" y="4181"/>
                    <a:pt x="3548" y="8583"/>
                    <a:pt x="1553" y="13333"/>
                  </a:cubicBezTo>
                  <a:cubicBezTo>
                    <a:pt x="761" y="15297"/>
                    <a:pt x="254" y="17292"/>
                    <a:pt x="1" y="19287"/>
                  </a:cubicBezTo>
                  <a:lnTo>
                    <a:pt x="4149" y="10198"/>
                  </a:lnTo>
                  <a:lnTo>
                    <a:pt x="8931" y="1"/>
                  </a:lnTo>
                  <a:close/>
                </a:path>
              </a:pathLst>
            </a:custGeom>
            <a:solidFill>
              <a:srgbClr val="E04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5"/>
            <p:cNvSpPr/>
            <p:nvPr/>
          </p:nvSpPr>
          <p:spPr>
            <a:xfrm>
              <a:off x="7628775" y="3080487"/>
              <a:ext cx="123748" cy="371245"/>
            </a:xfrm>
            <a:custGeom>
              <a:avLst/>
              <a:gdLst/>
              <a:ahLst/>
              <a:cxnLst/>
              <a:rect l="l" t="t" r="r" b="b"/>
              <a:pathLst>
                <a:path w="3959" h="11877" extrusionOk="0">
                  <a:moveTo>
                    <a:pt x="1710" y="1"/>
                  </a:moveTo>
                  <a:lnTo>
                    <a:pt x="1" y="11868"/>
                  </a:lnTo>
                  <a:lnTo>
                    <a:pt x="1" y="11868"/>
                  </a:lnTo>
                  <a:cubicBezTo>
                    <a:pt x="86" y="11407"/>
                    <a:pt x="3959" y="2756"/>
                    <a:pt x="3959" y="2756"/>
                  </a:cubicBezTo>
                  <a:lnTo>
                    <a:pt x="2059" y="64"/>
                  </a:lnTo>
                  <a:lnTo>
                    <a:pt x="1710" y="1"/>
                  </a:lnTo>
                  <a:close/>
                  <a:moveTo>
                    <a:pt x="1" y="11868"/>
                  </a:moveTo>
                  <a:cubicBezTo>
                    <a:pt x="1" y="11871"/>
                    <a:pt x="0" y="11874"/>
                    <a:pt x="0" y="11876"/>
                  </a:cubicBezTo>
                  <a:lnTo>
                    <a:pt x="1" y="11868"/>
                  </a:lnTo>
                  <a:close/>
                </a:path>
              </a:pathLst>
            </a:custGeom>
            <a:solidFill>
              <a:srgbClr val="E04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5"/>
            <p:cNvSpPr/>
            <p:nvPr/>
          </p:nvSpPr>
          <p:spPr>
            <a:xfrm>
              <a:off x="7628775" y="3080487"/>
              <a:ext cx="123748" cy="371245"/>
            </a:xfrm>
            <a:custGeom>
              <a:avLst/>
              <a:gdLst/>
              <a:ahLst/>
              <a:cxnLst/>
              <a:rect l="l" t="t" r="r" b="b"/>
              <a:pathLst>
                <a:path w="3959" h="11877" extrusionOk="0">
                  <a:moveTo>
                    <a:pt x="1710" y="1"/>
                  </a:moveTo>
                  <a:lnTo>
                    <a:pt x="1" y="11868"/>
                  </a:lnTo>
                  <a:lnTo>
                    <a:pt x="1" y="11868"/>
                  </a:lnTo>
                  <a:cubicBezTo>
                    <a:pt x="86" y="11407"/>
                    <a:pt x="3959" y="2756"/>
                    <a:pt x="3959" y="2756"/>
                  </a:cubicBezTo>
                  <a:lnTo>
                    <a:pt x="2059" y="64"/>
                  </a:lnTo>
                  <a:lnTo>
                    <a:pt x="1710" y="1"/>
                  </a:lnTo>
                  <a:close/>
                  <a:moveTo>
                    <a:pt x="1" y="11868"/>
                  </a:moveTo>
                  <a:cubicBezTo>
                    <a:pt x="1" y="11871"/>
                    <a:pt x="0" y="11874"/>
                    <a:pt x="0" y="11876"/>
                  </a:cubicBezTo>
                  <a:lnTo>
                    <a:pt x="1" y="11868"/>
                  </a:lnTo>
                  <a:close/>
                </a:path>
              </a:pathLst>
            </a:custGeom>
            <a:solidFill>
              <a:srgbClr val="E04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5"/>
            <p:cNvSpPr/>
            <p:nvPr/>
          </p:nvSpPr>
          <p:spPr>
            <a:xfrm>
              <a:off x="7285286" y="2985464"/>
              <a:ext cx="1000803" cy="1701533"/>
            </a:xfrm>
            <a:custGeom>
              <a:avLst/>
              <a:gdLst/>
              <a:ahLst/>
              <a:cxnLst/>
              <a:rect l="l" t="t" r="r" b="b"/>
              <a:pathLst>
                <a:path w="32018" h="54436" extrusionOk="0">
                  <a:moveTo>
                    <a:pt x="30846" y="0"/>
                  </a:moveTo>
                  <a:lnTo>
                    <a:pt x="16595" y="2376"/>
                  </a:lnTo>
                  <a:lnTo>
                    <a:pt x="12699" y="3041"/>
                  </a:lnTo>
                  <a:lnTo>
                    <a:pt x="14948" y="5796"/>
                  </a:lnTo>
                  <a:cubicBezTo>
                    <a:pt x="11338" y="13935"/>
                    <a:pt x="3864" y="31226"/>
                    <a:pt x="2977" y="36800"/>
                  </a:cubicBezTo>
                  <a:cubicBezTo>
                    <a:pt x="1805" y="44178"/>
                    <a:pt x="0" y="53933"/>
                    <a:pt x="475" y="54281"/>
                  </a:cubicBezTo>
                  <a:cubicBezTo>
                    <a:pt x="623" y="54397"/>
                    <a:pt x="1869" y="54436"/>
                    <a:pt x="3464" y="54436"/>
                  </a:cubicBezTo>
                  <a:cubicBezTo>
                    <a:pt x="6654" y="54436"/>
                    <a:pt x="11243" y="54281"/>
                    <a:pt x="11243" y="54281"/>
                  </a:cubicBezTo>
                  <a:lnTo>
                    <a:pt x="14504" y="39555"/>
                  </a:lnTo>
                  <a:cubicBezTo>
                    <a:pt x="14916" y="37718"/>
                    <a:pt x="15613" y="35976"/>
                    <a:pt x="16531" y="34361"/>
                  </a:cubicBezTo>
                  <a:lnTo>
                    <a:pt x="29674" y="11591"/>
                  </a:lnTo>
                  <a:cubicBezTo>
                    <a:pt x="31479" y="8456"/>
                    <a:pt x="32018" y="4719"/>
                    <a:pt x="31162" y="1204"/>
                  </a:cubicBezTo>
                  <a:lnTo>
                    <a:pt x="30846" y="0"/>
                  </a:ln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5"/>
            <p:cNvSpPr/>
            <p:nvPr/>
          </p:nvSpPr>
          <p:spPr>
            <a:xfrm>
              <a:off x="7520874" y="2138104"/>
              <a:ext cx="798879" cy="942414"/>
            </a:xfrm>
            <a:custGeom>
              <a:avLst/>
              <a:gdLst/>
              <a:ahLst/>
              <a:cxnLst/>
              <a:rect l="l" t="t" r="r" b="b"/>
              <a:pathLst>
                <a:path w="25558" h="30150" extrusionOk="0">
                  <a:moveTo>
                    <a:pt x="18938" y="1"/>
                  </a:moveTo>
                  <a:lnTo>
                    <a:pt x="8741" y="856"/>
                  </a:lnTo>
                  <a:cubicBezTo>
                    <a:pt x="8741" y="856"/>
                    <a:pt x="5701" y="919"/>
                    <a:pt x="2407" y="8646"/>
                  </a:cubicBezTo>
                  <a:lnTo>
                    <a:pt x="0" y="16310"/>
                  </a:lnTo>
                  <a:lnTo>
                    <a:pt x="4307" y="17229"/>
                  </a:lnTo>
                  <a:lnTo>
                    <a:pt x="4307" y="17672"/>
                  </a:lnTo>
                  <a:lnTo>
                    <a:pt x="5162" y="30150"/>
                  </a:lnTo>
                  <a:lnTo>
                    <a:pt x="23499" y="27173"/>
                  </a:lnTo>
                  <a:cubicBezTo>
                    <a:pt x="23562" y="25589"/>
                    <a:pt x="22675" y="23277"/>
                    <a:pt x="21979" y="21092"/>
                  </a:cubicBezTo>
                  <a:cubicBezTo>
                    <a:pt x="22675" y="19382"/>
                    <a:pt x="25557" y="11908"/>
                    <a:pt x="25557" y="8330"/>
                  </a:cubicBezTo>
                  <a:cubicBezTo>
                    <a:pt x="25557" y="666"/>
                    <a:pt x="18938" y="1"/>
                    <a:pt x="18938"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5"/>
            <p:cNvSpPr/>
            <p:nvPr/>
          </p:nvSpPr>
          <p:spPr>
            <a:xfrm>
              <a:off x="8083134" y="2710742"/>
              <a:ext cx="92085" cy="14785"/>
            </a:xfrm>
            <a:custGeom>
              <a:avLst/>
              <a:gdLst/>
              <a:ahLst/>
              <a:cxnLst/>
              <a:rect l="l" t="t" r="r" b="b"/>
              <a:pathLst>
                <a:path w="2946" h="473" extrusionOk="0">
                  <a:moveTo>
                    <a:pt x="2848" y="0"/>
                  </a:moveTo>
                  <a:cubicBezTo>
                    <a:pt x="2661" y="0"/>
                    <a:pt x="2101" y="98"/>
                    <a:pt x="1457" y="175"/>
                  </a:cubicBezTo>
                  <a:cubicBezTo>
                    <a:pt x="665" y="302"/>
                    <a:pt x="0" y="365"/>
                    <a:pt x="0" y="429"/>
                  </a:cubicBezTo>
                  <a:cubicBezTo>
                    <a:pt x="0" y="446"/>
                    <a:pt x="199" y="473"/>
                    <a:pt x="514" y="473"/>
                  </a:cubicBezTo>
                  <a:cubicBezTo>
                    <a:pt x="775" y="473"/>
                    <a:pt x="1116" y="455"/>
                    <a:pt x="1489" y="397"/>
                  </a:cubicBezTo>
                  <a:cubicBezTo>
                    <a:pt x="2312" y="302"/>
                    <a:pt x="2946" y="80"/>
                    <a:pt x="2914" y="17"/>
                  </a:cubicBezTo>
                  <a:cubicBezTo>
                    <a:pt x="2914" y="5"/>
                    <a:pt x="2891" y="0"/>
                    <a:pt x="2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5"/>
            <p:cNvSpPr/>
            <p:nvPr/>
          </p:nvSpPr>
          <p:spPr>
            <a:xfrm>
              <a:off x="7139751" y="2149639"/>
              <a:ext cx="709795" cy="966513"/>
            </a:xfrm>
            <a:custGeom>
              <a:avLst/>
              <a:gdLst/>
              <a:ahLst/>
              <a:cxnLst/>
              <a:rect l="l" t="t" r="r" b="b"/>
              <a:pathLst>
                <a:path w="22708" h="30921" extrusionOk="0">
                  <a:moveTo>
                    <a:pt x="22159" y="0"/>
                  </a:moveTo>
                  <a:cubicBezTo>
                    <a:pt x="20255" y="0"/>
                    <a:pt x="17333" y="1351"/>
                    <a:pt x="16184" y="2989"/>
                  </a:cubicBezTo>
                  <a:cubicBezTo>
                    <a:pt x="15265" y="4065"/>
                    <a:pt x="14758" y="6599"/>
                    <a:pt x="12193" y="14136"/>
                  </a:cubicBezTo>
                  <a:lnTo>
                    <a:pt x="10642" y="19267"/>
                  </a:lnTo>
                  <a:lnTo>
                    <a:pt x="4276" y="12331"/>
                  </a:lnTo>
                  <a:lnTo>
                    <a:pt x="1" y="16195"/>
                  </a:lnTo>
                  <a:cubicBezTo>
                    <a:pt x="1" y="16195"/>
                    <a:pt x="7380" y="28260"/>
                    <a:pt x="10483" y="28926"/>
                  </a:cubicBezTo>
                  <a:cubicBezTo>
                    <a:pt x="10632" y="28958"/>
                    <a:pt x="10778" y="28974"/>
                    <a:pt x="10923" y="28974"/>
                  </a:cubicBezTo>
                  <a:cubicBezTo>
                    <a:pt x="14855" y="28974"/>
                    <a:pt x="17418" y="17368"/>
                    <a:pt x="17419" y="17366"/>
                  </a:cubicBezTo>
                  <a:lnTo>
                    <a:pt x="17419" y="17366"/>
                  </a:lnTo>
                  <a:lnTo>
                    <a:pt x="17197" y="30921"/>
                  </a:lnTo>
                  <a:lnTo>
                    <a:pt x="22707" y="44"/>
                  </a:lnTo>
                  <a:cubicBezTo>
                    <a:pt x="22537" y="14"/>
                    <a:pt x="22353" y="0"/>
                    <a:pt x="22159" y="0"/>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5"/>
            <p:cNvSpPr/>
            <p:nvPr/>
          </p:nvSpPr>
          <p:spPr>
            <a:xfrm>
              <a:off x="7659438" y="2300456"/>
              <a:ext cx="52513" cy="417756"/>
            </a:xfrm>
            <a:custGeom>
              <a:avLst/>
              <a:gdLst/>
              <a:ahLst/>
              <a:cxnLst/>
              <a:rect l="l" t="t" r="r" b="b"/>
              <a:pathLst>
                <a:path w="1680" h="13365" extrusionOk="0">
                  <a:moveTo>
                    <a:pt x="1648" y="1"/>
                  </a:moveTo>
                  <a:cubicBezTo>
                    <a:pt x="1648" y="1"/>
                    <a:pt x="1584" y="191"/>
                    <a:pt x="1521" y="507"/>
                  </a:cubicBezTo>
                  <a:cubicBezTo>
                    <a:pt x="1426" y="856"/>
                    <a:pt x="1331" y="1331"/>
                    <a:pt x="1236" y="1932"/>
                  </a:cubicBezTo>
                  <a:cubicBezTo>
                    <a:pt x="983" y="3136"/>
                    <a:pt x="729" y="4783"/>
                    <a:pt x="508" y="6651"/>
                  </a:cubicBezTo>
                  <a:cubicBezTo>
                    <a:pt x="254" y="8488"/>
                    <a:pt x="128" y="10166"/>
                    <a:pt x="64" y="11401"/>
                  </a:cubicBezTo>
                  <a:cubicBezTo>
                    <a:pt x="33" y="12003"/>
                    <a:pt x="1" y="12478"/>
                    <a:pt x="1" y="12826"/>
                  </a:cubicBezTo>
                  <a:cubicBezTo>
                    <a:pt x="1" y="13175"/>
                    <a:pt x="1" y="13365"/>
                    <a:pt x="1" y="13365"/>
                  </a:cubicBezTo>
                  <a:cubicBezTo>
                    <a:pt x="33" y="13365"/>
                    <a:pt x="33" y="13175"/>
                    <a:pt x="64" y="12826"/>
                  </a:cubicBezTo>
                  <a:cubicBezTo>
                    <a:pt x="128" y="12446"/>
                    <a:pt x="159" y="11971"/>
                    <a:pt x="223" y="11401"/>
                  </a:cubicBezTo>
                  <a:cubicBezTo>
                    <a:pt x="318" y="10198"/>
                    <a:pt x="476" y="8519"/>
                    <a:pt x="729" y="6651"/>
                  </a:cubicBezTo>
                  <a:cubicBezTo>
                    <a:pt x="951" y="4814"/>
                    <a:pt x="1204" y="3167"/>
                    <a:pt x="1394" y="1964"/>
                  </a:cubicBezTo>
                  <a:cubicBezTo>
                    <a:pt x="1458" y="1394"/>
                    <a:pt x="1553" y="919"/>
                    <a:pt x="1616" y="539"/>
                  </a:cubicBezTo>
                  <a:cubicBezTo>
                    <a:pt x="1648" y="191"/>
                    <a:pt x="1679" y="1"/>
                    <a:pt x="1648" y="1"/>
                  </a:cubicBezTo>
                  <a:close/>
                </a:path>
              </a:pathLst>
            </a:custGeom>
            <a:solidFill>
              <a:srgbClr val="E0C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5"/>
            <p:cNvSpPr/>
            <p:nvPr/>
          </p:nvSpPr>
          <p:spPr>
            <a:xfrm>
              <a:off x="8137584" y="2498441"/>
              <a:ext cx="398939" cy="1602666"/>
            </a:xfrm>
            <a:custGeom>
              <a:avLst/>
              <a:gdLst/>
              <a:ahLst/>
              <a:cxnLst/>
              <a:rect l="l" t="t" r="r" b="b"/>
              <a:pathLst>
                <a:path w="12763" h="51273" extrusionOk="0">
                  <a:moveTo>
                    <a:pt x="4782" y="0"/>
                  </a:moveTo>
                  <a:lnTo>
                    <a:pt x="0" y="13460"/>
                  </a:lnTo>
                  <a:lnTo>
                    <a:pt x="3167" y="51272"/>
                  </a:lnTo>
                  <a:lnTo>
                    <a:pt x="12763" y="50354"/>
                  </a:lnTo>
                  <a:lnTo>
                    <a:pt x="3674" y="10641"/>
                  </a:lnTo>
                  <a:lnTo>
                    <a:pt x="4782" y="0"/>
                  </a:ln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5"/>
            <p:cNvSpPr/>
            <p:nvPr/>
          </p:nvSpPr>
          <p:spPr>
            <a:xfrm>
              <a:off x="6070682" y="1133989"/>
              <a:ext cx="1646207" cy="2031581"/>
            </a:xfrm>
            <a:custGeom>
              <a:avLst/>
              <a:gdLst/>
              <a:ahLst/>
              <a:cxnLst/>
              <a:rect l="l" t="t" r="r" b="b"/>
              <a:pathLst>
                <a:path w="52666" h="64995" extrusionOk="0">
                  <a:moveTo>
                    <a:pt x="21757" y="4161"/>
                  </a:moveTo>
                  <a:cubicBezTo>
                    <a:pt x="22390" y="4161"/>
                    <a:pt x="23055" y="4161"/>
                    <a:pt x="23689" y="4225"/>
                  </a:cubicBezTo>
                  <a:cubicBezTo>
                    <a:pt x="27774" y="4510"/>
                    <a:pt x="31606" y="6188"/>
                    <a:pt x="34646" y="9007"/>
                  </a:cubicBezTo>
                  <a:cubicBezTo>
                    <a:pt x="38161" y="12300"/>
                    <a:pt x="40188" y="16765"/>
                    <a:pt x="40378" y="21579"/>
                  </a:cubicBezTo>
                  <a:cubicBezTo>
                    <a:pt x="40537" y="26393"/>
                    <a:pt x="38795" y="30985"/>
                    <a:pt x="35533" y="34500"/>
                  </a:cubicBezTo>
                  <a:cubicBezTo>
                    <a:pt x="32239" y="38015"/>
                    <a:pt x="27774" y="40042"/>
                    <a:pt x="22960" y="40200"/>
                  </a:cubicBezTo>
                  <a:cubicBezTo>
                    <a:pt x="22775" y="40210"/>
                    <a:pt x="22586" y="40214"/>
                    <a:pt x="22397" y="40214"/>
                  </a:cubicBezTo>
                  <a:cubicBezTo>
                    <a:pt x="21940" y="40214"/>
                    <a:pt x="21476" y="40191"/>
                    <a:pt x="21028" y="40169"/>
                  </a:cubicBezTo>
                  <a:cubicBezTo>
                    <a:pt x="11971" y="39504"/>
                    <a:pt x="4655" y="32061"/>
                    <a:pt x="4339" y="22782"/>
                  </a:cubicBezTo>
                  <a:cubicBezTo>
                    <a:pt x="4022" y="12870"/>
                    <a:pt x="11813" y="4510"/>
                    <a:pt x="21757" y="4161"/>
                  </a:cubicBezTo>
                  <a:close/>
                  <a:moveTo>
                    <a:pt x="22330" y="1"/>
                  </a:moveTo>
                  <a:cubicBezTo>
                    <a:pt x="22086" y="1"/>
                    <a:pt x="21843" y="5"/>
                    <a:pt x="21598" y="13"/>
                  </a:cubicBezTo>
                  <a:cubicBezTo>
                    <a:pt x="15676" y="234"/>
                    <a:pt x="10198" y="2704"/>
                    <a:pt x="6144" y="7043"/>
                  </a:cubicBezTo>
                  <a:cubicBezTo>
                    <a:pt x="2090" y="11382"/>
                    <a:pt x="0" y="17019"/>
                    <a:pt x="190" y="22941"/>
                  </a:cubicBezTo>
                  <a:cubicBezTo>
                    <a:pt x="570" y="34342"/>
                    <a:pt x="9564" y="43494"/>
                    <a:pt x="20743" y="44317"/>
                  </a:cubicBezTo>
                  <a:cubicBezTo>
                    <a:pt x="21281" y="44340"/>
                    <a:pt x="21834" y="44362"/>
                    <a:pt x="22403" y="44362"/>
                  </a:cubicBezTo>
                  <a:cubicBezTo>
                    <a:pt x="22639" y="44362"/>
                    <a:pt x="22877" y="44358"/>
                    <a:pt x="23119" y="44349"/>
                  </a:cubicBezTo>
                  <a:cubicBezTo>
                    <a:pt x="26380" y="44254"/>
                    <a:pt x="29516" y="43431"/>
                    <a:pt x="32366" y="41974"/>
                  </a:cubicBezTo>
                  <a:lnTo>
                    <a:pt x="48644" y="64142"/>
                  </a:lnTo>
                  <a:cubicBezTo>
                    <a:pt x="49044" y="64695"/>
                    <a:pt x="49673" y="64995"/>
                    <a:pt x="50311" y="64995"/>
                  </a:cubicBezTo>
                  <a:cubicBezTo>
                    <a:pt x="50733" y="64995"/>
                    <a:pt x="51160" y="64863"/>
                    <a:pt x="51526" y="64585"/>
                  </a:cubicBezTo>
                  <a:cubicBezTo>
                    <a:pt x="52476" y="63920"/>
                    <a:pt x="52666" y="62622"/>
                    <a:pt x="52001" y="61672"/>
                  </a:cubicBezTo>
                  <a:lnTo>
                    <a:pt x="35881" y="39757"/>
                  </a:lnTo>
                  <a:cubicBezTo>
                    <a:pt x="36831" y="39029"/>
                    <a:pt x="37718" y="38205"/>
                    <a:pt x="38573" y="37319"/>
                  </a:cubicBezTo>
                  <a:cubicBezTo>
                    <a:pt x="42595" y="33012"/>
                    <a:pt x="44717" y="27343"/>
                    <a:pt x="44527" y="21421"/>
                  </a:cubicBezTo>
                  <a:cubicBezTo>
                    <a:pt x="44305" y="15499"/>
                    <a:pt x="41835" y="10020"/>
                    <a:pt x="37496" y="5966"/>
                  </a:cubicBezTo>
                  <a:cubicBezTo>
                    <a:pt x="33337" y="2110"/>
                    <a:pt x="27983" y="1"/>
                    <a:pt x="22330"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5"/>
            <p:cNvSpPr/>
            <p:nvPr/>
          </p:nvSpPr>
          <p:spPr>
            <a:xfrm>
              <a:off x="7436729" y="2139886"/>
              <a:ext cx="954760" cy="864426"/>
            </a:xfrm>
            <a:custGeom>
              <a:avLst/>
              <a:gdLst/>
              <a:ahLst/>
              <a:cxnLst/>
              <a:rect l="l" t="t" r="r" b="b"/>
              <a:pathLst>
                <a:path w="30545" h="27655" extrusionOk="0">
                  <a:moveTo>
                    <a:pt x="21208" y="1"/>
                  </a:moveTo>
                  <a:cubicBezTo>
                    <a:pt x="20792" y="1"/>
                    <a:pt x="20353" y="23"/>
                    <a:pt x="19889" y="70"/>
                  </a:cubicBezTo>
                  <a:lnTo>
                    <a:pt x="19572" y="9825"/>
                  </a:lnTo>
                  <a:cubicBezTo>
                    <a:pt x="19572" y="9825"/>
                    <a:pt x="18368" y="13815"/>
                    <a:pt x="18273" y="14036"/>
                  </a:cubicBezTo>
                  <a:cubicBezTo>
                    <a:pt x="17482" y="16190"/>
                    <a:pt x="16405" y="19357"/>
                    <a:pt x="15392" y="19737"/>
                  </a:cubicBezTo>
                  <a:cubicBezTo>
                    <a:pt x="15321" y="19763"/>
                    <a:pt x="15194" y="19776"/>
                    <a:pt x="15020" y="19776"/>
                  </a:cubicBezTo>
                  <a:cubicBezTo>
                    <a:pt x="12698" y="19776"/>
                    <a:pt x="1901" y="17583"/>
                    <a:pt x="1901" y="17583"/>
                  </a:cubicBezTo>
                  <a:lnTo>
                    <a:pt x="0" y="24076"/>
                  </a:lnTo>
                  <a:cubicBezTo>
                    <a:pt x="0" y="24076"/>
                    <a:pt x="9805" y="27655"/>
                    <a:pt x="15251" y="27655"/>
                  </a:cubicBezTo>
                  <a:cubicBezTo>
                    <a:pt x="15298" y="27655"/>
                    <a:pt x="15345" y="27655"/>
                    <a:pt x="15392" y="27654"/>
                  </a:cubicBezTo>
                  <a:cubicBezTo>
                    <a:pt x="20459" y="27591"/>
                    <a:pt x="21915" y="27021"/>
                    <a:pt x="23689" y="22935"/>
                  </a:cubicBezTo>
                  <a:cubicBezTo>
                    <a:pt x="25494" y="18818"/>
                    <a:pt x="27521" y="14131"/>
                    <a:pt x="27933" y="11408"/>
                  </a:cubicBezTo>
                  <a:cubicBezTo>
                    <a:pt x="27933" y="11408"/>
                    <a:pt x="30545" y="1"/>
                    <a:pt x="21208" y="1"/>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5"/>
            <p:cNvSpPr/>
            <p:nvPr/>
          </p:nvSpPr>
          <p:spPr>
            <a:xfrm>
              <a:off x="8138553" y="1592755"/>
              <a:ext cx="272253" cy="557603"/>
            </a:xfrm>
            <a:custGeom>
              <a:avLst/>
              <a:gdLst/>
              <a:ahLst/>
              <a:cxnLst/>
              <a:rect l="l" t="t" r="r" b="b"/>
              <a:pathLst>
                <a:path w="8710" h="17839" extrusionOk="0">
                  <a:moveTo>
                    <a:pt x="2560" y="0"/>
                  </a:moveTo>
                  <a:cubicBezTo>
                    <a:pt x="1593" y="0"/>
                    <a:pt x="597" y="497"/>
                    <a:pt x="191" y="1360"/>
                  </a:cubicBezTo>
                  <a:lnTo>
                    <a:pt x="159" y="6807"/>
                  </a:lnTo>
                  <a:cubicBezTo>
                    <a:pt x="729" y="7947"/>
                    <a:pt x="761" y="9277"/>
                    <a:pt x="603" y="10544"/>
                  </a:cubicBezTo>
                  <a:cubicBezTo>
                    <a:pt x="476" y="11779"/>
                    <a:pt x="127" y="13046"/>
                    <a:pt x="32" y="14281"/>
                  </a:cubicBezTo>
                  <a:cubicBezTo>
                    <a:pt x="1" y="15104"/>
                    <a:pt x="32" y="15959"/>
                    <a:pt x="413" y="16688"/>
                  </a:cubicBezTo>
                  <a:cubicBezTo>
                    <a:pt x="792" y="17331"/>
                    <a:pt x="1496" y="17839"/>
                    <a:pt x="2224" y="17839"/>
                  </a:cubicBezTo>
                  <a:cubicBezTo>
                    <a:pt x="2285" y="17839"/>
                    <a:pt x="2347" y="17835"/>
                    <a:pt x="2408" y="17828"/>
                  </a:cubicBezTo>
                  <a:cubicBezTo>
                    <a:pt x="3041" y="17733"/>
                    <a:pt x="3611" y="17226"/>
                    <a:pt x="3833" y="16624"/>
                  </a:cubicBezTo>
                  <a:cubicBezTo>
                    <a:pt x="4086" y="15991"/>
                    <a:pt x="4054" y="15326"/>
                    <a:pt x="3864" y="14693"/>
                  </a:cubicBezTo>
                  <a:lnTo>
                    <a:pt x="3864" y="14693"/>
                  </a:lnTo>
                  <a:cubicBezTo>
                    <a:pt x="4181" y="15009"/>
                    <a:pt x="4529" y="15294"/>
                    <a:pt x="4941" y="15484"/>
                  </a:cubicBezTo>
                  <a:cubicBezTo>
                    <a:pt x="5117" y="15552"/>
                    <a:pt x="5316" y="15591"/>
                    <a:pt x="5511" y="15591"/>
                  </a:cubicBezTo>
                  <a:cubicBezTo>
                    <a:pt x="5772" y="15591"/>
                    <a:pt x="6027" y="15521"/>
                    <a:pt x="6208" y="15358"/>
                  </a:cubicBezTo>
                  <a:cubicBezTo>
                    <a:pt x="6683" y="14978"/>
                    <a:pt x="6651" y="14249"/>
                    <a:pt x="6461" y="13679"/>
                  </a:cubicBezTo>
                  <a:cubicBezTo>
                    <a:pt x="6271" y="13109"/>
                    <a:pt x="5955" y="12539"/>
                    <a:pt x="5955" y="11937"/>
                  </a:cubicBezTo>
                  <a:lnTo>
                    <a:pt x="5955" y="11937"/>
                  </a:lnTo>
                  <a:cubicBezTo>
                    <a:pt x="6242" y="12259"/>
                    <a:pt x="6674" y="12426"/>
                    <a:pt x="7100" y="12426"/>
                  </a:cubicBezTo>
                  <a:cubicBezTo>
                    <a:pt x="7473" y="12426"/>
                    <a:pt x="7842" y="12298"/>
                    <a:pt x="8108" y="12032"/>
                  </a:cubicBezTo>
                  <a:cubicBezTo>
                    <a:pt x="8710" y="11462"/>
                    <a:pt x="8646" y="10386"/>
                    <a:pt x="8045" y="9847"/>
                  </a:cubicBezTo>
                  <a:cubicBezTo>
                    <a:pt x="7443" y="9309"/>
                    <a:pt x="6461" y="9341"/>
                    <a:pt x="5923" y="8707"/>
                  </a:cubicBezTo>
                  <a:cubicBezTo>
                    <a:pt x="5321" y="8042"/>
                    <a:pt x="5606" y="7029"/>
                    <a:pt x="5765" y="6174"/>
                  </a:cubicBezTo>
                  <a:cubicBezTo>
                    <a:pt x="6050" y="5002"/>
                    <a:pt x="6113" y="3735"/>
                    <a:pt x="5701" y="2595"/>
                  </a:cubicBezTo>
                  <a:cubicBezTo>
                    <a:pt x="5321" y="1455"/>
                    <a:pt x="4434" y="410"/>
                    <a:pt x="3263" y="93"/>
                  </a:cubicBezTo>
                  <a:cubicBezTo>
                    <a:pt x="3037" y="30"/>
                    <a:pt x="2799" y="0"/>
                    <a:pt x="2560"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5"/>
            <p:cNvSpPr/>
            <p:nvPr/>
          </p:nvSpPr>
          <p:spPr>
            <a:xfrm>
              <a:off x="8269241" y="1613479"/>
              <a:ext cx="136627" cy="288069"/>
            </a:xfrm>
            <a:custGeom>
              <a:avLst/>
              <a:gdLst/>
              <a:ahLst/>
              <a:cxnLst/>
              <a:rect l="l" t="t" r="r" b="b"/>
              <a:pathLst>
                <a:path w="4371" h="9216" extrusionOk="0">
                  <a:moveTo>
                    <a:pt x="0" y="0"/>
                  </a:moveTo>
                  <a:cubicBezTo>
                    <a:pt x="0" y="32"/>
                    <a:pt x="190" y="95"/>
                    <a:pt x="507" y="349"/>
                  </a:cubicBezTo>
                  <a:cubicBezTo>
                    <a:pt x="824" y="570"/>
                    <a:pt x="1267" y="950"/>
                    <a:pt x="1647" y="1552"/>
                  </a:cubicBezTo>
                  <a:cubicBezTo>
                    <a:pt x="1995" y="2154"/>
                    <a:pt x="2312" y="2977"/>
                    <a:pt x="2280" y="3896"/>
                  </a:cubicBezTo>
                  <a:cubicBezTo>
                    <a:pt x="2312" y="4846"/>
                    <a:pt x="1774" y="5764"/>
                    <a:pt x="1615" y="6872"/>
                  </a:cubicBezTo>
                  <a:cubicBezTo>
                    <a:pt x="1520" y="7442"/>
                    <a:pt x="1584" y="8013"/>
                    <a:pt x="1869" y="8488"/>
                  </a:cubicBezTo>
                  <a:cubicBezTo>
                    <a:pt x="2027" y="8709"/>
                    <a:pt x="2217" y="8899"/>
                    <a:pt x="2470" y="9058"/>
                  </a:cubicBezTo>
                  <a:cubicBezTo>
                    <a:pt x="2692" y="9184"/>
                    <a:pt x="2945" y="9216"/>
                    <a:pt x="3199" y="9216"/>
                  </a:cubicBezTo>
                  <a:cubicBezTo>
                    <a:pt x="3452" y="9184"/>
                    <a:pt x="3705" y="9089"/>
                    <a:pt x="3895" y="8931"/>
                  </a:cubicBezTo>
                  <a:cubicBezTo>
                    <a:pt x="4085" y="8773"/>
                    <a:pt x="4180" y="8551"/>
                    <a:pt x="4244" y="8329"/>
                  </a:cubicBezTo>
                  <a:cubicBezTo>
                    <a:pt x="4370" y="7886"/>
                    <a:pt x="4275" y="7411"/>
                    <a:pt x="3959" y="7157"/>
                  </a:cubicBezTo>
                  <a:cubicBezTo>
                    <a:pt x="3811" y="7027"/>
                    <a:pt x="3622" y="6963"/>
                    <a:pt x="3438" y="6963"/>
                  </a:cubicBezTo>
                  <a:cubicBezTo>
                    <a:pt x="3266" y="6963"/>
                    <a:pt x="3099" y="7019"/>
                    <a:pt x="2977" y="7126"/>
                  </a:cubicBezTo>
                  <a:cubicBezTo>
                    <a:pt x="2724" y="7316"/>
                    <a:pt x="2692" y="7633"/>
                    <a:pt x="2819" y="7823"/>
                  </a:cubicBezTo>
                  <a:cubicBezTo>
                    <a:pt x="2914" y="8013"/>
                    <a:pt x="3072" y="8108"/>
                    <a:pt x="3199" y="8108"/>
                  </a:cubicBezTo>
                  <a:cubicBezTo>
                    <a:pt x="3294" y="8108"/>
                    <a:pt x="3357" y="8076"/>
                    <a:pt x="3357" y="8076"/>
                  </a:cubicBezTo>
                  <a:lnTo>
                    <a:pt x="3199" y="8076"/>
                  </a:lnTo>
                  <a:cubicBezTo>
                    <a:pt x="3104" y="8044"/>
                    <a:pt x="2945" y="7981"/>
                    <a:pt x="2882" y="7791"/>
                  </a:cubicBezTo>
                  <a:cubicBezTo>
                    <a:pt x="2787" y="7633"/>
                    <a:pt x="2850" y="7379"/>
                    <a:pt x="3072" y="7221"/>
                  </a:cubicBezTo>
                  <a:cubicBezTo>
                    <a:pt x="3159" y="7148"/>
                    <a:pt x="3279" y="7109"/>
                    <a:pt x="3408" y="7109"/>
                  </a:cubicBezTo>
                  <a:cubicBezTo>
                    <a:pt x="3561" y="7109"/>
                    <a:pt x="3726" y="7164"/>
                    <a:pt x="3864" y="7284"/>
                  </a:cubicBezTo>
                  <a:cubicBezTo>
                    <a:pt x="4085" y="7506"/>
                    <a:pt x="4180" y="7918"/>
                    <a:pt x="4085" y="8298"/>
                  </a:cubicBezTo>
                  <a:cubicBezTo>
                    <a:pt x="3990" y="8678"/>
                    <a:pt x="3642" y="9026"/>
                    <a:pt x="3199" y="9026"/>
                  </a:cubicBezTo>
                  <a:cubicBezTo>
                    <a:pt x="3174" y="9028"/>
                    <a:pt x="3149" y="9029"/>
                    <a:pt x="3124" y="9029"/>
                  </a:cubicBezTo>
                  <a:cubicBezTo>
                    <a:pt x="2706" y="9029"/>
                    <a:pt x="2298" y="8781"/>
                    <a:pt x="2059" y="8393"/>
                  </a:cubicBezTo>
                  <a:cubicBezTo>
                    <a:pt x="1805" y="7949"/>
                    <a:pt x="1742" y="7442"/>
                    <a:pt x="1805" y="6904"/>
                  </a:cubicBezTo>
                  <a:cubicBezTo>
                    <a:pt x="1964" y="5859"/>
                    <a:pt x="2502" y="4909"/>
                    <a:pt x="2470" y="3896"/>
                  </a:cubicBezTo>
                  <a:cubicBezTo>
                    <a:pt x="2502" y="2914"/>
                    <a:pt x="2154" y="2090"/>
                    <a:pt x="1774" y="1489"/>
                  </a:cubicBezTo>
                  <a:cubicBezTo>
                    <a:pt x="1362" y="887"/>
                    <a:pt x="887" y="475"/>
                    <a:pt x="570" y="285"/>
                  </a:cubicBezTo>
                  <a:cubicBezTo>
                    <a:pt x="380" y="159"/>
                    <a:pt x="253" y="95"/>
                    <a:pt x="158" y="64"/>
                  </a:cubicBezTo>
                  <a:cubicBezTo>
                    <a:pt x="64" y="0"/>
                    <a:pt x="0" y="0"/>
                    <a:pt x="0"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5"/>
            <p:cNvSpPr/>
            <p:nvPr/>
          </p:nvSpPr>
          <p:spPr>
            <a:xfrm>
              <a:off x="7761400" y="1612478"/>
              <a:ext cx="317795" cy="638528"/>
            </a:xfrm>
            <a:custGeom>
              <a:avLst/>
              <a:gdLst/>
              <a:ahLst/>
              <a:cxnLst/>
              <a:rect l="l" t="t" r="r" b="b"/>
              <a:pathLst>
                <a:path w="10167" h="20428" extrusionOk="0">
                  <a:moveTo>
                    <a:pt x="4910" y="1"/>
                  </a:moveTo>
                  <a:lnTo>
                    <a:pt x="159" y="2344"/>
                  </a:lnTo>
                  <a:cubicBezTo>
                    <a:pt x="159" y="2344"/>
                    <a:pt x="1" y="8330"/>
                    <a:pt x="159" y="10926"/>
                  </a:cubicBezTo>
                  <a:cubicBezTo>
                    <a:pt x="318" y="13523"/>
                    <a:pt x="2914" y="13777"/>
                    <a:pt x="2914" y="13777"/>
                  </a:cubicBezTo>
                  <a:cubicBezTo>
                    <a:pt x="2914" y="13777"/>
                    <a:pt x="2851" y="15297"/>
                    <a:pt x="2788" y="16912"/>
                  </a:cubicBezTo>
                  <a:cubicBezTo>
                    <a:pt x="2725" y="18825"/>
                    <a:pt x="4246" y="20428"/>
                    <a:pt x="6183" y="20428"/>
                  </a:cubicBezTo>
                  <a:cubicBezTo>
                    <a:pt x="6202" y="20428"/>
                    <a:pt x="6221" y="20427"/>
                    <a:pt x="6240" y="20427"/>
                  </a:cubicBezTo>
                  <a:cubicBezTo>
                    <a:pt x="8013" y="20427"/>
                    <a:pt x="9502" y="19002"/>
                    <a:pt x="9597" y="17197"/>
                  </a:cubicBezTo>
                  <a:lnTo>
                    <a:pt x="10167" y="3959"/>
                  </a:lnTo>
                  <a:lnTo>
                    <a:pt x="4910"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5"/>
            <p:cNvSpPr/>
            <p:nvPr/>
          </p:nvSpPr>
          <p:spPr>
            <a:xfrm>
              <a:off x="7852485" y="2007448"/>
              <a:ext cx="107932" cy="56576"/>
            </a:xfrm>
            <a:custGeom>
              <a:avLst/>
              <a:gdLst/>
              <a:ahLst/>
              <a:cxnLst/>
              <a:rect l="l" t="t" r="r" b="b"/>
              <a:pathLst>
                <a:path w="3453" h="1810" extrusionOk="0">
                  <a:moveTo>
                    <a:pt x="3452" y="1"/>
                  </a:moveTo>
                  <a:cubicBezTo>
                    <a:pt x="1830" y="1112"/>
                    <a:pt x="179" y="1141"/>
                    <a:pt x="14" y="1141"/>
                  </a:cubicBezTo>
                  <a:cubicBezTo>
                    <a:pt x="5" y="1141"/>
                    <a:pt x="0" y="1141"/>
                    <a:pt x="0" y="1141"/>
                  </a:cubicBezTo>
                  <a:lnTo>
                    <a:pt x="0" y="1141"/>
                  </a:lnTo>
                  <a:lnTo>
                    <a:pt x="64" y="1806"/>
                  </a:lnTo>
                  <a:cubicBezTo>
                    <a:pt x="127" y="1808"/>
                    <a:pt x="189" y="1809"/>
                    <a:pt x="251" y="1809"/>
                  </a:cubicBezTo>
                  <a:cubicBezTo>
                    <a:pt x="2699" y="1809"/>
                    <a:pt x="3452" y="1"/>
                    <a:pt x="3452"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5"/>
            <p:cNvSpPr/>
            <p:nvPr/>
          </p:nvSpPr>
          <p:spPr>
            <a:xfrm>
              <a:off x="7728736" y="1557621"/>
              <a:ext cx="597925" cy="506278"/>
            </a:xfrm>
            <a:custGeom>
              <a:avLst/>
              <a:gdLst/>
              <a:ahLst/>
              <a:cxnLst/>
              <a:rect l="l" t="t" r="r" b="b"/>
              <a:pathLst>
                <a:path w="19129" h="16197" extrusionOk="0">
                  <a:moveTo>
                    <a:pt x="6567" y="1"/>
                  </a:moveTo>
                  <a:cubicBezTo>
                    <a:pt x="5532" y="1"/>
                    <a:pt x="4107" y="274"/>
                    <a:pt x="2281" y="2167"/>
                  </a:cubicBezTo>
                  <a:cubicBezTo>
                    <a:pt x="1838" y="2642"/>
                    <a:pt x="1521" y="3086"/>
                    <a:pt x="1299" y="3529"/>
                  </a:cubicBezTo>
                  <a:cubicBezTo>
                    <a:pt x="634" y="4352"/>
                    <a:pt x="286" y="5271"/>
                    <a:pt x="159" y="5968"/>
                  </a:cubicBezTo>
                  <a:cubicBezTo>
                    <a:pt x="1" y="6759"/>
                    <a:pt x="64" y="7266"/>
                    <a:pt x="96" y="7266"/>
                  </a:cubicBezTo>
                  <a:cubicBezTo>
                    <a:pt x="127" y="7266"/>
                    <a:pt x="159" y="6791"/>
                    <a:pt x="349" y="6031"/>
                  </a:cubicBezTo>
                  <a:cubicBezTo>
                    <a:pt x="444" y="5651"/>
                    <a:pt x="603" y="5208"/>
                    <a:pt x="856" y="4733"/>
                  </a:cubicBezTo>
                  <a:lnTo>
                    <a:pt x="856" y="4733"/>
                  </a:lnTo>
                  <a:cubicBezTo>
                    <a:pt x="476" y="6411"/>
                    <a:pt x="1109" y="7741"/>
                    <a:pt x="1109" y="7741"/>
                  </a:cubicBezTo>
                  <a:lnTo>
                    <a:pt x="2028" y="7488"/>
                  </a:lnTo>
                  <a:lnTo>
                    <a:pt x="5353" y="6348"/>
                  </a:lnTo>
                  <a:cubicBezTo>
                    <a:pt x="5036" y="5334"/>
                    <a:pt x="5480" y="4067"/>
                    <a:pt x="5733" y="3466"/>
                  </a:cubicBezTo>
                  <a:lnTo>
                    <a:pt x="5765" y="3434"/>
                  </a:lnTo>
                  <a:cubicBezTo>
                    <a:pt x="6525" y="7329"/>
                    <a:pt x="10135" y="7709"/>
                    <a:pt x="10135" y="7709"/>
                  </a:cubicBezTo>
                  <a:lnTo>
                    <a:pt x="10737" y="16197"/>
                  </a:lnTo>
                  <a:cubicBezTo>
                    <a:pt x="15139" y="15278"/>
                    <a:pt x="15044" y="9388"/>
                    <a:pt x="15012" y="8184"/>
                  </a:cubicBezTo>
                  <a:lnTo>
                    <a:pt x="15012" y="8184"/>
                  </a:lnTo>
                  <a:cubicBezTo>
                    <a:pt x="15202" y="8849"/>
                    <a:pt x="15455" y="9641"/>
                    <a:pt x="15772" y="10433"/>
                  </a:cubicBezTo>
                  <a:cubicBezTo>
                    <a:pt x="16025" y="11035"/>
                    <a:pt x="16279" y="11636"/>
                    <a:pt x="16595" y="12111"/>
                  </a:cubicBezTo>
                  <a:cubicBezTo>
                    <a:pt x="16912" y="12618"/>
                    <a:pt x="17324" y="12966"/>
                    <a:pt x="17735" y="13156"/>
                  </a:cubicBezTo>
                  <a:cubicBezTo>
                    <a:pt x="18017" y="13265"/>
                    <a:pt x="18283" y="13314"/>
                    <a:pt x="18495" y="13314"/>
                  </a:cubicBezTo>
                  <a:cubicBezTo>
                    <a:pt x="18593" y="13314"/>
                    <a:pt x="18679" y="13303"/>
                    <a:pt x="18749" y="13283"/>
                  </a:cubicBezTo>
                  <a:cubicBezTo>
                    <a:pt x="19002" y="13251"/>
                    <a:pt x="19129" y="13156"/>
                    <a:pt x="19097" y="13156"/>
                  </a:cubicBezTo>
                  <a:cubicBezTo>
                    <a:pt x="19104" y="13150"/>
                    <a:pt x="19104" y="13148"/>
                    <a:pt x="19098" y="13148"/>
                  </a:cubicBezTo>
                  <a:cubicBezTo>
                    <a:pt x="19073" y="13148"/>
                    <a:pt x="18952" y="13188"/>
                    <a:pt x="18749" y="13188"/>
                  </a:cubicBezTo>
                  <a:cubicBezTo>
                    <a:pt x="18713" y="13193"/>
                    <a:pt x="18674" y="13196"/>
                    <a:pt x="18632" y="13196"/>
                  </a:cubicBezTo>
                  <a:cubicBezTo>
                    <a:pt x="18414" y="13196"/>
                    <a:pt x="18122" y="13126"/>
                    <a:pt x="17831" y="12966"/>
                  </a:cubicBezTo>
                  <a:cubicBezTo>
                    <a:pt x="17450" y="12808"/>
                    <a:pt x="17070" y="12460"/>
                    <a:pt x="16785" y="11985"/>
                  </a:cubicBezTo>
                  <a:cubicBezTo>
                    <a:pt x="16500" y="11510"/>
                    <a:pt x="16279" y="10940"/>
                    <a:pt x="16025" y="10338"/>
                  </a:cubicBezTo>
                  <a:cubicBezTo>
                    <a:pt x="15519" y="9134"/>
                    <a:pt x="15170" y="8026"/>
                    <a:pt x="14917" y="7203"/>
                  </a:cubicBezTo>
                  <a:cubicBezTo>
                    <a:pt x="14885" y="7076"/>
                    <a:pt x="14854" y="6949"/>
                    <a:pt x="14822" y="6823"/>
                  </a:cubicBezTo>
                  <a:cubicBezTo>
                    <a:pt x="14790" y="6696"/>
                    <a:pt x="14759" y="6569"/>
                    <a:pt x="14759" y="6474"/>
                  </a:cubicBezTo>
                  <a:cubicBezTo>
                    <a:pt x="13333" y="1059"/>
                    <a:pt x="8583" y="46"/>
                    <a:pt x="7633" y="46"/>
                  </a:cubicBezTo>
                  <a:cubicBezTo>
                    <a:pt x="7341" y="46"/>
                    <a:pt x="6986" y="1"/>
                    <a:pt x="6567"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5"/>
            <p:cNvSpPr/>
            <p:nvPr/>
          </p:nvSpPr>
          <p:spPr>
            <a:xfrm>
              <a:off x="8087104" y="1836001"/>
              <a:ext cx="69298" cy="71642"/>
            </a:xfrm>
            <a:custGeom>
              <a:avLst/>
              <a:gdLst/>
              <a:ahLst/>
              <a:cxnLst/>
              <a:rect l="l" t="t" r="r" b="b"/>
              <a:pathLst>
                <a:path w="2217" h="2292" extrusionOk="0">
                  <a:moveTo>
                    <a:pt x="1180" y="0"/>
                  </a:moveTo>
                  <a:cubicBezTo>
                    <a:pt x="1146" y="0"/>
                    <a:pt x="1112" y="2"/>
                    <a:pt x="1077" y="7"/>
                  </a:cubicBezTo>
                  <a:cubicBezTo>
                    <a:pt x="665" y="38"/>
                    <a:pt x="317" y="419"/>
                    <a:pt x="158" y="799"/>
                  </a:cubicBezTo>
                  <a:cubicBezTo>
                    <a:pt x="0" y="1210"/>
                    <a:pt x="0" y="1654"/>
                    <a:pt x="32" y="2097"/>
                  </a:cubicBezTo>
                  <a:lnTo>
                    <a:pt x="63" y="2129"/>
                  </a:lnTo>
                  <a:cubicBezTo>
                    <a:pt x="278" y="2236"/>
                    <a:pt x="522" y="2291"/>
                    <a:pt x="763" y="2291"/>
                  </a:cubicBezTo>
                  <a:cubicBezTo>
                    <a:pt x="1021" y="2291"/>
                    <a:pt x="1276" y="2228"/>
                    <a:pt x="1488" y="2097"/>
                  </a:cubicBezTo>
                  <a:cubicBezTo>
                    <a:pt x="1932" y="1875"/>
                    <a:pt x="2217" y="1337"/>
                    <a:pt x="2154" y="862"/>
                  </a:cubicBezTo>
                  <a:cubicBezTo>
                    <a:pt x="2065" y="390"/>
                    <a:pt x="1647" y="0"/>
                    <a:pt x="118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5"/>
            <p:cNvSpPr/>
            <p:nvPr/>
          </p:nvSpPr>
          <p:spPr>
            <a:xfrm>
              <a:off x="8110859" y="1853411"/>
              <a:ext cx="29726" cy="40385"/>
            </a:xfrm>
            <a:custGeom>
              <a:avLst/>
              <a:gdLst/>
              <a:ahLst/>
              <a:cxnLst/>
              <a:rect l="l" t="t" r="r" b="b"/>
              <a:pathLst>
                <a:path w="951" h="1292" extrusionOk="0">
                  <a:moveTo>
                    <a:pt x="467" y="1"/>
                  </a:moveTo>
                  <a:cubicBezTo>
                    <a:pt x="414" y="1"/>
                    <a:pt x="363" y="8"/>
                    <a:pt x="317" y="20"/>
                  </a:cubicBezTo>
                  <a:cubicBezTo>
                    <a:pt x="95" y="83"/>
                    <a:pt x="0" y="178"/>
                    <a:pt x="0" y="210"/>
                  </a:cubicBezTo>
                  <a:cubicBezTo>
                    <a:pt x="6" y="216"/>
                    <a:pt x="17" y="219"/>
                    <a:pt x="30" y="219"/>
                  </a:cubicBezTo>
                  <a:cubicBezTo>
                    <a:pt x="85" y="219"/>
                    <a:pt x="196" y="178"/>
                    <a:pt x="348" y="178"/>
                  </a:cubicBezTo>
                  <a:cubicBezTo>
                    <a:pt x="374" y="170"/>
                    <a:pt x="402" y="166"/>
                    <a:pt x="430" y="166"/>
                  </a:cubicBezTo>
                  <a:cubicBezTo>
                    <a:pt x="507" y="166"/>
                    <a:pt x="587" y="195"/>
                    <a:pt x="633" y="242"/>
                  </a:cubicBezTo>
                  <a:cubicBezTo>
                    <a:pt x="697" y="305"/>
                    <a:pt x="728" y="432"/>
                    <a:pt x="728" y="590"/>
                  </a:cubicBezTo>
                  <a:cubicBezTo>
                    <a:pt x="697" y="875"/>
                    <a:pt x="538" y="1097"/>
                    <a:pt x="348" y="1128"/>
                  </a:cubicBezTo>
                  <a:cubicBezTo>
                    <a:pt x="278" y="1152"/>
                    <a:pt x="217" y="1158"/>
                    <a:pt x="165" y="1158"/>
                  </a:cubicBezTo>
                  <a:cubicBezTo>
                    <a:pt x="109" y="1158"/>
                    <a:pt x="65" y="1150"/>
                    <a:pt x="36" y="1150"/>
                  </a:cubicBezTo>
                  <a:cubicBezTo>
                    <a:pt x="19" y="1150"/>
                    <a:pt x="7" y="1153"/>
                    <a:pt x="0" y="1160"/>
                  </a:cubicBezTo>
                  <a:cubicBezTo>
                    <a:pt x="0" y="1188"/>
                    <a:pt x="75" y="1292"/>
                    <a:pt x="271" y="1292"/>
                  </a:cubicBezTo>
                  <a:cubicBezTo>
                    <a:pt x="295" y="1292"/>
                    <a:pt x="321" y="1290"/>
                    <a:pt x="348" y="1287"/>
                  </a:cubicBezTo>
                  <a:cubicBezTo>
                    <a:pt x="475" y="1287"/>
                    <a:pt x="633" y="1223"/>
                    <a:pt x="760" y="1097"/>
                  </a:cubicBezTo>
                  <a:cubicBezTo>
                    <a:pt x="855" y="970"/>
                    <a:pt x="918" y="780"/>
                    <a:pt x="950" y="622"/>
                  </a:cubicBezTo>
                  <a:cubicBezTo>
                    <a:pt x="950" y="432"/>
                    <a:pt x="918" y="210"/>
                    <a:pt x="760" y="83"/>
                  </a:cubicBezTo>
                  <a:cubicBezTo>
                    <a:pt x="660" y="23"/>
                    <a:pt x="559" y="1"/>
                    <a:pt x="46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5"/>
            <p:cNvSpPr/>
            <p:nvPr/>
          </p:nvSpPr>
          <p:spPr>
            <a:xfrm>
              <a:off x="8090073" y="1895421"/>
              <a:ext cx="51481" cy="44386"/>
            </a:xfrm>
            <a:custGeom>
              <a:avLst/>
              <a:gdLst/>
              <a:ahLst/>
              <a:cxnLst/>
              <a:rect l="l" t="t" r="r" b="b"/>
              <a:pathLst>
                <a:path w="1647" h="1420" extrusionOk="0">
                  <a:moveTo>
                    <a:pt x="371" y="0"/>
                  </a:moveTo>
                  <a:cubicBezTo>
                    <a:pt x="329" y="0"/>
                    <a:pt x="147" y="107"/>
                    <a:pt x="63" y="386"/>
                  </a:cubicBezTo>
                  <a:cubicBezTo>
                    <a:pt x="0" y="544"/>
                    <a:pt x="0" y="766"/>
                    <a:pt x="127" y="988"/>
                  </a:cubicBezTo>
                  <a:cubicBezTo>
                    <a:pt x="222" y="1178"/>
                    <a:pt x="443" y="1368"/>
                    <a:pt x="697" y="1399"/>
                  </a:cubicBezTo>
                  <a:cubicBezTo>
                    <a:pt x="758" y="1413"/>
                    <a:pt x="817" y="1419"/>
                    <a:pt x="875" y="1419"/>
                  </a:cubicBezTo>
                  <a:cubicBezTo>
                    <a:pt x="1086" y="1419"/>
                    <a:pt x="1269" y="1334"/>
                    <a:pt x="1393" y="1209"/>
                  </a:cubicBezTo>
                  <a:cubicBezTo>
                    <a:pt x="1583" y="1051"/>
                    <a:pt x="1647" y="829"/>
                    <a:pt x="1647" y="639"/>
                  </a:cubicBezTo>
                  <a:cubicBezTo>
                    <a:pt x="1647" y="320"/>
                    <a:pt x="1487" y="160"/>
                    <a:pt x="1461" y="160"/>
                  </a:cubicBezTo>
                  <a:cubicBezTo>
                    <a:pt x="1458" y="160"/>
                    <a:pt x="1457" y="162"/>
                    <a:pt x="1457" y="164"/>
                  </a:cubicBezTo>
                  <a:cubicBezTo>
                    <a:pt x="1425" y="196"/>
                    <a:pt x="1552" y="354"/>
                    <a:pt x="1488" y="639"/>
                  </a:cubicBezTo>
                  <a:cubicBezTo>
                    <a:pt x="1488" y="766"/>
                    <a:pt x="1425" y="924"/>
                    <a:pt x="1267" y="1051"/>
                  </a:cubicBezTo>
                  <a:cubicBezTo>
                    <a:pt x="1157" y="1133"/>
                    <a:pt x="1000" y="1216"/>
                    <a:pt x="816" y="1216"/>
                  </a:cubicBezTo>
                  <a:cubicBezTo>
                    <a:pt x="787" y="1216"/>
                    <a:pt x="758" y="1214"/>
                    <a:pt x="728" y="1209"/>
                  </a:cubicBezTo>
                  <a:cubicBezTo>
                    <a:pt x="538" y="1178"/>
                    <a:pt x="380" y="1019"/>
                    <a:pt x="285" y="893"/>
                  </a:cubicBezTo>
                  <a:cubicBezTo>
                    <a:pt x="190" y="734"/>
                    <a:pt x="190" y="576"/>
                    <a:pt x="190" y="418"/>
                  </a:cubicBezTo>
                  <a:cubicBezTo>
                    <a:pt x="253" y="133"/>
                    <a:pt x="412" y="6"/>
                    <a:pt x="380" y="6"/>
                  </a:cubicBezTo>
                  <a:cubicBezTo>
                    <a:pt x="380" y="2"/>
                    <a:pt x="377" y="0"/>
                    <a:pt x="371" y="0"/>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5"/>
            <p:cNvSpPr/>
            <p:nvPr/>
          </p:nvSpPr>
          <p:spPr>
            <a:xfrm>
              <a:off x="7910874" y="1656051"/>
              <a:ext cx="177230" cy="201955"/>
            </a:xfrm>
            <a:custGeom>
              <a:avLst/>
              <a:gdLst/>
              <a:ahLst/>
              <a:cxnLst/>
              <a:rect l="l" t="t" r="r" b="b"/>
              <a:pathLst>
                <a:path w="5670" h="6461" extrusionOk="0">
                  <a:moveTo>
                    <a:pt x="33" y="0"/>
                  </a:moveTo>
                  <a:cubicBezTo>
                    <a:pt x="1" y="0"/>
                    <a:pt x="1" y="127"/>
                    <a:pt x="33" y="380"/>
                  </a:cubicBezTo>
                  <a:cubicBezTo>
                    <a:pt x="33" y="633"/>
                    <a:pt x="64" y="1013"/>
                    <a:pt x="128" y="1457"/>
                  </a:cubicBezTo>
                  <a:cubicBezTo>
                    <a:pt x="254" y="2312"/>
                    <a:pt x="476" y="3610"/>
                    <a:pt x="1268" y="4750"/>
                  </a:cubicBezTo>
                  <a:cubicBezTo>
                    <a:pt x="1679" y="5320"/>
                    <a:pt x="2186" y="5795"/>
                    <a:pt x="2724" y="6080"/>
                  </a:cubicBezTo>
                  <a:cubicBezTo>
                    <a:pt x="3263" y="6366"/>
                    <a:pt x="3833" y="6461"/>
                    <a:pt x="4276" y="6461"/>
                  </a:cubicBezTo>
                  <a:cubicBezTo>
                    <a:pt x="4720" y="6461"/>
                    <a:pt x="5100" y="6366"/>
                    <a:pt x="5321" y="6239"/>
                  </a:cubicBezTo>
                  <a:cubicBezTo>
                    <a:pt x="5575" y="6144"/>
                    <a:pt x="5670" y="6049"/>
                    <a:pt x="5670" y="6049"/>
                  </a:cubicBezTo>
                  <a:cubicBezTo>
                    <a:pt x="5667" y="6044"/>
                    <a:pt x="5661" y="6041"/>
                    <a:pt x="5652" y="6041"/>
                  </a:cubicBezTo>
                  <a:cubicBezTo>
                    <a:pt x="5560" y="6041"/>
                    <a:pt x="5132" y="6304"/>
                    <a:pt x="4390" y="6304"/>
                  </a:cubicBezTo>
                  <a:cubicBezTo>
                    <a:pt x="4353" y="6304"/>
                    <a:pt x="4315" y="6304"/>
                    <a:pt x="4276" y="6302"/>
                  </a:cubicBezTo>
                  <a:cubicBezTo>
                    <a:pt x="3833" y="6271"/>
                    <a:pt x="3326" y="6176"/>
                    <a:pt x="2819" y="5890"/>
                  </a:cubicBezTo>
                  <a:cubicBezTo>
                    <a:pt x="2313" y="5605"/>
                    <a:pt x="1838" y="5162"/>
                    <a:pt x="1458" y="4624"/>
                  </a:cubicBezTo>
                  <a:cubicBezTo>
                    <a:pt x="698" y="3515"/>
                    <a:pt x="444" y="2280"/>
                    <a:pt x="286" y="1425"/>
                  </a:cubicBezTo>
                  <a:cubicBezTo>
                    <a:pt x="128" y="538"/>
                    <a:pt x="64" y="0"/>
                    <a:pt x="33"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5"/>
            <p:cNvSpPr/>
            <p:nvPr/>
          </p:nvSpPr>
          <p:spPr>
            <a:xfrm>
              <a:off x="8120737" y="1636203"/>
              <a:ext cx="59421" cy="92147"/>
            </a:xfrm>
            <a:custGeom>
              <a:avLst/>
              <a:gdLst/>
              <a:ahLst/>
              <a:cxnLst/>
              <a:rect l="l" t="t" r="r" b="b"/>
              <a:pathLst>
                <a:path w="1901" h="2948" extrusionOk="0">
                  <a:moveTo>
                    <a:pt x="38" y="0"/>
                  </a:moveTo>
                  <a:cubicBezTo>
                    <a:pt x="35" y="0"/>
                    <a:pt x="33" y="1"/>
                    <a:pt x="32" y="2"/>
                  </a:cubicBezTo>
                  <a:cubicBezTo>
                    <a:pt x="1" y="65"/>
                    <a:pt x="602" y="572"/>
                    <a:pt x="1078" y="1395"/>
                  </a:cubicBezTo>
                  <a:cubicBezTo>
                    <a:pt x="1605" y="2171"/>
                    <a:pt x="1798" y="2948"/>
                    <a:pt x="1865" y="2948"/>
                  </a:cubicBezTo>
                  <a:cubicBezTo>
                    <a:pt x="1867" y="2948"/>
                    <a:pt x="1868" y="2948"/>
                    <a:pt x="1869" y="2947"/>
                  </a:cubicBezTo>
                  <a:cubicBezTo>
                    <a:pt x="1901" y="2947"/>
                    <a:pt x="1806" y="2124"/>
                    <a:pt x="1268" y="1268"/>
                  </a:cubicBezTo>
                  <a:cubicBezTo>
                    <a:pt x="778" y="442"/>
                    <a:pt x="110" y="0"/>
                    <a:pt x="38" y="0"/>
                  </a:cubicBezTo>
                  <a:close/>
                </a:path>
              </a:pathLst>
            </a:custGeom>
            <a:solidFill>
              <a:srgbClr val="E04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5"/>
            <p:cNvSpPr/>
            <p:nvPr/>
          </p:nvSpPr>
          <p:spPr>
            <a:xfrm>
              <a:off x="7250622" y="2593151"/>
              <a:ext cx="230680" cy="279505"/>
            </a:xfrm>
            <a:custGeom>
              <a:avLst/>
              <a:gdLst/>
              <a:ahLst/>
              <a:cxnLst/>
              <a:rect l="l" t="t" r="r" b="b"/>
              <a:pathLst>
                <a:path w="7380" h="8942" extrusionOk="0">
                  <a:moveTo>
                    <a:pt x="3323" y="0"/>
                  </a:moveTo>
                  <a:cubicBezTo>
                    <a:pt x="3185" y="0"/>
                    <a:pt x="3052" y="64"/>
                    <a:pt x="2978" y="201"/>
                  </a:cubicBezTo>
                  <a:cubicBezTo>
                    <a:pt x="2788" y="581"/>
                    <a:pt x="2978" y="1784"/>
                    <a:pt x="3769" y="2987"/>
                  </a:cubicBezTo>
                  <a:cubicBezTo>
                    <a:pt x="4135" y="3522"/>
                    <a:pt x="3907" y="3688"/>
                    <a:pt x="3472" y="3688"/>
                  </a:cubicBezTo>
                  <a:cubicBezTo>
                    <a:pt x="2927" y="3688"/>
                    <a:pt x="2056" y="3427"/>
                    <a:pt x="1616" y="3304"/>
                  </a:cubicBezTo>
                  <a:cubicBezTo>
                    <a:pt x="1616" y="3304"/>
                    <a:pt x="841" y="2942"/>
                    <a:pt x="481" y="2942"/>
                  </a:cubicBezTo>
                  <a:cubicBezTo>
                    <a:pt x="442" y="2942"/>
                    <a:pt x="408" y="2947"/>
                    <a:pt x="381" y="2956"/>
                  </a:cubicBezTo>
                  <a:cubicBezTo>
                    <a:pt x="96" y="3019"/>
                    <a:pt x="1" y="3747"/>
                    <a:pt x="1204" y="4507"/>
                  </a:cubicBezTo>
                  <a:cubicBezTo>
                    <a:pt x="1204" y="4507"/>
                    <a:pt x="571" y="4761"/>
                    <a:pt x="824" y="5268"/>
                  </a:cubicBezTo>
                  <a:cubicBezTo>
                    <a:pt x="982" y="5648"/>
                    <a:pt x="1869" y="5996"/>
                    <a:pt x="1869" y="5996"/>
                  </a:cubicBezTo>
                  <a:cubicBezTo>
                    <a:pt x="1869" y="5996"/>
                    <a:pt x="1394" y="6028"/>
                    <a:pt x="1331" y="6439"/>
                  </a:cubicBezTo>
                  <a:cubicBezTo>
                    <a:pt x="1236" y="7073"/>
                    <a:pt x="2249" y="7421"/>
                    <a:pt x="2249" y="7421"/>
                  </a:cubicBezTo>
                  <a:cubicBezTo>
                    <a:pt x="2249" y="7421"/>
                    <a:pt x="1521" y="7896"/>
                    <a:pt x="2059" y="8403"/>
                  </a:cubicBezTo>
                  <a:cubicBezTo>
                    <a:pt x="2439" y="8751"/>
                    <a:pt x="3231" y="8783"/>
                    <a:pt x="4593" y="8909"/>
                  </a:cubicBezTo>
                  <a:lnTo>
                    <a:pt x="6144" y="8941"/>
                  </a:lnTo>
                  <a:lnTo>
                    <a:pt x="7380" y="4729"/>
                  </a:lnTo>
                  <a:lnTo>
                    <a:pt x="6018" y="3431"/>
                  </a:lnTo>
                  <a:cubicBezTo>
                    <a:pt x="5733" y="3209"/>
                    <a:pt x="5448" y="2987"/>
                    <a:pt x="5099" y="2671"/>
                  </a:cubicBezTo>
                  <a:cubicBezTo>
                    <a:pt x="4814" y="2417"/>
                    <a:pt x="4561" y="2101"/>
                    <a:pt x="4371" y="1752"/>
                  </a:cubicBezTo>
                  <a:cubicBezTo>
                    <a:pt x="4149" y="1341"/>
                    <a:pt x="3864" y="771"/>
                    <a:pt x="3801" y="422"/>
                  </a:cubicBezTo>
                  <a:cubicBezTo>
                    <a:pt x="3762" y="153"/>
                    <a:pt x="3537" y="0"/>
                    <a:pt x="332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5"/>
            <p:cNvSpPr/>
            <p:nvPr/>
          </p:nvSpPr>
          <p:spPr>
            <a:xfrm>
              <a:off x="7110057" y="2381100"/>
              <a:ext cx="96054" cy="256937"/>
            </a:xfrm>
            <a:custGeom>
              <a:avLst/>
              <a:gdLst/>
              <a:ahLst/>
              <a:cxnLst/>
              <a:rect l="l" t="t" r="r" b="b"/>
              <a:pathLst>
                <a:path w="3073" h="8220" extrusionOk="0">
                  <a:moveTo>
                    <a:pt x="1627" y="1"/>
                  </a:moveTo>
                  <a:cubicBezTo>
                    <a:pt x="1407" y="1"/>
                    <a:pt x="1209" y="211"/>
                    <a:pt x="1109" y="461"/>
                  </a:cubicBezTo>
                  <a:lnTo>
                    <a:pt x="254" y="2899"/>
                  </a:lnTo>
                  <a:cubicBezTo>
                    <a:pt x="191" y="3153"/>
                    <a:pt x="1" y="3659"/>
                    <a:pt x="191" y="4419"/>
                  </a:cubicBezTo>
                  <a:cubicBezTo>
                    <a:pt x="412" y="5306"/>
                    <a:pt x="1584" y="8220"/>
                    <a:pt x="1584" y="8220"/>
                  </a:cubicBezTo>
                  <a:lnTo>
                    <a:pt x="2819" y="7111"/>
                  </a:lnTo>
                  <a:lnTo>
                    <a:pt x="2629" y="6890"/>
                  </a:lnTo>
                  <a:cubicBezTo>
                    <a:pt x="2629" y="6858"/>
                    <a:pt x="2566" y="6731"/>
                    <a:pt x="2598" y="6700"/>
                  </a:cubicBezTo>
                  <a:cubicBezTo>
                    <a:pt x="3009" y="6066"/>
                    <a:pt x="2566" y="4926"/>
                    <a:pt x="2471" y="4578"/>
                  </a:cubicBezTo>
                  <a:lnTo>
                    <a:pt x="3009" y="2678"/>
                  </a:lnTo>
                  <a:cubicBezTo>
                    <a:pt x="3073" y="2551"/>
                    <a:pt x="3041" y="2266"/>
                    <a:pt x="2883" y="2203"/>
                  </a:cubicBezTo>
                  <a:cubicBezTo>
                    <a:pt x="2838" y="2180"/>
                    <a:pt x="2795" y="2168"/>
                    <a:pt x="2753" y="2168"/>
                  </a:cubicBezTo>
                  <a:cubicBezTo>
                    <a:pt x="2618" y="2168"/>
                    <a:pt x="2497" y="2292"/>
                    <a:pt x="2376" y="2583"/>
                  </a:cubicBezTo>
                  <a:lnTo>
                    <a:pt x="1711" y="4166"/>
                  </a:lnTo>
                  <a:lnTo>
                    <a:pt x="2534" y="1601"/>
                  </a:lnTo>
                  <a:cubicBezTo>
                    <a:pt x="2566" y="1474"/>
                    <a:pt x="2566" y="1221"/>
                    <a:pt x="2471" y="1126"/>
                  </a:cubicBezTo>
                  <a:cubicBezTo>
                    <a:pt x="2411" y="1074"/>
                    <a:pt x="2346" y="1051"/>
                    <a:pt x="2281" y="1051"/>
                  </a:cubicBezTo>
                  <a:cubicBezTo>
                    <a:pt x="2106" y="1051"/>
                    <a:pt x="1930" y="1220"/>
                    <a:pt x="1837" y="1474"/>
                  </a:cubicBezTo>
                  <a:lnTo>
                    <a:pt x="951" y="3628"/>
                  </a:lnTo>
                  <a:lnTo>
                    <a:pt x="1901" y="556"/>
                  </a:lnTo>
                  <a:cubicBezTo>
                    <a:pt x="1932" y="429"/>
                    <a:pt x="1932" y="207"/>
                    <a:pt x="1806" y="49"/>
                  </a:cubicBezTo>
                  <a:cubicBezTo>
                    <a:pt x="1746" y="16"/>
                    <a:pt x="1685" y="1"/>
                    <a:pt x="162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5"/>
            <p:cNvSpPr/>
            <p:nvPr/>
          </p:nvSpPr>
          <p:spPr>
            <a:xfrm>
              <a:off x="7896026" y="1825311"/>
              <a:ext cx="21818" cy="32695"/>
            </a:xfrm>
            <a:custGeom>
              <a:avLst/>
              <a:gdLst/>
              <a:ahLst/>
              <a:cxnLst/>
              <a:rect l="l" t="t" r="r" b="b"/>
              <a:pathLst>
                <a:path w="698" h="1046" extrusionOk="0">
                  <a:moveTo>
                    <a:pt x="349" y="0"/>
                  </a:moveTo>
                  <a:cubicBezTo>
                    <a:pt x="159" y="0"/>
                    <a:pt x="1" y="254"/>
                    <a:pt x="1" y="539"/>
                  </a:cubicBezTo>
                  <a:cubicBezTo>
                    <a:pt x="33" y="792"/>
                    <a:pt x="159" y="1046"/>
                    <a:pt x="349" y="1046"/>
                  </a:cubicBezTo>
                  <a:cubicBezTo>
                    <a:pt x="539" y="1014"/>
                    <a:pt x="698" y="792"/>
                    <a:pt x="698" y="507"/>
                  </a:cubicBezTo>
                  <a:cubicBezTo>
                    <a:pt x="698" y="222"/>
                    <a:pt x="539" y="0"/>
                    <a:pt x="349" y="0"/>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5"/>
            <p:cNvSpPr/>
            <p:nvPr/>
          </p:nvSpPr>
          <p:spPr>
            <a:xfrm>
              <a:off x="7797034" y="1827280"/>
              <a:ext cx="20849" cy="32695"/>
            </a:xfrm>
            <a:custGeom>
              <a:avLst/>
              <a:gdLst/>
              <a:ahLst/>
              <a:cxnLst/>
              <a:rect l="l" t="t" r="r" b="b"/>
              <a:pathLst>
                <a:path w="667" h="1046" extrusionOk="0">
                  <a:moveTo>
                    <a:pt x="318" y="1"/>
                  </a:moveTo>
                  <a:cubicBezTo>
                    <a:pt x="128" y="1"/>
                    <a:pt x="1" y="254"/>
                    <a:pt x="1" y="539"/>
                  </a:cubicBezTo>
                  <a:cubicBezTo>
                    <a:pt x="1" y="824"/>
                    <a:pt x="159" y="1046"/>
                    <a:pt x="349" y="1046"/>
                  </a:cubicBezTo>
                  <a:cubicBezTo>
                    <a:pt x="539" y="1046"/>
                    <a:pt x="666" y="793"/>
                    <a:pt x="666" y="507"/>
                  </a:cubicBezTo>
                  <a:cubicBezTo>
                    <a:pt x="666" y="222"/>
                    <a:pt x="508" y="1"/>
                    <a:pt x="318"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5"/>
            <p:cNvSpPr/>
            <p:nvPr/>
          </p:nvSpPr>
          <p:spPr>
            <a:xfrm>
              <a:off x="7788126" y="1822341"/>
              <a:ext cx="21818" cy="9627"/>
            </a:xfrm>
            <a:custGeom>
              <a:avLst/>
              <a:gdLst/>
              <a:ahLst/>
              <a:cxnLst/>
              <a:rect l="l" t="t" r="r" b="b"/>
              <a:pathLst>
                <a:path w="698" h="308" extrusionOk="0">
                  <a:moveTo>
                    <a:pt x="1" y="0"/>
                  </a:moveTo>
                  <a:cubicBezTo>
                    <a:pt x="1" y="1"/>
                    <a:pt x="218" y="308"/>
                    <a:pt x="461" y="308"/>
                  </a:cubicBezTo>
                  <a:cubicBezTo>
                    <a:pt x="539" y="308"/>
                    <a:pt x="620" y="276"/>
                    <a:pt x="698" y="190"/>
                  </a:cubicBezTo>
                  <a:lnTo>
                    <a:pt x="1" y="0"/>
                  </a:ln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5"/>
            <p:cNvSpPr/>
            <p:nvPr/>
          </p:nvSpPr>
          <p:spPr>
            <a:xfrm>
              <a:off x="7818820" y="1858975"/>
              <a:ext cx="31726" cy="63015"/>
            </a:xfrm>
            <a:custGeom>
              <a:avLst/>
              <a:gdLst/>
              <a:ahLst/>
              <a:cxnLst/>
              <a:rect l="l" t="t" r="r" b="b"/>
              <a:pathLst>
                <a:path w="1015" h="2016" extrusionOk="0">
                  <a:moveTo>
                    <a:pt x="951" y="0"/>
                  </a:moveTo>
                  <a:cubicBezTo>
                    <a:pt x="951" y="0"/>
                    <a:pt x="507" y="1204"/>
                    <a:pt x="1" y="1805"/>
                  </a:cubicBezTo>
                  <a:cubicBezTo>
                    <a:pt x="182" y="1972"/>
                    <a:pt x="422" y="2015"/>
                    <a:pt x="623" y="2015"/>
                  </a:cubicBezTo>
                  <a:cubicBezTo>
                    <a:pt x="842" y="2015"/>
                    <a:pt x="1014" y="1964"/>
                    <a:pt x="1014" y="1964"/>
                  </a:cubicBezTo>
                  <a:lnTo>
                    <a:pt x="951" y="0"/>
                  </a:lnTo>
                  <a:close/>
                </a:path>
              </a:pathLst>
            </a:custGeom>
            <a:solidFill>
              <a:srgbClr val="FF5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5"/>
            <p:cNvSpPr/>
            <p:nvPr/>
          </p:nvSpPr>
          <p:spPr>
            <a:xfrm>
              <a:off x="7856454" y="1942120"/>
              <a:ext cx="63359" cy="34665"/>
            </a:xfrm>
            <a:custGeom>
              <a:avLst/>
              <a:gdLst/>
              <a:ahLst/>
              <a:cxnLst/>
              <a:rect l="l" t="t" r="r" b="b"/>
              <a:pathLst>
                <a:path w="2027" h="1109" extrusionOk="0">
                  <a:moveTo>
                    <a:pt x="1995" y="0"/>
                  </a:moveTo>
                  <a:cubicBezTo>
                    <a:pt x="1964" y="0"/>
                    <a:pt x="1900" y="0"/>
                    <a:pt x="1869" y="32"/>
                  </a:cubicBezTo>
                  <a:cubicBezTo>
                    <a:pt x="1869" y="64"/>
                    <a:pt x="1299" y="919"/>
                    <a:pt x="63" y="950"/>
                  </a:cubicBezTo>
                  <a:cubicBezTo>
                    <a:pt x="32" y="950"/>
                    <a:pt x="0" y="982"/>
                    <a:pt x="0" y="1045"/>
                  </a:cubicBezTo>
                  <a:cubicBezTo>
                    <a:pt x="0" y="1077"/>
                    <a:pt x="32" y="1109"/>
                    <a:pt x="63" y="1109"/>
                  </a:cubicBezTo>
                  <a:cubicBezTo>
                    <a:pt x="222" y="1109"/>
                    <a:pt x="348" y="1109"/>
                    <a:pt x="507" y="1077"/>
                  </a:cubicBezTo>
                  <a:cubicBezTo>
                    <a:pt x="1520" y="887"/>
                    <a:pt x="1995" y="159"/>
                    <a:pt x="2027" y="127"/>
                  </a:cubicBezTo>
                  <a:cubicBezTo>
                    <a:pt x="2027" y="95"/>
                    <a:pt x="2027" y="32"/>
                    <a:pt x="1995" y="0"/>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5"/>
            <p:cNvSpPr/>
            <p:nvPr/>
          </p:nvSpPr>
          <p:spPr>
            <a:xfrm>
              <a:off x="7763401" y="1780519"/>
              <a:ext cx="52481" cy="22068"/>
            </a:xfrm>
            <a:custGeom>
              <a:avLst/>
              <a:gdLst/>
              <a:ahLst/>
              <a:cxnLst/>
              <a:rect l="l" t="t" r="r" b="b"/>
              <a:pathLst>
                <a:path w="1679" h="706" extrusionOk="0">
                  <a:moveTo>
                    <a:pt x="1159" y="0"/>
                  </a:moveTo>
                  <a:cubicBezTo>
                    <a:pt x="876" y="0"/>
                    <a:pt x="465" y="74"/>
                    <a:pt x="64" y="420"/>
                  </a:cubicBezTo>
                  <a:cubicBezTo>
                    <a:pt x="0" y="483"/>
                    <a:pt x="0" y="578"/>
                    <a:pt x="64" y="642"/>
                  </a:cubicBezTo>
                  <a:cubicBezTo>
                    <a:pt x="95" y="705"/>
                    <a:pt x="159" y="705"/>
                    <a:pt x="190" y="705"/>
                  </a:cubicBezTo>
                  <a:cubicBezTo>
                    <a:pt x="222" y="705"/>
                    <a:pt x="254" y="673"/>
                    <a:pt x="285" y="673"/>
                  </a:cubicBezTo>
                  <a:cubicBezTo>
                    <a:pt x="608" y="388"/>
                    <a:pt x="943" y="331"/>
                    <a:pt x="1165" y="331"/>
                  </a:cubicBezTo>
                  <a:cubicBezTo>
                    <a:pt x="1314" y="331"/>
                    <a:pt x="1413" y="357"/>
                    <a:pt x="1425" y="357"/>
                  </a:cubicBezTo>
                  <a:cubicBezTo>
                    <a:pt x="1442" y="362"/>
                    <a:pt x="1459" y="365"/>
                    <a:pt x="1475" y="365"/>
                  </a:cubicBezTo>
                  <a:cubicBezTo>
                    <a:pt x="1552" y="365"/>
                    <a:pt x="1621" y="308"/>
                    <a:pt x="1647" y="230"/>
                  </a:cubicBezTo>
                  <a:cubicBezTo>
                    <a:pt x="1679" y="167"/>
                    <a:pt x="1615" y="72"/>
                    <a:pt x="1520" y="40"/>
                  </a:cubicBezTo>
                  <a:cubicBezTo>
                    <a:pt x="1507" y="40"/>
                    <a:pt x="1368" y="0"/>
                    <a:pt x="1159" y="0"/>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5"/>
            <p:cNvSpPr/>
            <p:nvPr/>
          </p:nvSpPr>
          <p:spPr>
            <a:xfrm>
              <a:off x="7891088" y="1780519"/>
              <a:ext cx="52481" cy="22068"/>
            </a:xfrm>
            <a:custGeom>
              <a:avLst/>
              <a:gdLst/>
              <a:ahLst/>
              <a:cxnLst/>
              <a:rect l="l" t="t" r="r" b="b"/>
              <a:pathLst>
                <a:path w="1679" h="706" extrusionOk="0">
                  <a:moveTo>
                    <a:pt x="520" y="0"/>
                  </a:moveTo>
                  <a:cubicBezTo>
                    <a:pt x="311" y="0"/>
                    <a:pt x="172" y="40"/>
                    <a:pt x="159" y="40"/>
                  </a:cubicBezTo>
                  <a:cubicBezTo>
                    <a:pt x="64" y="72"/>
                    <a:pt x="1" y="167"/>
                    <a:pt x="32" y="230"/>
                  </a:cubicBezTo>
                  <a:cubicBezTo>
                    <a:pt x="58" y="308"/>
                    <a:pt x="127" y="365"/>
                    <a:pt x="204" y="365"/>
                  </a:cubicBezTo>
                  <a:cubicBezTo>
                    <a:pt x="220" y="365"/>
                    <a:pt x="237" y="362"/>
                    <a:pt x="254" y="357"/>
                  </a:cubicBezTo>
                  <a:cubicBezTo>
                    <a:pt x="254" y="357"/>
                    <a:pt x="350" y="331"/>
                    <a:pt x="500" y="331"/>
                  </a:cubicBezTo>
                  <a:cubicBezTo>
                    <a:pt x="725" y="331"/>
                    <a:pt x="1071" y="388"/>
                    <a:pt x="1394" y="673"/>
                  </a:cubicBezTo>
                  <a:cubicBezTo>
                    <a:pt x="1426" y="673"/>
                    <a:pt x="1457" y="705"/>
                    <a:pt x="1457" y="705"/>
                  </a:cubicBezTo>
                  <a:cubicBezTo>
                    <a:pt x="1521" y="705"/>
                    <a:pt x="1584" y="705"/>
                    <a:pt x="1616" y="642"/>
                  </a:cubicBezTo>
                  <a:cubicBezTo>
                    <a:pt x="1679" y="578"/>
                    <a:pt x="1679" y="483"/>
                    <a:pt x="1616" y="420"/>
                  </a:cubicBezTo>
                  <a:cubicBezTo>
                    <a:pt x="1215" y="74"/>
                    <a:pt x="803" y="0"/>
                    <a:pt x="520" y="0"/>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5"/>
            <p:cNvSpPr/>
            <p:nvPr/>
          </p:nvSpPr>
          <p:spPr>
            <a:xfrm>
              <a:off x="7888118" y="1820372"/>
              <a:ext cx="20817" cy="9221"/>
            </a:xfrm>
            <a:custGeom>
              <a:avLst/>
              <a:gdLst/>
              <a:ahLst/>
              <a:cxnLst/>
              <a:rect l="l" t="t" r="r" b="b"/>
              <a:pathLst>
                <a:path w="666" h="295" extrusionOk="0">
                  <a:moveTo>
                    <a:pt x="1" y="0"/>
                  </a:moveTo>
                  <a:cubicBezTo>
                    <a:pt x="1" y="0"/>
                    <a:pt x="203" y="294"/>
                    <a:pt x="439" y="294"/>
                  </a:cubicBezTo>
                  <a:cubicBezTo>
                    <a:pt x="513" y="294"/>
                    <a:pt x="590" y="266"/>
                    <a:pt x="666" y="190"/>
                  </a:cubicBezTo>
                  <a:lnTo>
                    <a:pt x="1" y="0"/>
                  </a:ln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1" name="Google Shape;1911;p45"/>
          <p:cNvGrpSpPr/>
          <p:nvPr/>
        </p:nvGrpSpPr>
        <p:grpSpPr>
          <a:xfrm>
            <a:off x="1896061" y="2677529"/>
            <a:ext cx="420726" cy="17848"/>
            <a:chOff x="1820069" y="2448929"/>
            <a:chExt cx="420726" cy="17848"/>
          </a:xfrm>
        </p:grpSpPr>
        <p:sp>
          <p:nvSpPr>
            <p:cNvPr id="1912" name="Google Shape;1912;p45"/>
            <p:cNvSpPr/>
            <p:nvPr/>
          </p:nvSpPr>
          <p:spPr>
            <a:xfrm>
              <a:off x="1820069" y="2448929"/>
              <a:ext cx="18817" cy="17848"/>
            </a:xfrm>
            <a:custGeom>
              <a:avLst/>
              <a:gdLst/>
              <a:ahLst/>
              <a:cxnLst/>
              <a:rect l="l" t="t" r="r" b="b"/>
              <a:pathLst>
                <a:path w="602" h="571" extrusionOk="0">
                  <a:moveTo>
                    <a:pt x="285" y="1"/>
                  </a:moveTo>
                  <a:cubicBezTo>
                    <a:pt x="127" y="1"/>
                    <a:pt x="0" y="128"/>
                    <a:pt x="0" y="286"/>
                  </a:cubicBezTo>
                  <a:cubicBezTo>
                    <a:pt x="0" y="444"/>
                    <a:pt x="158" y="571"/>
                    <a:pt x="317" y="571"/>
                  </a:cubicBezTo>
                  <a:cubicBezTo>
                    <a:pt x="475" y="571"/>
                    <a:pt x="602" y="444"/>
                    <a:pt x="602" y="286"/>
                  </a:cubicBezTo>
                  <a:cubicBezTo>
                    <a:pt x="602" y="128"/>
                    <a:pt x="475" y="1"/>
                    <a:pt x="317"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5"/>
            <p:cNvSpPr/>
            <p:nvPr/>
          </p:nvSpPr>
          <p:spPr>
            <a:xfrm>
              <a:off x="1869549" y="2448929"/>
              <a:ext cx="321765" cy="17848"/>
            </a:xfrm>
            <a:custGeom>
              <a:avLst/>
              <a:gdLst/>
              <a:ahLst/>
              <a:cxnLst/>
              <a:rect l="l" t="t" r="r" b="b"/>
              <a:pathLst>
                <a:path w="10294" h="571" extrusionOk="0">
                  <a:moveTo>
                    <a:pt x="286" y="1"/>
                  </a:moveTo>
                  <a:cubicBezTo>
                    <a:pt x="127" y="1"/>
                    <a:pt x="1" y="128"/>
                    <a:pt x="1" y="286"/>
                  </a:cubicBezTo>
                  <a:cubicBezTo>
                    <a:pt x="1" y="444"/>
                    <a:pt x="159" y="571"/>
                    <a:pt x="349" y="571"/>
                  </a:cubicBezTo>
                  <a:cubicBezTo>
                    <a:pt x="507" y="571"/>
                    <a:pt x="634" y="444"/>
                    <a:pt x="634" y="286"/>
                  </a:cubicBezTo>
                  <a:cubicBezTo>
                    <a:pt x="634" y="128"/>
                    <a:pt x="507" y="1"/>
                    <a:pt x="317" y="1"/>
                  </a:cubicBezTo>
                  <a:close/>
                  <a:moveTo>
                    <a:pt x="1901" y="1"/>
                  </a:moveTo>
                  <a:cubicBezTo>
                    <a:pt x="1742" y="1"/>
                    <a:pt x="1616" y="128"/>
                    <a:pt x="1616" y="286"/>
                  </a:cubicBezTo>
                  <a:cubicBezTo>
                    <a:pt x="1616" y="444"/>
                    <a:pt x="1774" y="571"/>
                    <a:pt x="1932" y="571"/>
                  </a:cubicBezTo>
                  <a:cubicBezTo>
                    <a:pt x="2122" y="571"/>
                    <a:pt x="2249" y="444"/>
                    <a:pt x="2249" y="286"/>
                  </a:cubicBezTo>
                  <a:cubicBezTo>
                    <a:pt x="2249" y="128"/>
                    <a:pt x="2091" y="1"/>
                    <a:pt x="1932" y="1"/>
                  </a:cubicBezTo>
                  <a:close/>
                  <a:moveTo>
                    <a:pt x="3516" y="1"/>
                  </a:moveTo>
                  <a:cubicBezTo>
                    <a:pt x="3358" y="1"/>
                    <a:pt x="3231" y="128"/>
                    <a:pt x="3231" y="286"/>
                  </a:cubicBezTo>
                  <a:cubicBezTo>
                    <a:pt x="3231" y="444"/>
                    <a:pt x="3389" y="571"/>
                    <a:pt x="3548" y="571"/>
                  </a:cubicBezTo>
                  <a:cubicBezTo>
                    <a:pt x="3706" y="571"/>
                    <a:pt x="3864" y="444"/>
                    <a:pt x="3864" y="286"/>
                  </a:cubicBezTo>
                  <a:cubicBezTo>
                    <a:pt x="3864" y="128"/>
                    <a:pt x="3706" y="1"/>
                    <a:pt x="3548" y="1"/>
                  </a:cubicBezTo>
                  <a:close/>
                  <a:moveTo>
                    <a:pt x="5131" y="1"/>
                  </a:moveTo>
                  <a:cubicBezTo>
                    <a:pt x="4973" y="1"/>
                    <a:pt x="4846" y="128"/>
                    <a:pt x="4846" y="286"/>
                  </a:cubicBezTo>
                  <a:cubicBezTo>
                    <a:pt x="4846" y="444"/>
                    <a:pt x="5004" y="571"/>
                    <a:pt x="5163" y="571"/>
                  </a:cubicBezTo>
                  <a:cubicBezTo>
                    <a:pt x="5321" y="571"/>
                    <a:pt x="5448" y="444"/>
                    <a:pt x="5448" y="286"/>
                  </a:cubicBezTo>
                  <a:cubicBezTo>
                    <a:pt x="5448" y="128"/>
                    <a:pt x="5321" y="1"/>
                    <a:pt x="5163" y="1"/>
                  </a:cubicBezTo>
                  <a:close/>
                  <a:moveTo>
                    <a:pt x="6746" y="1"/>
                  </a:moveTo>
                  <a:cubicBezTo>
                    <a:pt x="6556" y="1"/>
                    <a:pt x="6461" y="128"/>
                    <a:pt x="6461" y="286"/>
                  </a:cubicBezTo>
                  <a:cubicBezTo>
                    <a:pt x="6461" y="444"/>
                    <a:pt x="6619" y="571"/>
                    <a:pt x="6778" y="571"/>
                  </a:cubicBezTo>
                  <a:cubicBezTo>
                    <a:pt x="6936" y="571"/>
                    <a:pt x="7063" y="444"/>
                    <a:pt x="7063" y="286"/>
                  </a:cubicBezTo>
                  <a:cubicBezTo>
                    <a:pt x="7063" y="128"/>
                    <a:pt x="6936" y="1"/>
                    <a:pt x="6778" y="1"/>
                  </a:cubicBezTo>
                  <a:close/>
                  <a:moveTo>
                    <a:pt x="8330" y="1"/>
                  </a:moveTo>
                  <a:cubicBezTo>
                    <a:pt x="8171" y="1"/>
                    <a:pt x="8076" y="128"/>
                    <a:pt x="8076" y="286"/>
                  </a:cubicBezTo>
                  <a:cubicBezTo>
                    <a:pt x="8076" y="444"/>
                    <a:pt x="8235" y="571"/>
                    <a:pt x="8393" y="571"/>
                  </a:cubicBezTo>
                  <a:cubicBezTo>
                    <a:pt x="8551" y="571"/>
                    <a:pt x="8678" y="444"/>
                    <a:pt x="8678" y="286"/>
                  </a:cubicBezTo>
                  <a:cubicBezTo>
                    <a:pt x="8678" y="128"/>
                    <a:pt x="8551" y="1"/>
                    <a:pt x="8393" y="1"/>
                  </a:cubicBezTo>
                  <a:close/>
                  <a:moveTo>
                    <a:pt x="9945" y="1"/>
                  </a:moveTo>
                  <a:cubicBezTo>
                    <a:pt x="9786" y="1"/>
                    <a:pt x="9691" y="128"/>
                    <a:pt x="9691" y="286"/>
                  </a:cubicBezTo>
                  <a:cubicBezTo>
                    <a:pt x="9691" y="444"/>
                    <a:pt x="9850" y="571"/>
                    <a:pt x="10008" y="571"/>
                  </a:cubicBezTo>
                  <a:cubicBezTo>
                    <a:pt x="10166" y="571"/>
                    <a:pt x="10293" y="444"/>
                    <a:pt x="10293" y="286"/>
                  </a:cubicBezTo>
                  <a:cubicBezTo>
                    <a:pt x="10293" y="128"/>
                    <a:pt x="10166" y="1"/>
                    <a:pt x="10008"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5"/>
            <p:cNvSpPr/>
            <p:nvPr/>
          </p:nvSpPr>
          <p:spPr>
            <a:xfrm>
              <a:off x="2221946" y="2448929"/>
              <a:ext cx="18848" cy="17848"/>
            </a:xfrm>
            <a:custGeom>
              <a:avLst/>
              <a:gdLst/>
              <a:ahLst/>
              <a:cxnLst/>
              <a:rect l="l" t="t" r="r" b="b"/>
              <a:pathLst>
                <a:path w="603" h="571" extrusionOk="0">
                  <a:moveTo>
                    <a:pt x="286" y="1"/>
                  </a:moveTo>
                  <a:cubicBezTo>
                    <a:pt x="127" y="1"/>
                    <a:pt x="1" y="128"/>
                    <a:pt x="1" y="286"/>
                  </a:cubicBezTo>
                  <a:cubicBezTo>
                    <a:pt x="1" y="444"/>
                    <a:pt x="159" y="571"/>
                    <a:pt x="317" y="571"/>
                  </a:cubicBezTo>
                  <a:cubicBezTo>
                    <a:pt x="476" y="571"/>
                    <a:pt x="602" y="444"/>
                    <a:pt x="602" y="286"/>
                  </a:cubicBezTo>
                  <a:cubicBezTo>
                    <a:pt x="602" y="128"/>
                    <a:pt x="476" y="1"/>
                    <a:pt x="317"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9" name="Google Shape;1919;p45"/>
          <p:cNvGrpSpPr/>
          <p:nvPr/>
        </p:nvGrpSpPr>
        <p:grpSpPr>
          <a:xfrm>
            <a:off x="3388660" y="2677529"/>
            <a:ext cx="421726" cy="17848"/>
            <a:chOff x="3434581" y="2448929"/>
            <a:chExt cx="421726" cy="17848"/>
          </a:xfrm>
        </p:grpSpPr>
        <p:sp>
          <p:nvSpPr>
            <p:cNvPr id="1920" name="Google Shape;1920;p45"/>
            <p:cNvSpPr/>
            <p:nvPr/>
          </p:nvSpPr>
          <p:spPr>
            <a:xfrm>
              <a:off x="3434581" y="2448929"/>
              <a:ext cx="19817" cy="17848"/>
            </a:xfrm>
            <a:custGeom>
              <a:avLst/>
              <a:gdLst/>
              <a:ahLst/>
              <a:cxnLst/>
              <a:rect l="l" t="t" r="r" b="b"/>
              <a:pathLst>
                <a:path w="634" h="571" extrusionOk="0">
                  <a:moveTo>
                    <a:pt x="317" y="1"/>
                  </a:moveTo>
                  <a:cubicBezTo>
                    <a:pt x="127" y="1"/>
                    <a:pt x="0" y="128"/>
                    <a:pt x="0" y="286"/>
                  </a:cubicBezTo>
                  <a:cubicBezTo>
                    <a:pt x="0" y="444"/>
                    <a:pt x="159" y="571"/>
                    <a:pt x="317" y="571"/>
                  </a:cubicBezTo>
                  <a:cubicBezTo>
                    <a:pt x="475" y="571"/>
                    <a:pt x="634" y="444"/>
                    <a:pt x="634" y="286"/>
                  </a:cubicBezTo>
                  <a:cubicBezTo>
                    <a:pt x="634" y="128"/>
                    <a:pt x="475" y="1"/>
                    <a:pt x="317"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5"/>
            <p:cNvSpPr/>
            <p:nvPr/>
          </p:nvSpPr>
          <p:spPr>
            <a:xfrm>
              <a:off x="3485062" y="2448929"/>
              <a:ext cx="320764" cy="17848"/>
            </a:xfrm>
            <a:custGeom>
              <a:avLst/>
              <a:gdLst/>
              <a:ahLst/>
              <a:cxnLst/>
              <a:rect l="l" t="t" r="r" b="b"/>
              <a:pathLst>
                <a:path w="10262" h="571" extrusionOk="0">
                  <a:moveTo>
                    <a:pt x="286" y="1"/>
                  </a:moveTo>
                  <a:cubicBezTo>
                    <a:pt x="127" y="1"/>
                    <a:pt x="1" y="128"/>
                    <a:pt x="1" y="286"/>
                  </a:cubicBezTo>
                  <a:cubicBezTo>
                    <a:pt x="1" y="444"/>
                    <a:pt x="159" y="571"/>
                    <a:pt x="317" y="571"/>
                  </a:cubicBezTo>
                  <a:cubicBezTo>
                    <a:pt x="476" y="571"/>
                    <a:pt x="602" y="444"/>
                    <a:pt x="602" y="286"/>
                  </a:cubicBezTo>
                  <a:cubicBezTo>
                    <a:pt x="602" y="128"/>
                    <a:pt x="476" y="1"/>
                    <a:pt x="317" y="1"/>
                  </a:cubicBezTo>
                  <a:close/>
                  <a:moveTo>
                    <a:pt x="1901" y="1"/>
                  </a:moveTo>
                  <a:cubicBezTo>
                    <a:pt x="1711" y="1"/>
                    <a:pt x="1616" y="128"/>
                    <a:pt x="1616" y="286"/>
                  </a:cubicBezTo>
                  <a:cubicBezTo>
                    <a:pt x="1616" y="444"/>
                    <a:pt x="1774" y="571"/>
                    <a:pt x="1932" y="571"/>
                  </a:cubicBezTo>
                  <a:cubicBezTo>
                    <a:pt x="2091" y="571"/>
                    <a:pt x="2217" y="444"/>
                    <a:pt x="2217" y="286"/>
                  </a:cubicBezTo>
                  <a:cubicBezTo>
                    <a:pt x="2217" y="128"/>
                    <a:pt x="2091" y="1"/>
                    <a:pt x="1932" y="1"/>
                  </a:cubicBezTo>
                  <a:close/>
                  <a:moveTo>
                    <a:pt x="3484" y="1"/>
                  </a:moveTo>
                  <a:cubicBezTo>
                    <a:pt x="3326" y="1"/>
                    <a:pt x="3231" y="128"/>
                    <a:pt x="3231" y="286"/>
                  </a:cubicBezTo>
                  <a:cubicBezTo>
                    <a:pt x="3231" y="444"/>
                    <a:pt x="3357" y="571"/>
                    <a:pt x="3547" y="571"/>
                  </a:cubicBezTo>
                  <a:cubicBezTo>
                    <a:pt x="3706" y="571"/>
                    <a:pt x="3832" y="444"/>
                    <a:pt x="3832" y="286"/>
                  </a:cubicBezTo>
                  <a:cubicBezTo>
                    <a:pt x="3832" y="128"/>
                    <a:pt x="3706" y="1"/>
                    <a:pt x="3547" y="1"/>
                  </a:cubicBezTo>
                  <a:close/>
                  <a:moveTo>
                    <a:pt x="5099" y="1"/>
                  </a:moveTo>
                  <a:cubicBezTo>
                    <a:pt x="4941" y="1"/>
                    <a:pt x="4814" y="128"/>
                    <a:pt x="4814" y="286"/>
                  </a:cubicBezTo>
                  <a:cubicBezTo>
                    <a:pt x="4814" y="444"/>
                    <a:pt x="4973" y="571"/>
                    <a:pt x="5131" y="571"/>
                  </a:cubicBezTo>
                  <a:cubicBezTo>
                    <a:pt x="5321" y="571"/>
                    <a:pt x="5448" y="444"/>
                    <a:pt x="5448" y="286"/>
                  </a:cubicBezTo>
                  <a:cubicBezTo>
                    <a:pt x="5448" y="128"/>
                    <a:pt x="5321" y="1"/>
                    <a:pt x="5131" y="1"/>
                  </a:cubicBezTo>
                  <a:close/>
                  <a:moveTo>
                    <a:pt x="6714" y="1"/>
                  </a:moveTo>
                  <a:cubicBezTo>
                    <a:pt x="6556" y="1"/>
                    <a:pt x="6429" y="128"/>
                    <a:pt x="6429" y="286"/>
                  </a:cubicBezTo>
                  <a:cubicBezTo>
                    <a:pt x="6429" y="444"/>
                    <a:pt x="6588" y="571"/>
                    <a:pt x="6746" y="571"/>
                  </a:cubicBezTo>
                  <a:cubicBezTo>
                    <a:pt x="6904" y="571"/>
                    <a:pt x="7063" y="444"/>
                    <a:pt x="7063" y="286"/>
                  </a:cubicBezTo>
                  <a:cubicBezTo>
                    <a:pt x="7063" y="128"/>
                    <a:pt x="6904" y="1"/>
                    <a:pt x="6746" y="1"/>
                  </a:cubicBezTo>
                  <a:close/>
                  <a:moveTo>
                    <a:pt x="8329" y="1"/>
                  </a:moveTo>
                  <a:cubicBezTo>
                    <a:pt x="8171" y="1"/>
                    <a:pt x="8044" y="128"/>
                    <a:pt x="8044" y="286"/>
                  </a:cubicBezTo>
                  <a:cubicBezTo>
                    <a:pt x="8044" y="444"/>
                    <a:pt x="8203" y="571"/>
                    <a:pt x="8361" y="571"/>
                  </a:cubicBezTo>
                  <a:cubicBezTo>
                    <a:pt x="8519" y="571"/>
                    <a:pt x="8678" y="444"/>
                    <a:pt x="8678" y="286"/>
                  </a:cubicBezTo>
                  <a:cubicBezTo>
                    <a:pt x="8678" y="128"/>
                    <a:pt x="8519" y="1"/>
                    <a:pt x="8361" y="1"/>
                  </a:cubicBezTo>
                  <a:close/>
                  <a:moveTo>
                    <a:pt x="9945" y="1"/>
                  </a:moveTo>
                  <a:cubicBezTo>
                    <a:pt x="9786" y="1"/>
                    <a:pt x="9660" y="128"/>
                    <a:pt x="9660" y="286"/>
                  </a:cubicBezTo>
                  <a:cubicBezTo>
                    <a:pt x="9660" y="444"/>
                    <a:pt x="9818" y="571"/>
                    <a:pt x="9976" y="571"/>
                  </a:cubicBezTo>
                  <a:cubicBezTo>
                    <a:pt x="10135" y="571"/>
                    <a:pt x="10261" y="444"/>
                    <a:pt x="10261" y="286"/>
                  </a:cubicBezTo>
                  <a:cubicBezTo>
                    <a:pt x="10261" y="128"/>
                    <a:pt x="10135" y="1"/>
                    <a:pt x="9976"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5"/>
            <p:cNvSpPr/>
            <p:nvPr/>
          </p:nvSpPr>
          <p:spPr>
            <a:xfrm>
              <a:off x="3837459" y="2448929"/>
              <a:ext cx="18848" cy="17848"/>
            </a:xfrm>
            <a:custGeom>
              <a:avLst/>
              <a:gdLst/>
              <a:ahLst/>
              <a:cxnLst/>
              <a:rect l="l" t="t" r="r" b="b"/>
              <a:pathLst>
                <a:path w="603" h="571" extrusionOk="0">
                  <a:moveTo>
                    <a:pt x="286" y="1"/>
                  </a:moveTo>
                  <a:cubicBezTo>
                    <a:pt x="96" y="1"/>
                    <a:pt x="1" y="128"/>
                    <a:pt x="1" y="286"/>
                  </a:cubicBezTo>
                  <a:cubicBezTo>
                    <a:pt x="1" y="444"/>
                    <a:pt x="127" y="571"/>
                    <a:pt x="286" y="571"/>
                  </a:cubicBezTo>
                  <a:cubicBezTo>
                    <a:pt x="444" y="571"/>
                    <a:pt x="602" y="444"/>
                    <a:pt x="602" y="286"/>
                  </a:cubicBezTo>
                  <a:cubicBezTo>
                    <a:pt x="602" y="128"/>
                    <a:pt x="444" y="1"/>
                    <a:pt x="286"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3" name="Google Shape;1923;p45"/>
          <p:cNvSpPr txBox="1">
            <a:spLocks noGrp="1"/>
          </p:cNvSpPr>
          <p:nvPr>
            <p:ph type="title"/>
          </p:nvPr>
        </p:nvSpPr>
        <p:spPr>
          <a:xfrm>
            <a:off x="1460388" y="1990933"/>
            <a:ext cx="4942200" cy="21124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6000" dirty="0">
                <a:solidFill>
                  <a:srgbClr val="2A438C"/>
                </a:solidFill>
              </a:rPr>
              <a:t>Thank You </a:t>
            </a:r>
            <a:endParaRPr sz="6000" dirty="0"/>
          </a:p>
        </p:txBody>
      </p:sp>
      <p:grpSp>
        <p:nvGrpSpPr>
          <p:cNvPr id="1924" name="Google Shape;1924;p45"/>
          <p:cNvGrpSpPr/>
          <p:nvPr/>
        </p:nvGrpSpPr>
        <p:grpSpPr>
          <a:xfrm>
            <a:off x="6286787" y="2547199"/>
            <a:ext cx="3057035" cy="2366980"/>
            <a:chOff x="74312" y="214924"/>
            <a:chExt cx="3057035" cy="2366980"/>
          </a:xfrm>
        </p:grpSpPr>
        <p:sp>
          <p:nvSpPr>
            <p:cNvPr id="1925" name="Google Shape;1925;p45"/>
            <p:cNvSpPr/>
            <p:nvPr/>
          </p:nvSpPr>
          <p:spPr>
            <a:xfrm>
              <a:off x="2509208" y="761961"/>
              <a:ext cx="103236" cy="103236"/>
            </a:xfrm>
            <a:custGeom>
              <a:avLst/>
              <a:gdLst/>
              <a:ahLst/>
              <a:cxnLst/>
              <a:rect l="l" t="t" r="r" b="b"/>
              <a:pathLst>
                <a:path w="3453" h="3453" extrusionOk="0">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5"/>
            <p:cNvSpPr/>
            <p:nvPr/>
          </p:nvSpPr>
          <p:spPr>
            <a:xfrm>
              <a:off x="1182631" y="757237"/>
              <a:ext cx="103236" cy="103236"/>
            </a:xfrm>
            <a:custGeom>
              <a:avLst/>
              <a:gdLst/>
              <a:ahLst/>
              <a:cxnLst/>
              <a:rect l="l" t="t" r="r" b="b"/>
              <a:pathLst>
                <a:path w="3453" h="3453" extrusionOk="0">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5"/>
            <p:cNvSpPr/>
            <p:nvPr/>
          </p:nvSpPr>
          <p:spPr>
            <a:xfrm>
              <a:off x="297780" y="2153924"/>
              <a:ext cx="103206" cy="103236"/>
            </a:xfrm>
            <a:custGeom>
              <a:avLst/>
              <a:gdLst/>
              <a:ahLst/>
              <a:cxnLst/>
              <a:rect l="l" t="t" r="r" b="b"/>
              <a:pathLst>
                <a:path w="3452" h="3453" extrusionOk="0">
                  <a:moveTo>
                    <a:pt x="1742" y="697"/>
                  </a:moveTo>
                  <a:cubicBezTo>
                    <a:pt x="2312" y="697"/>
                    <a:pt x="2787" y="1172"/>
                    <a:pt x="2787" y="1742"/>
                  </a:cubicBezTo>
                  <a:cubicBezTo>
                    <a:pt x="2787" y="2312"/>
                    <a:pt x="2312" y="2787"/>
                    <a:pt x="1742" y="2787"/>
                  </a:cubicBezTo>
                  <a:cubicBezTo>
                    <a:pt x="1172" y="2787"/>
                    <a:pt x="697" y="2312"/>
                    <a:pt x="697" y="1742"/>
                  </a:cubicBezTo>
                  <a:cubicBezTo>
                    <a:pt x="697" y="1172"/>
                    <a:pt x="1172" y="697"/>
                    <a:pt x="1742" y="697"/>
                  </a:cubicBezTo>
                  <a:close/>
                  <a:moveTo>
                    <a:pt x="1742" y="1"/>
                  </a:moveTo>
                  <a:cubicBezTo>
                    <a:pt x="792" y="1"/>
                    <a:pt x="0" y="792"/>
                    <a:pt x="0" y="1742"/>
                  </a:cubicBezTo>
                  <a:cubicBezTo>
                    <a:pt x="0" y="2692"/>
                    <a:pt x="792" y="3452"/>
                    <a:pt x="1742" y="3452"/>
                  </a:cubicBezTo>
                  <a:cubicBezTo>
                    <a:pt x="2692" y="3452"/>
                    <a:pt x="3452" y="2692"/>
                    <a:pt x="3452" y="1742"/>
                  </a:cubicBezTo>
                  <a:cubicBezTo>
                    <a:pt x="3452" y="792"/>
                    <a:pt x="2692"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5"/>
            <p:cNvSpPr/>
            <p:nvPr/>
          </p:nvSpPr>
          <p:spPr>
            <a:xfrm>
              <a:off x="393396" y="214924"/>
              <a:ext cx="103236" cy="102309"/>
            </a:xfrm>
            <a:custGeom>
              <a:avLst/>
              <a:gdLst/>
              <a:ahLst/>
              <a:cxnLst/>
              <a:rect l="l" t="t" r="r" b="b"/>
              <a:pathLst>
                <a:path w="3453" h="3422" extrusionOk="0">
                  <a:moveTo>
                    <a:pt x="1711" y="666"/>
                  </a:moveTo>
                  <a:cubicBezTo>
                    <a:pt x="2281" y="666"/>
                    <a:pt x="2756" y="1141"/>
                    <a:pt x="2756" y="1711"/>
                  </a:cubicBezTo>
                  <a:cubicBezTo>
                    <a:pt x="2756" y="2281"/>
                    <a:pt x="2281" y="2756"/>
                    <a:pt x="1711" y="2756"/>
                  </a:cubicBezTo>
                  <a:cubicBezTo>
                    <a:pt x="1141" y="2756"/>
                    <a:pt x="666" y="2281"/>
                    <a:pt x="666" y="1711"/>
                  </a:cubicBezTo>
                  <a:cubicBezTo>
                    <a:pt x="666" y="1141"/>
                    <a:pt x="1141" y="666"/>
                    <a:pt x="1711" y="666"/>
                  </a:cubicBezTo>
                  <a:close/>
                  <a:moveTo>
                    <a:pt x="1711" y="1"/>
                  </a:moveTo>
                  <a:cubicBezTo>
                    <a:pt x="761" y="1"/>
                    <a:pt x="1" y="761"/>
                    <a:pt x="1" y="1711"/>
                  </a:cubicBezTo>
                  <a:cubicBezTo>
                    <a:pt x="1" y="2661"/>
                    <a:pt x="761" y="3421"/>
                    <a:pt x="1711" y="3421"/>
                  </a:cubicBezTo>
                  <a:cubicBezTo>
                    <a:pt x="2661" y="3421"/>
                    <a:pt x="3453" y="2661"/>
                    <a:pt x="3453" y="1711"/>
                  </a:cubicBezTo>
                  <a:cubicBezTo>
                    <a:pt x="3453" y="761"/>
                    <a:pt x="2661" y="1"/>
                    <a:pt x="171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5"/>
            <p:cNvSpPr/>
            <p:nvPr/>
          </p:nvSpPr>
          <p:spPr>
            <a:xfrm>
              <a:off x="3027155" y="494002"/>
              <a:ext cx="104193" cy="104193"/>
            </a:xfrm>
            <a:custGeom>
              <a:avLst/>
              <a:gdLst/>
              <a:ahLst/>
              <a:cxnLst/>
              <a:rect l="l" t="t" r="r" b="b"/>
              <a:pathLst>
                <a:path w="3485" h="3485" extrusionOk="0">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5"/>
            <p:cNvSpPr/>
            <p:nvPr/>
          </p:nvSpPr>
          <p:spPr>
            <a:xfrm>
              <a:off x="1591685" y="2477711"/>
              <a:ext cx="104193" cy="104193"/>
            </a:xfrm>
            <a:custGeom>
              <a:avLst/>
              <a:gdLst/>
              <a:ahLst/>
              <a:cxnLst/>
              <a:rect l="l" t="t" r="r" b="b"/>
              <a:pathLst>
                <a:path w="3485" h="3485" extrusionOk="0">
                  <a:moveTo>
                    <a:pt x="1742" y="1"/>
                  </a:moveTo>
                  <a:cubicBezTo>
                    <a:pt x="1457" y="1"/>
                    <a:pt x="1236" y="222"/>
                    <a:pt x="1236" y="507"/>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7" y="3484"/>
                    <a:pt x="1742" y="3484"/>
                  </a:cubicBezTo>
                  <a:cubicBezTo>
                    <a:pt x="2027"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5"/>
            <p:cNvSpPr/>
            <p:nvPr/>
          </p:nvSpPr>
          <p:spPr>
            <a:xfrm>
              <a:off x="845995" y="1126553"/>
              <a:ext cx="104193" cy="104193"/>
            </a:xfrm>
            <a:custGeom>
              <a:avLst/>
              <a:gdLst/>
              <a:ahLst/>
              <a:cxnLst/>
              <a:rect l="l" t="t" r="r" b="b"/>
              <a:pathLst>
                <a:path w="3485" h="3485" extrusionOk="0">
                  <a:moveTo>
                    <a:pt x="1743" y="1"/>
                  </a:moveTo>
                  <a:cubicBezTo>
                    <a:pt x="1458" y="1"/>
                    <a:pt x="1236" y="223"/>
                    <a:pt x="1236" y="508"/>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8" y="3485"/>
                    <a:pt x="1743" y="3485"/>
                  </a:cubicBezTo>
                  <a:cubicBezTo>
                    <a:pt x="2028" y="3485"/>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2028"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5"/>
            <p:cNvSpPr/>
            <p:nvPr/>
          </p:nvSpPr>
          <p:spPr>
            <a:xfrm>
              <a:off x="74312" y="1338656"/>
              <a:ext cx="105120" cy="105120"/>
            </a:xfrm>
            <a:custGeom>
              <a:avLst/>
              <a:gdLst/>
              <a:ahLst/>
              <a:cxnLst/>
              <a:rect l="l" t="t" r="r" b="b"/>
              <a:pathLst>
                <a:path w="3516" h="3516" extrusionOk="0">
                  <a:moveTo>
                    <a:pt x="1742" y="1"/>
                  </a:moveTo>
                  <a:cubicBezTo>
                    <a:pt x="1489" y="1"/>
                    <a:pt x="1235" y="254"/>
                    <a:pt x="1235" y="539"/>
                  </a:cubicBezTo>
                  <a:lnTo>
                    <a:pt x="1235" y="1236"/>
                  </a:lnTo>
                  <a:lnTo>
                    <a:pt x="507" y="1236"/>
                  </a:lnTo>
                  <a:cubicBezTo>
                    <a:pt x="254" y="1236"/>
                    <a:pt x="0" y="1489"/>
                    <a:pt x="0" y="1774"/>
                  </a:cubicBezTo>
                  <a:cubicBezTo>
                    <a:pt x="0" y="2027"/>
                    <a:pt x="254" y="2281"/>
                    <a:pt x="507" y="2281"/>
                  </a:cubicBezTo>
                  <a:lnTo>
                    <a:pt x="1235" y="2281"/>
                  </a:lnTo>
                  <a:lnTo>
                    <a:pt x="1235" y="3009"/>
                  </a:lnTo>
                  <a:cubicBezTo>
                    <a:pt x="1235" y="3263"/>
                    <a:pt x="1489" y="3516"/>
                    <a:pt x="1742" y="3516"/>
                  </a:cubicBezTo>
                  <a:cubicBezTo>
                    <a:pt x="2027" y="3516"/>
                    <a:pt x="2280" y="3263"/>
                    <a:pt x="2280" y="3009"/>
                  </a:cubicBezTo>
                  <a:lnTo>
                    <a:pt x="2280" y="2281"/>
                  </a:lnTo>
                  <a:lnTo>
                    <a:pt x="2977" y="2281"/>
                  </a:lnTo>
                  <a:cubicBezTo>
                    <a:pt x="3262" y="2281"/>
                    <a:pt x="3515" y="2027"/>
                    <a:pt x="3515" y="1774"/>
                  </a:cubicBezTo>
                  <a:cubicBezTo>
                    <a:pt x="3515" y="1489"/>
                    <a:pt x="3262" y="1236"/>
                    <a:pt x="2977" y="1236"/>
                  </a:cubicBezTo>
                  <a:lnTo>
                    <a:pt x="2280" y="1236"/>
                  </a:lnTo>
                  <a:lnTo>
                    <a:pt x="2280" y="539"/>
                  </a:lnTo>
                  <a:cubicBezTo>
                    <a:pt x="2280" y="254"/>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5"/>
            <p:cNvSpPr/>
            <p:nvPr/>
          </p:nvSpPr>
          <p:spPr>
            <a:xfrm>
              <a:off x="1742258" y="1102845"/>
              <a:ext cx="104163" cy="104193"/>
            </a:xfrm>
            <a:custGeom>
              <a:avLst/>
              <a:gdLst/>
              <a:ahLst/>
              <a:cxnLst/>
              <a:rect l="l" t="t" r="r" b="b"/>
              <a:pathLst>
                <a:path w="3484" h="3485" extrusionOk="0">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5"/>
            <p:cNvSpPr/>
            <p:nvPr/>
          </p:nvSpPr>
          <p:spPr>
            <a:xfrm>
              <a:off x="2374049" y="1126552"/>
              <a:ext cx="389176" cy="336885"/>
            </a:xfrm>
            <a:custGeom>
              <a:avLst/>
              <a:gdLst/>
              <a:ahLst/>
              <a:cxnLst/>
              <a:rect l="l" t="t" r="r" b="b"/>
              <a:pathLst>
                <a:path w="13017" h="11268" extrusionOk="0">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5"/>
            <p:cNvSpPr/>
            <p:nvPr/>
          </p:nvSpPr>
          <p:spPr>
            <a:xfrm>
              <a:off x="563861" y="1848078"/>
              <a:ext cx="386335" cy="27476"/>
            </a:xfrm>
            <a:custGeom>
              <a:avLst/>
              <a:gdLst/>
              <a:ahLst/>
              <a:cxnLst/>
              <a:rect l="l" t="t" r="r" b="b"/>
              <a:pathLst>
                <a:path w="12922" h="919" extrusionOk="0">
                  <a:moveTo>
                    <a:pt x="476" y="0"/>
                  </a:moveTo>
                  <a:cubicBezTo>
                    <a:pt x="222" y="0"/>
                    <a:pt x="1" y="190"/>
                    <a:pt x="1" y="444"/>
                  </a:cubicBezTo>
                  <a:cubicBezTo>
                    <a:pt x="1" y="697"/>
                    <a:pt x="222" y="919"/>
                    <a:pt x="476" y="919"/>
                  </a:cubicBezTo>
                  <a:lnTo>
                    <a:pt x="12478" y="919"/>
                  </a:lnTo>
                  <a:cubicBezTo>
                    <a:pt x="12732" y="919"/>
                    <a:pt x="12922" y="697"/>
                    <a:pt x="12922" y="444"/>
                  </a:cubicBezTo>
                  <a:cubicBezTo>
                    <a:pt x="12922" y="190"/>
                    <a:pt x="12700" y="0"/>
                    <a:pt x="1247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5"/>
            <p:cNvSpPr/>
            <p:nvPr/>
          </p:nvSpPr>
          <p:spPr>
            <a:xfrm>
              <a:off x="114093" y="795113"/>
              <a:ext cx="661841" cy="27476"/>
            </a:xfrm>
            <a:custGeom>
              <a:avLst/>
              <a:gdLst/>
              <a:ahLst/>
              <a:cxnLst/>
              <a:rect l="l" t="t" r="r" b="b"/>
              <a:pathLst>
                <a:path w="22137" h="919" extrusionOk="0">
                  <a:moveTo>
                    <a:pt x="475" y="0"/>
                  </a:moveTo>
                  <a:cubicBezTo>
                    <a:pt x="222" y="0"/>
                    <a:pt x="0" y="222"/>
                    <a:pt x="0" y="475"/>
                  </a:cubicBezTo>
                  <a:cubicBezTo>
                    <a:pt x="0" y="728"/>
                    <a:pt x="222" y="918"/>
                    <a:pt x="475" y="918"/>
                  </a:cubicBezTo>
                  <a:lnTo>
                    <a:pt x="21693" y="918"/>
                  </a:lnTo>
                  <a:cubicBezTo>
                    <a:pt x="21947" y="918"/>
                    <a:pt x="22137" y="728"/>
                    <a:pt x="22137" y="475"/>
                  </a:cubicBezTo>
                  <a:cubicBezTo>
                    <a:pt x="22137" y="190"/>
                    <a:pt x="21947" y="0"/>
                    <a:pt x="2169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7" name="Google Shape;1937;p45"/>
          <p:cNvSpPr/>
          <p:nvPr/>
        </p:nvSpPr>
        <p:spPr>
          <a:xfrm>
            <a:off x="2053000" y="2151675"/>
            <a:ext cx="106900" cy="125125"/>
          </a:xfrm>
          <a:custGeom>
            <a:avLst/>
            <a:gdLst/>
            <a:ahLst/>
            <a:cxnLst/>
            <a:rect l="l" t="t" r="r" b="b"/>
            <a:pathLst>
              <a:path w="4276" h="5005" extrusionOk="0">
                <a:moveTo>
                  <a:pt x="3864" y="1"/>
                </a:moveTo>
                <a:lnTo>
                  <a:pt x="1" y="3928"/>
                </a:lnTo>
                <a:lnTo>
                  <a:pt x="4276" y="5005"/>
                </a:lnTo>
                <a:lnTo>
                  <a:pt x="4276" y="5005"/>
                </a:lnTo>
                <a:lnTo>
                  <a:pt x="3864" y="1"/>
                </a:ln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5"/>
          <p:cNvSpPr/>
          <p:nvPr/>
        </p:nvSpPr>
        <p:spPr>
          <a:xfrm>
            <a:off x="3606175" y="3596350"/>
            <a:ext cx="159175" cy="137775"/>
          </a:xfrm>
          <a:custGeom>
            <a:avLst/>
            <a:gdLst/>
            <a:ahLst/>
            <a:cxnLst/>
            <a:rect l="l" t="t" r="r" b="b"/>
            <a:pathLst>
              <a:path w="6367" h="5511" extrusionOk="0">
                <a:moveTo>
                  <a:pt x="6366" y="0"/>
                </a:moveTo>
                <a:lnTo>
                  <a:pt x="1" y="697"/>
                </a:lnTo>
                <a:lnTo>
                  <a:pt x="3738" y="5511"/>
                </a:lnTo>
                <a:lnTo>
                  <a:pt x="6366" y="0"/>
                </a:lnTo>
                <a:close/>
              </a:path>
            </a:pathLst>
          </a:custGeom>
          <a:solidFill>
            <a:srgbClr val="F28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5"/>
          <p:cNvSpPr/>
          <p:nvPr/>
        </p:nvSpPr>
        <p:spPr>
          <a:xfrm rot="4735091">
            <a:off x="5188780" y="1464435"/>
            <a:ext cx="159166" cy="137767"/>
          </a:xfrm>
          <a:custGeom>
            <a:avLst/>
            <a:gdLst/>
            <a:ahLst/>
            <a:cxnLst/>
            <a:rect l="l" t="t" r="r" b="b"/>
            <a:pathLst>
              <a:path w="6367" h="5511" extrusionOk="0">
                <a:moveTo>
                  <a:pt x="6366" y="0"/>
                </a:moveTo>
                <a:lnTo>
                  <a:pt x="1" y="697"/>
                </a:lnTo>
                <a:lnTo>
                  <a:pt x="3738" y="5511"/>
                </a:lnTo>
                <a:lnTo>
                  <a:pt x="6366" y="0"/>
                </a:ln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164" name="Google Shape;1750;p44">
            <a:extLst>
              <a:ext uri="{FF2B5EF4-FFF2-40B4-BE49-F238E27FC236}">
                <a16:creationId xmlns:a16="http://schemas.microsoft.com/office/drawing/2014/main" id="{C0F50046-7B84-4364-A9E1-7F70C51F0183}"/>
              </a:ext>
            </a:extLst>
          </p:cNvPr>
          <p:cNvSpPr/>
          <p:nvPr/>
        </p:nvSpPr>
        <p:spPr>
          <a:xfrm flipH="1">
            <a:off x="500329" y="372046"/>
            <a:ext cx="2238080" cy="4406988"/>
          </a:xfrm>
          <a:custGeom>
            <a:avLst/>
            <a:gdLst/>
            <a:ahLst/>
            <a:cxnLst/>
            <a:rect l="l" t="t" r="r" b="b"/>
            <a:pathLst>
              <a:path w="133929" h="90542" extrusionOk="0">
                <a:moveTo>
                  <a:pt x="20047" y="0"/>
                </a:moveTo>
                <a:cubicBezTo>
                  <a:pt x="19888" y="0"/>
                  <a:pt x="19762" y="127"/>
                  <a:pt x="19762" y="285"/>
                </a:cubicBezTo>
                <a:cubicBezTo>
                  <a:pt x="19762" y="443"/>
                  <a:pt x="19888" y="570"/>
                  <a:pt x="20047" y="570"/>
                </a:cubicBezTo>
                <a:lnTo>
                  <a:pt x="20078" y="570"/>
                </a:lnTo>
                <a:cubicBezTo>
                  <a:pt x="20268" y="570"/>
                  <a:pt x="20395" y="443"/>
                  <a:pt x="20395" y="285"/>
                </a:cubicBezTo>
                <a:cubicBezTo>
                  <a:pt x="20395" y="127"/>
                  <a:pt x="20268" y="0"/>
                  <a:pt x="20078" y="0"/>
                </a:cubicBezTo>
                <a:close/>
                <a:moveTo>
                  <a:pt x="21662" y="0"/>
                </a:moveTo>
                <a:cubicBezTo>
                  <a:pt x="21503" y="0"/>
                  <a:pt x="21377" y="127"/>
                  <a:pt x="21377" y="285"/>
                </a:cubicBezTo>
                <a:cubicBezTo>
                  <a:pt x="21377" y="443"/>
                  <a:pt x="21503" y="570"/>
                  <a:pt x="21662" y="570"/>
                </a:cubicBezTo>
                <a:lnTo>
                  <a:pt x="21725" y="570"/>
                </a:lnTo>
                <a:cubicBezTo>
                  <a:pt x="21883" y="570"/>
                  <a:pt x="22010" y="443"/>
                  <a:pt x="22010" y="285"/>
                </a:cubicBezTo>
                <a:cubicBezTo>
                  <a:pt x="22010" y="127"/>
                  <a:pt x="21883" y="0"/>
                  <a:pt x="21725" y="0"/>
                </a:cubicBezTo>
                <a:close/>
                <a:moveTo>
                  <a:pt x="23309" y="0"/>
                </a:moveTo>
                <a:cubicBezTo>
                  <a:pt x="23150" y="0"/>
                  <a:pt x="22992" y="127"/>
                  <a:pt x="22992" y="285"/>
                </a:cubicBezTo>
                <a:cubicBezTo>
                  <a:pt x="22992" y="443"/>
                  <a:pt x="23150" y="570"/>
                  <a:pt x="23309" y="570"/>
                </a:cubicBezTo>
                <a:lnTo>
                  <a:pt x="23340" y="570"/>
                </a:lnTo>
                <a:cubicBezTo>
                  <a:pt x="23499" y="570"/>
                  <a:pt x="23625" y="443"/>
                  <a:pt x="23625" y="285"/>
                </a:cubicBezTo>
                <a:cubicBezTo>
                  <a:pt x="23625" y="127"/>
                  <a:pt x="23499" y="0"/>
                  <a:pt x="23340" y="0"/>
                </a:cubicBezTo>
                <a:close/>
                <a:moveTo>
                  <a:pt x="24924" y="0"/>
                </a:moveTo>
                <a:cubicBezTo>
                  <a:pt x="24765" y="0"/>
                  <a:pt x="24639" y="127"/>
                  <a:pt x="24639" y="285"/>
                </a:cubicBezTo>
                <a:cubicBezTo>
                  <a:pt x="24639" y="443"/>
                  <a:pt x="24765" y="570"/>
                  <a:pt x="24924" y="570"/>
                </a:cubicBezTo>
                <a:lnTo>
                  <a:pt x="24955" y="570"/>
                </a:lnTo>
                <a:cubicBezTo>
                  <a:pt x="25114" y="570"/>
                  <a:pt x="25240" y="443"/>
                  <a:pt x="25240" y="285"/>
                </a:cubicBezTo>
                <a:cubicBezTo>
                  <a:pt x="25240" y="127"/>
                  <a:pt x="25082" y="0"/>
                  <a:pt x="24924" y="0"/>
                </a:cubicBezTo>
                <a:close/>
                <a:moveTo>
                  <a:pt x="26539" y="0"/>
                </a:moveTo>
                <a:cubicBezTo>
                  <a:pt x="26380" y="0"/>
                  <a:pt x="26254" y="127"/>
                  <a:pt x="26254" y="285"/>
                </a:cubicBezTo>
                <a:cubicBezTo>
                  <a:pt x="26254" y="443"/>
                  <a:pt x="26380" y="570"/>
                  <a:pt x="26539" y="570"/>
                </a:cubicBezTo>
                <a:lnTo>
                  <a:pt x="26570" y="570"/>
                </a:lnTo>
                <a:cubicBezTo>
                  <a:pt x="26760" y="570"/>
                  <a:pt x="26887" y="443"/>
                  <a:pt x="26887" y="285"/>
                </a:cubicBezTo>
                <a:cubicBezTo>
                  <a:pt x="26887" y="127"/>
                  <a:pt x="26760" y="0"/>
                  <a:pt x="26570" y="0"/>
                </a:cubicBezTo>
                <a:close/>
                <a:moveTo>
                  <a:pt x="28154" y="0"/>
                </a:moveTo>
                <a:cubicBezTo>
                  <a:pt x="27996" y="0"/>
                  <a:pt x="27869" y="127"/>
                  <a:pt x="27869" y="285"/>
                </a:cubicBezTo>
                <a:cubicBezTo>
                  <a:pt x="27869" y="443"/>
                  <a:pt x="27996" y="570"/>
                  <a:pt x="28154" y="570"/>
                </a:cubicBezTo>
                <a:lnTo>
                  <a:pt x="28217" y="570"/>
                </a:lnTo>
                <a:cubicBezTo>
                  <a:pt x="28376" y="570"/>
                  <a:pt x="28502" y="443"/>
                  <a:pt x="28502" y="285"/>
                </a:cubicBezTo>
                <a:cubicBezTo>
                  <a:pt x="28502" y="127"/>
                  <a:pt x="28376" y="0"/>
                  <a:pt x="28217" y="0"/>
                </a:cubicBezTo>
                <a:close/>
                <a:moveTo>
                  <a:pt x="29801" y="0"/>
                </a:moveTo>
                <a:cubicBezTo>
                  <a:pt x="29611" y="0"/>
                  <a:pt x="29484" y="127"/>
                  <a:pt x="29484" y="285"/>
                </a:cubicBezTo>
                <a:cubicBezTo>
                  <a:pt x="29484" y="443"/>
                  <a:pt x="29611" y="570"/>
                  <a:pt x="29801" y="570"/>
                </a:cubicBezTo>
                <a:lnTo>
                  <a:pt x="29832" y="570"/>
                </a:lnTo>
                <a:cubicBezTo>
                  <a:pt x="29991" y="570"/>
                  <a:pt x="30117" y="443"/>
                  <a:pt x="30117" y="285"/>
                </a:cubicBezTo>
                <a:cubicBezTo>
                  <a:pt x="30117" y="127"/>
                  <a:pt x="29991" y="0"/>
                  <a:pt x="29832" y="0"/>
                </a:cubicBezTo>
                <a:close/>
                <a:moveTo>
                  <a:pt x="31416" y="0"/>
                </a:moveTo>
                <a:cubicBezTo>
                  <a:pt x="31257" y="0"/>
                  <a:pt x="31131" y="127"/>
                  <a:pt x="31131" y="285"/>
                </a:cubicBezTo>
                <a:cubicBezTo>
                  <a:pt x="31131" y="443"/>
                  <a:pt x="31257" y="570"/>
                  <a:pt x="31416" y="570"/>
                </a:cubicBezTo>
                <a:lnTo>
                  <a:pt x="31447" y="570"/>
                </a:lnTo>
                <a:cubicBezTo>
                  <a:pt x="31606" y="570"/>
                  <a:pt x="31764" y="443"/>
                  <a:pt x="31764" y="285"/>
                </a:cubicBezTo>
                <a:cubicBezTo>
                  <a:pt x="31764" y="127"/>
                  <a:pt x="31606" y="0"/>
                  <a:pt x="31447" y="0"/>
                </a:cubicBezTo>
                <a:close/>
                <a:moveTo>
                  <a:pt x="33031" y="0"/>
                </a:moveTo>
                <a:cubicBezTo>
                  <a:pt x="32873" y="0"/>
                  <a:pt x="32746" y="127"/>
                  <a:pt x="32746" y="285"/>
                </a:cubicBezTo>
                <a:cubicBezTo>
                  <a:pt x="32746" y="443"/>
                  <a:pt x="32873" y="570"/>
                  <a:pt x="33031" y="570"/>
                </a:cubicBezTo>
                <a:lnTo>
                  <a:pt x="33063" y="570"/>
                </a:lnTo>
                <a:cubicBezTo>
                  <a:pt x="33253" y="570"/>
                  <a:pt x="33348" y="443"/>
                  <a:pt x="33348" y="285"/>
                </a:cubicBezTo>
                <a:cubicBezTo>
                  <a:pt x="33348" y="127"/>
                  <a:pt x="33189" y="0"/>
                  <a:pt x="33031" y="0"/>
                </a:cubicBezTo>
                <a:close/>
                <a:moveTo>
                  <a:pt x="34646" y="0"/>
                </a:moveTo>
                <a:cubicBezTo>
                  <a:pt x="34488" y="0"/>
                  <a:pt x="34361" y="127"/>
                  <a:pt x="34361" y="285"/>
                </a:cubicBezTo>
                <a:cubicBezTo>
                  <a:pt x="34361" y="443"/>
                  <a:pt x="34488" y="570"/>
                  <a:pt x="34646" y="570"/>
                </a:cubicBezTo>
                <a:lnTo>
                  <a:pt x="34709" y="570"/>
                </a:lnTo>
                <a:cubicBezTo>
                  <a:pt x="34868" y="570"/>
                  <a:pt x="34994" y="443"/>
                  <a:pt x="34994" y="285"/>
                </a:cubicBezTo>
                <a:cubicBezTo>
                  <a:pt x="34994" y="127"/>
                  <a:pt x="34868" y="0"/>
                  <a:pt x="34709" y="0"/>
                </a:cubicBezTo>
                <a:close/>
                <a:moveTo>
                  <a:pt x="36293" y="0"/>
                </a:moveTo>
                <a:cubicBezTo>
                  <a:pt x="36103" y="0"/>
                  <a:pt x="35976" y="127"/>
                  <a:pt x="35976" y="285"/>
                </a:cubicBezTo>
                <a:cubicBezTo>
                  <a:pt x="35976" y="443"/>
                  <a:pt x="36103" y="570"/>
                  <a:pt x="36293" y="570"/>
                </a:cubicBezTo>
                <a:lnTo>
                  <a:pt x="36324" y="570"/>
                </a:lnTo>
                <a:cubicBezTo>
                  <a:pt x="36483" y="570"/>
                  <a:pt x="36610" y="443"/>
                  <a:pt x="36610" y="285"/>
                </a:cubicBezTo>
                <a:cubicBezTo>
                  <a:pt x="36610" y="127"/>
                  <a:pt x="36483" y="0"/>
                  <a:pt x="36324" y="0"/>
                </a:cubicBezTo>
                <a:close/>
                <a:moveTo>
                  <a:pt x="37908" y="0"/>
                </a:moveTo>
                <a:cubicBezTo>
                  <a:pt x="37750" y="0"/>
                  <a:pt x="37623" y="127"/>
                  <a:pt x="37623" y="285"/>
                </a:cubicBezTo>
                <a:cubicBezTo>
                  <a:pt x="37623" y="443"/>
                  <a:pt x="37750" y="570"/>
                  <a:pt x="37908" y="570"/>
                </a:cubicBezTo>
                <a:lnTo>
                  <a:pt x="37940" y="570"/>
                </a:lnTo>
                <a:cubicBezTo>
                  <a:pt x="38098" y="570"/>
                  <a:pt x="38256" y="443"/>
                  <a:pt x="38256" y="285"/>
                </a:cubicBezTo>
                <a:cubicBezTo>
                  <a:pt x="38256" y="127"/>
                  <a:pt x="38098" y="0"/>
                  <a:pt x="37940" y="0"/>
                </a:cubicBezTo>
                <a:close/>
                <a:moveTo>
                  <a:pt x="39523" y="0"/>
                </a:moveTo>
                <a:cubicBezTo>
                  <a:pt x="39365" y="0"/>
                  <a:pt x="39238" y="127"/>
                  <a:pt x="39238" y="285"/>
                </a:cubicBezTo>
                <a:cubicBezTo>
                  <a:pt x="39238" y="443"/>
                  <a:pt x="39365" y="570"/>
                  <a:pt x="39523" y="570"/>
                </a:cubicBezTo>
                <a:lnTo>
                  <a:pt x="39555" y="570"/>
                </a:lnTo>
                <a:cubicBezTo>
                  <a:pt x="39745" y="570"/>
                  <a:pt x="39840" y="443"/>
                  <a:pt x="39840" y="285"/>
                </a:cubicBezTo>
                <a:cubicBezTo>
                  <a:pt x="39840" y="127"/>
                  <a:pt x="39681" y="0"/>
                  <a:pt x="39523" y="0"/>
                </a:cubicBezTo>
                <a:close/>
                <a:moveTo>
                  <a:pt x="41138" y="0"/>
                </a:moveTo>
                <a:cubicBezTo>
                  <a:pt x="40980" y="0"/>
                  <a:pt x="40853" y="127"/>
                  <a:pt x="40853" y="285"/>
                </a:cubicBezTo>
                <a:cubicBezTo>
                  <a:pt x="40853" y="443"/>
                  <a:pt x="40980" y="570"/>
                  <a:pt x="41138" y="570"/>
                </a:cubicBezTo>
                <a:lnTo>
                  <a:pt x="41202" y="570"/>
                </a:lnTo>
                <a:cubicBezTo>
                  <a:pt x="41360" y="570"/>
                  <a:pt x="41487" y="443"/>
                  <a:pt x="41487" y="285"/>
                </a:cubicBezTo>
                <a:cubicBezTo>
                  <a:pt x="41487" y="127"/>
                  <a:pt x="41360" y="0"/>
                  <a:pt x="41202" y="0"/>
                </a:cubicBezTo>
                <a:close/>
                <a:moveTo>
                  <a:pt x="42785" y="0"/>
                </a:moveTo>
                <a:cubicBezTo>
                  <a:pt x="42627" y="0"/>
                  <a:pt x="42468" y="127"/>
                  <a:pt x="42468" y="285"/>
                </a:cubicBezTo>
                <a:cubicBezTo>
                  <a:pt x="42468" y="443"/>
                  <a:pt x="42627" y="570"/>
                  <a:pt x="42785" y="570"/>
                </a:cubicBezTo>
                <a:lnTo>
                  <a:pt x="42817" y="570"/>
                </a:lnTo>
                <a:cubicBezTo>
                  <a:pt x="42975" y="570"/>
                  <a:pt x="43102" y="443"/>
                  <a:pt x="43102" y="285"/>
                </a:cubicBezTo>
                <a:cubicBezTo>
                  <a:pt x="43102" y="127"/>
                  <a:pt x="42975" y="0"/>
                  <a:pt x="42817" y="0"/>
                </a:cubicBezTo>
                <a:close/>
                <a:moveTo>
                  <a:pt x="44400" y="0"/>
                </a:moveTo>
                <a:cubicBezTo>
                  <a:pt x="44242" y="0"/>
                  <a:pt x="44083" y="127"/>
                  <a:pt x="44083" y="285"/>
                </a:cubicBezTo>
                <a:cubicBezTo>
                  <a:pt x="44083" y="443"/>
                  <a:pt x="44242" y="570"/>
                  <a:pt x="44400" y="570"/>
                </a:cubicBezTo>
                <a:lnTo>
                  <a:pt x="44432" y="570"/>
                </a:lnTo>
                <a:cubicBezTo>
                  <a:pt x="44590" y="570"/>
                  <a:pt x="44748" y="443"/>
                  <a:pt x="44748" y="285"/>
                </a:cubicBezTo>
                <a:cubicBezTo>
                  <a:pt x="44748" y="127"/>
                  <a:pt x="44590" y="0"/>
                  <a:pt x="44432" y="0"/>
                </a:cubicBezTo>
                <a:close/>
                <a:moveTo>
                  <a:pt x="46015" y="0"/>
                </a:moveTo>
                <a:cubicBezTo>
                  <a:pt x="45857" y="0"/>
                  <a:pt x="45730" y="127"/>
                  <a:pt x="45730" y="285"/>
                </a:cubicBezTo>
                <a:cubicBezTo>
                  <a:pt x="45730" y="443"/>
                  <a:pt x="45857" y="570"/>
                  <a:pt x="46015" y="570"/>
                </a:cubicBezTo>
                <a:lnTo>
                  <a:pt x="46047" y="570"/>
                </a:lnTo>
                <a:cubicBezTo>
                  <a:pt x="46237" y="570"/>
                  <a:pt x="46364" y="443"/>
                  <a:pt x="46364" y="285"/>
                </a:cubicBezTo>
                <a:cubicBezTo>
                  <a:pt x="46364" y="127"/>
                  <a:pt x="46237" y="0"/>
                  <a:pt x="46047" y="0"/>
                </a:cubicBezTo>
                <a:close/>
                <a:moveTo>
                  <a:pt x="47630" y="0"/>
                </a:moveTo>
                <a:cubicBezTo>
                  <a:pt x="47472" y="0"/>
                  <a:pt x="47345" y="127"/>
                  <a:pt x="47345" y="285"/>
                </a:cubicBezTo>
                <a:cubicBezTo>
                  <a:pt x="47345" y="443"/>
                  <a:pt x="47472" y="570"/>
                  <a:pt x="47630" y="570"/>
                </a:cubicBezTo>
                <a:lnTo>
                  <a:pt x="47694" y="570"/>
                </a:lnTo>
                <a:cubicBezTo>
                  <a:pt x="47852" y="570"/>
                  <a:pt x="47947" y="443"/>
                  <a:pt x="47947" y="285"/>
                </a:cubicBezTo>
                <a:cubicBezTo>
                  <a:pt x="47947" y="127"/>
                  <a:pt x="47820" y="0"/>
                  <a:pt x="47630" y="0"/>
                </a:cubicBezTo>
                <a:close/>
                <a:moveTo>
                  <a:pt x="49277" y="0"/>
                </a:moveTo>
                <a:cubicBezTo>
                  <a:pt x="49087" y="0"/>
                  <a:pt x="48960" y="127"/>
                  <a:pt x="48960" y="285"/>
                </a:cubicBezTo>
                <a:cubicBezTo>
                  <a:pt x="48960" y="443"/>
                  <a:pt x="49087" y="570"/>
                  <a:pt x="49277" y="570"/>
                </a:cubicBezTo>
                <a:lnTo>
                  <a:pt x="49309" y="570"/>
                </a:lnTo>
                <a:cubicBezTo>
                  <a:pt x="49467" y="570"/>
                  <a:pt x="49594" y="443"/>
                  <a:pt x="49594" y="285"/>
                </a:cubicBezTo>
                <a:cubicBezTo>
                  <a:pt x="49594" y="127"/>
                  <a:pt x="49467" y="0"/>
                  <a:pt x="49309" y="0"/>
                </a:cubicBezTo>
                <a:close/>
                <a:moveTo>
                  <a:pt x="50892" y="0"/>
                </a:moveTo>
                <a:cubicBezTo>
                  <a:pt x="50734" y="0"/>
                  <a:pt x="50607" y="127"/>
                  <a:pt x="50607" y="285"/>
                </a:cubicBezTo>
                <a:cubicBezTo>
                  <a:pt x="50607" y="443"/>
                  <a:pt x="50734" y="570"/>
                  <a:pt x="50892" y="570"/>
                </a:cubicBezTo>
                <a:lnTo>
                  <a:pt x="50924" y="570"/>
                </a:lnTo>
                <a:cubicBezTo>
                  <a:pt x="51082" y="570"/>
                  <a:pt x="51241" y="443"/>
                  <a:pt x="51241" y="285"/>
                </a:cubicBezTo>
                <a:cubicBezTo>
                  <a:pt x="51241" y="127"/>
                  <a:pt x="51082" y="0"/>
                  <a:pt x="50924" y="0"/>
                </a:cubicBezTo>
                <a:close/>
                <a:moveTo>
                  <a:pt x="52507" y="0"/>
                </a:moveTo>
                <a:cubicBezTo>
                  <a:pt x="52349" y="0"/>
                  <a:pt x="52222" y="127"/>
                  <a:pt x="52222" y="285"/>
                </a:cubicBezTo>
                <a:cubicBezTo>
                  <a:pt x="52222" y="443"/>
                  <a:pt x="52349" y="570"/>
                  <a:pt x="52507" y="570"/>
                </a:cubicBezTo>
                <a:lnTo>
                  <a:pt x="52539" y="570"/>
                </a:lnTo>
                <a:cubicBezTo>
                  <a:pt x="52729" y="570"/>
                  <a:pt x="52856" y="443"/>
                  <a:pt x="52856" y="285"/>
                </a:cubicBezTo>
                <a:cubicBezTo>
                  <a:pt x="52856" y="127"/>
                  <a:pt x="52729" y="0"/>
                  <a:pt x="52539" y="0"/>
                </a:cubicBezTo>
                <a:close/>
                <a:moveTo>
                  <a:pt x="54123" y="0"/>
                </a:moveTo>
                <a:cubicBezTo>
                  <a:pt x="53964" y="0"/>
                  <a:pt x="53837" y="127"/>
                  <a:pt x="53837" y="285"/>
                </a:cubicBezTo>
                <a:cubicBezTo>
                  <a:pt x="53837" y="443"/>
                  <a:pt x="53964" y="570"/>
                  <a:pt x="54123" y="570"/>
                </a:cubicBezTo>
                <a:lnTo>
                  <a:pt x="54186" y="570"/>
                </a:lnTo>
                <a:cubicBezTo>
                  <a:pt x="54344" y="570"/>
                  <a:pt x="54471" y="443"/>
                  <a:pt x="54471" y="285"/>
                </a:cubicBezTo>
                <a:cubicBezTo>
                  <a:pt x="54471" y="127"/>
                  <a:pt x="54344" y="0"/>
                  <a:pt x="54186" y="0"/>
                </a:cubicBezTo>
                <a:close/>
                <a:moveTo>
                  <a:pt x="55769" y="0"/>
                </a:moveTo>
                <a:cubicBezTo>
                  <a:pt x="55611" y="0"/>
                  <a:pt x="55453" y="127"/>
                  <a:pt x="55453" y="285"/>
                </a:cubicBezTo>
                <a:cubicBezTo>
                  <a:pt x="55453" y="443"/>
                  <a:pt x="55611" y="570"/>
                  <a:pt x="55769" y="570"/>
                </a:cubicBezTo>
                <a:lnTo>
                  <a:pt x="55801" y="570"/>
                </a:lnTo>
                <a:cubicBezTo>
                  <a:pt x="55959" y="570"/>
                  <a:pt x="56086" y="443"/>
                  <a:pt x="56086" y="285"/>
                </a:cubicBezTo>
                <a:cubicBezTo>
                  <a:pt x="56086" y="127"/>
                  <a:pt x="55928" y="0"/>
                  <a:pt x="55769" y="0"/>
                </a:cubicBezTo>
                <a:close/>
                <a:moveTo>
                  <a:pt x="57384" y="0"/>
                </a:moveTo>
                <a:cubicBezTo>
                  <a:pt x="57226" y="0"/>
                  <a:pt x="57099" y="127"/>
                  <a:pt x="57099" y="285"/>
                </a:cubicBezTo>
                <a:cubicBezTo>
                  <a:pt x="57099" y="443"/>
                  <a:pt x="57226" y="570"/>
                  <a:pt x="57384" y="570"/>
                </a:cubicBezTo>
                <a:lnTo>
                  <a:pt x="57416" y="570"/>
                </a:lnTo>
                <a:cubicBezTo>
                  <a:pt x="57574" y="570"/>
                  <a:pt x="57733" y="443"/>
                  <a:pt x="57733" y="285"/>
                </a:cubicBezTo>
                <a:cubicBezTo>
                  <a:pt x="57733" y="127"/>
                  <a:pt x="57574" y="0"/>
                  <a:pt x="57416" y="0"/>
                </a:cubicBezTo>
                <a:close/>
                <a:moveTo>
                  <a:pt x="59000" y="0"/>
                </a:moveTo>
                <a:cubicBezTo>
                  <a:pt x="58841" y="0"/>
                  <a:pt x="58715" y="127"/>
                  <a:pt x="58715" y="285"/>
                </a:cubicBezTo>
                <a:cubicBezTo>
                  <a:pt x="58715" y="443"/>
                  <a:pt x="58841" y="570"/>
                  <a:pt x="59000" y="570"/>
                </a:cubicBezTo>
                <a:lnTo>
                  <a:pt x="59031" y="570"/>
                </a:lnTo>
                <a:cubicBezTo>
                  <a:pt x="59221" y="570"/>
                  <a:pt x="59348" y="443"/>
                  <a:pt x="59348" y="285"/>
                </a:cubicBezTo>
                <a:cubicBezTo>
                  <a:pt x="59348" y="127"/>
                  <a:pt x="59221" y="0"/>
                  <a:pt x="59031" y="0"/>
                </a:cubicBezTo>
                <a:close/>
                <a:moveTo>
                  <a:pt x="60615" y="0"/>
                </a:moveTo>
                <a:cubicBezTo>
                  <a:pt x="60456" y="0"/>
                  <a:pt x="60330" y="127"/>
                  <a:pt x="60330" y="285"/>
                </a:cubicBezTo>
                <a:cubicBezTo>
                  <a:pt x="60330" y="443"/>
                  <a:pt x="60456" y="570"/>
                  <a:pt x="60615" y="570"/>
                </a:cubicBezTo>
                <a:lnTo>
                  <a:pt x="60678" y="570"/>
                </a:lnTo>
                <a:cubicBezTo>
                  <a:pt x="60836" y="570"/>
                  <a:pt x="60963" y="443"/>
                  <a:pt x="60963" y="285"/>
                </a:cubicBezTo>
                <a:cubicBezTo>
                  <a:pt x="60963" y="127"/>
                  <a:pt x="60836" y="0"/>
                  <a:pt x="60678" y="0"/>
                </a:cubicBezTo>
                <a:close/>
                <a:moveTo>
                  <a:pt x="62261" y="0"/>
                </a:moveTo>
                <a:cubicBezTo>
                  <a:pt x="62071" y="0"/>
                  <a:pt x="61945" y="127"/>
                  <a:pt x="61945" y="285"/>
                </a:cubicBezTo>
                <a:cubicBezTo>
                  <a:pt x="61945" y="443"/>
                  <a:pt x="62071" y="570"/>
                  <a:pt x="62261" y="570"/>
                </a:cubicBezTo>
                <a:lnTo>
                  <a:pt x="62293" y="570"/>
                </a:lnTo>
                <a:cubicBezTo>
                  <a:pt x="62451" y="570"/>
                  <a:pt x="62578" y="443"/>
                  <a:pt x="62578" y="285"/>
                </a:cubicBezTo>
                <a:cubicBezTo>
                  <a:pt x="62578" y="127"/>
                  <a:pt x="62451" y="0"/>
                  <a:pt x="62293" y="0"/>
                </a:cubicBezTo>
                <a:close/>
                <a:moveTo>
                  <a:pt x="63877" y="0"/>
                </a:moveTo>
                <a:cubicBezTo>
                  <a:pt x="63718" y="0"/>
                  <a:pt x="63592" y="127"/>
                  <a:pt x="63592" y="285"/>
                </a:cubicBezTo>
                <a:cubicBezTo>
                  <a:pt x="63592" y="443"/>
                  <a:pt x="63718" y="570"/>
                  <a:pt x="63877" y="570"/>
                </a:cubicBezTo>
                <a:lnTo>
                  <a:pt x="63908" y="570"/>
                </a:lnTo>
                <a:cubicBezTo>
                  <a:pt x="64067" y="570"/>
                  <a:pt x="64193" y="443"/>
                  <a:pt x="64193" y="285"/>
                </a:cubicBezTo>
                <a:cubicBezTo>
                  <a:pt x="64193" y="127"/>
                  <a:pt x="64035" y="0"/>
                  <a:pt x="63877" y="0"/>
                </a:cubicBezTo>
                <a:close/>
                <a:moveTo>
                  <a:pt x="65492" y="0"/>
                </a:moveTo>
                <a:cubicBezTo>
                  <a:pt x="65333" y="0"/>
                  <a:pt x="65207" y="127"/>
                  <a:pt x="65207" y="285"/>
                </a:cubicBezTo>
                <a:cubicBezTo>
                  <a:pt x="65207" y="443"/>
                  <a:pt x="65333" y="570"/>
                  <a:pt x="65492" y="570"/>
                </a:cubicBezTo>
                <a:lnTo>
                  <a:pt x="65523" y="570"/>
                </a:lnTo>
                <a:cubicBezTo>
                  <a:pt x="65713" y="570"/>
                  <a:pt x="65840" y="443"/>
                  <a:pt x="65840" y="285"/>
                </a:cubicBezTo>
                <a:cubicBezTo>
                  <a:pt x="65840" y="127"/>
                  <a:pt x="65713" y="0"/>
                  <a:pt x="65523" y="0"/>
                </a:cubicBezTo>
                <a:close/>
                <a:moveTo>
                  <a:pt x="67107" y="0"/>
                </a:moveTo>
                <a:cubicBezTo>
                  <a:pt x="66948" y="0"/>
                  <a:pt x="66822" y="127"/>
                  <a:pt x="66822" y="285"/>
                </a:cubicBezTo>
                <a:cubicBezTo>
                  <a:pt x="66822" y="443"/>
                  <a:pt x="66948" y="570"/>
                  <a:pt x="67107" y="570"/>
                </a:cubicBezTo>
                <a:lnTo>
                  <a:pt x="67170" y="570"/>
                </a:lnTo>
                <a:cubicBezTo>
                  <a:pt x="67329" y="570"/>
                  <a:pt x="67455" y="443"/>
                  <a:pt x="67455" y="285"/>
                </a:cubicBezTo>
                <a:cubicBezTo>
                  <a:pt x="67455" y="127"/>
                  <a:pt x="67329" y="0"/>
                  <a:pt x="67170" y="0"/>
                </a:cubicBezTo>
                <a:close/>
                <a:moveTo>
                  <a:pt x="68754" y="0"/>
                </a:moveTo>
                <a:cubicBezTo>
                  <a:pt x="68595" y="0"/>
                  <a:pt x="68437" y="127"/>
                  <a:pt x="68437" y="285"/>
                </a:cubicBezTo>
                <a:cubicBezTo>
                  <a:pt x="68437" y="443"/>
                  <a:pt x="68595" y="570"/>
                  <a:pt x="68754" y="570"/>
                </a:cubicBezTo>
                <a:lnTo>
                  <a:pt x="68785" y="570"/>
                </a:lnTo>
                <a:cubicBezTo>
                  <a:pt x="68944" y="570"/>
                  <a:pt x="69070" y="443"/>
                  <a:pt x="69070" y="285"/>
                </a:cubicBezTo>
                <a:cubicBezTo>
                  <a:pt x="69070" y="127"/>
                  <a:pt x="68944" y="0"/>
                  <a:pt x="68785" y="0"/>
                </a:cubicBezTo>
                <a:close/>
                <a:moveTo>
                  <a:pt x="70369" y="0"/>
                </a:moveTo>
                <a:cubicBezTo>
                  <a:pt x="70210" y="0"/>
                  <a:pt x="70084" y="127"/>
                  <a:pt x="70084" y="285"/>
                </a:cubicBezTo>
                <a:cubicBezTo>
                  <a:pt x="70084" y="443"/>
                  <a:pt x="70210" y="570"/>
                  <a:pt x="70369" y="570"/>
                </a:cubicBezTo>
                <a:lnTo>
                  <a:pt x="70400" y="570"/>
                </a:lnTo>
                <a:cubicBezTo>
                  <a:pt x="70559" y="570"/>
                  <a:pt x="70685" y="443"/>
                  <a:pt x="70685" y="285"/>
                </a:cubicBezTo>
                <a:cubicBezTo>
                  <a:pt x="70685" y="127"/>
                  <a:pt x="70527" y="0"/>
                  <a:pt x="70369" y="0"/>
                </a:cubicBezTo>
                <a:close/>
                <a:moveTo>
                  <a:pt x="71984" y="0"/>
                </a:moveTo>
                <a:cubicBezTo>
                  <a:pt x="71826" y="0"/>
                  <a:pt x="71699" y="127"/>
                  <a:pt x="71699" y="285"/>
                </a:cubicBezTo>
                <a:cubicBezTo>
                  <a:pt x="71699" y="443"/>
                  <a:pt x="71826" y="570"/>
                  <a:pt x="71984" y="570"/>
                </a:cubicBezTo>
                <a:lnTo>
                  <a:pt x="72016" y="570"/>
                </a:lnTo>
                <a:cubicBezTo>
                  <a:pt x="72206" y="570"/>
                  <a:pt x="72332" y="443"/>
                  <a:pt x="72332" y="285"/>
                </a:cubicBezTo>
                <a:cubicBezTo>
                  <a:pt x="72332" y="127"/>
                  <a:pt x="72206" y="0"/>
                  <a:pt x="72016" y="0"/>
                </a:cubicBezTo>
                <a:close/>
                <a:moveTo>
                  <a:pt x="73599" y="0"/>
                </a:moveTo>
                <a:cubicBezTo>
                  <a:pt x="73441" y="0"/>
                  <a:pt x="73314" y="127"/>
                  <a:pt x="73314" y="285"/>
                </a:cubicBezTo>
                <a:cubicBezTo>
                  <a:pt x="73314" y="443"/>
                  <a:pt x="73441" y="570"/>
                  <a:pt x="73599" y="570"/>
                </a:cubicBezTo>
                <a:lnTo>
                  <a:pt x="73662" y="570"/>
                </a:lnTo>
                <a:cubicBezTo>
                  <a:pt x="73821" y="570"/>
                  <a:pt x="73947" y="443"/>
                  <a:pt x="73947" y="285"/>
                </a:cubicBezTo>
                <a:cubicBezTo>
                  <a:pt x="73947" y="127"/>
                  <a:pt x="73821" y="0"/>
                  <a:pt x="73662" y="0"/>
                </a:cubicBezTo>
                <a:close/>
                <a:moveTo>
                  <a:pt x="75246" y="0"/>
                </a:moveTo>
                <a:cubicBezTo>
                  <a:pt x="75087" y="0"/>
                  <a:pt x="74929" y="127"/>
                  <a:pt x="74929" y="285"/>
                </a:cubicBezTo>
                <a:cubicBezTo>
                  <a:pt x="74929" y="443"/>
                  <a:pt x="75087" y="570"/>
                  <a:pt x="75246" y="570"/>
                </a:cubicBezTo>
                <a:lnTo>
                  <a:pt x="75277" y="570"/>
                </a:lnTo>
                <a:cubicBezTo>
                  <a:pt x="75436" y="570"/>
                  <a:pt x="75562" y="443"/>
                  <a:pt x="75562" y="285"/>
                </a:cubicBezTo>
                <a:cubicBezTo>
                  <a:pt x="75562" y="127"/>
                  <a:pt x="75436" y="0"/>
                  <a:pt x="75277" y="0"/>
                </a:cubicBezTo>
                <a:close/>
                <a:moveTo>
                  <a:pt x="76861" y="0"/>
                </a:moveTo>
                <a:cubicBezTo>
                  <a:pt x="76703" y="0"/>
                  <a:pt x="76544" y="127"/>
                  <a:pt x="76544" y="285"/>
                </a:cubicBezTo>
                <a:cubicBezTo>
                  <a:pt x="76544" y="443"/>
                  <a:pt x="76703" y="570"/>
                  <a:pt x="76861" y="570"/>
                </a:cubicBezTo>
                <a:lnTo>
                  <a:pt x="76893" y="570"/>
                </a:lnTo>
                <a:cubicBezTo>
                  <a:pt x="77051" y="570"/>
                  <a:pt x="77209" y="443"/>
                  <a:pt x="77209" y="285"/>
                </a:cubicBezTo>
                <a:cubicBezTo>
                  <a:pt x="77209" y="127"/>
                  <a:pt x="77051" y="0"/>
                  <a:pt x="76893" y="0"/>
                </a:cubicBezTo>
                <a:close/>
                <a:moveTo>
                  <a:pt x="78476" y="0"/>
                </a:moveTo>
                <a:cubicBezTo>
                  <a:pt x="78318" y="0"/>
                  <a:pt x="78191" y="127"/>
                  <a:pt x="78191" y="285"/>
                </a:cubicBezTo>
                <a:cubicBezTo>
                  <a:pt x="78191" y="443"/>
                  <a:pt x="78318" y="570"/>
                  <a:pt x="78476" y="570"/>
                </a:cubicBezTo>
                <a:lnTo>
                  <a:pt x="78508" y="570"/>
                </a:lnTo>
                <a:cubicBezTo>
                  <a:pt x="78698" y="570"/>
                  <a:pt x="78824" y="443"/>
                  <a:pt x="78824" y="285"/>
                </a:cubicBezTo>
                <a:cubicBezTo>
                  <a:pt x="78824" y="127"/>
                  <a:pt x="78698" y="0"/>
                  <a:pt x="78508" y="0"/>
                </a:cubicBezTo>
                <a:close/>
                <a:moveTo>
                  <a:pt x="80091" y="0"/>
                </a:moveTo>
                <a:cubicBezTo>
                  <a:pt x="79933" y="0"/>
                  <a:pt x="79806" y="127"/>
                  <a:pt x="79806" y="285"/>
                </a:cubicBezTo>
                <a:cubicBezTo>
                  <a:pt x="79806" y="443"/>
                  <a:pt x="79933" y="570"/>
                  <a:pt x="80091" y="570"/>
                </a:cubicBezTo>
                <a:lnTo>
                  <a:pt x="80154" y="570"/>
                </a:lnTo>
                <a:cubicBezTo>
                  <a:pt x="80313" y="570"/>
                  <a:pt x="80408" y="443"/>
                  <a:pt x="80408" y="285"/>
                </a:cubicBezTo>
                <a:cubicBezTo>
                  <a:pt x="80408" y="127"/>
                  <a:pt x="80281" y="0"/>
                  <a:pt x="80091" y="0"/>
                </a:cubicBezTo>
                <a:close/>
                <a:moveTo>
                  <a:pt x="81738" y="0"/>
                </a:moveTo>
                <a:cubicBezTo>
                  <a:pt x="81580" y="0"/>
                  <a:pt x="81421" y="127"/>
                  <a:pt x="81421" y="285"/>
                </a:cubicBezTo>
                <a:cubicBezTo>
                  <a:pt x="81421" y="443"/>
                  <a:pt x="81580" y="570"/>
                  <a:pt x="81738" y="570"/>
                </a:cubicBezTo>
                <a:lnTo>
                  <a:pt x="81770" y="570"/>
                </a:lnTo>
                <a:cubicBezTo>
                  <a:pt x="81928" y="570"/>
                  <a:pt x="82055" y="443"/>
                  <a:pt x="82055" y="285"/>
                </a:cubicBezTo>
                <a:cubicBezTo>
                  <a:pt x="82055" y="127"/>
                  <a:pt x="81928" y="0"/>
                  <a:pt x="81770" y="0"/>
                </a:cubicBezTo>
                <a:close/>
                <a:moveTo>
                  <a:pt x="83353" y="0"/>
                </a:moveTo>
                <a:cubicBezTo>
                  <a:pt x="83195" y="0"/>
                  <a:pt x="83036" y="127"/>
                  <a:pt x="83036" y="285"/>
                </a:cubicBezTo>
                <a:cubicBezTo>
                  <a:pt x="83036" y="443"/>
                  <a:pt x="83195" y="570"/>
                  <a:pt x="83353" y="570"/>
                </a:cubicBezTo>
                <a:lnTo>
                  <a:pt x="83385" y="570"/>
                </a:lnTo>
                <a:cubicBezTo>
                  <a:pt x="83543" y="570"/>
                  <a:pt x="83670" y="443"/>
                  <a:pt x="83670" y="285"/>
                </a:cubicBezTo>
                <a:cubicBezTo>
                  <a:pt x="83670" y="127"/>
                  <a:pt x="83543" y="0"/>
                  <a:pt x="83385" y="0"/>
                </a:cubicBezTo>
                <a:close/>
                <a:moveTo>
                  <a:pt x="84968" y="0"/>
                </a:moveTo>
                <a:cubicBezTo>
                  <a:pt x="84810" y="0"/>
                  <a:pt x="84683" y="127"/>
                  <a:pt x="84683" y="285"/>
                </a:cubicBezTo>
                <a:cubicBezTo>
                  <a:pt x="84683" y="443"/>
                  <a:pt x="84810" y="570"/>
                  <a:pt x="84968" y="570"/>
                </a:cubicBezTo>
                <a:lnTo>
                  <a:pt x="85000" y="570"/>
                </a:lnTo>
                <a:cubicBezTo>
                  <a:pt x="85190" y="570"/>
                  <a:pt x="85317" y="443"/>
                  <a:pt x="85317" y="285"/>
                </a:cubicBezTo>
                <a:cubicBezTo>
                  <a:pt x="85317" y="127"/>
                  <a:pt x="85158" y="0"/>
                  <a:pt x="85000" y="0"/>
                </a:cubicBezTo>
                <a:close/>
                <a:moveTo>
                  <a:pt x="86583" y="0"/>
                </a:moveTo>
                <a:cubicBezTo>
                  <a:pt x="86425" y="0"/>
                  <a:pt x="86298" y="127"/>
                  <a:pt x="86298" y="285"/>
                </a:cubicBezTo>
                <a:cubicBezTo>
                  <a:pt x="86298" y="443"/>
                  <a:pt x="86425" y="570"/>
                  <a:pt x="86583" y="570"/>
                </a:cubicBezTo>
                <a:lnTo>
                  <a:pt x="86647" y="570"/>
                </a:lnTo>
                <a:cubicBezTo>
                  <a:pt x="86805" y="570"/>
                  <a:pt x="86932" y="443"/>
                  <a:pt x="86932" y="285"/>
                </a:cubicBezTo>
                <a:cubicBezTo>
                  <a:pt x="86932" y="127"/>
                  <a:pt x="86805" y="0"/>
                  <a:pt x="86647" y="0"/>
                </a:cubicBezTo>
                <a:close/>
                <a:moveTo>
                  <a:pt x="88230" y="0"/>
                </a:moveTo>
                <a:cubicBezTo>
                  <a:pt x="88072" y="0"/>
                  <a:pt x="87913" y="127"/>
                  <a:pt x="87913" y="285"/>
                </a:cubicBezTo>
                <a:cubicBezTo>
                  <a:pt x="87913" y="443"/>
                  <a:pt x="88072" y="570"/>
                  <a:pt x="88230" y="570"/>
                </a:cubicBezTo>
                <a:lnTo>
                  <a:pt x="88262" y="570"/>
                </a:lnTo>
                <a:cubicBezTo>
                  <a:pt x="88420" y="570"/>
                  <a:pt x="88547" y="443"/>
                  <a:pt x="88547" y="285"/>
                </a:cubicBezTo>
                <a:cubicBezTo>
                  <a:pt x="88547" y="127"/>
                  <a:pt x="88388" y="0"/>
                  <a:pt x="88230" y="0"/>
                </a:cubicBezTo>
                <a:close/>
                <a:moveTo>
                  <a:pt x="89845" y="0"/>
                </a:moveTo>
                <a:cubicBezTo>
                  <a:pt x="89687" y="0"/>
                  <a:pt x="89560" y="127"/>
                  <a:pt x="89560" y="285"/>
                </a:cubicBezTo>
                <a:cubicBezTo>
                  <a:pt x="89560" y="443"/>
                  <a:pt x="89687" y="570"/>
                  <a:pt x="89845" y="570"/>
                </a:cubicBezTo>
                <a:lnTo>
                  <a:pt x="89877" y="570"/>
                </a:lnTo>
                <a:cubicBezTo>
                  <a:pt x="90035" y="570"/>
                  <a:pt x="90194" y="443"/>
                  <a:pt x="90194" y="285"/>
                </a:cubicBezTo>
                <a:cubicBezTo>
                  <a:pt x="90194" y="127"/>
                  <a:pt x="90035" y="0"/>
                  <a:pt x="89877" y="0"/>
                </a:cubicBezTo>
                <a:close/>
                <a:moveTo>
                  <a:pt x="91460" y="0"/>
                </a:moveTo>
                <a:cubicBezTo>
                  <a:pt x="91302" y="0"/>
                  <a:pt x="91175" y="127"/>
                  <a:pt x="91175" y="285"/>
                </a:cubicBezTo>
                <a:cubicBezTo>
                  <a:pt x="91175" y="443"/>
                  <a:pt x="91302" y="570"/>
                  <a:pt x="91460" y="570"/>
                </a:cubicBezTo>
                <a:lnTo>
                  <a:pt x="91492" y="570"/>
                </a:lnTo>
                <a:cubicBezTo>
                  <a:pt x="91682" y="570"/>
                  <a:pt x="91809" y="443"/>
                  <a:pt x="91809" y="285"/>
                </a:cubicBezTo>
                <a:cubicBezTo>
                  <a:pt x="91809" y="127"/>
                  <a:pt x="91650" y="0"/>
                  <a:pt x="91492" y="0"/>
                </a:cubicBezTo>
                <a:close/>
                <a:moveTo>
                  <a:pt x="93075" y="0"/>
                </a:moveTo>
                <a:cubicBezTo>
                  <a:pt x="92917" y="0"/>
                  <a:pt x="92790" y="127"/>
                  <a:pt x="92790" y="285"/>
                </a:cubicBezTo>
                <a:cubicBezTo>
                  <a:pt x="92790" y="443"/>
                  <a:pt x="92917" y="570"/>
                  <a:pt x="93075" y="570"/>
                </a:cubicBezTo>
                <a:lnTo>
                  <a:pt x="93139" y="570"/>
                </a:lnTo>
                <a:cubicBezTo>
                  <a:pt x="93297" y="570"/>
                  <a:pt x="93424" y="443"/>
                  <a:pt x="93424" y="285"/>
                </a:cubicBezTo>
                <a:cubicBezTo>
                  <a:pt x="93424" y="127"/>
                  <a:pt x="93297" y="0"/>
                  <a:pt x="93139" y="0"/>
                </a:cubicBezTo>
                <a:close/>
                <a:moveTo>
                  <a:pt x="94722" y="0"/>
                </a:moveTo>
                <a:cubicBezTo>
                  <a:pt x="94564" y="0"/>
                  <a:pt x="94406" y="127"/>
                  <a:pt x="94406" y="285"/>
                </a:cubicBezTo>
                <a:cubicBezTo>
                  <a:pt x="94406" y="443"/>
                  <a:pt x="94564" y="570"/>
                  <a:pt x="94722" y="570"/>
                </a:cubicBezTo>
                <a:lnTo>
                  <a:pt x="94754" y="570"/>
                </a:lnTo>
                <a:cubicBezTo>
                  <a:pt x="94912" y="570"/>
                  <a:pt x="95039" y="443"/>
                  <a:pt x="95039" y="285"/>
                </a:cubicBezTo>
                <a:cubicBezTo>
                  <a:pt x="95039" y="127"/>
                  <a:pt x="94912" y="0"/>
                  <a:pt x="94754" y="0"/>
                </a:cubicBezTo>
                <a:close/>
                <a:moveTo>
                  <a:pt x="96337" y="0"/>
                </a:moveTo>
                <a:cubicBezTo>
                  <a:pt x="96179" y="0"/>
                  <a:pt x="96052" y="127"/>
                  <a:pt x="96052" y="285"/>
                </a:cubicBezTo>
                <a:cubicBezTo>
                  <a:pt x="96052" y="443"/>
                  <a:pt x="96179" y="570"/>
                  <a:pt x="96337" y="570"/>
                </a:cubicBezTo>
                <a:lnTo>
                  <a:pt x="96369" y="570"/>
                </a:lnTo>
                <a:cubicBezTo>
                  <a:pt x="96527" y="570"/>
                  <a:pt x="96654" y="443"/>
                  <a:pt x="96654" y="285"/>
                </a:cubicBezTo>
                <a:cubicBezTo>
                  <a:pt x="96654" y="127"/>
                  <a:pt x="96496" y="0"/>
                  <a:pt x="96337" y="0"/>
                </a:cubicBezTo>
                <a:close/>
                <a:moveTo>
                  <a:pt x="97952" y="0"/>
                </a:moveTo>
                <a:cubicBezTo>
                  <a:pt x="97794" y="0"/>
                  <a:pt x="97667" y="127"/>
                  <a:pt x="97667" y="285"/>
                </a:cubicBezTo>
                <a:cubicBezTo>
                  <a:pt x="97667" y="443"/>
                  <a:pt x="97794" y="570"/>
                  <a:pt x="97952" y="570"/>
                </a:cubicBezTo>
                <a:lnTo>
                  <a:pt x="97984" y="570"/>
                </a:lnTo>
                <a:cubicBezTo>
                  <a:pt x="98174" y="570"/>
                  <a:pt x="98301" y="443"/>
                  <a:pt x="98301" y="285"/>
                </a:cubicBezTo>
                <a:cubicBezTo>
                  <a:pt x="98301" y="127"/>
                  <a:pt x="98174" y="0"/>
                  <a:pt x="97984" y="0"/>
                </a:cubicBezTo>
                <a:close/>
                <a:moveTo>
                  <a:pt x="99568" y="0"/>
                </a:moveTo>
                <a:cubicBezTo>
                  <a:pt x="99409" y="0"/>
                  <a:pt x="99283" y="127"/>
                  <a:pt x="99283" y="285"/>
                </a:cubicBezTo>
                <a:cubicBezTo>
                  <a:pt x="99283" y="443"/>
                  <a:pt x="99409" y="570"/>
                  <a:pt x="99568" y="570"/>
                </a:cubicBezTo>
                <a:lnTo>
                  <a:pt x="99631" y="570"/>
                </a:lnTo>
                <a:cubicBezTo>
                  <a:pt x="99789" y="570"/>
                  <a:pt x="99916" y="443"/>
                  <a:pt x="99916" y="285"/>
                </a:cubicBezTo>
                <a:cubicBezTo>
                  <a:pt x="99916" y="127"/>
                  <a:pt x="99789" y="0"/>
                  <a:pt x="99631" y="0"/>
                </a:cubicBezTo>
                <a:close/>
                <a:moveTo>
                  <a:pt x="101214" y="0"/>
                </a:moveTo>
                <a:cubicBezTo>
                  <a:pt x="101056" y="0"/>
                  <a:pt x="100898" y="127"/>
                  <a:pt x="100898" y="285"/>
                </a:cubicBezTo>
                <a:cubicBezTo>
                  <a:pt x="100898" y="443"/>
                  <a:pt x="101056" y="570"/>
                  <a:pt x="101214" y="570"/>
                </a:cubicBezTo>
                <a:lnTo>
                  <a:pt x="101246" y="570"/>
                </a:lnTo>
                <a:cubicBezTo>
                  <a:pt x="101404" y="570"/>
                  <a:pt x="101531" y="443"/>
                  <a:pt x="101531" y="285"/>
                </a:cubicBezTo>
                <a:cubicBezTo>
                  <a:pt x="101531" y="127"/>
                  <a:pt x="101404" y="0"/>
                  <a:pt x="101246" y="0"/>
                </a:cubicBezTo>
                <a:close/>
                <a:moveTo>
                  <a:pt x="102830" y="0"/>
                </a:moveTo>
                <a:cubicBezTo>
                  <a:pt x="102671" y="0"/>
                  <a:pt x="102545" y="127"/>
                  <a:pt x="102545" y="285"/>
                </a:cubicBezTo>
                <a:cubicBezTo>
                  <a:pt x="102545" y="443"/>
                  <a:pt x="102671" y="570"/>
                  <a:pt x="102830" y="570"/>
                </a:cubicBezTo>
                <a:lnTo>
                  <a:pt x="102861" y="570"/>
                </a:lnTo>
                <a:cubicBezTo>
                  <a:pt x="103020" y="570"/>
                  <a:pt x="103178" y="443"/>
                  <a:pt x="103178" y="285"/>
                </a:cubicBezTo>
                <a:cubicBezTo>
                  <a:pt x="103178" y="127"/>
                  <a:pt x="103020" y="0"/>
                  <a:pt x="102861" y="0"/>
                </a:cubicBezTo>
                <a:close/>
                <a:moveTo>
                  <a:pt x="104445" y="0"/>
                </a:moveTo>
                <a:cubicBezTo>
                  <a:pt x="104286" y="0"/>
                  <a:pt x="104160" y="127"/>
                  <a:pt x="104160" y="285"/>
                </a:cubicBezTo>
                <a:cubicBezTo>
                  <a:pt x="104160" y="443"/>
                  <a:pt x="104286" y="570"/>
                  <a:pt x="104445" y="570"/>
                </a:cubicBezTo>
                <a:lnTo>
                  <a:pt x="104476" y="570"/>
                </a:lnTo>
                <a:cubicBezTo>
                  <a:pt x="104666" y="570"/>
                  <a:pt x="104761" y="443"/>
                  <a:pt x="104761" y="285"/>
                </a:cubicBezTo>
                <a:cubicBezTo>
                  <a:pt x="104761" y="127"/>
                  <a:pt x="104603" y="0"/>
                  <a:pt x="104445" y="0"/>
                </a:cubicBezTo>
                <a:close/>
                <a:moveTo>
                  <a:pt x="106060" y="0"/>
                </a:moveTo>
                <a:cubicBezTo>
                  <a:pt x="105901" y="0"/>
                  <a:pt x="105775" y="127"/>
                  <a:pt x="105775" y="285"/>
                </a:cubicBezTo>
                <a:cubicBezTo>
                  <a:pt x="105775" y="443"/>
                  <a:pt x="105901" y="570"/>
                  <a:pt x="106060" y="570"/>
                </a:cubicBezTo>
                <a:lnTo>
                  <a:pt x="106123" y="570"/>
                </a:lnTo>
                <a:cubicBezTo>
                  <a:pt x="106281" y="570"/>
                  <a:pt x="106408" y="443"/>
                  <a:pt x="106408" y="285"/>
                </a:cubicBezTo>
                <a:cubicBezTo>
                  <a:pt x="106408" y="127"/>
                  <a:pt x="106281" y="0"/>
                  <a:pt x="106123" y="0"/>
                </a:cubicBezTo>
                <a:close/>
                <a:moveTo>
                  <a:pt x="107707" y="0"/>
                </a:moveTo>
                <a:cubicBezTo>
                  <a:pt x="107548" y="0"/>
                  <a:pt x="107390" y="127"/>
                  <a:pt x="107390" y="285"/>
                </a:cubicBezTo>
                <a:cubicBezTo>
                  <a:pt x="107390" y="443"/>
                  <a:pt x="107548" y="570"/>
                  <a:pt x="107707" y="570"/>
                </a:cubicBezTo>
                <a:lnTo>
                  <a:pt x="107738" y="570"/>
                </a:lnTo>
                <a:cubicBezTo>
                  <a:pt x="107897" y="570"/>
                  <a:pt x="108023" y="443"/>
                  <a:pt x="108023" y="285"/>
                </a:cubicBezTo>
                <a:cubicBezTo>
                  <a:pt x="108023" y="127"/>
                  <a:pt x="107897" y="0"/>
                  <a:pt x="107738" y="0"/>
                </a:cubicBezTo>
                <a:close/>
                <a:moveTo>
                  <a:pt x="109322" y="0"/>
                </a:moveTo>
                <a:cubicBezTo>
                  <a:pt x="109163" y="0"/>
                  <a:pt x="109005" y="127"/>
                  <a:pt x="109005" y="285"/>
                </a:cubicBezTo>
                <a:cubicBezTo>
                  <a:pt x="109005" y="443"/>
                  <a:pt x="109163" y="570"/>
                  <a:pt x="109322" y="570"/>
                </a:cubicBezTo>
                <a:lnTo>
                  <a:pt x="109353" y="570"/>
                </a:lnTo>
                <a:cubicBezTo>
                  <a:pt x="109512" y="570"/>
                  <a:pt x="109670" y="443"/>
                  <a:pt x="109670" y="285"/>
                </a:cubicBezTo>
                <a:cubicBezTo>
                  <a:pt x="109670" y="127"/>
                  <a:pt x="109512" y="0"/>
                  <a:pt x="109353" y="0"/>
                </a:cubicBezTo>
                <a:close/>
                <a:moveTo>
                  <a:pt x="110937" y="0"/>
                </a:moveTo>
                <a:cubicBezTo>
                  <a:pt x="110778" y="0"/>
                  <a:pt x="110652" y="127"/>
                  <a:pt x="110652" y="285"/>
                </a:cubicBezTo>
                <a:cubicBezTo>
                  <a:pt x="110652" y="443"/>
                  <a:pt x="110778" y="570"/>
                  <a:pt x="110937" y="570"/>
                </a:cubicBezTo>
                <a:lnTo>
                  <a:pt x="110968" y="570"/>
                </a:lnTo>
                <a:cubicBezTo>
                  <a:pt x="111159" y="570"/>
                  <a:pt x="111285" y="443"/>
                  <a:pt x="111285" y="285"/>
                </a:cubicBezTo>
                <a:cubicBezTo>
                  <a:pt x="111285" y="127"/>
                  <a:pt x="111159" y="0"/>
                  <a:pt x="110968" y="0"/>
                </a:cubicBezTo>
                <a:close/>
                <a:moveTo>
                  <a:pt x="112552" y="0"/>
                </a:moveTo>
                <a:cubicBezTo>
                  <a:pt x="112394" y="0"/>
                  <a:pt x="112267" y="127"/>
                  <a:pt x="112267" y="285"/>
                </a:cubicBezTo>
                <a:cubicBezTo>
                  <a:pt x="112267" y="443"/>
                  <a:pt x="112394" y="570"/>
                  <a:pt x="112552" y="570"/>
                </a:cubicBezTo>
                <a:lnTo>
                  <a:pt x="112615" y="570"/>
                </a:lnTo>
                <a:cubicBezTo>
                  <a:pt x="112774" y="570"/>
                  <a:pt x="112869" y="443"/>
                  <a:pt x="112869" y="285"/>
                </a:cubicBezTo>
                <a:cubicBezTo>
                  <a:pt x="112869" y="127"/>
                  <a:pt x="112742" y="0"/>
                  <a:pt x="112552" y="0"/>
                </a:cubicBezTo>
                <a:close/>
                <a:moveTo>
                  <a:pt x="114199" y="0"/>
                </a:moveTo>
                <a:cubicBezTo>
                  <a:pt x="114040" y="0"/>
                  <a:pt x="113882" y="127"/>
                  <a:pt x="113882" y="285"/>
                </a:cubicBezTo>
                <a:cubicBezTo>
                  <a:pt x="113882" y="443"/>
                  <a:pt x="114040" y="570"/>
                  <a:pt x="114199" y="570"/>
                </a:cubicBezTo>
                <a:lnTo>
                  <a:pt x="114230" y="570"/>
                </a:lnTo>
                <a:cubicBezTo>
                  <a:pt x="114389" y="570"/>
                  <a:pt x="114515" y="443"/>
                  <a:pt x="114515" y="285"/>
                </a:cubicBezTo>
                <a:cubicBezTo>
                  <a:pt x="114515" y="127"/>
                  <a:pt x="114389" y="0"/>
                  <a:pt x="114230" y="0"/>
                </a:cubicBezTo>
                <a:close/>
                <a:moveTo>
                  <a:pt x="115814" y="0"/>
                </a:moveTo>
                <a:cubicBezTo>
                  <a:pt x="115656" y="0"/>
                  <a:pt x="115497" y="127"/>
                  <a:pt x="115497" y="285"/>
                </a:cubicBezTo>
                <a:cubicBezTo>
                  <a:pt x="115497" y="443"/>
                  <a:pt x="115656" y="570"/>
                  <a:pt x="115814" y="570"/>
                </a:cubicBezTo>
                <a:lnTo>
                  <a:pt x="115846" y="570"/>
                </a:lnTo>
                <a:cubicBezTo>
                  <a:pt x="116004" y="570"/>
                  <a:pt x="116131" y="443"/>
                  <a:pt x="116131" y="285"/>
                </a:cubicBezTo>
                <a:cubicBezTo>
                  <a:pt x="116131" y="127"/>
                  <a:pt x="116004" y="0"/>
                  <a:pt x="115846" y="0"/>
                </a:cubicBezTo>
                <a:close/>
                <a:moveTo>
                  <a:pt x="117429" y="0"/>
                </a:moveTo>
                <a:cubicBezTo>
                  <a:pt x="117271" y="0"/>
                  <a:pt x="117144" y="127"/>
                  <a:pt x="117144" y="285"/>
                </a:cubicBezTo>
                <a:cubicBezTo>
                  <a:pt x="117144" y="443"/>
                  <a:pt x="117271" y="570"/>
                  <a:pt x="117429" y="570"/>
                </a:cubicBezTo>
                <a:lnTo>
                  <a:pt x="117461" y="570"/>
                </a:lnTo>
                <a:cubicBezTo>
                  <a:pt x="117651" y="570"/>
                  <a:pt x="117777" y="443"/>
                  <a:pt x="117777" y="285"/>
                </a:cubicBezTo>
                <a:cubicBezTo>
                  <a:pt x="117777" y="127"/>
                  <a:pt x="117619" y="0"/>
                  <a:pt x="117461" y="0"/>
                </a:cubicBezTo>
                <a:close/>
                <a:moveTo>
                  <a:pt x="119044" y="0"/>
                </a:moveTo>
                <a:cubicBezTo>
                  <a:pt x="118886" y="0"/>
                  <a:pt x="118759" y="127"/>
                  <a:pt x="118759" y="285"/>
                </a:cubicBezTo>
                <a:cubicBezTo>
                  <a:pt x="118759" y="443"/>
                  <a:pt x="118886" y="570"/>
                  <a:pt x="119044" y="570"/>
                </a:cubicBezTo>
                <a:lnTo>
                  <a:pt x="119107" y="570"/>
                </a:lnTo>
                <a:cubicBezTo>
                  <a:pt x="119266" y="570"/>
                  <a:pt x="119392" y="443"/>
                  <a:pt x="119392" y="285"/>
                </a:cubicBezTo>
                <a:cubicBezTo>
                  <a:pt x="119392" y="127"/>
                  <a:pt x="119266" y="0"/>
                  <a:pt x="119107" y="0"/>
                </a:cubicBezTo>
                <a:close/>
                <a:moveTo>
                  <a:pt x="120691" y="0"/>
                </a:moveTo>
                <a:cubicBezTo>
                  <a:pt x="120533" y="0"/>
                  <a:pt x="120374" y="127"/>
                  <a:pt x="120374" y="285"/>
                </a:cubicBezTo>
                <a:cubicBezTo>
                  <a:pt x="120374" y="443"/>
                  <a:pt x="120533" y="570"/>
                  <a:pt x="120691" y="570"/>
                </a:cubicBezTo>
                <a:lnTo>
                  <a:pt x="120723" y="570"/>
                </a:lnTo>
                <a:cubicBezTo>
                  <a:pt x="120881" y="570"/>
                  <a:pt x="121008" y="443"/>
                  <a:pt x="121008" y="285"/>
                </a:cubicBezTo>
                <a:cubicBezTo>
                  <a:pt x="121008" y="127"/>
                  <a:pt x="120849" y="0"/>
                  <a:pt x="120691" y="0"/>
                </a:cubicBezTo>
                <a:close/>
                <a:moveTo>
                  <a:pt x="122306" y="0"/>
                </a:moveTo>
                <a:cubicBezTo>
                  <a:pt x="122148" y="0"/>
                  <a:pt x="122021" y="127"/>
                  <a:pt x="122021" y="285"/>
                </a:cubicBezTo>
                <a:cubicBezTo>
                  <a:pt x="122021" y="443"/>
                  <a:pt x="122148" y="570"/>
                  <a:pt x="122306" y="570"/>
                </a:cubicBezTo>
                <a:lnTo>
                  <a:pt x="122338" y="570"/>
                </a:lnTo>
                <a:cubicBezTo>
                  <a:pt x="122496" y="570"/>
                  <a:pt x="122654" y="443"/>
                  <a:pt x="122654" y="285"/>
                </a:cubicBezTo>
                <a:cubicBezTo>
                  <a:pt x="122654" y="127"/>
                  <a:pt x="122496" y="0"/>
                  <a:pt x="122338" y="0"/>
                </a:cubicBezTo>
                <a:close/>
                <a:moveTo>
                  <a:pt x="123921" y="0"/>
                </a:moveTo>
                <a:cubicBezTo>
                  <a:pt x="123763" y="0"/>
                  <a:pt x="123636" y="127"/>
                  <a:pt x="123636" y="285"/>
                </a:cubicBezTo>
                <a:cubicBezTo>
                  <a:pt x="123636" y="443"/>
                  <a:pt x="123763" y="570"/>
                  <a:pt x="123921" y="570"/>
                </a:cubicBezTo>
                <a:lnTo>
                  <a:pt x="123953" y="570"/>
                </a:lnTo>
                <a:cubicBezTo>
                  <a:pt x="124143" y="570"/>
                  <a:pt x="124270" y="443"/>
                  <a:pt x="124270" y="285"/>
                </a:cubicBezTo>
                <a:cubicBezTo>
                  <a:pt x="124270" y="127"/>
                  <a:pt x="124111" y="0"/>
                  <a:pt x="123953" y="0"/>
                </a:cubicBezTo>
                <a:close/>
                <a:moveTo>
                  <a:pt x="18400" y="0"/>
                </a:moveTo>
                <a:cubicBezTo>
                  <a:pt x="18241" y="32"/>
                  <a:pt x="18115" y="158"/>
                  <a:pt x="18146" y="317"/>
                </a:cubicBezTo>
                <a:cubicBezTo>
                  <a:pt x="18146" y="475"/>
                  <a:pt x="18273" y="602"/>
                  <a:pt x="18431" y="602"/>
                </a:cubicBezTo>
                <a:lnTo>
                  <a:pt x="18463" y="602"/>
                </a:lnTo>
                <a:lnTo>
                  <a:pt x="18463" y="285"/>
                </a:lnTo>
                <a:lnTo>
                  <a:pt x="18495" y="602"/>
                </a:lnTo>
                <a:cubicBezTo>
                  <a:pt x="18653" y="602"/>
                  <a:pt x="18780" y="443"/>
                  <a:pt x="18748" y="285"/>
                </a:cubicBezTo>
                <a:cubicBezTo>
                  <a:pt x="18748" y="127"/>
                  <a:pt x="18621" y="0"/>
                  <a:pt x="18463" y="0"/>
                </a:cubicBezTo>
                <a:close/>
                <a:moveTo>
                  <a:pt x="125410" y="95"/>
                </a:moveTo>
                <a:lnTo>
                  <a:pt x="125378" y="380"/>
                </a:lnTo>
                <a:lnTo>
                  <a:pt x="125346" y="665"/>
                </a:lnTo>
                <a:lnTo>
                  <a:pt x="125410" y="380"/>
                </a:lnTo>
                <a:lnTo>
                  <a:pt x="125378" y="697"/>
                </a:lnTo>
                <a:lnTo>
                  <a:pt x="125410" y="697"/>
                </a:lnTo>
                <a:cubicBezTo>
                  <a:pt x="125536" y="697"/>
                  <a:pt x="125663" y="570"/>
                  <a:pt x="125695" y="443"/>
                </a:cubicBezTo>
                <a:cubicBezTo>
                  <a:pt x="125695" y="253"/>
                  <a:pt x="125568" y="127"/>
                  <a:pt x="125410" y="95"/>
                </a:cubicBezTo>
                <a:close/>
                <a:moveTo>
                  <a:pt x="16816" y="247"/>
                </a:moveTo>
                <a:cubicBezTo>
                  <a:pt x="16794" y="247"/>
                  <a:pt x="16773" y="249"/>
                  <a:pt x="16753" y="253"/>
                </a:cubicBezTo>
                <a:cubicBezTo>
                  <a:pt x="16595" y="285"/>
                  <a:pt x="16500" y="443"/>
                  <a:pt x="16531" y="602"/>
                </a:cubicBezTo>
                <a:cubicBezTo>
                  <a:pt x="16563" y="760"/>
                  <a:pt x="16690" y="855"/>
                  <a:pt x="16816" y="855"/>
                </a:cubicBezTo>
                <a:cubicBezTo>
                  <a:pt x="16848" y="855"/>
                  <a:pt x="16880" y="855"/>
                  <a:pt x="16911" y="823"/>
                </a:cubicBezTo>
                <a:lnTo>
                  <a:pt x="16943" y="823"/>
                </a:lnTo>
                <a:cubicBezTo>
                  <a:pt x="17101" y="792"/>
                  <a:pt x="17165" y="633"/>
                  <a:pt x="17133" y="475"/>
                </a:cubicBezTo>
                <a:cubicBezTo>
                  <a:pt x="17105" y="337"/>
                  <a:pt x="16958" y="247"/>
                  <a:pt x="16816" y="247"/>
                </a:cubicBezTo>
                <a:close/>
                <a:moveTo>
                  <a:pt x="126952" y="455"/>
                </a:moveTo>
                <a:cubicBezTo>
                  <a:pt x="126824" y="455"/>
                  <a:pt x="126701" y="541"/>
                  <a:pt x="126676" y="665"/>
                </a:cubicBezTo>
                <a:cubicBezTo>
                  <a:pt x="126613" y="823"/>
                  <a:pt x="126708" y="982"/>
                  <a:pt x="126835" y="1045"/>
                </a:cubicBezTo>
                <a:lnTo>
                  <a:pt x="126993" y="1045"/>
                </a:lnTo>
                <a:cubicBezTo>
                  <a:pt x="127088" y="1045"/>
                  <a:pt x="127215" y="982"/>
                  <a:pt x="127246" y="855"/>
                </a:cubicBezTo>
                <a:cubicBezTo>
                  <a:pt x="127310" y="697"/>
                  <a:pt x="127183" y="507"/>
                  <a:pt x="127056" y="475"/>
                </a:cubicBezTo>
                <a:cubicBezTo>
                  <a:pt x="127023" y="462"/>
                  <a:pt x="126987" y="455"/>
                  <a:pt x="126952" y="455"/>
                </a:cubicBezTo>
                <a:close/>
                <a:moveTo>
                  <a:pt x="15301" y="767"/>
                </a:moveTo>
                <a:cubicBezTo>
                  <a:pt x="15257" y="767"/>
                  <a:pt x="15212" y="775"/>
                  <a:pt x="15170" y="792"/>
                </a:cubicBezTo>
                <a:cubicBezTo>
                  <a:pt x="15011" y="855"/>
                  <a:pt x="14948" y="1013"/>
                  <a:pt x="15011" y="1172"/>
                </a:cubicBezTo>
                <a:cubicBezTo>
                  <a:pt x="15075" y="1267"/>
                  <a:pt x="15170" y="1362"/>
                  <a:pt x="15296" y="1362"/>
                </a:cubicBezTo>
                <a:cubicBezTo>
                  <a:pt x="15328" y="1362"/>
                  <a:pt x="15360" y="1330"/>
                  <a:pt x="15391" y="1330"/>
                </a:cubicBezTo>
                <a:lnTo>
                  <a:pt x="15455" y="1298"/>
                </a:lnTo>
                <a:cubicBezTo>
                  <a:pt x="15581" y="1235"/>
                  <a:pt x="15645" y="1077"/>
                  <a:pt x="15581" y="918"/>
                </a:cubicBezTo>
                <a:cubicBezTo>
                  <a:pt x="15535" y="826"/>
                  <a:pt x="15421" y="767"/>
                  <a:pt x="15301" y="767"/>
                </a:cubicBezTo>
                <a:close/>
                <a:moveTo>
                  <a:pt x="128464" y="1084"/>
                </a:moveTo>
                <a:cubicBezTo>
                  <a:pt x="128355" y="1084"/>
                  <a:pt x="128234" y="1142"/>
                  <a:pt x="128165" y="1235"/>
                </a:cubicBezTo>
                <a:cubicBezTo>
                  <a:pt x="128101" y="1393"/>
                  <a:pt x="128165" y="1552"/>
                  <a:pt x="128291" y="1647"/>
                </a:cubicBezTo>
                <a:lnTo>
                  <a:pt x="128481" y="1393"/>
                </a:lnTo>
                <a:lnTo>
                  <a:pt x="128323" y="1647"/>
                </a:lnTo>
                <a:cubicBezTo>
                  <a:pt x="128386" y="1678"/>
                  <a:pt x="128418" y="1678"/>
                  <a:pt x="128481" y="1678"/>
                </a:cubicBezTo>
                <a:cubicBezTo>
                  <a:pt x="128576" y="1678"/>
                  <a:pt x="128672" y="1647"/>
                  <a:pt x="128735" y="1520"/>
                </a:cubicBezTo>
                <a:cubicBezTo>
                  <a:pt x="128830" y="1393"/>
                  <a:pt x="128767" y="1203"/>
                  <a:pt x="128608" y="1140"/>
                </a:cubicBezTo>
                <a:cubicBezTo>
                  <a:pt x="128608" y="1140"/>
                  <a:pt x="128576" y="1108"/>
                  <a:pt x="128576" y="1108"/>
                </a:cubicBezTo>
                <a:cubicBezTo>
                  <a:pt x="128543" y="1091"/>
                  <a:pt x="128504" y="1084"/>
                  <a:pt x="128464" y="1084"/>
                </a:cubicBezTo>
                <a:close/>
                <a:moveTo>
                  <a:pt x="13879" y="1512"/>
                </a:moveTo>
                <a:cubicBezTo>
                  <a:pt x="13820" y="1512"/>
                  <a:pt x="13762" y="1527"/>
                  <a:pt x="13713" y="1552"/>
                </a:cubicBezTo>
                <a:cubicBezTo>
                  <a:pt x="13554" y="1647"/>
                  <a:pt x="13523" y="1837"/>
                  <a:pt x="13618" y="1964"/>
                </a:cubicBezTo>
                <a:cubicBezTo>
                  <a:pt x="13649" y="2059"/>
                  <a:pt x="13744" y="2122"/>
                  <a:pt x="13871" y="2122"/>
                </a:cubicBezTo>
                <a:cubicBezTo>
                  <a:pt x="13903" y="2122"/>
                  <a:pt x="13966" y="2090"/>
                  <a:pt x="14029" y="2059"/>
                </a:cubicBezTo>
                <a:lnTo>
                  <a:pt x="14061" y="2027"/>
                </a:lnTo>
                <a:cubicBezTo>
                  <a:pt x="14188" y="1964"/>
                  <a:pt x="14219" y="1773"/>
                  <a:pt x="14124" y="1647"/>
                </a:cubicBezTo>
                <a:cubicBezTo>
                  <a:pt x="14066" y="1550"/>
                  <a:pt x="13972" y="1512"/>
                  <a:pt x="13879" y="1512"/>
                </a:cubicBezTo>
                <a:close/>
                <a:moveTo>
                  <a:pt x="129812" y="1946"/>
                </a:moveTo>
                <a:cubicBezTo>
                  <a:pt x="129727" y="1946"/>
                  <a:pt x="129643" y="1987"/>
                  <a:pt x="129590" y="2059"/>
                </a:cubicBezTo>
                <a:cubicBezTo>
                  <a:pt x="129463" y="2185"/>
                  <a:pt x="129495" y="2375"/>
                  <a:pt x="129622" y="2470"/>
                </a:cubicBezTo>
                <a:cubicBezTo>
                  <a:pt x="129622" y="2470"/>
                  <a:pt x="129653" y="2502"/>
                  <a:pt x="129653" y="2502"/>
                </a:cubicBezTo>
                <a:cubicBezTo>
                  <a:pt x="129717" y="2534"/>
                  <a:pt x="129780" y="2565"/>
                  <a:pt x="129812" y="2565"/>
                </a:cubicBezTo>
                <a:cubicBezTo>
                  <a:pt x="129907" y="2565"/>
                  <a:pt x="130002" y="2502"/>
                  <a:pt x="130065" y="2439"/>
                </a:cubicBezTo>
                <a:cubicBezTo>
                  <a:pt x="130160" y="2312"/>
                  <a:pt x="130128" y="2122"/>
                  <a:pt x="130002" y="2027"/>
                </a:cubicBezTo>
                <a:cubicBezTo>
                  <a:pt x="129946" y="1971"/>
                  <a:pt x="129878" y="1946"/>
                  <a:pt x="129812" y="1946"/>
                </a:cubicBezTo>
                <a:close/>
                <a:moveTo>
                  <a:pt x="12584" y="2497"/>
                </a:moveTo>
                <a:cubicBezTo>
                  <a:pt x="12514" y="2497"/>
                  <a:pt x="12441" y="2521"/>
                  <a:pt x="12383" y="2565"/>
                </a:cubicBezTo>
                <a:cubicBezTo>
                  <a:pt x="12256" y="2692"/>
                  <a:pt x="12224" y="2882"/>
                  <a:pt x="12351" y="3009"/>
                </a:cubicBezTo>
                <a:cubicBezTo>
                  <a:pt x="12414" y="3072"/>
                  <a:pt x="12478" y="3104"/>
                  <a:pt x="12573" y="3104"/>
                </a:cubicBezTo>
                <a:cubicBezTo>
                  <a:pt x="12636" y="3104"/>
                  <a:pt x="12699" y="3072"/>
                  <a:pt x="12763" y="3009"/>
                </a:cubicBezTo>
                <a:lnTo>
                  <a:pt x="12794" y="3009"/>
                </a:lnTo>
                <a:cubicBezTo>
                  <a:pt x="12921" y="2882"/>
                  <a:pt x="12921" y="2724"/>
                  <a:pt x="12794" y="2597"/>
                </a:cubicBezTo>
                <a:cubicBezTo>
                  <a:pt x="12743" y="2529"/>
                  <a:pt x="12665" y="2497"/>
                  <a:pt x="12584" y="2497"/>
                </a:cubicBezTo>
                <a:close/>
                <a:moveTo>
                  <a:pt x="130998" y="3036"/>
                </a:moveTo>
                <a:cubicBezTo>
                  <a:pt x="130925" y="3036"/>
                  <a:pt x="130852" y="3059"/>
                  <a:pt x="130793" y="3104"/>
                </a:cubicBezTo>
                <a:cubicBezTo>
                  <a:pt x="130698" y="3230"/>
                  <a:pt x="130698" y="3420"/>
                  <a:pt x="130793" y="3515"/>
                </a:cubicBezTo>
                <a:lnTo>
                  <a:pt x="130825" y="3547"/>
                </a:lnTo>
                <a:cubicBezTo>
                  <a:pt x="130888" y="3610"/>
                  <a:pt x="130952" y="3642"/>
                  <a:pt x="131015" y="3642"/>
                </a:cubicBezTo>
                <a:cubicBezTo>
                  <a:pt x="131110" y="3642"/>
                  <a:pt x="131173" y="3610"/>
                  <a:pt x="131237" y="3547"/>
                </a:cubicBezTo>
                <a:cubicBezTo>
                  <a:pt x="131332" y="3452"/>
                  <a:pt x="131332" y="3230"/>
                  <a:pt x="131237" y="3135"/>
                </a:cubicBezTo>
                <a:cubicBezTo>
                  <a:pt x="131169" y="3067"/>
                  <a:pt x="131083" y="3036"/>
                  <a:pt x="130998" y="3036"/>
                </a:cubicBezTo>
                <a:close/>
                <a:moveTo>
                  <a:pt x="11485" y="3682"/>
                </a:moveTo>
                <a:cubicBezTo>
                  <a:pt x="11392" y="3682"/>
                  <a:pt x="11300" y="3724"/>
                  <a:pt x="11243" y="3800"/>
                </a:cubicBezTo>
                <a:lnTo>
                  <a:pt x="11464" y="3990"/>
                </a:lnTo>
                <a:lnTo>
                  <a:pt x="11718" y="4149"/>
                </a:lnTo>
                <a:cubicBezTo>
                  <a:pt x="11813" y="4022"/>
                  <a:pt x="11781" y="3832"/>
                  <a:pt x="11654" y="3737"/>
                </a:cubicBezTo>
                <a:cubicBezTo>
                  <a:pt x="11604" y="3699"/>
                  <a:pt x="11544" y="3682"/>
                  <a:pt x="11485" y="3682"/>
                </a:cubicBezTo>
                <a:close/>
                <a:moveTo>
                  <a:pt x="132012" y="4293"/>
                </a:moveTo>
                <a:cubicBezTo>
                  <a:pt x="131962" y="4293"/>
                  <a:pt x="131912" y="4307"/>
                  <a:pt x="131870" y="4339"/>
                </a:cubicBezTo>
                <a:cubicBezTo>
                  <a:pt x="131712" y="4434"/>
                  <a:pt x="131680" y="4624"/>
                  <a:pt x="131775" y="4750"/>
                </a:cubicBezTo>
                <a:lnTo>
                  <a:pt x="131807" y="4782"/>
                </a:lnTo>
                <a:cubicBezTo>
                  <a:pt x="131838" y="4877"/>
                  <a:pt x="131933" y="4909"/>
                  <a:pt x="132028" y="4909"/>
                </a:cubicBezTo>
                <a:cubicBezTo>
                  <a:pt x="132092" y="4909"/>
                  <a:pt x="132155" y="4909"/>
                  <a:pt x="132187" y="4845"/>
                </a:cubicBezTo>
                <a:cubicBezTo>
                  <a:pt x="132345" y="4782"/>
                  <a:pt x="132377" y="4560"/>
                  <a:pt x="132282" y="4434"/>
                </a:cubicBezTo>
                <a:cubicBezTo>
                  <a:pt x="132218" y="4349"/>
                  <a:pt x="132113" y="4293"/>
                  <a:pt x="132012" y="4293"/>
                </a:cubicBezTo>
                <a:close/>
                <a:moveTo>
                  <a:pt x="10623" y="5011"/>
                </a:moveTo>
                <a:cubicBezTo>
                  <a:pt x="10514" y="5011"/>
                  <a:pt x="10394" y="5069"/>
                  <a:pt x="10324" y="5162"/>
                </a:cubicBezTo>
                <a:lnTo>
                  <a:pt x="10324" y="5194"/>
                </a:lnTo>
                <a:cubicBezTo>
                  <a:pt x="10229" y="5352"/>
                  <a:pt x="10293" y="5510"/>
                  <a:pt x="10419" y="5605"/>
                </a:cubicBezTo>
                <a:cubicBezTo>
                  <a:pt x="10483" y="5637"/>
                  <a:pt x="10514" y="5637"/>
                  <a:pt x="10578" y="5637"/>
                </a:cubicBezTo>
                <a:cubicBezTo>
                  <a:pt x="10673" y="5637"/>
                  <a:pt x="10799" y="5574"/>
                  <a:pt x="10831" y="5479"/>
                </a:cubicBezTo>
                <a:lnTo>
                  <a:pt x="10609" y="5320"/>
                </a:lnTo>
                <a:lnTo>
                  <a:pt x="10863" y="5447"/>
                </a:lnTo>
                <a:cubicBezTo>
                  <a:pt x="10926" y="5320"/>
                  <a:pt x="10863" y="5130"/>
                  <a:pt x="10736" y="5035"/>
                </a:cubicBezTo>
                <a:cubicBezTo>
                  <a:pt x="10702" y="5018"/>
                  <a:pt x="10663" y="5011"/>
                  <a:pt x="10623" y="5011"/>
                </a:cubicBezTo>
                <a:close/>
                <a:moveTo>
                  <a:pt x="132797" y="5712"/>
                </a:moveTo>
                <a:cubicBezTo>
                  <a:pt x="132763" y="5712"/>
                  <a:pt x="132728" y="5718"/>
                  <a:pt x="132693" y="5732"/>
                </a:cubicBezTo>
                <a:cubicBezTo>
                  <a:pt x="132535" y="5827"/>
                  <a:pt x="132472" y="5985"/>
                  <a:pt x="132535" y="6144"/>
                </a:cubicBezTo>
                <a:lnTo>
                  <a:pt x="132535" y="6175"/>
                </a:lnTo>
                <a:cubicBezTo>
                  <a:pt x="132598" y="6270"/>
                  <a:pt x="132693" y="6334"/>
                  <a:pt x="132788" y="6334"/>
                </a:cubicBezTo>
                <a:cubicBezTo>
                  <a:pt x="132852" y="6334"/>
                  <a:pt x="132883" y="6334"/>
                  <a:pt x="132947" y="6302"/>
                </a:cubicBezTo>
                <a:cubicBezTo>
                  <a:pt x="133074" y="6239"/>
                  <a:pt x="133137" y="6049"/>
                  <a:pt x="133074" y="5890"/>
                </a:cubicBezTo>
                <a:cubicBezTo>
                  <a:pt x="133024" y="5792"/>
                  <a:pt x="132917" y="5712"/>
                  <a:pt x="132797" y="5712"/>
                </a:cubicBezTo>
                <a:close/>
                <a:moveTo>
                  <a:pt x="9935" y="6504"/>
                </a:moveTo>
                <a:cubicBezTo>
                  <a:pt x="9805" y="6504"/>
                  <a:pt x="9677" y="6589"/>
                  <a:pt x="9627" y="6714"/>
                </a:cubicBezTo>
                <a:lnTo>
                  <a:pt x="9912" y="6809"/>
                </a:lnTo>
                <a:lnTo>
                  <a:pt x="10229" y="6904"/>
                </a:lnTo>
                <a:lnTo>
                  <a:pt x="10229" y="6904"/>
                </a:lnTo>
                <a:lnTo>
                  <a:pt x="9944" y="6777"/>
                </a:lnTo>
                <a:lnTo>
                  <a:pt x="10229" y="6872"/>
                </a:lnTo>
                <a:cubicBezTo>
                  <a:pt x="10261" y="6714"/>
                  <a:pt x="10166" y="6587"/>
                  <a:pt x="10039" y="6524"/>
                </a:cubicBezTo>
                <a:cubicBezTo>
                  <a:pt x="10005" y="6510"/>
                  <a:pt x="9970" y="6504"/>
                  <a:pt x="9935" y="6504"/>
                </a:cubicBezTo>
                <a:close/>
                <a:moveTo>
                  <a:pt x="133325" y="7246"/>
                </a:moveTo>
                <a:cubicBezTo>
                  <a:pt x="133304" y="7246"/>
                  <a:pt x="133284" y="7248"/>
                  <a:pt x="133264" y="7252"/>
                </a:cubicBezTo>
                <a:cubicBezTo>
                  <a:pt x="133105" y="7284"/>
                  <a:pt x="133010" y="7442"/>
                  <a:pt x="133042" y="7601"/>
                </a:cubicBezTo>
                <a:lnTo>
                  <a:pt x="133074" y="7664"/>
                </a:lnTo>
                <a:cubicBezTo>
                  <a:pt x="133105" y="7791"/>
                  <a:pt x="133200" y="7854"/>
                  <a:pt x="133327" y="7854"/>
                </a:cubicBezTo>
                <a:lnTo>
                  <a:pt x="133422" y="7854"/>
                </a:lnTo>
                <a:cubicBezTo>
                  <a:pt x="133580" y="7822"/>
                  <a:pt x="133675" y="7632"/>
                  <a:pt x="133612" y="7474"/>
                </a:cubicBezTo>
                <a:cubicBezTo>
                  <a:pt x="133584" y="7336"/>
                  <a:pt x="133461" y="7246"/>
                  <a:pt x="133325" y="7246"/>
                </a:cubicBezTo>
                <a:close/>
                <a:moveTo>
                  <a:pt x="9546" y="8071"/>
                </a:moveTo>
                <a:cubicBezTo>
                  <a:pt x="9406" y="8071"/>
                  <a:pt x="9276" y="8187"/>
                  <a:pt x="9247" y="8329"/>
                </a:cubicBezTo>
                <a:cubicBezTo>
                  <a:pt x="9216" y="8519"/>
                  <a:pt x="9311" y="8646"/>
                  <a:pt x="9469" y="8677"/>
                </a:cubicBezTo>
                <a:lnTo>
                  <a:pt x="9532" y="8677"/>
                </a:lnTo>
                <a:cubicBezTo>
                  <a:pt x="9659" y="8677"/>
                  <a:pt x="9786" y="8582"/>
                  <a:pt x="9817" y="8456"/>
                </a:cubicBezTo>
                <a:lnTo>
                  <a:pt x="9817" y="8392"/>
                </a:lnTo>
                <a:cubicBezTo>
                  <a:pt x="9849" y="8234"/>
                  <a:pt x="9754" y="8107"/>
                  <a:pt x="9596" y="8076"/>
                </a:cubicBezTo>
                <a:cubicBezTo>
                  <a:pt x="9579" y="8072"/>
                  <a:pt x="9563" y="8071"/>
                  <a:pt x="9546" y="8071"/>
                </a:cubicBezTo>
                <a:close/>
                <a:moveTo>
                  <a:pt x="133630" y="8862"/>
                </a:moveTo>
                <a:cubicBezTo>
                  <a:pt x="133613" y="8862"/>
                  <a:pt x="133597" y="8864"/>
                  <a:pt x="133580" y="8867"/>
                </a:cubicBezTo>
                <a:cubicBezTo>
                  <a:pt x="133422" y="8867"/>
                  <a:pt x="133295" y="9026"/>
                  <a:pt x="133327" y="9184"/>
                </a:cubicBezTo>
                <a:lnTo>
                  <a:pt x="133612" y="9184"/>
                </a:lnTo>
                <a:lnTo>
                  <a:pt x="133327" y="9216"/>
                </a:lnTo>
                <a:cubicBezTo>
                  <a:pt x="133327" y="9374"/>
                  <a:pt x="133454" y="9469"/>
                  <a:pt x="133612" y="9469"/>
                </a:cubicBezTo>
                <a:lnTo>
                  <a:pt x="133644" y="9469"/>
                </a:lnTo>
                <a:cubicBezTo>
                  <a:pt x="133802" y="9469"/>
                  <a:pt x="133929" y="9342"/>
                  <a:pt x="133897" y="9152"/>
                </a:cubicBezTo>
                <a:lnTo>
                  <a:pt x="133897" y="9121"/>
                </a:lnTo>
                <a:cubicBezTo>
                  <a:pt x="133897" y="8979"/>
                  <a:pt x="133770" y="8862"/>
                  <a:pt x="133630" y="8862"/>
                </a:cubicBezTo>
                <a:close/>
                <a:moveTo>
                  <a:pt x="9406" y="9659"/>
                </a:moveTo>
                <a:cubicBezTo>
                  <a:pt x="9247" y="9659"/>
                  <a:pt x="9121" y="9817"/>
                  <a:pt x="9121" y="9976"/>
                </a:cubicBezTo>
                <a:lnTo>
                  <a:pt x="9121" y="10007"/>
                </a:lnTo>
                <a:cubicBezTo>
                  <a:pt x="9121" y="10166"/>
                  <a:pt x="9247" y="10292"/>
                  <a:pt x="9406" y="10292"/>
                </a:cubicBezTo>
                <a:cubicBezTo>
                  <a:pt x="9564" y="10292"/>
                  <a:pt x="9691" y="10166"/>
                  <a:pt x="9691" y="10007"/>
                </a:cubicBezTo>
                <a:lnTo>
                  <a:pt x="9691" y="9976"/>
                </a:lnTo>
                <a:cubicBezTo>
                  <a:pt x="9691" y="9817"/>
                  <a:pt x="9564" y="9659"/>
                  <a:pt x="9406" y="9659"/>
                </a:cubicBezTo>
                <a:close/>
                <a:moveTo>
                  <a:pt x="133644" y="10482"/>
                </a:moveTo>
                <a:cubicBezTo>
                  <a:pt x="133485" y="10482"/>
                  <a:pt x="133327" y="10609"/>
                  <a:pt x="133327" y="10767"/>
                </a:cubicBezTo>
                <a:lnTo>
                  <a:pt x="133327" y="10799"/>
                </a:lnTo>
                <a:cubicBezTo>
                  <a:pt x="133327" y="10957"/>
                  <a:pt x="133485" y="11116"/>
                  <a:pt x="133644" y="11116"/>
                </a:cubicBezTo>
                <a:cubicBezTo>
                  <a:pt x="133802" y="11116"/>
                  <a:pt x="133929" y="10957"/>
                  <a:pt x="133929" y="10799"/>
                </a:cubicBezTo>
                <a:lnTo>
                  <a:pt x="133929" y="10767"/>
                </a:lnTo>
                <a:cubicBezTo>
                  <a:pt x="133929" y="10609"/>
                  <a:pt x="133802" y="10482"/>
                  <a:pt x="133644" y="10482"/>
                </a:cubicBezTo>
                <a:close/>
                <a:moveTo>
                  <a:pt x="9406" y="11306"/>
                </a:moveTo>
                <a:cubicBezTo>
                  <a:pt x="9247" y="11306"/>
                  <a:pt x="9121" y="11433"/>
                  <a:pt x="9121" y="11591"/>
                </a:cubicBezTo>
                <a:lnTo>
                  <a:pt x="9121" y="11623"/>
                </a:lnTo>
                <a:cubicBezTo>
                  <a:pt x="9121" y="11781"/>
                  <a:pt x="9247" y="11939"/>
                  <a:pt x="9406" y="11939"/>
                </a:cubicBezTo>
                <a:cubicBezTo>
                  <a:pt x="9564" y="11939"/>
                  <a:pt x="9691" y="11813"/>
                  <a:pt x="9691" y="11623"/>
                </a:cubicBezTo>
                <a:lnTo>
                  <a:pt x="9691" y="11591"/>
                </a:lnTo>
                <a:cubicBezTo>
                  <a:pt x="9691" y="11433"/>
                  <a:pt x="9564" y="11306"/>
                  <a:pt x="9406" y="11306"/>
                </a:cubicBezTo>
                <a:close/>
                <a:moveTo>
                  <a:pt x="133644" y="12098"/>
                </a:moveTo>
                <a:cubicBezTo>
                  <a:pt x="133485" y="12098"/>
                  <a:pt x="133327" y="12224"/>
                  <a:pt x="133327" y="12383"/>
                </a:cubicBezTo>
                <a:lnTo>
                  <a:pt x="133327" y="12446"/>
                </a:lnTo>
                <a:cubicBezTo>
                  <a:pt x="133327" y="12604"/>
                  <a:pt x="133485" y="12699"/>
                  <a:pt x="133644" y="12699"/>
                </a:cubicBezTo>
                <a:cubicBezTo>
                  <a:pt x="133802" y="12699"/>
                  <a:pt x="133929" y="12541"/>
                  <a:pt x="133929" y="12383"/>
                </a:cubicBezTo>
                <a:cubicBezTo>
                  <a:pt x="133929" y="12224"/>
                  <a:pt x="133802" y="12098"/>
                  <a:pt x="133644" y="12098"/>
                </a:cubicBezTo>
                <a:close/>
                <a:moveTo>
                  <a:pt x="9406" y="12921"/>
                </a:moveTo>
                <a:cubicBezTo>
                  <a:pt x="9247" y="12921"/>
                  <a:pt x="9121" y="13048"/>
                  <a:pt x="9121" y="13206"/>
                </a:cubicBezTo>
                <a:lnTo>
                  <a:pt x="9121" y="13269"/>
                </a:lnTo>
                <a:cubicBezTo>
                  <a:pt x="9121" y="13428"/>
                  <a:pt x="9247" y="13554"/>
                  <a:pt x="9406" y="13554"/>
                </a:cubicBezTo>
                <a:cubicBezTo>
                  <a:pt x="9564" y="13554"/>
                  <a:pt x="9691" y="13428"/>
                  <a:pt x="9691" y="13269"/>
                </a:cubicBezTo>
                <a:lnTo>
                  <a:pt x="9691" y="13206"/>
                </a:lnTo>
                <a:cubicBezTo>
                  <a:pt x="9691" y="13048"/>
                  <a:pt x="9564" y="12921"/>
                  <a:pt x="9406" y="12921"/>
                </a:cubicBezTo>
                <a:close/>
                <a:moveTo>
                  <a:pt x="133644" y="13713"/>
                </a:moveTo>
                <a:cubicBezTo>
                  <a:pt x="133485" y="13713"/>
                  <a:pt x="133327" y="13839"/>
                  <a:pt x="133327" y="14029"/>
                </a:cubicBezTo>
                <a:lnTo>
                  <a:pt x="133327" y="14061"/>
                </a:lnTo>
                <a:cubicBezTo>
                  <a:pt x="133327" y="14219"/>
                  <a:pt x="133485" y="14346"/>
                  <a:pt x="133644" y="14346"/>
                </a:cubicBezTo>
                <a:cubicBezTo>
                  <a:pt x="133802" y="14346"/>
                  <a:pt x="133929" y="14219"/>
                  <a:pt x="133929" y="14061"/>
                </a:cubicBezTo>
                <a:lnTo>
                  <a:pt x="133929" y="14029"/>
                </a:lnTo>
                <a:cubicBezTo>
                  <a:pt x="133929" y="13839"/>
                  <a:pt x="133802" y="13713"/>
                  <a:pt x="133644" y="13713"/>
                </a:cubicBezTo>
                <a:close/>
                <a:moveTo>
                  <a:pt x="9406" y="14536"/>
                </a:moveTo>
                <a:cubicBezTo>
                  <a:pt x="9247" y="14536"/>
                  <a:pt x="9121" y="14663"/>
                  <a:pt x="9121" y="14853"/>
                </a:cubicBezTo>
                <a:lnTo>
                  <a:pt x="9121" y="14884"/>
                </a:lnTo>
                <a:cubicBezTo>
                  <a:pt x="9121" y="15043"/>
                  <a:pt x="9247" y="15169"/>
                  <a:pt x="9406" y="15169"/>
                </a:cubicBezTo>
                <a:cubicBezTo>
                  <a:pt x="9564" y="15169"/>
                  <a:pt x="9691" y="15043"/>
                  <a:pt x="9691" y="14884"/>
                </a:cubicBezTo>
                <a:lnTo>
                  <a:pt x="9691" y="14853"/>
                </a:lnTo>
                <a:cubicBezTo>
                  <a:pt x="9691" y="14663"/>
                  <a:pt x="9564" y="14536"/>
                  <a:pt x="9406" y="14536"/>
                </a:cubicBezTo>
                <a:close/>
                <a:moveTo>
                  <a:pt x="133644" y="15328"/>
                </a:moveTo>
                <a:cubicBezTo>
                  <a:pt x="133485" y="15328"/>
                  <a:pt x="133327" y="15486"/>
                  <a:pt x="133327" y="15644"/>
                </a:cubicBezTo>
                <a:lnTo>
                  <a:pt x="133327" y="15676"/>
                </a:lnTo>
                <a:cubicBezTo>
                  <a:pt x="133327" y="15834"/>
                  <a:pt x="133485" y="15961"/>
                  <a:pt x="133644" y="15961"/>
                </a:cubicBezTo>
                <a:cubicBezTo>
                  <a:pt x="133802" y="15961"/>
                  <a:pt x="133929" y="15834"/>
                  <a:pt x="133929" y="15676"/>
                </a:cubicBezTo>
                <a:lnTo>
                  <a:pt x="133929" y="15644"/>
                </a:lnTo>
                <a:cubicBezTo>
                  <a:pt x="133929" y="15486"/>
                  <a:pt x="133802" y="15328"/>
                  <a:pt x="133644" y="15328"/>
                </a:cubicBezTo>
                <a:close/>
                <a:moveTo>
                  <a:pt x="9406" y="16183"/>
                </a:moveTo>
                <a:cubicBezTo>
                  <a:pt x="9247" y="16183"/>
                  <a:pt x="9121" y="16341"/>
                  <a:pt x="9121" y="16500"/>
                </a:cubicBezTo>
                <a:cubicBezTo>
                  <a:pt x="9121" y="16658"/>
                  <a:pt x="9247" y="16785"/>
                  <a:pt x="9406" y="16785"/>
                </a:cubicBezTo>
                <a:cubicBezTo>
                  <a:pt x="9564" y="16785"/>
                  <a:pt x="9691" y="16658"/>
                  <a:pt x="9691" y="16500"/>
                </a:cubicBezTo>
                <a:lnTo>
                  <a:pt x="9691" y="16468"/>
                </a:lnTo>
                <a:cubicBezTo>
                  <a:pt x="9691" y="16310"/>
                  <a:pt x="9564" y="16183"/>
                  <a:pt x="9406" y="16183"/>
                </a:cubicBezTo>
                <a:close/>
                <a:moveTo>
                  <a:pt x="133644" y="16975"/>
                </a:moveTo>
                <a:cubicBezTo>
                  <a:pt x="133485" y="16975"/>
                  <a:pt x="133327" y="17101"/>
                  <a:pt x="133327" y="17260"/>
                </a:cubicBezTo>
                <a:lnTo>
                  <a:pt x="133327" y="17291"/>
                </a:lnTo>
                <a:cubicBezTo>
                  <a:pt x="133327" y="17450"/>
                  <a:pt x="133485" y="17608"/>
                  <a:pt x="133644" y="17608"/>
                </a:cubicBezTo>
                <a:cubicBezTo>
                  <a:pt x="133802" y="17608"/>
                  <a:pt x="133929" y="17481"/>
                  <a:pt x="133929" y="17291"/>
                </a:cubicBezTo>
                <a:lnTo>
                  <a:pt x="133929" y="17260"/>
                </a:lnTo>
                <a:cubicBezTo>
                  <a:pt x="133929" y="17101"/>
                  <a:pt x="133802" y="16975"/>
                  <a:pt x="133644" y="16975"/>
                </a:cubicBezTo>
                <a:close/>
                <a:moveTo>
                  <a:pt x="9406" y="17798"/>
                </a:moveTo>
                <a:cubicBezTo>
                  <a:pt x="9247" y="17798"/>
                  <a:pt x="9121" y="17925"/>
                  <a:pt x="9121" y="18083"/>
                </a:cubicBezTo>
                <a:lnTo>
                  <a:pt x="9121" y="18115"/>
                </a:lnTo>
                <a:cubicBezTo>
                  <a:pt x="9121" y="18273"/>
                  <a:pt x="9247" y="18431"/>
                  <a:pt x="9406" y="18431"/>
                </a:cubicBezTo>
                <a:cubicBezTo>
                  <a:pt x="9564" y="18431"/>
                  <a:pt x="9691" y="18305"/>
                  <a:pt x="9691" y="18115"/>
                </a:cubicBezTo>
                <a:lnTo>
                  <a:pt x="9691" y="18083"/>
                </a:lnTo>
                <a:cubicBezTo>
                  <a:pt x="9691" y="17925"/>
                  <a:pt x="9564" y="17798"/>
                  <a:pt x="9406" y="17798"/>
                </a:cubicBezTo>
                <a:close/>
                <a:moveTo>
                  <a:pt x="133644" y="18590"/>
                </a:moveTo>
                <a:cubicBezTo>
                  <a:pt x="133485" y="18590"/>
                  <a:pt x="133327" y="18716"/>
                  <a:pt x="133327" y="18875"/>
                </a:cubicBezTo>
                <a:lnTo>
                  <a:pt x="133327" y="18938"/>
                </a:lnTo>
                <a:cubicBezTo>
                  <a:pt x="133327" y="19096"/>
                  <a:pt x="133485" y="19191"/>
                  <a:pt x="133644" y="19191"/>
                </a:cubicBezTo>
                <a:cubicBezTo>
                  <a:pt x="133802" y="19191"/>
                  <a:pt x="133929" y="19033"/>
                  <a:pt x="133929" y="18875"/>
                </a:cubicBezTo>
                <a:cubicBezTo>
                  <a:pt x="133929" y="18716"/>
                  <a:pt x="133802" y="18590"/>
                  <a:pt x="133644" y="18590"/>
                </a:cubicBezTo>
                <a:close/>
                <a:moveTo>
                  <a:pt x="9406" y="19413"/>
                </a:moveTo>
                <a:cubicBezTo>
                  <a:pt x="9247" y="19413"/>
                  <a:pt x="9121" y="19540"/>
                  <a:pt x="9121" y="19698"/>
                </a:cubicBezTo>
                <a:lnTo>
                  <a:pt x="9121" y="19761"/>
                </a:lnTo>
                <a:cubicBezTo>
                  <a:pt x="9121" y="19920"/>
                  <a:pt x="9247" y="20046"/>
                  <a:pt x="9406" y="20046"/>
                </a:cubicBezTo>
                <a:cubicBezTo>
                  <a:pt x="9564" y="20046"/>
                  <a:pt x="9691" y="19920"/>
                  <a:pt x="9691" y="19761"/>
                </a:cubicBezTo>
                <a:lnTo>
                  <a:pt x="9691" y="19698"/>
                </a:lnTo>
                <a:cubicBezTo>
                  <a:pt x="9691" y="19540"/>
                  <a:pt x="9564" y="19413"/>
                  <a:pt x="9406" y="19413"/>
                </a:cubicBezTo>
                <a:close/>
                <a:moveTo>
                  <a:pt x="133644" y="20205"/>
                </a:moveTo>
                <a:cubicBezTo>
                  <a:pt x="133485" y="20205"/>
                  <a:pt x="133327" y="20331"/>
                  <a:pt x="133327" y="20521"/>
                </a:cubicBezTo>
                <a:lnTo>
                  <a:pt x="133327" y="20553"/>
                </a:lnTo>
                <a:cubicBezTo>
                  <a:pt x="133327" y="20711"/>
                  <a:pt x="133485" y="20838"/>
                  <a:pt x="133644" y="20838"/>
                </a:cubicBezTo>
                <a:cubicBezTo>
                  <a:pt x="133802" y="20838"/>
                  <a:pt x="133929" y="20711"/>
                  <a:pt x="133929" y="20553"/>
                </a:cubicBezTo>
                <a:lnTo>
                  <a:pt x="133929" y="20521"/>
                </a:lnTo>
                <a:cubicBezTo>
                  <a:pt x="133929" y="20331"/>
                  <a:pt x="133802" y="20205"/>
                  <a:pt x="133644" y="20205"/>
                </a:cubicBezTo>
                <a:close/>
                <a:moveTo>
                  <a:pt x="9406" y="21028"/>
                </a:moveTo>
                <a:cubicBezTo>
                  <a:pt x="9247" y="21028"/>
                  <a:pt x="9121" y="21155"/>
                  <a:pt x="9121" y="21345"/>
                </a:cubicBezTo>
                <a:lnTo>
                  <a:pt x="9121" y="21377"/>
                </a:lnTo>
                <a:cubicBezTo>
                  <a:pt x="9121" y="21535"/>
                  <a:pt x="9247" y="21662"/>
                  <a:pt x="9406" y="21662"/>
                </a:cubicBezTo>
                <a:cubicBezTo>
                  <a:pt x="9564" y="21662"/>
                  <a:pt x="9691" y="21535"/>
                  <a:pt x="9691" y="21377"/>
                </a:cubicBezTo>
                <a:lnTo>
                  <a:pt x="9691" y="21345"/>
                </a:lnTo>
                <a:cubicBezTo>
                  <a:pt x="9691" y="21155"/>
                  <a:pt x="9564" y="21028"/>
                  <a:pt x="9406" y="21028"/>
                </a:cubicBezTo>
                <a:close/>
                <a:moveTo>
                  <a:pt x="133644" y="21820"/>
                </a:moveTo>
                <a:cubicBezTo>
                  <a:pt x="133485" y="21820"/>
                  <a:pt x="133327" y="21978"/>
                  <a:pt x="133327" y="22137"/>
                </a:cubicBezTo>
                <a:lnTo>
                  <a:pt x="133327" y="22168"/>
                </a:lnTo>
                <a:cubicBezTo>
                  <a:pt x="133327" y="22327"/>
                  <a:pt x="133485" y="22453"/>
                  <a:pt x="133644" y="22453"/>
                </a:cubicBezTo>
                <a:cubicBezTo>
                  <a:pt x="133802" y="22453"/>
                  <a:pt x="133929" y="22327"/>
                  <a:pt x="133929" y="22168"/>
                </a:cubicBezTo>
                <a:lnTo>
                  <a:pt x="133929" y="22137"/>
                </a:lnTo>
                <a:cubicBezTo>
                  <a:pt x="133929" y="21978"/>
                  <a:pt x="133802" y="21820"/>
                  <a:pt x="133644" y="21820"/>
                </a:cubicBezTo>
                <a:close/>
                <a:moveTo>
                  <a:pt x="9406" y="22643"/>
                </a:moveTo>
                <a:cubicBezTo>
                  <a:pt x="9247" y="22643"/>
                  <a:pt x="9121" y="22802"/>
                  <a:pt x="9121" y="22960"/>
                </a:cubicBezTo>
                <a:lnTo>
                  <a:pt x="9121" y="22992"/>
                </a:lnTo>
                <a:cubicBezTo>
                  <a:pt x="9121" y="23150"/>
                  <a:pt x="9247" y="23277"/>
                  <a:pt x="9406" y="23277"/>
                </a:cubicBezTo>
                <a:cubicBezTo>
                  <a:pt x="9564" y="23277"/>
                  <a:pt x="9691" y="23150"/>
                  <a:pt x="9691" y="22992"/>
                </a:cubicBezTo>
                <a:lnTo>
                  <a:pt x="9691" y="22960"/>
                </a:lnTo>
                <a:cubicBezTo>
                  <a:pt x="9691" y="22802"/>
                  <a:pt x="9564" y="22643"/>
                  <a:pt x="9406" y="22643"/>
                </a:cubicBezTo>
                <a:close/>
                <a:moveTo>
                  <a:pt x="133644" y="23467"/>
                </a:moveTo>
                <a:cubicBezTo>
                  <a:pt x="133485" y="23467"/>
                  <a:pt x="133327" y="23593"/>
                  <a:pt x="133327" y="23752"/>
                </a:cubicBezTo>
                <a:lnTo>
                  <a:pt x="133327" y="23783"/>
                </a:lnTo>
                <a:cubicBezTo>
                  <a:pt x="133327" y="23942"/>
                  <a:pt x="133485" y="24100"/>
                  <a:pt x="133644" y="24100"/>
                </a:cubicBezTo>
                <a:cubicBezTo>
                  <a:pt x="133802" y="24100"/>
                  <a:pt x="133929" y="23973"/>
                  <a:pt x="133929" y="23783"/>
                </a:cubicBezTo>
                <a:lnTo>
                  <a:pt x="133929" y="23752"/>
                </a:lnTo>
                <a:cubicBezTo>
                  <a:pt x="133929" y="23593"/>
                  <a:pt x="133802" y="23467"/>
                  <a:pt x="133644" y="23467"/>
                </a:cubicBezTo>
                <a:close/>
                <a:moveTo>
                  <a:pt x="9406" y="24290"/>
                </a:moveTo>
                <a:cubicBezTo>
                  <a:pt x="9247" y="24290"/>
                  <a:pt x="9121" y="24448"/>
                  <a:pt x="9121" y="24607"/>
                </a:cubicBezTo>
                <a:cubicBezTo>
                  <a:pt x="9121" y="24765"/>
                  <a:pt x="9247" y="24923"/>
                  <a:pt x="9406" y="24923"/>
                </a:cubicBezTo>
                <a:cubicBezTo>
                  <a:pt x="9564" y="24923"/>
                  <a:pt x="9691" y="24797"/>
                  <a:pt x="9691" y="24607"/>
                </a:cubicBezTo>
                <a:lnTo>
                  <a:pt x="9691" y="24575"/>
                </a:lnTo>
                <a:cubicBezTo>
                  <a:pt x="9691" y="24417"/>
                  <a:pt x="9564" y="24290"/>
                  <a:pt x="9406" y="24290"/>
                </a:cubicBezTo>
                <a:close/>
                <a:moveTo>
                  <a:pt x="133644" y="25082"/>
                </a:moveTo>
                <a:cubicBezTo>
                  <a:pt x="133485" y="25082"/>
                  <a:pt x="133327" y="25208"/>
                  <a:pt x="133327" y="25367"/>
                </a:cubicBezTo>
                <a:lnTo>
                  <a:pt x="133327" y="25430"/>
                </a:lnTo>
                <a:cubicBezTo>
                  <a:pt x="133327" y="25588"/>
                  <a:pt x="133485" y="25715"/>
                  <a:pt x="133644" y="25715"/>
                </a:cubicBezTo>
                <a:cubicBezTo>
                  <a:pt x="133802" y="25715"/>
                  <a:pt x="133929" y="25588"/>
                  <a:pt x="133929" y="25430"/>
                </a:cubicBezTo>
                <a:lnTo>
                  <a:pt x="133929" y="25367"/>
                </a:lnTo>
                <a:cubicBezTo>
                  <a:pt x="133929" y="25208"/>
                  <a:pt x="133802" y="25082"/>
                  <a:pt x="133644" y="25082"/>
                </a:cubicBezTo>
                <a:close/>
                <a:moveTo>
                  <a:pt x="9406" y="25905"/>
                </a:moveTo>
                <a:cubicBezTo>
                  <a:pt x="9247" y="25905"/>
                  <a:pt x="9121" y="26032"/>
                  <a:pt x="9121" y="26190"/>
                </a:cubicBezTo>
                <a:lnTo>
                  <a:pt x="9121" y="26254"/>
                </a:lnTo>
                <a:cubicBezTo>
                  <a:pt x="9121" y="26412"/>
                  <a:pt x="9247" y="26539"/>
                  <a:pt x="9406" y="26539"/>
                </a:cubicBezTo>
                <a:cubicBezTo>
                  <a:pt x="9564" y="26539"/>
                  <a:pt x="9691" y="26412"/>
                  <a:pt x="9691" y="26254"/>
                </a:cubicBezTo>
                <a:lnTo>
                  <a:pt x="9691" y="26190"/>
                </a:lnTo>
                <a:cubicBezTo>
                  <a:pt x="9691" y="26032"/>
                  <a:pt x="9564" y="25905"/>
                  <a:pt x="9406" y="25905"/>
                </a:cubicBezTo>
                <a:close/>
                <a:moveTo>
                  <a:pt x="133644" y="26697"/>
                </a:moveTo>
                <a:cubicBezTo>
                  <a:pt x="133485" y="26697"/>
                  <a:pt x="133327" y="26824"/>
                  <a:pt x="133327" y="27014"/>
                </a:cubicBezTo>
                <a:lnTo>
                  <a:pt x="133327" y="27045"/>
                </a:lnTo>
                <a:cubicBezTo>
                  <a:pt x="133327" y="27204"/>
                  <a:pt x="133485" y="27330"/>
                  <a:pt x="133644" y="27330"/>
                </a:cubicBezTo>
                <a:cubicBezTo>
                  <a:pt x="133802" y="27330"/>
                  <a:pt x="133929" y="27172"/>
                  <a:pt x="133929" y="27014"/>
                </a:cubicBezTo>
                <a:cubicBezTo>
                  <a:pt x="133929" y="26824"/>
                  <a:pt x="133802" y="26697"/>
                  <a:pt x="133644" y="26697"/>
                </a:cubicBezTo>
                <a:close/>
                <a:moveTo>
                  <a:pt x="9406" y="27520"/>
                </a:moveTo>
                <a:cubicBezTo>
                  <a:pt x="9247" y="27520"/>
                  <a:pt x="9121" y="27647"/>
                  <a:pt x="9121" y="27837"/>
                </a:cubicBezTo>
                <a:lnTo>
                  <a:pt x="9121" y="27869"/>
                </a:lnTo>
                <a:cubicBezTo>
                  <a:pt x="9121" y="28027"/>
                  <a:pt x="9247" y="28154"/>
                  <a:pt x="9406" y="28154"/>
                </a:cubicBezTo>
                <a:cubicBezTo>
                  <a:pt x="9564" y="28154"/>
                  <a:pt x="9691" y="28027"/>
                  <a:pt x="9691" y="27869"/>
                </a:cubicBezTo>
                <a:lnTo>
                  <a:pt x="9691" y="27837"/>
                </a:lnTo>
                <a:cubicBezTo>
                  <a:pt x="9691" y="27647"/>
                  <a:pt x="9564" y="27520"/>
                  <a:pt x="9406" y="27520"/>
                </a:cubicBezTo>
                <a:close/>
                <a:moveTo>
                  <a:pt x="133644" y="28312"/>
                </a:moveTo>
                <a:cubicBezTo>
                  <a:pt x="133485" y="28312"/>
                  <a:pt x="133327" y="28470"/>
                  <a:pt x="133327" y="28629"/>
                </a:cubicBezTo>
                <a:lnTo>
                  <a:pt x="133327" y="28660"/>
                </a:lnTo>
                <a:cubicBezTo>
                  <a:pt x="133327" y="28819"/>
                  <a:pt x="133485" y="28945"/>
                  <a:pt x="133644" y="28945"/>
                </a:cubicBezTo>
                <a:cubicBezTo>
                  <a:pt x="133802" y="28945"/>
                  <a:pt x="133929" y="28819"/>
                  <a:pt x="133929" y="28660"/>
                </a:cubicBezTo>
                <a:lnTo>
                  <a:pt x="133929" y="28629"/>
                </a:lnTo>
                <a:cubicBezTo>
                  <a:pt x="133929" y="28470"/>
                  <a:pt x="133802" y="28312"/>
                  <a:pt x="133644" y="28312"/>
                </a:cubicBezTo>
                <a:close/>
                <a:moveTo>
                  <a:pt x="9406" y="29135"/>
                </a:moveTo>
                <a:cubicBezTo>
                  <a:pt x="9247" y="29135"/>
                  <a:pt x="9121" y="29294"/>
                  <a:pt x="9121" y="29452"/>
                </a:cubicBezTo>
                <a:lnTo>
                  <a:pt x="9121" y="29484"/>
                </a:lnTo>
                <a:cubicBezTo>
                  <a:pt x="9121" y="29642"/>
                  <a:pt x="9247" y="29769"/>
                  <a:pt x="9406" y="29769"/>
                </a:cubicBezTo>
                <a:cubicBezTo>
                  <a:pt x="9564" y="29769"/>
                  <a:pt x="9691" y="29642"/>
                  <a:pt x="9691" y="29484"/>
                </a:cubicBezTo>
                <a:lnTo>
                  <a:pt x="9691" y="29452"/>
                </a:lnTo>
                <a:cubicBezTo>
                  <a:pt x="9691" y="29294"/>
                  <a:pt x="9564" y="29135"/>
                  <a:pt x="9406" y="29135"/>
                </a:cubicBezTo>
                <a:close/>
                <a:moveTo>
                  <a:pt x="133644" y="29959"/>
                </a:moveTo>
                <a:cubicBezTo>
                  <a:pt x="133485" y="29959"/>
                  <a:pt x="133327" y="30085"/>
                  <a:pt x="133327" y="30244"/>
                </a:cubicBezTo>
                <a:lnTo>
                  <a:pt x="133327" y="30275"/>
                </a:lnTo>
                <a:cubicBezTo>
                  <a:pt x="133327" y="30434"/>
                  <a:pt x="133485" y="30592"/>
                  <a:pt x="133644" y="30592"/>
                </a:cubicBezTo>
                <a:cubicBezTo>
                  <a:pt x="133802" y="30592"/>
                  <a:pt x="133929" y="30466"/>
                  <a:pt x="133929" y="30275"/>
                </a:cubicBezTo>
                <a:lnTo>
                  <a:pt x="133929" y="30244"/>
                </a:lnTo>
                <a:cubicBezTo>
                  <a:pt x="133929" y="30085"/>
                  <a:pt x="133802" y="29959"/>
                  <a:pt x="133644" y="29959"/>
                </a:cubicBezTo>
                <a:close/>
                <a:moveTo>
                  <a:pt x="9406" y="30782"/>
                </a:moveTo>
                <a:cubicBezTo>
                  <a:pt x="9247" y="30782"/>
                  <a:pt x="9121" y="30909"/>
                  <a:pt x="9121" y="31067"/>
                </a:cubicBezTo>
                <a:lnTo>
                  <a:pt x="9121" y="31099"/>
                </a:lnTo>
                <a:cubicBezTo>
                  <a:pt x="9121" y="31257"/>
                  <a:pt x="9247" y="31416"/>
                  <a:pt x="9406" y="31416"/>
                </a:cubicBezTo>
                <a:cubicBezTo>
                  <a:pt x="9564" y="31416"/>
                  <a:pt x="9691" y="31289"/>
                  <a:pt x="9691" y="31099"/>
                </a:cubicBezTo>
                <a:lnTo>
                  <a:pt x="9691" y="31067"/>
                </a:lnTo>
                <a:cubicBezTo>
                  <a:pt x="9691" y="30909"/>
                  <a:pt x="9564" y="30782"/>
                  <a:pt x="9406" y="30782"/>
                </a:cubicBezTo>
                <a:close/>
                <a:moveTo>
                  <a:pt x="133644" y="31574"/>
                </a:moveTo>
                <a:cubicBezTo>
                  <a:pt x="133485" y="31574"/>
                  <a:pt x="133327" y="31701"/>
                  <a:pt x="133327" y="31859"/>
                </a:cubicBezTo>
                <a:lnTo>
                  <a:pt x="133327" y="31922"/>
                </a:lnTo>
                <a:cubicBezTo>
                  <a:pt x="133327" y="32081"/>
                  <a:pt x="133485" y="32207"/>
                  <a:pt x="133644" y="32207"/>
                </a:cubicBezTo>
                <a:cubicBezTo>
                  <a:pt x="133802" y="32207"/>
                  <a:pt x="133929" y="32081"/>
                  <a:pt x="133929" y="31922"/>
                </a:cubicBezTo>
                <a:lnTo>
                  <a:pt x="133929" y="31859"/>
                </a:lnTo>
                <a:cubicBezTo>
                  <a:pt x="133929" y="31701"/>
                  <a:pt x="133802" y="31574"/>
                  <a:pt x="133644" y="31574"/>
                </a:cubicBezTo>
                <a:close/>
                <a:moveTo>
                  <a:pt x="9406" y="32429"/>
                </a:moveTo>
                <a:cubicBezTo>
                  <a:pt x="9247" y="32429"/>
                  <a:pt x="9121" y="32556"/>
                  <a:pt x="9121" y="32746"/>
                </a:cubicBezTo>
                <a:cubicBezTo>
                  <a:pt x="9121" y="32904"/>
                  <a:pt x="9247" y="33031"/>
                  <a:pt x="9406" y="33031"/>
                </a:cubicBezTo>
                <a:cubicBezTo>
                  <a:pt x="9564" y="33031"/>
                  <a:pt x="9691" y="32904"/>
                  <a:pt x="9691" y="32714"/>
                </a:cubicBezTo>
                <a:lnTo>
                  <a:pt x="9691" y="32682"/>
                </a:lnTo>
                <a:cubicBezTo>
                  <a:pt x="9691" y="32524"/>
                  <a:pt x="9564" y="32429"/>
                  <a:pt x="9406" y="32429"/>
                </a:cubicBezTo>
                <a:close/>
                <a:moveTo>
                  <a:pt x="133644" y="33189"/>
                </a:moveTo>
                <a:cubicBezTo>
                  <a:pt x="133485" y="33189"/>
                  <a:pt x="133327" y="33316"/>
                  <a:pt x="133327" y="33506"/>
                </a:cubicBezTo>
                <a:lnTo>
                  <a:pt x="133327" y="33537"/>
                </a:lnTo>
                <a:cubicBezTo>
                  <a:pt x="133327" y="33696"/>
                  <a:pt x="133485" y="33822"/>
                  <a:pt x="133644" y="33822"/>
                </a:cubicBezTo>
                <a:cubicBezTo>
                  <a:pt x="133802" y="33822"/>
                  <a:pt x="133929" y="33696"/>
                  <a:pt x="133929" y="33537"/>
                </a:cubicBezTo>
                <a:lnTo>
                  <a:pt x="133929" y="33506"/>
                </a:lnTo>
                <a:cubicBezTo>
                  <a:pt x="133929" y="33316"/>
                  <a:pt x="133802" y="33189"/>
                  <a:pt x="133644" y="33189"/>
                </a:cubicBezTo>
                <a:close/>
                <a:moveTo>
                  <a:pt x="9406" y="34012"/>
                </a:moveTo>
                <a:cubicBezTo>
                  <a:pt x="9247" y="34012"/>
                  <a:pt x="9121" y="34139"/>
                  <a:pt x="9121" y="34329"/>
                </a:cubicBezTo>
                <a:lnTo>
                  <a:pt x="9121" y="34361"/>
                </a:lnTo>
                <a:cubicBezTo>
                  <a:pt x="9121" y="34519"/>
                  <a:pt x="9247" y="34646"/>
                  <a:pt x="9406" y="34646"/>
                </a:cubicBezTo>
                <a:cubicBezTo>
                  <a:pt x="9564" y="34646"/>
                  <a:pt x="9691" y="34519"/>
                  <a:pt x="9691" y="34361"/>
                </a:cubicBezTo>
                <a:lnTo>
                  <a:pt x="9691" y="34329"/>
                </a:lnTo>
                <a:cubicBezTo>
                  <a:pt x="9691" y="34139"/>
                  <a:pt x="9564" y="34012"/>
                  <a:pt x="9406" y="34012"/>
                </a:cubicBezTo>
                <a:close/>
                <a:moveTo>
                  <a:pt x="133644" y="34804"/>
                </a:moveTo>
                <a:cubicBezTo>
                  <a:pt x="133485" y="34804"/>
                  <a:pt x="133327" y="34962"/>
                  <a:pt x="133327" y="35121"/>
                </a:cubicBezTo>
                <a:lnTo>
                  <a:pt x="133327" y="35153"/>
                </a:lnTo>
                <a:cubicBezTo>
                  <a:pt x="133327" y="35311"/>
                  <a:pt x="133485" y="35438"/>
                  <a:pt x="133644" y="35438"/>
                </a:cubicBezTo>
                <a:cubicBezTo>
                  <a:pt x="133802" y="35438"/>
                  <a:pt x="133929" y="35279"/>
                  <a:pt x="133929" y="35121"/>
                </a:cubicBezTo>
                <a:cubicBezTo>
                  <a:pt x="133929" y="34962"/>
                  <a:pt x="133802" y="34804"/>
                  <a:pt x="133644" y="34804"/>
                </a:cubicBezTo>
                <a:close/>
                <a:moveTo>
                  <a:pt x="9406" y="35628"/>
                </a:moveTo>
                <a:cubicBezTo>
                  <a:pt x="9247" y="35628"/>
                  <a:pt x="9121" y="35786"/>
                  <a:pt x="9121" y="35944"/>
                </a:cubicBezTo>
                <a:lnTo>
                  <a:pt x="9121" y="35976"/>
                </a:lnTo>
                <a:cubicBezTo>
                  <a:pt x="9121" y="36134"/>
                  <a:pt x="9247" y="36261"/>
                  <a:pt x="9406" y="36261"/>
                </a:cubicBezTo>
                <a:cubicBezTo>
                  <a:pt x="9564" y="36261"/>
                  <a:pt x="9691" y="36134"/>
                  <a:pt x="9691" y="35976"/>
                </a:cubicBezTo>
                <a:lnTo>
                  <a:pt x="9691" y="35944"/>
                </a:lnTo>
                <a:cubicBezTo>
                  <a:pt x="9691" y="35786"/>
                  <a:pt x="9564" y="35628"/>
                  <a:pt x="9406" y="35628"/>
                </a:cubicBezTo>
                <a:close/>
                <a:moveTo>
                  <a:pt x="133644" y="36451"/>
                </a:moveTo>
                <a:cubicBezTo>
                  <a:pt x="133485" y="36451"/>
                  <a:pt x="133327" y="36578"/>
                  <a:pt x="133327" y="36736"/>
                </a:cubicBezTo>
                <a:lnTo>
                  <a:pt x="133327" y="36768"/>
                </a:lnTo>
                <a:cubicBezTo>
                  <a:pt x="133327" y="36926"/>
                  <a:pt x="133485" y="37084"/>
                  <a:pt x="133644" y="37084"/>
                </a:cubicBezTo>
                <a:cubicBezTo>
                  <a:pt x="133802" y="37084"/>
                  <a:pt x="133929" y="36958"/>
                  <a:pt x="133929" y="36768"/>
                </a:cubicBezTo>
                <a:lnTo>
                  <a:pt x="133929" y="36736"/>
                </a:lnTo>
                <a:cubicBezTo>
                  <a:pt x="133929" y="36578"/>
                  <a:pt x="133802" y="36451"/>
                  <a:pt x="133644" y="36451"/>
                </a:cubicBezTo>
                <a:close/>
                <a:moveTo>
                  <a:pt x="9406" y="37274"/>
                </a:moveTo>
                <a:cubicBezTo>
                  <a:pt x="9247" y="37274"/>
                  <a:pt x="9121" y="37401"/>
                  <a:pt x="9121" y="37559"/>
                </a:cubicBezTo>
                <a:lnTo>
                  <a:pt x="9121" y="37591"/>
                </a:lnTo>
                <a:cubicBezTo>
                  <a:pt x="9121" y="37749"/>
                  <a:pt x="9247" y="37908"/>
                  <a:pt x="9406" y="37908"/>
                </a:cubicBezTo>
                <a:cubicBezTo>
                  <a:pt x="9564" y="37908"/>
                  <a:pt x="9691" y="37781"/>
                  <a:pt x="9691" y="37591"/>
                </a:cubicBezTo>
                <a:lnTo>
                  <a:pt x="9691" y="37559"/>
                </a:lnTo>
                <a:cubicBezTo>
                  <a:pt x="9691" y="37401"/>
                  <a:pt x="9564" y="37274"/>
                  <a:pt x="9406" y="37274"/>
                </a:cubicBezTo>
                <a:close/>
                <a:moveTo>
                  <a:pt x="133644" y="38066"/>
                </a:moveTo>
                <a:cubicBezTo>
                  <a:pt x="133485" y="38066"/>
                  <a:pt x="133327" y="38193"/>
                  <a:pt x="133327" y="38351"/>
                </a:cubicBezTo>
                <a:lnTo>
                  <a:pt x="133327" y="38414"/>
                </a:lnTo>
                <a:cubicBezTo>
                  <a:pt x="133327" y="38573"/>
                  <a:pt x="133485" y="38699"/>
                  <a:pt x="133644" y="38699"/>
                </a:cubicBezTo>
                <a:cubicBezTo>
                  <a:pt x="133802" y="38699"/>
                  <a:pt x="133929" y="38573"/>
                  <a:pt x="133929" y="38414"/>
                </a:cubicBezTo>
                <a:lnTo>
                  <a:pt x="133929" y="38351"/>
                </a:lnTo>
                <a:cubicBezTo>
                  <a:pt x="133929" y="38193"/>
                  <a:pt x="133802" y="38066"/>
                  <a:pt x="133644" y="38066"/>
                </a:cubicBezTo>
                <a:close/>
                <a:moveTo>
                  <a:pt x="8752" y="38549"/>
                </a:moveTo>
                <a:cubicBezTo>
                  <a:pt x="8692" y="38549"/>
                  <a:pt x="8632" y="38567"/>
                  <a:pt x="8582" y="38604"/>
                </a:cubicBezTo>
                <a:lnTo>
                  <a:pt x="8551" y="38604"/>
                </a:lnTo>
                <a:cubicBezTo>
                  <a:pt x="8424" y="38699"/>
                  <a:pt x="8392" y="38889"/>
                  <a:pt x="8487" y="39016"/>
                </a:cubicBezTo>
                <a:cubicBezTo>
                  <a:pt x="8519" y="39111"/>
                  <a:pt x="8614" y="39174"/>
                  <a:pt x="8709" y="39174"/>
                </a:cubicBezTo>
                <a:cubicBezTo>
                  <a:pt x="8772" y="39174"/>
                  <a:pt x="8836" y="39143"/>
                  <a:pt x="8899" y="39111"/>
                </a:cubicBezTo>
                <a:lnTo>
                  <a:pt x="8931" y="39079"/>
                </a:lnTo>
                <a:cubicBezTo>
                  <a:pt x="9057" y="38984"/>
                  <a:pt x="9089" y="38794"/>
                  <a:pt x="8994" y="38668"/>
                </a:cubicBezTo>
                <a:cubicBezTo>
                  <a:pt x="8937" y="38591"/>
                  <a:pt x="8844" y="38549"/>
                  <a:pt x="8752" y="38549"/>
                </a:cubicBezTo>
                <a:close/>
                <a:moveTo>
                  <a:pt x="7422" y="39468"/>
                </a:moveTo>
                <a:cubicBezTo>
                  <a:pt x="7362" y="39468"/>
                  <a:pt x="7302" y="39485"/>
                  <a:pt x="7252" y="39523"/>
                </a:cubicBezTo>
                <a:lnTo>
                  <a:pt x="7221" y="39523"/>
                </a:lnTo>
                <a:cubicBezTo>
                  <a:pt x="7062" y="39618"/>
                  <a:pt x="7031" y="39808"/>
                  <a:pt x="7126" y="39935"/>
                </a:cubicBezTo>
                <a:cubicBezTo>
                  <a:pt x="7189" y="40030"/>
                  <a:pt x="7284" y="40093"/>
                  <a:pt x="7379" y="40093"/>
                </a:cubicBezTo>
                <a:cubicBezTo>
                  <a:pt x="7442" y="40093"/>
                  <a:pt x="7506" y="40061"/>
                  <a:pt x="7537" y="40030"/>
                </a:cubicBezTo>
                <a:lnTo>
                  <a:pt x="7569" y="39998"/>
                </a:lnTo>
                <a:cubicBezTo>
                  <a:pt x="7727" y="39903"/>
                  <a:pt x="7759" y="39713"/>
                  <a:pt x="7664" y="39586"/>
                </a:cubicBezTo>
                <a:cubicBezTo>
                  <a:pt x="7606" y="39509"/>
                  <a:pt x="7514" y="39468"/>
                  <a:pt x="7422" y="39468"/>
                </a:cubicBezTo>
                <a:close/>
                <a:moveTo>
                  <a:pt x="133644" y="39681"/>
                </a:moveTo>
                <a:cubicBezTo>
                  <a:pt x="133485" y="39681"/>
                  <a:pt x="133327" y="39808"/>
                  <a:pt x="133327" y="39998"/>
                </a:cubicBezTo>
                <a:lnTo>
                  <a:pt x="133327" y="40030"/>
                </a:lnTo>
                <a:cubicBezTo>
                  <a:pt x="133327" y="40188"/>
                  <a:pt x="133485" y="40315"/>
                  <a:pt x="133644" y="40315"/>
                </a:cubicBezTo>
                <a:cubicBezTo>
                  <a:pt x="133802" y="40315"/>
                  <a:pt x="133929" y="40188"/>
                  <a:pt x="133929" y="40030"/>
                </a:cubicBezTo>
                <a:lnTo>
                  <a:pt x="133929" y="39998"/>
                </a:lnTo>
                <a:cubicBezTo>
                  <a:pt x="133929" y="39808"/>
                  <a:pt x="133802" y="39681"/>
                  <a:pt x="133644" y="39681"/>
                </a:cubicBezTo>
                <a:close/>
                <a:moveTo>
                  <a:pt x="6083" y="40386"/>
                </a:moveTo>
                <a:cubicBezTo>
                  <a:pt x="6020" y="40386"/>
                  <a:pt x="5953" y="40404"/>
                  <a:pt x="5891" y="40441"/>
                </a:cubicBezTo>
                <a:lnTo>
                  <a:pt x="5859" y="40441"/>
                </a:lnTo>
                <a:cubicBezTo>
                  <a:pt x="5732" y="40536"/>
                  <a:pt x="5701" y="40726"/>
                  <a:pt x="5796" y="40853"/>
                </a:cubicBezTo>
                <a:cubicBezTo>
                  <a:pt x="5859" y="40948"/>
                  <a:pt x="5954" y="41011"/>
                  <a:pt x="6049" y="41011"/>
                </a:cubicBezTo>
                <a:cubicBezTo>
                  <a:pt x="6112" y="41011"/>
                  <a:pt x="6144" y="40980"/>
                  <a:pt x="6207" y="40948"/>
                </a:cubicBezTo>
                <a:lnTo>
                  <a:pt x="6239" y="40916"/>
                </a:lnTo>
                <a:cubicBezTo>
                  <a:pt x="6366" y="40821"/>
                  <a:pt x="6397" y="40631"/>
                  <a:pt x="6302" y="40505"/>
                </a:cubicBezTo>
                <a:cubicBezTo>
                  <a:pt x="6264" y="40428"/>
                  <a:pt x="6179" y="40386"/>
                  <a:pt x="6083" y="40386"/>
                </a:cubicBezTo>
                <a:close/>
                <a:moveTo>
                  <a:pt x="4730" y="41304"/>
                </a:moveTo>
                <a:cubicBezTo>
                  <a:pt x="4670" y="41304"/>
                  <a:pt x="4610" y="41322"/>
                  <a:pt x="4560" y="41360"/>
                </a:cubicBezTo>
                <a:lnTo>
                  <a:pt x="4529" y="41360"/>
                </a:lnTo>
                <a:cubicBezTo>
                  <a:pt x="4402" y="41455"/>
                  <a:pt x="4370" y="41645"/>
                  <a:pt x="4465" y="41771"/>
                </a:cubicBezTo>
                <a:cubicBezTo>
                  <a:pt x="4529" y="41866"/>
                  <a:pt x="4624" y="41898"/>
                  <a:pt x="4719" y="41898"/>
                </a:cubicBezTo>
                <a:cubicBezTo>
                  <a:pt x="4750" y="41898"/>
                  <a:pt x="4814" y="41898"/>
                  <a:pt x="4877" y="41866"/>
                </a:cubicBezTo>
                <a:lnTo>
                  <a:pt x="4909" y="41835"/>
                </a:lnTo>
                <a:cubicBezTo>
                  <a:pt x="5035" y="41740"/>
                  <a:pt x="5067" y="41550"/>
                  <a:pt x="4972" y="41423"/>
                </a:cubicBezTo>
                <a:cubicBezTo>
                  <a:pt x="4915" y="41346"/>
                  <a:pt x="4822" y="41304"/>
                  <a:pt x="4730" y="41304"/>
                </a:cubicBezTo>
                <a:close/>
                <a:moveTo>
                  <a:pt x="133644" y="41296"/>
                </a:moveTo>
                <a:cubicBezTo>
                  <a:pt x="133485" y="41296"/>
                  <a:pt x="133327" y="41455"/>
                  <a:pt x="133327" y="41613"/>
                </a:cubicBezTo>
                <a:lnTo>
                  <a:pt x="133327" y="41645"/>
                </a:lnTo>
                <a:cubicBezTo>
                  <a:pt x="133327" y="41803"/>
                  <a:pt x="133485" y="41930"/>
                  <a:pt x="133644" y="41930"/>
                </a:cubicBezTo>
                <a:cubicBezTo>
                  <a:pt x="133802" y="41930"/>
                  <a:pt x="133929" y="41803"/>
                  <a:pt x="133929" y="41645"/>
                </a:cubicBezTo>
                <a:lnTo>
                  <a:pt x="133929" y="41613"/>
                </a:lnTo>
                <a:cubicBezTo>
                  <a:pt x="133929" y="41455"/>
                  <a:pt x="133802" y="41296"/>
                  <a:pt x="133644" y="41296"/>
                </a:cubicBezTo>
                <a:close/>
                <a:moveTo>
                  <a:pt x="3372" y="42215"/>
                </a:moveTo>
                <a:cubicBezTo>
                  <a:pt x="3322" y="42215"/>
                  <a:pt x="3273" y="42225"/>
                  <a:pt x="3230" y="42246"/>
                </a:cubicBezTo>
                <a:lnTo>
                  <a:pt x="3199" y="42278"/>
                </a:lnTo>
                <a:cubicBezTo>
                  <a:pt x="3072" y="42373"/>
                  <a:pt x="3040" y="42563"/>
                  <a:pt x="3135" y="42690"/>
                </a:cubicBezTo>
                <a:cubicBezTo>
                  <a:pt x="3167" y="42785"/>
                  <a:pt x="3262" y="42816"/>
                  <a:pt x="3357" y="42816"/>
                </a:cubicBezTo>
                <a:cubicBezTo>
                  <a:pt x="3420" y="42816"/>
                  <a:pt x="3484" y="42816"/>
                  <a:pt x="3547" y="42785"/>
                </a:cubicBezTo>
                <a:lnTo>
                  <a:pt x="3579" y="42753"/>
                </a:lnTo>
                <a:cubicBezTo>
                  <a:pt x="3705" y="42658"/>
                  <a:pt x="3737" y="42468"/>
                  <a:pt x="3642" y="42341"/>
                </a:cubicBezTo>
                <a:cubicBezTo>
                  <a:pt x="3579" y="42257"/>
                  <a:pt x="3473" y="42215"/>
                  <a:pt x="3372" y="42215"/>
                </a:cubicBezTo>
                <a:close/>
                <a:moveTo>
                  <a:pt x="133644" y="42943"/>
                </a:moveTo>
                <a:cubicBezTo>
                  <a:pt x="133485" y="42943"/>
                  <a:pt x="133327" y="43070"/>
                  <a:pt x="133327" y="43228"/>
                </a:cubicBezTo>
                <a:lnTo>
                  <a:pt x="133327" y="43260"/>
                </a:lnTo>
                <a:cubicBezTo>
                  <a:pt x="133327" y="43418"/>
                  <a:pt x="133485" y="43545"/>
                  <a:pt x="133644" y="43545"/>
                </a:cubicBezTo>
                <a:cubicBezTo>
                  <a:pt x="133802" y="43545"/>
                  <a:pt x="133929" y="43386"/>
                  <a:pt x="133929" y="43228"/>
                </a:cubicBezTo>
                <a:cubicBezTo>
                  <a:pt x="133929" y="43070"/>
                  <a:pt x="133802" y="42943"/>
                  <a:pt x="133644" y="42943"/>
                </a:cubicBezTo>
                <a:close/>
                <a:moveTo>
                  <a:pt x="2070" y="43141"/>
                </a:moveTo>
                <a:cubicBezTo>
                  <a:pt x="2010" y="43141"/>
                  <a:pt x="1950" y="43159"/>
                  <a:pt x="1900" y="43196"/>
                </a:cubicBezTo>
                <a:lnTo>
                  <a:pt x="1869" y="43196"/>
                </a:lnTo>
                <a:cubicBezTo>
                  <a:pt x="1710" y="43291"/>
                  <a:pt x="1679" y="43481"/>
                  <a:pt x="1774" y="43608"/>
                </a:cubicBezTo>
                <a:cubicBezTo>
                  <a:pt x="1837" y="43703"/>
                  <a:pt x="1932" y="43735"/>
                  <a:pt x="2027" y="43735"/>
                </a:cubicBezTo>
                <a:cubicBezTo>
                  <a:pt x="2090" y="43735"/>
                  <a:pt x="2154" y="43735"/>
                  <a:pt x="2185" y="43703"/>
                </a:cubicBezTo>
                <a:lnTo>
                  <a:pt x="2217" y="43671"/>
                </a:lnTo>
                <a:cubicBezTo>
                  <a:pt x="2344" y="43576"/>
                  <a:pt x="2375" y="43386"/>
                  <a:pt x="2312" y="43260"/>
                </a:cubicBezTo>
                <a:cubicBezTo>
                  <a:pt x="2254" y="43183"/>
                  <a:pt x="2162" y="43141"/>
                  <a:pt x="2070" y="43141"/>
                </a:cubicBezTo>
                <a:close/>
                <a:moveTo>
                  <a:pt x="812" y="44123"/>
                </a:moveTo>
                <a:cubicBezTo>
                  <a:pt x="720" y="44123"/>
                  <a:pt x="628" y="44165"/>
                  <a:pt x="570" y="44241"/>
                </a:cubicBezTo>
                <a:lnTo>
                  <a:pt x="538" y="44273"/>
                </a:lnTo>
                <a:cubicBezTo>
                  <a:pt x="443" y="44400"/>
                  <a:pt x="443" y="44590"/>
                  <a:pt x="602" y="44685"/>
                </a:cubicBezTo>
                <a:cubicBezTo>
                  <a:pt x="633" y="44748"/>
                  <a:pt x="697" y="44748"/>
                  <a:pt x="760" y="44748"/>
                </a:cubicBezTo>
                <a:cubicBezTo>
                  <a:pt x="855" y="44748"/>
                  <a:pt x="950" y="44717"/>
                  <a:pt x="1013" y="44622"/>
                </a:cubicBezTo>
                <a:cubicBezTo>
                  <a:pt x="1140" y="44495"/>
                  <a:pt x="1108" y="44305"/>
                  <a:pt x="982" y="44178"/>
                </a:cubicBezTo>
                <a:cubicBezTo>
                  <a:pt x="932" y="44141"/>
                  <a:pt x="872" y="44123"/>
                  <a:pt x="812" y="44123"/>
                </a:cubicBezTo>
                <a:close/>
                <a:moveTo>
                  <a:pt x="133644" y="44558"/>
                </a:moveTo>
                <a:cubicBezTo>
                  <a:pt x="133485" y="44558"/>
                  <a:pt x="133327" y="44685"/>
                  <a:pt x="133327" y="44843"/>
                </a:cubicBezTo>
                <a:lnTo>
                  <a:pt x="133327" y="44907"/>
                </a:lnTo>
                <a:cubicBezTo>
                  <a:pt x="133327" y="45065"/>
                  <a:pt x="133485" y="45192"/>
                  <a:pt x="133644" y="45192"/>
                </a:cubicBezTo>
                <a:cubicBezTo>
                  <a:pt x="133802" y="45192"/>
                  <a:pt x="133929" y="45065"/>
                  <a:pt x="133929" y="44907"/>
                </a:cubicBezTo>
                <a:lnTo>
                  <a:pt x="133929" y="44843"/>
                </a:lnTo>
                <a:cubicBezTo>
                  <a:pt x="133929" y="44685"/>
                  <a:pt x="133802" y="44558"/>
                  <a:pt x="133644" y="44558"/>
                </a:cubicBezTo>
                <a:close/>
                <a:moveTo>
                  <a:pt x="317" y="45635"/>
                </a:moveTo>
                <a:cubicBezTo>
                  <a:pt x="127" y="45667"/>
                  <a:pt x="0" y="45793"/>
                  <a:pt x="32" y="45952"/>
                </a:cubicBezTo>
                <a:lnTo>
                  <a:pt x="32" y="46015"/>
                </a:lnTo>
                <a:cubicBezTo>
                  <a:pt x="32" y="46173"/>
                  <a:pt x="158" y="46268"/>
                  <a:pt x="317" y="46268"/>
                </a:cubicBezTo>
                <a:lnTo>
                  <a:pt x="348" y="46268"/>
                </a:lnTo>
                <a:cubicBezTo>
                  <a:pt x="507" y="46268"/>
                  <a:pt x="633" y="46142"/>
                  <a:pt x="602" y="45952"/>
                </a:cubicBezTo>
                <a:lnTo>
                  <a:pt x="602" y="45920"/>
                </a:lnTo>
                <a:cubicBezTo>
                  <a:pt x="602" y="45762"/>
                  <a:pt x="475" y="45635"/>
                  <a:pt x="317" y="45635"/>
                </a:cubicBezTo>
                <a:close/>
                <a:moveTo>
                  <a:pt x="133644" y="46173"/>
                </a:moveTo>
                <a:cubicBezTo>
                  <a:pt x="133485" y="46173"/>
                  <a:pt x="133327" y="46300"/>
                  <a:pt x="133327" y="46490"/>
                </a:cubicBezTo>
                <a:lnTo>
                  <a:pt x="133327" y="46522"/>
                </a:lnTo>
                <a:cubicBezTo>
                  <a:pt x="133327" y="46680"/>
                  <a:pt x="133485" y="46807"/>
                  <a:pt x="133644" y="46807"/>
                </a:cubicBezTo>
                <a:cubicBezTo>
                  <a:pt x="133802" y="46807"/>
                  <a:pt x="133929" y="46680"/>
                  <a:pt x="133929" y="46522"/>
                </a:cubicBezTo>
                <a:lnTo>
                  <a:pt x="133929" y="46490"/>
                </a:lnTo>
                <a:cubicBezTo>
                  <a:pt x="133929" y="46300"/>
                  <a:pt x="133802" y="46173"/>
                  <a:pt x="133644" y="46173"/>
                </a:cubicBezTo>
                <a:close/>
                <a:moveTo>
                  <a:pt x="930" y="47119"/>
                </a:moveTo>
                <a:cubicBezTo>
                  <a:pt x="860" y="47119"/>
                  <a:pt x="787" y="47143"/>
                  <a:pt x="728" y="47187"/>
                </a:cubicBezTo>
                <a:cubicBezTo>
                  <a:pt x="602" y="47313"/>
                  <a:pt x="602" y="47503"/>
                  <a:pt x="728" y="47630"/>
                </a:cubicBezTo>
                <a:lnTo>
                  <a:pt x="760" y="47662"/>
                </a:lnTo>
                <a:cubicBezTo>
                  <a:pt x="823" y="47725"/>
                  <a:pt x="887" y="47725"/>
                  <a:pt x="950" y="47725"/>
                </a:cubicBezTo>
                <a:cubicBezTo>
                  <a:pt x="1045" y="47725"/>
                  <a:pt x="1108" y="47693"/>
                  <a:pt x="1172" y="47662"/>
                </a:cubicBezTo>
                <a:cubicBezTo>
                  <a:pt x="1267" y="47535"/>
                  <a:pt x="1267" y="47345"/>
                  <a:pt x="1172" y="47218"/>
                </a:cubicBezTo>
                <a:lnTo>
                  <a:pt x="1140" y="47218"/>
                </a:lnTo>
                <a:cubicBezTo>
                  <a:pt x="1089" y="47150"/>
                  <a:pt x="1011" y="47119"/>
                  <a:pt x="930" y="47119"/>
                </a:cubicBezTo>
                <a:close/>
                <a:moveTo>
                  <a:pt x="133644" y="47788"/>
                </a:moveTo>
                <a:cubicBezTo>
                  <a:pt x="133485" y="47788"/>
                  <a:pt x="133327" y="47947"/>
                  <a:pt x="133327" y="48105"/>
                </a:cubicBezTo>
                <a:lnTo>
                  <a:pt x="133327" y="48137"/>
                </a:lnTo>
                <a:cubicBezTo>
                  <a:pt x="133327" y="48295"/>
                  <a:pt x="133485" y="48422"/>
                  <a:pt x="133644" y="48422"/>
                </a:cubicBezTo>
                <a:cubicBezTo>
                  <a:pt x="133802" y="48422"/>
                  <a:pt x="133929" y="48295"/>
                  <a:pt x="133929" y="48137"/>
                </a:cubicBezTo>
                <a:lnTo>
                  <a:pt x="133929" y="48105"/>
                </a:lnTo>
                <a:cubicBezTo>
                  <a:pt x="133929" y="47947"/>
                  <a:pt x="133802" y="47788"/>
                  <a:pt x="133644" y="47788"/>
                </a:cubicBezTo>
                <a:close/>
                <a:moveTo>
                  <a:pt x="2327" y="47954"/>
                </a:moveTo>
                <a:cubicBezTo>
                  <a:pt x="2219" y="47954"/>
                  <a:pt x="2105" y="48012"/>
                  <a:pt x="2059" y="48105"/>
                </a:cubicBezTo>
                <a:cubicBezTo>
                  <a:pt x="1964" y="48263"/>
                  <a:pt x="2027" y="48422"/>
                  <a:pt x="2185" y="48517"/>
                </a:cubicBezTo>
                <a:lnTo>
                  <a:pt x="2217" y="48517"/>
                </a:lnTo>
                <a:cubicBezTo>
                  <a:pt x="2249" y="48548"/>
                  <a:pt x="2312" y="48548"/>
                  <a:pt x="2344" y="48548"/>
                </a:cubicBezTo>
                <a:cubicBezTo>
                  <a:pt x="2470" y="48548"/>
                  <a:pt x="2565" y="48485"/>
                  <a:pt x="2629" y="48390"/>
                </a:cubicBezTo>
                <a:cubicBezTo>
                  <a:pt x="2692" y="48232"/>
                  <a:pt x="2629" y="48073"/>
                  <a:pt x="2470" y="47978"/>
                </a:cubicBezTo>
                <a:lnTo>
                  <a:pt x="2439" y="47978"/>
                </a:lnTo>
                <a:cubicBezTo>
                  <a:pt x="2405" y="47961"/>
                  <a:pt x="2366" y="47954"/>
                  <a:pt x="2327" y="47954"/>
                </a:cubicBezTo>
                <a:close/>
                <a:moveTo>
                  <a:pt x="3792" y="48651"/>
                </a:moveTo>
                <a:cubicBezTo>
                  <a:pt x="3691" y="48651"/>
                  <a:pt x="3586" y="48716"/>
                  <a:pt x="3515" y="48833"/>
                </a:cubicBezTo>
                <a:cubicBezTo>
                  <a:pt x="3452" y="48960"/>
                  <a:pt x="3547" y="49150"/>
                  <a:pt x="3674" y="49213"/>
                </a:cubicBezTo>
                <a:cubicBezTo>
                  <a:pt x="3737" y="49245"/>
                  <a:pt x="3769" y="49245"/>
                  <a:pt x="3800" y="49245"/>
                </a:cubicBezTo>
                <a:cubicBezTo>
                  <a:pt x="3927" y="49245"/>
                  <a:pt x="4022" y="49182"/>
                  <a:pt x="4085" y="49087"/>
                </a:cubicBezTo>
                <a:cubicBezTo>
                  <a:pt x="4149" y="48928"/>
                  <a:pt x="4085" y="48770"/>
                  <a:pt x="3927" y="48675"/>
                </a:cubicBezTo>
                <a:lnTo>
                  <a:pt x="3895" y="48675"/>
                </a:lnTo>
                <a:cubicBezTo>
                  <a:pt x="3863" y="48659"/>
                  <a:pt x="3828" y="48651"/>
                  <a:pt x="3792" y="48651"/>
                </a:cubicBezTo>
                <a:close/>
                <a:moveTo>
                  <a:pt x="5253" y="49347"/>
                </a:moveTo>
                <a:cubicBezTo>
                  <a:pt x="5133" y="49347"/>
                  <a:pt x="5018" y="49406"/>
                  <a:pt x="4972" y="49499"/>
                </a:cubicBezTo>
                <a:cubicBezTo>
                  <a:pt x="4909" y="49657"/>
                  <a:pt x="4972" y="49847"/>
                  <a:pt x="5130" y="49910"/>
                </a:cubicBezTo>
                <a:lnTo>
                  <a:pt x="5162" y="49910"/>
                </a:lnTo>
                <a:cubicBezTo>
                  <a:pt x="5194" y="49942"/>
                  <a:pt x="5225" y="49942"/>
                  <a:pt x="5289" y="49942"/>
                </a:cubicBezTo>
                <a:cubicBezTo>
                  <a:pt x="5384" y="49942"/>
                  <a:pt x="5510" y="49879"/>
                  <a:pt x="5542" y="49784"/>
                </a:cubicBezTo>
                <a:cubicBezTo>
                  <a:pt x="5605" y="49625"/>
                  <a:pt x="5542" y="49467"/>
                  <a:pt x="5415" y="49404"/>
                </a:cubicBezTo>
                <a:lnTo>
                  <a:pt x="5384" y="49372"/>
                </a:lnTo>
                <a:cubicBezTo>
                  <a:pt x="5341" y="49355"/>
                  <a:pt x="5297" y="49347"/>
                  <a:pt x="5253" y="49347"/>
                </a:cubicBezTo>
                <a:close/>
                <a:moveTo>
                  <a:pt x="133644" y="49435"/>
                </a:moveTo>
                <a:cubicBezTo>
                  <a:pt x="133485" y="49435"/>
                  <a:pt x="133327" y="49562"/>
                  <a:pt x="133327" y="49720"/>
                </a:cubicBezTo>
                <a:lnTo>
                  <a:pt x="133327" y="49752"/>
                </a:lnTo>
                <a:cubicBezTo>
                  <a:pt x="133327" y="49910"/>
                  <a:pt x="133485" y="50069"/>
                  <a:pt x="133644" y="50069"/>
                </a:cubicBezTo>
                <a:cubicBezTo>
                  <a:pt x="133802" y="50069"/>
                  <a:pt x="133929" y="49942"/>
                  <a:pt x="133929" y="49752"/>
                </a:cubicBezTo>
                <a:lnTo>
                  <a:pt x="133929" y="49720"/>
                </a:lnTo>
                <a:cubicBezTo>
                  <a:pt x="133929" y="49562"/>
                  <a:pt x="133802" y="49435"/>
                  <a:pt x="133644" y="49435"/>
                </a:cubicBezTo>
                <a:close/>
                <a:moveTo>
                  <a:pt x="6715" y="50044"/>
                </a:moveTo>
                <a:cubicBezTo>
                  <a:pt x="6602" y="50044"/>
                  <a:pt x="6498" y="50102"/>
                  <a:pt x="6429" y="50195"/>
                </a:cubicBezTo>
                <a:cubicBezTo>
                  <a:pt x="6366" y="50354"/>
                  <a:pt x="6429" y="50544"/>
                  <a:pt x="6587" y="50607"/>
                </a:cubicBezTo>
                <a:lnTo>
                  <a:pt x="6619" y="50607"/>
                </a:lnTo>
                <a:cubicBezTo>
                  <a:pt x="6651" y="50639"/>
                  <a:pt x="6714" y="50639"/>
                  <a:pt x="6746" y="50639"/>
                </a:cubicBezTo>
                <a:cubicBezTo>
                  <a:pt x="6841" y="50639"/>
                  <a:pt x="6967" y="50575"/>
                  <a:pt x="6999" y="50480"/>
                </a:cubicBezTo>
                <a:cubicBezTo>
                  <a:pt x="7094" y="50322"/>
                  <a:pt x="7031" y="50164"/>
                  <a:pt x="6872" y="50100"/>
                </a:cubicBezTo>
                <a:lnTo>
                  <a:pt x="6841" y="50069"/>
                </a:lnTo>
                <a:cubicBezTo>
                  <a:pt x="6798" y="50052"/>
                  <a:pt x="6756" y="50044"/>
                  <a:pt x="6715" y="50044"/>
                </a:cubicBezTo>
                <a:close/>
                <a:moveTo>
                  <a:pt x="8176" y="50741"/>
                </a:moveTo>
                <a:cubicBezTo>
                  <a:pt x="8064" y="50741"/>
                  <a:pt x="7964" y="50806"/>
                  <a:pt x="7917" y="50924"/>
                </a:cubicBezTo>
                <a:cubicBezTo>
                  <a:pt x="7854" y="51050"/>
                  <a:pt x="7949" y="51240"/>
                  <a:pt x="8076" y="51335"/>
                </a:cubicBezTo>
                <a:lnTo>
                  <a:pt x="8202" y="51335"/>
                </a:lnTo>
                <a:cubicBezTo>
                  <a:pt x="8329" y="51335"/>
                  <a:pt x="8424" y="51272"/>
                  <a:pt x="8487" y="51177"/>
                </a:cubicBezTo>
                <a:cubicBezTo>
                  <a:pt x="8551" y="51019"/>
                  <a:pt x="8487" y="50860"/>
                  <a:pt x="8329" y="50797"/>
                </a:cubicBezTo>
                <a:lnTo>
                  <a:pt x="8297" y="50765"/>
                </a:lnTo>
                <a:cubicBezTo>
                  <a:pt x="8256" y="50749"/>
                  <a:pt x="8216" y="50741"/>
                  <a:pt x="8176" y="50741"/>
                </a:cubicBezTo>
                <a:close/>
                <a:moveTo>
                  <a:pt x="133644" y="51050"/>
                </a:moveTo>
                <a:cubicBezTo>
                  <a:pt x="133485" y="51050"/>
                  <a:pt x="133327" y="51177"/>
                  <a:pt x="133327" y="51335"/>
                </a:cubicBezTo>
                <a:lnTo>
                  <a:pt x="133327" y="51399"/>
                </a:lnTo>
                <a:cubicBezTo>
                  <a:pt x="133327" y="51557"/>
                  <a:pt x="133485" y="51652"/>
                  <a:pt x="133644" y="51652"/>
                </a:cubicBezTo>
                <a:cubicBezTo>
                  <a:pt x="133802" y="51652"/>
                  <a:pt x="133929" y="51494"/>
                  <a:pt x="133929" y="51335"/>
                </a:cubicBezTo>
                <a:cubicBezTo>
                  <a:pt x="133929" y="51177"/>
                  <a:pt x="133802" y="51050"/>
                  <a:pt x="133644" y="51050"/>
                </a:cubicBezTo>
                <a:close/>
                <a:moveTo>
                  <a:pt x="9406" y="51589"/>
                </a:moveTo>
                <a:cubicBezTo>
                  <a:pt x="9247" y="51589"/>
                  <a:pt x="9121" y="51715"/>
                  <a:pt x="9121" y="51874"/>
                </a:cubicBezTo>
                <a:lnTo>
                  <a:pt x="9121" y="51905"/>
                </a:lnTo>
                <a:cubicBezTo>
                  <a:pt x="9121" y="52095"/>
                  <a:pt x="9247" y="52222"/>
                  <a:pt x="9406" y="52222"/>
                </a:cubicBezTo>
                <a:cubicBezTo>
                  <a:pt x="9564" y="52222"/>
                  <a:pt x="9691" y="52095"/>
                  <a:pt x="9691" y="51905"/>
                </a:cubicBezTo>
                <a:lnTo>
                  <a:pt x="9691" y="51874"/>
                </a:lnTo>
                <a:cubicBezTo>
                  <a:pt x="9691" y="51715"/>
                  <a:pt x="9564" y="51589"/>
                  <a:pt x="9406" y="51589"/>
                </a:cubicBezTo>
                <a:close/>
                <a:moveTo>
                  <a:pt x="133644" y="52665"/>
                </a:moveTo>
                <a:cubicBezTo>
                  <a:pt x="133485" y="52665"/>
                  <a:pt x="133327" y="52792"/>
                  <a:pt x="133327" y="52982"/>
                </a:cubicBezTo>
                <a:lnTo>
                  <a:pt x="133327" y="53014"/>
                </a:lnTo>
                <a:cubicBezTo>
                  <a:pt x="133327" y="53172"/>
                  <a:pt x="133485" y="53299"/>
                  <a:pt x="133644" y="53299"/>
                </a:cubicBezTo>
                <a:cubicBezTo>
                  <a:pt x="133802" y="53299"/>
                  <a:pt x="133929" y="53172"/>
                  <a:pt x="133929" y="53014"/>
                </a:cubicBezTo>
                <a:lnTo>
                  <a:pt x="133929" y="52982"/>
                </a:lnTo>
                <a:cubicBezTo>
                  <a:pt x="133929" y="52792"/>
                  <a:pt x="133802" y="52665"/>
                  <a:pt x="133644" y="52665"/>
                </a:cubicBezTo>
                <a:close/>
                <a:moveTo>
                  <a:pt x="9406" y="53235"/>
                </a:moveTo>
                <a:cubicBezTo>
                  <a:pt x="9247" y="53235"/>
                  <a:pt x="9121" y="53394"/>
                  <a:pt x="9121" y="53552"/>
                </a:cubicBezTo>
                <a:cubicBezTo>
                  <a:pt x="9121" y="53710"/>
                  <a:pt x="9247" y="53837"/>
                  <a:pt x="9406" y="53837"/>
                </a:cubicBezTo>
                <a:cubicBezTo>
                  <a:pt x="9564" y="53837"/>
                  <a:pt x="9691" y="53710"/>
                  <a:pt x="9691" y="53552"/>
                </a:cubicBezTo>
                <a:lnTo>
                  <a:pt x="9691" y="53489"/>
                </a:lnTo>
                <a:cubicBezTo>
                  <a:pt x="9691" y="53330"/>
                  <a:pt x="9564" y="53235"/>
                  <a:pt x="9406" y="53235"/>
                </a:cubicBezTo>
                <a:close/>
                <a:moveTo>
                  <a:pt x="133644" y="54281"/>
                </a:moveTo>
                <a:cubicBezTo>
                  <a:pt x="133485" y="54281"/>
                  <a:pt x="133327" y="54439"/>
                  <a:pt x="133327" y="54597"/>
                </a:cubicBezTo>
                <a:lnTo>
                  <a:pt x="133327" y="54629"/>
                </a:lnTo>
                <a:cubicBezTo>
                  <a:pt x="133327" y="54787"/>
                  <a:pt x="133485" y="54914"/>
                  <a:pt x="133644" y="54914"/>
                </a:cubicBezTo>
                <a:cubicBezTo>
                  <a:pt x="133802" y="54914"/>
                  <a:pt x="133929" y="54787"/>
                  <a:pt x="133929" y="54629"/>
                </a:cubicBezTo>
                <a:lnTo>
                  <a:pt x="133929" y="54597"/>
                </a:lnTo>
                <a:cubicBezTo>
                  <a:pt x="133929" y="54439"/>
                  <a:pt x="133802" y="54281"/>
                  <a:pt x="133644" y="54281"/>
                </a:cubicBezTo>
                <a:close/>
                <a:moveTo>
                  <a:pt x="9406" y="54819"/>
                </a:moveTo>
                <a:cubicBezTo>
                  <a:pt x="9247" y="54819"/>
                  <a:pt x="9121" y="54977"/>
                  <a:pt x="9121" y="55136"/>
                </a:cubicBezTo>
                <a:lnTo>
                  <a:pt x="9121" y="55167"/>
                </a:lnTo>
                <a:cubicBezTo>
                  <a:pt x="9121" y="55326"/>
                  <a:pt x="9247" y="55452"/>
                  <a:pt x="9406" y="55452"/>
                </a:cubicBezTo>
                <a:cubicBezTo>
                  <a:pt x="9564" y="55452"/>
                  <a:pt x="9691" y="55326"/>
                  <a:pt x="9691" y="55167"/>
                </a:cubicBezTo>
                <a:lnTo>
                  <a:pt x="9691" y="55136"/>
                </a:lnTo>
                <a:cubicBezTo>
                  <a:pt x="9691" y="54977"/>
                  <a:pt x="9564" y="54819"/>
                  <a:pt x="9406" y="54819"/>
                </a:cubicBezTo>
                <a:close/>
                <a:moveTo>
                  <a:pt x="133644" y="55927"/>
                </a:moveTo>
                <a:cubicBezTo>
                  <a:pt x="133485" y="55927"/>
                  <a:pt x="133327" y="56054"/>
                  <a:pt x="133327" y="56212"/>
                </a:cubicBezTo>
                <a:lnTo>
                  <a:pt x="133327" y="56244"/>
                </a:lnTo>
                <a:cubicBezTo>
                  <a:pt x="133327" y="56402"/>
                  <a:pt x="133485" y="56561"/>
                  <a:pt x="133644" y="56561"/>
                </a:cubicBezTo>
                <a:cubicBezTo>
                  <a:pt x="133802" y="56561"/>
                  <a:pt x="133929" y="56434"/>
                  <a:pt x="133929" y="56244"/>
                </a:cubicBezTo>
                <a:lnTo>
                  <a:pt x="133929" y="56212"/>
                </a:lnTo>
                <a:cubicBezTo>
                  <a:pt x="133929" y="56054"/>
                  <a:pt x="133802" y="55927"/>
                  <a:pt x="133644" y="55927"/>
                </a:cubicBezTo>
                <a:close/>
                <a:moveTo>
                  <a:pt x="9406" y="56466"/>
                </a:moveTo>
                <a:cubicBezTo>
                  <a:pt x="9247" y="56466"/>
                  <a:pt x="9121" y="56592"/>
                  <a:pt x="9121" y="56751"/>
                </a:cubicBezTo>
                <a:lnTo>
                  <a:pt x="9121" y="56782"/>
                </a:lnTo>
                <a:cubicBezTo>
                  <a:pt x="9121" y="56941"/>
                  <a:pt x="9247" y="57099"/>
                  <a:pt x="9406" y="57099"/>
                </a:cubicBezTo>
                <a:cubicBezTo>
                  <a:pt x="9564" y="57099"/>
                  <a:pt x="9691" y="56941"/>
                  <a:pt x="9691" y="56782"/>
                </a:cubicBezTo>
                <a:lnTo>
                  <a:pt x="9691" y="56751"/>
                </a:lnTo>
                <a:cubicBezTo>
                  <a:pt x="9691" y="56592"/>
                  <a:pt x="9564" y="56466"/>
                  <a:pt x="9406" y="56466"/>
                </a:cubicBezTo>
                <a:close/>
                <a:moveTo>
                  <a:pt x="133644" y="57542"/>
                </a:moveTo>
                <a:cubicBezTo>
                  <a:pt x="133485" y="57542"/>
                  <a:pt x="133327" y="57669"/>
                  <a:pt x="133327" y="57827"/>
                </a:cubicBezTo>
                <a:lnTo>
                  <a:pt x="133327" y="57891"/>
                </a:lnTo>
                <a:cubicBezTo>
                  <a:pt x="133327" y="58049"/>
                  <a:pt x="133485" y="58144"/>
                  <a:pt x="133644" y="58144"/>
                </a:cubicBezTo>
                <a:cubicBezTo>
                  <a:pt x="133802" y="58144"/>
                  <a:pt x="133929" y="57986"/>
                  <a:pt x="133929" y="57827"/>
                </a:cubicBezTo>
                <a:cubicBezTo>
                  <a:pt x="133929" y="57669"/>
                  <a:pt x="133802" y="57542"/>
                  <a:pt x="133644" y="57542"/>
                </a:cubicBezTo>
                <a:close/>
                <a:moveTo>
                  <a:pt x="9406" y="58081"/>
                </a:moveTo>
                <a:cubicBezTo>
                  <a:pt x="9247" y="58081"/>
                  <a:pt x="9121" y="58207"/>
                  <a:pt x="9121" y="58366"/>
                </a:cubicBezTo>
                <a:lnTo>
                  <a:pt x="9121" y="58397"/>
                </a:lnTo>
                <a:cubicBezTo>
                  <a:pt x="9121" y="58587"/>
                  <a:pt x="9247" y="58714"/>
                  <a:pt x="9406" y="58714"/>
                </a:cubicBezTo>
                <a:cubicBezTo>
                  <a:pt x="9564" y="58714"/>
                  <a:pt x="9691" y="58587"/>
                  <a:pt x="9691" y="58397"/>
                </a:cubicBezTo>
                <a:lnTo>
                  <a:pt x="9691" y="58366"/>
                </a:lnTo>
                <a:cubicBezTo>
                  <a:pt x="9691" y="58207"/>
                  <a:pt x="9564" y="58081"/>
                  <a:pt x="9406" y="58081"/>
                </a:cubicBezTo>
                <a:close/>
                <a:moveTo>
                  <a:pt x="133644" y="59158"/>
                </a:moveTo>
                <a:cubicBezTo>
                  <a:pt x="133485" y="59158"/>
                  <a:pt x="133327" y="59284"/>
                  <a:pt x="133327" y="59443"/>
                </a:cubicBezTo>
                <a:lnTo>
                  <a:pt x="133327" y="59506"/>
                </a:lnTo>
                <a:cubicBezTo>
                  <a:pt x="133327" y="59664"/>
                  <a:pt x="133485" y="59791"/>
                  <a:pt x="133644" y="59791"/>
                </a:cubicBezTo>
                <a:cubicBezTo>
                  <a:pt x="133802" y="59791"/>
                  <a:pt x="133929" y="59664"/>
                  <a:pt x="133929" y="59506"/>
                </a:cubicBezTo>
                <a:lnTo>
                  <a:pt x="133929" y="59443"/>
                </a:lnTo>
                <a:cubicBezTo>
                  <a:pt x="133929" y="59284"/>
                  <a:pt x="133802" y="59158"/>
                  <a:pt x="133644" y="59158"/>
                </a:cubicBezTo>
                <a:close/>
                <a:moveTo>
                  <a:pt x="9406" y="59696"/>
                </a:moveTo>
                <a:cubicBezTo>
                  <a:pt x="9247" y="59696"/>
                  <a:pt x="9121" y="59823"/>
                  <a:pt x="9121" y="59981"/>
                </a:cubicBezTo>
                <a:lnTo>
                  <a:pt x="9121" y="60044"/>
                </a:lnTo>
                <a:cubicBezTo>
                  <a:pt x="9121" y="60203"/>
                  <a:pt x="9247" y="60329"/>
                  <a:pt x="9406" y="60329"/>
                </a:cubicBezTo>
                <a:cubicBezTo>
                  <a:pt x="9564" y="60329"/>
                  <a:pt x="9691" y="60203"/>
                  <a:pt x="9691" y="60044"/>
                </a:cubicBezTo>
                <a:lnTo>
                  <a:pt x="9691" y="59981"/>
                </a:lnTo>
                <a:cubicBezTo>
                  <a:pt x="9691" y="59823"/>
                  <a:pt x="9564" y="59696"/>
                  <a:pt x="9406" y="59696"/>
                </a:cubicBezTo>
                <a:close/>
                <a:moveTo>
                  <a:pt x="133644" y="60773"/>
                </a:moveTo>
                <a:cubicBezTo>
                  <a:pt x="133485" y="60773"/>
                  <a:pt x="133327" y="60931"/>
                  <a:pt x="133327" y="61089"/>
                </a:cubicBezTo>
                <a:lnTo>
                  <a:pt x="133327" y="61121"/>
                </a:lnTo>
                <a:cubicBezTo>
                  <a:pt x="133327" y="61279"/>
                  <a:pt x="133485" y="61406"/>
                  <a:pt x="133644" y="61406"/>
                </a:cubicBezTo>
                <a:cubicBezTo>
                  <a:pt x="133802" y="61406"/>
                  <a:pt x="133929" y="61279"/>
                  <a:pt x="133929" y="61121"/>
                </a:cubicBezTo>
                <a:lnTo>
                  <a:pt x="133929" y="61089"/>
                </a:lnTo>
                <a:cubicBezTo>
                  <a:pt x="133929" y="60931"/>
                  <a:pt x="133802" y="60773"/>
                  <a:pt x="133644" y="60773"/>
                </a:cubicBezTo>
                <a:close/>
                <a:moveTo>
                  <a:pt x="9406" y="61343"/>
                </a:moveTo>
                <a:cubicBezTo>
                  <a:pt x="9247" y="61343"/>
                  <a:pt x="9121" y="61501"/>
                  <a:pt x="9121" y="61659"/>
                </a:cubicBezTo>
                <a:cubicBezTo>
                  <a:pt x="9121" y="61818"/>
                  <a:pt x="9247" y="61944"/>
                  <a:pt x="9406" y="61944"/>
                </a:cubicBezTo>
                <a:cubicBezTo>
                  <a:pt x="9564" y="61944"/>
                  <a:pt x="9691" y="61818"/>
                  <a:pt x="9691" y="61659"/>
                </a:cubicBezTo>
                <a:lnTo>
                  <a:pt x="9691" y="61628"/>
                </a:lnTo>
                <a:cubicBezTo>
                  <a:pt x="9691" y="61469"/>
                  <a:pt x="9564" y="61343"/>
                  <a:pt x="9406" y="61343"/>
                </a:cubicBezTo>
                <a:close/>
                <a:moveTo>
                  <a:pt x="133644" y="62419"/>
                </a:moveTo>
                <a:cubicBezTo>
                  <a:pt x="133485" y="62419"/>
                  <a:pt x="133327" y="62546"/>
                  <a:pt x="133327" y="62704"/>
                </a:cubicBezTo>
                <a:lnTo>
                  <a:pt x="133327" y="62736"/>
                </a:lnTo>
                <a:cubicBezTo>
                  <a:pt x="133327" y="62894"/>
                  <a:pt x="133485" y="63053"/>
                  <a:pt x="133644" y="63053"/>
                </a:cubicBezTo>
                <a:cubicBezTo>
                  <a:pt x="133802" y="63053"/>
                  <a:pt x="133929" y="62926"/>
                  <a:pt x="133929" y="62736"/>
                </a:cubicBezTo>
                <a:lnTo>
                  <a:pt x="133929" y="62704"/>
                </a:lnTo>
                <a:cubicBezTo>
                  <a:pt x="133929" y="62546"/>
                  <a:pt x="133802" y="62419"/>
                  <a:pt x="133644" y="62419"/>
                </a:cubicBezTo>
                <a:close/>
                <a:moveTo>
                  <a:pt x="9406" y="62958"/>
                </a:moveTo>
                <a:cubicBezTo>
                  <a:pt x="9247" y="62958"/>
                  <a:pt x="9121" y="63084"/>
                  <a:pt x="9121" y="63243"/>
                </a:cubicBezTo>
                <a:lnTo>
                  <a:pt x="9121" y="63274"/>
                </a:lnTo>
                <a:cubicBezTo>
                  <a:pt x="9121" y="63433"/>
                  <a:pt x="9247" y="63591"/>
                  <a:pt x="9406" y="63591"/>
                </a:cubicBezTo>
                <a:cubicBezTo>
                  <a:pt x="9564" y="63591"/>
                  <a:pt x="9691" y="63433"/>
                  <a:pt x="9691" y="63274"/>
                </a:cubicBezTo>
                <a:lnTo>
                  <a:pt x="9691" y="63243"/>
                </a:lnTo>
                <a:cubicBezTo>
                  <a:pt x="9691" y="63084"/>
                  <a:pt x="9564" y="62958"/>
                  <a:pt x="9406" y="62958"/>
                </a:cubicBezTo>
                <a:close/>
                <a:moveTo>
                  <a:pt x="133644" y="64035"/>
                </a:moveTo>
                <a:cubicBezTo>
                  <a:pt x="133485" y="64035"/>
                  <a:pt x="133327" y="64161"/>
                  <a:pt x="133327" y="64320"/>
                </a:cubicBezTo>
                <a:lnTo>
                  <a:pt x="133327" y="64383"/>
                </a:lnTo>
                <a:cubicBezTo>
                  <a:pt x="133327" y="64541"/>
                  <a:pt x="133485" y="64668"/>
                  <a:pt x="133644" y="64668"/>
                </a:cubicBezTo>
                <a:cubicBezTo>
                  <a:pt x="133802" y="64668"/>
                  <a:pt x="133929" y="64541"/>
                  <a:pt x="133929" y="64383"/>
                </a:cubicBezTo>
                <a:lnTo>
                  <a:pt x="133929" y="64320"/>
                </a:lnTo>
                <a:cubicBezTo>
                  <a:pt x="133929" y="64161"/>
                  <a:pt x="133802" y="64035"/>
                  <a:pt x="133644" y="64035"/>
                </a:cubicBezTo>
                <a:close/>
                <a:moveTo>
                  <a:pt x="9406" y="64573"/>
                </a:moveTo>
                <a:cubicBezTo>
                  <a:pt x="9247" y="64573"/>
                  <a:pt x="9121" y="64700"/>
                  <a:pt x="9121" y="64858"/>
                </a:cubicBezTo>
                <a:lnTo>
                  <a:pt x="9121" y="64890"/>
                </a:lnTo>
                <a:cubicBezTo>
                  <a:pt x="9121" y="65080"/>
                  <a:pt x="9247" y="65206"/>
                  <a:pt x="9406" y="65206"/>
                </a:cubicBezTo>
                <a:cubicBezTo>
                  <a:pt x="9564" y="65206"/>
                  <a:pt x="9691" y="65080"/>
                  <a:pt x="9691" y="64890"/>
                </a:cubicBezTo>
                <a:lnTo>
                  <a:pt x="9691" y="64858"/>
                </a:lnTo>
                <a:cubicBezTo>
                  <a:pt x="9691" y="64700"/>
                  <a:pt x="9564" y="64573"/>
                  <a:pt x="9406" y="64573"/>
                </a:cubicBezTo>
                <a:close/>
                <a:moveTo>
                  <a:pt x="133644" y="65650"/>
                </a:moveTo>
                <a:cubicBezTo>
                  <a:pt x="133485" y="65650"/>
                  <a:pt x="133327" y="65776"/>
                  <a:pt x="133327" y="65966"/>
                </a:cubicBezTo>
                <a:lnTo>
                  <a:pt x="133327" y="65998"/>
                </a:lnTo>
                <a:cubicBezTo>
                  <a:pt x="133327" y="66156"/>
                  <a:pt x="133485" y="66283"/>
                  <a:pt x="133644" y="66283"/>
                </a:cubicBezTo>
                <a:cubicBezTo>
                  <a:pt x="133802" y="66283"/>
                  <a:pt x="133929" y="66125"/>
                  <a:pt x="133929" y="65966"/>
                </a:cubicBezTo>
                <a:cubicBezTo>
                  <a:pt x="133929" y="65776"/>
                  <a:pt x="133802" y="65650"/>
                  <a:pt x="133644" y="65650"/>
                </a:cubicBezTo>
                <a:close/>
                <a:moveTo>
                  <a:pt x="9406" y="66188"/>
                </a:moveTo>
                <a:cubicBezTo>
                  <a:pt x="9247" y="66188"/>
                  <a:pt x="9121" y="66315"/>
                  <a:pt x="9121" y="66473"/>
                </a:cubicBezTo>
                <a:lnTo>
                  <a:pt x="9121" y="66536"/>
                </a:lnTo>
                <a:cubicBezTo>
                  <a:pt x="9121" y="66695"/>
                  <a:pt x="9247" y="66821"/>
                  <a:pt x="9406" y="66821"/>
                </a:cubicBezTo>
                <a:cubicBezTo>
                  <a:pt x="9564" y="66821"/>
                  <a:pt x="9691" y="66695"/>
                  <a:pt x="9691" y="66536"/>
                </a:cubicBezTo>
                <a:lnTo>
                  <a:pt x="9691" y="66473"/>
                </a:lnTo>
                <a:cubicBezTo>
                  <a:pt x="9691" y="66315"/>
                  <a:pt x="9564" y="66188"/>
                  <a:pt x="9406" y="66188"/>
                </a:cubicBezTo>
                <a:close/>
                <a:moveTo>
                  <a:pt x="133644" y="67265"/>
                </a:moveTo>
                <a:cubicBezTo>
                  <a:pt x="133485" y="67265"/>
                  <a:pt x="133327" y="67423"/>
                  <a:pt x="133327" y="67581"/>
                </a:cubicBezTo>
                <a:lnTo>
                  <a:pt x="133327" y="67613"/>
                </a:lnTo>
                <a:cubicBezTo>
                  <a:pt x="133327" y="67771"/>
                  <a:pt x="133485" y="67898"/>
                  <a:pt x="133644" y="67898"/>
                </a:cubicBezTo>
                <a:cubicBezTo>
                  <a:pt x="133802" y="67898"/>
                  <a:pt x="133929" y="67771"/>
                  <a:pt x="133929" y="67613"/>
                </a:cubicBezTo>
                <a:lnTo>
                  <a:pt x="133929" y="67581"/>
                </a:lnTo>
                <a:cubicBezTo>
                  <a:pt x="133929" y="67423"/>
                  <a:pt x="133802" y="67265"/>
                  <a:pt x="133644" y="67265"/>
                </a:cubicBezTo>
                <a:close/>
                <a:moveTo>
                  <a:pt x="9406" y="67803"/>
                </a:moveTo>
                <a:cubicBezTo>
                  <a:pt x="9247" y="67803"/>
                  <a:pt x="9121" y="67930"/>
                  <a:pt x="9121" y="68120"/>
                </a:cubicBezTo>
                <a:lnTo>
                  <a:pt x="9121" y="68151"/>
                </a:lnTo>
                <a:cubicBezTo>
                  <a:pt x="9121" y="68310"/>
                  <a:pt x="9247" y="68437"/>
                  <a:pt x="9406" y="68437"/>
                </a:cubicBezTo>
                <a:cubicBezTo>
                  <a:pt x="9564" y="68437"/>
                  <a:pt x="9691" y="68310"/>
                  <a:pt x="9691" y="68151"/>
                </a:cubicBezTo>
                <a:lnTo>
                  <a:pt x="9691" y="68120"/>
                </a:lnTo>
                <a:cubicBezTo>
                  <a:pt x="9691" y="67930"/>
                  <a:pt x="9564" y="67803"/>
                  <a:pt x="9406" y="67803"/>
                </a:cubicBezTo>
                <a:close/>
                <a:moveTo>
                  <a:pt x="133644" y="68912"/>
                </a:moveTo>
                <a:cubicBezTo>
                  <a:pt x="133485" y="68912"/>
                  <a:pt x="133327" y="69038"/>
                  <a:pt x="133327" y="69197"/>
                </a:cubicBezTo>
                <a:lnTo>
                  <a:pt x="133327" y="69228"/>
                </a:lnTo>
                <a:cubicBezTo>
                  <a:pt x="133327" y="69387"/>
                  <a:pt x="133485" y="69545"/>
                  <a:pt x="133644" y="69545"/>
                </a:cubicBezTo>
                <a:cubicBezTo>
                  <a:pt x="133802" y="69545"/>
                  <a:pt x="133929" y="69418"/>
                  <a:pt x="133929" y="69228"/>
                </a:cubicBezTo>
                <a:lnTo>
                  <a:pt x="133929" y="69197"/>
                </a:lnTo>
                <a:cubicBezTo>
                  <a:pt x="133929" y="69038"/>
                  <a:pt x="133802" y="68912"/>
                  <a:pt x="133644" y="68912"/>
                </a:cubicBezTo>
                <a:close/>
                <a:moveTo>
                  <a:pt x="9406" y="69450"/>
                </a:moveTo>
                <a:cubicBezTo>
                  <a:pt x="9247" y="69450"/>
                  <a:pt x="9121" y="69608"/>
                  <a:pt x="9121" y="69767"/>
                </a:cubicBezTo>
                <a:cubicBezTo>
                  <a:pt x="9121" y="69925"/>
                  <a:pt x="9247" y="70083"/>
                  <a:pt x="9406" y="70083"/>
                </a:cubicBezTo>
                <a:cubicBezTo>
                  <a:pt x="9564" y="70083"/>
                  <a:pt x="9691" y="69925"/>
                  <a:pt x="9691" y="69767"/>
                </a:cubicBezTo>
                <a:lnTo>
                  <a:pt x="9691" y="69735"/>
                </a:lnTo>
                <a:cubicBezTo>
                  <a:pt x="9691" y="69577"/>
                  <a:pt x="9564" y="69450"/>
                  <a:pt x="9406" y="69450"/>
                </a:cubicBezTo>
                <a:close/>
                <a:moveTo>
                  <a:pt x="133644" y="70527"/>
                </a:moveTo>
                <a:cubicBezTo>
                  <a:pt x="133485" y="70527"/>
                  <a:pt x="133327" y="70653"/>
                  <a:pt x="133327" y="70812"/>
                </a:cubicBezTo>
                <a:lnTo>
                  <a:pt x="133327" y="70875"/>
                </a:lnTo>
                <a:cubicBezTo>
                  <a:pt x="133327" y="71033"/>
                  <a:pt x="133485" y="71160"/>
                  <a:pt x="133644" y="71160"/>
                </a:cubicBezTo>
                <a:cubicBezTo>
                  <a:pt x="133802" y="71160"/>
                  <a:pt x="133929" y="71033"/>
                  <a:pt x="133929" y="70875"/>
                </a:cubicBezTo>
                <a:lnTo>
                  <a:pt x="133929" y="70812"/>
                </a:lnTo>
                <a:cubicBezTo>
                  <a:pt x="133929" y="70653"/>
                  <a:pt x="133802" y="70527"/>
                  <a:pt x="133644" y="70527"/>
                </a:cubicBezTo>
                <a:close/>
                <a:moveTo>
                  <a:pt x="9406" y="71065"/>
                </a:moveTo>
                <a:cubicBezTo>
                  <a:pt x="9247" y="71065"/>
                  <a:pt x="9121" y="71192"/>
                  <a:pt x="9121" y="71350"/>
                </a:cubicBezTo>
                <a:lnTo>
                  <a:pt x="9121" y="71382"/>
                </a:lnTo>
                <a:cubicBezTo>
                  <a:pt x="9121" y="71572"/>
                  <a:pt x="9247" y="71698"/>
                  <a:pt x="9406" y="71698"/>
                </a:cubicBezTo>
                <a:cubicBezTo>
                  <a:pt x="9564" y="71698"/>
                  <a:pt x="9691" y="71572"/>
                  <a:pt x="9691" y="71382"/>
                </a:cubicBezTo>
                <a:lnTo>
                  <a:pt x="9691" y="71350"/>
                </a:lnTo>
                <a:cubicBezTo>
                  <a:pt x="9691" y="71192"/>
                  <a:pt x="9564" y="71065"/>
                  <a:pt x="9406" y="71065"/>
                </a:cubicBezTo>
                <a:close/>
                <a:moveTo>
                  <a:pt x="133644" y="72142"/>
                </a:moveTo>
                <a:cubicBezTo>
                  <a:pt x="133485" y="72142"/>
                  <a:pt x="133327" y="72268"/>
                  <a:pt x="133327" y="72458"/>
                </a:cubicBezTo>
                <a:lnTo>
                  <a:pt x="133327" y="72490"/>
                </a:lnTo>
                <a:cubicBezTo>
                  <a:pt x="133327" y="72648"/>
                  <a:pt x="133485" y="72775"/>
                  <a:pt x="133644" y="72775"/>
                </a:cubicBezTo>
                <a:cubicBezTo>
                  <a:pt x="133802" y="72775"/>
                  <a:pt x="133929" y="72648"/>
                  <a:pt x="133929" y="72490"/>
                </a:cubicBezTo>
                <a:lnTo>
                  <a:pt x="133929" y="72458"/>
                </a:lnTo>
                <a:cubicBezTo>
                  <a:pt x="133929" y="72268"/>
                  <a:pt x="133802" y="72142"/>
                  <a:pt x="133644" y="72142"/>
                </a:cubicBezTo>
                <a:close/>
                <a:moveTo>
                  <a:pt x="9406" y="72680"/>
                </a:moveTo>
                <a:cubicBezTo>
                  <a:pt x="9247" y="72680"/>
                  <a:pt x="9121" y="72807"/>
                  <a:pt x="9121" y="72965"/>
                </a:cubicBezTo>
                <a:lnTo>
                  <a:pt x="9121" y="73028"/>
                </a:lnTo>
                <a:cubicBezTo>
                  <a:pt x="9121" y="73187"/>
                  <a:pt x="9247" y="73314"/>
                  <a:pt x="9406" y="73314"/>
                </a:cubicBezTo>
                <a:cubicBezTo>
                  <a:pt x="9564" y="73314"/>
                  <a:pt x="9691" y="73187"/>
                  <a:pt x="9691" y="73028"/>
                </a:cubicBezTo>
                <a:lnTo>
                  <a:pt x="9691" y="72965"/>
                </a:lnTo>
                <a:cubicBezTo>
                  <a:pt x="9691" y="72807"/>
                  <a:pt x="9564" y="72680"/>
                  <a:pt x="9406" y="72680"/>
                </a:cubicBezTo>
                <a:close/>
                <a:moveTo>
                  <a:pt x="133644" y="73757"/>
                </a:moveTo>
                <a:cubicBezTo>
                  <a:pt x="133485" y="73757"/>
                  <a:pt x="133327" y="73915"/>
                  <a:pt x="133327" y="74074"/>
                </a:cubicBezTo>
                <a:lnTo>
                  <a:pt x="133327" y="74105"/>
                </a:lnTo>
                <a:cubicBezTo>
                  <a:pt x="133327" y="74264"/>
                  <a:pt x="133485" y="74390"/>
                  <a:pt x="133644" y="74390"/>
                </a:cubicBezTo>
                <a:cubicBezTo>
                  <a:pt x="133802" y="74390"/>
                  <a:pt x="133929" y="74232"/>
                  <a:pt x="133929" y="74074"/>
                </a:cubicBezTo>
                <a:cubicBezTo>
                  <a:pt x="133929" y="73915"/>
                  <a:pt x="133802" y="73757"/>
                  <a:pt x="133644" y="73757"/>
                </a:cubicBezTo>
                <a:close/>
                <a:moveTo>
                  <a:pt x="9406" y="74295"/>
                </a:moveTo>
                <a:cubicBezTo>
                  <a:pt x="9247" y="74295"/>
                  <a:pt x="9121" y="74422"/>
                  <a:pt x="9121" y="74612"/>
                </a:cubicBezTo>
                <a:lnTo>
                  <a:pt x="9121" y="74644"/>
                </a:lnTo>
                <a:cubicBezTo>
                  <a:pt x="9121" y="74802"/>
                  <a:pt x="9247" y="74929"/>
                  <a:pt x="9406" y="74929"/>
                </a:cubicBezTo>
                <a:cubicBezTo>
                  <a:pt x="9564" y="74929"/>
                  <a:pt x="9691" y="74802"/>
                  <a:pt x="9691" y="74644"/>
                </a:cubicBezTo>
                <a:lnTo>
                  <a:pt x="9691" y="74612"/>
                </a:lnTo>
                <a:cubicBezTo>
                  <a:pt x="9691" y="74422"/>
                  <a:pt x="9564" y="74295"/>
                  <a:pt x="9406" y="74295"/>
                </a:cubicBezTo>
                <a:close/>
                <a:moveTo>
                  <a:pt x="133644" y="75404"/>
                </a:moveTo>
                <a:cubicBezTo>
                  <a:pt x="133485" y="75404"/>
                  <a:pt x="133327" y="75530"/>
                  <a:pt x="133327" y="75689"/>
                </a:cubicBezTo>
                <a:lnTo>
                  <a:pt x="133327" y="75720"/>
                </a:lnTo>
                <a:cubicBezTo>
                  <a:pt x="133327" y="75879"/>
                  <a:pt x="133485" y="76037"/>
                  <a:pt x="133644" y="76037"/>
                </a:cubicBezTo>
                <a:cubicBezTo>
                  <a:pt x="133802" y="76037"/>
                  <a:pt x="133929" y="75910"/>
                  <a:pt x="133929" y="75720"/>
                </a:cubicBezTo>
                <a:lnTo>
                  <a:pt x="133929" y="75689"/>
                </a:lnTo>
                <a:cubicBezTo>
                  <a:pt x="133929" y="75530"/>
                  <a:pt x="133802" y="75404"/>
                  <a:pt x="133644" y="75404"/>
                </a:cubicBezTo>
                <a:close/>
                <a:moveTo>
                  <a:pt x="9406" y="75942"/>
                </a:moveTo>
                <a:cubicBezTo>
                  <a:pt x="9247" y="75942"/>
                  <a:pt x="9121" y="76069"/>
                  <a:pt x="9121" y="76227"/>
                </a:cubicBezTo>
                <a:lnTo>
                  <a:pt x="9121" y="76259"/>
                </a:lnTo>
                <a:cubicBezTo>
                  <a:pt x="9121" y="76417"/>
                  <a:pt x="9247" y="76575"/>
                  <a:pt x="9406" y="76575"/>
                </a:cubicBezTo>
                <a:cubicBezTo>
                  <a:pt x="9564" y="76575"/>
                  <a:pt x="9691" y="76417"/>
                  <a:pt x="9691" y="76259"/>
                </a:cubicBezTo>
                <a:lnTo>
                  <a:pt x="9691" y="76227"/>
                </a:lnTo>
                <a:cubicBezTo>
                  <a:pt x="9691" y="76069"/>
                  <a:pt x="9564" y="75942"/>
                  <a:pt x="9406" y="75942"/>
                </a:cubicBezTo>
                <a:close/>
                <a:moveTo>
                  <a:pt x="133644" y="77019"/>
                </a:moveTo>
                <a:cubicBezTo>
                  <a:pt x="133485" y="77019"/>
                  <a:pt x="133327" y="77145"/>
                  <a:pt x="133327" y="77304"/>
                </a:cubicBezTo>
                <a:lnTo>
                  <a:pt x="133327" y="77367"/>
                </a:lnTo>
                <a:cubicBezTo>
                  <a:pt x="133327" y="77525"/>
                  <a:pt x="133485" y="77652"/>
                  <a:pt x="133644" y="77652"/>
                </a:cubicBezTo>
                <a:cubicBezTo>
                  <a:pt x="133802" y="77652"/>
                  <a:pt x="133929" y="77525"/>
                  <a:pt x="133929" y="77367"/>
                </a:cubicBezTo>
                <a:lnTo>
                  <a:pt x="133929" y="77304"/>
                </a:lnTo>
                <a:cubicBezTo>
                  <a:pt x="133929" y="77145"/>
                  <a:pt x="133802" y="77019"/>
                  <a:pt x="133644" y="77019"/>
                </a:cubicBezTo>
                <a:close/>
                <a:moveTo>
                  <a:pt x="9406" y="77557"/>
                </a:moveTo>
                <a:cubicBezTo>
                  <a:pt x="9247" y="77557"/>
                  <a:pt x="9121" y="77715"/>
                  <a:pt x="9121" y="77874"/>
                </a:cubicBezTo>
                <a:cubicBezTo>
                  <a:pt x="9121" y="78064"/>
                  <a:pt x="9247" y="78191"/>
                  <a:pt x="9406" y="78191"/>
                </a:cubicBezTo>
                <a:cubicBezTo>
                  <a:pt x="9564" y="78191"/>
                  <a:pt x="9691" y="78064"/>
                  <a:pt x="9691" y="77874"/>
                </a:cubicBezTo>
                <a:lnTo>
                  <a:pt x="9691" y="77842"/>
                </a:lnTo>
                <a:cubicBezTo>
                  <a:pt x="9691" y="77684"/>
                  <a:pt x="9564" y="77557"/>
                  <a:pt x="9406" y="77557"/>
                </a:cubicBezTo>
                <a:close/>
                <a:moveTo>
                  <a:pt x="133644" y="78634"/>
                </a:moveTo>
                <a:cubicBezTo>
                  <a:pt x="133485" y="78634"/>
                  <a:pt x="133327" y="78761"/>
                  <a:pt x="133327" y="78919"/>
                </a:cubicBezTo>
                <a:lnTo>
                  <a:pt x="133327" y="78982"/>
                </a:lnTo>
                <a:cubicBezTo>
                  <a:pt x="133327" y="79141"/>
                  <a:pt x="133485" y="79267"/>
                  <a:pt x="133644" y="79267"/>
                </a:cubicBezTo>
                <a:cubicBezTo>
                  <a:pt x="133802" y="79267"/>
                  <a:pt x="133929" y="79141"/>
                  <a:pt x="133929" y="78982"/>
                </a:cubicBezTo>
                <a:lnTo>
                  <a:pt x="133929" y="78919"/>
                </a:lnTo>
                <a:cubicBezTo>
                  <a:pt x="133929" y="78761"/>
                  <a:pt x="133802" y="78634"/>
                  <a:pt x="133644" y="78634"/>
                </a:cubicBezTo>
                <a:close/>
                <a:moveTo>
                  <a:pt x="9406" y="79172"/>
                </a:moveTo>
                <a:cubicBezTo>
                  <a:pt x="9247" y="79172"/>
                  <a:pt x="9121" y="79299"/>
                  <a:pt x="9121" y="79457"/>
                </a:cubicBezTo>
                <a:lnTo>
                  <a:pt x="9121" y="79521"/>
                </a:lnTo>
                <a:cubicBezTo>
                  <a:pt x="9121" y="79679"/>
                  <a:pt x="9247" y="79806"/>
                  <a:pt x="9406" y="79806"/>
                </a:cubicBezTo>
                <a:cubicBezTo>
                  <a:pt x="9564" y="79806"/>
                  <a:pt x="9691" y="79679"/>
                  <a:pt x="9691" y="79521"/>
                </a:cubicBezTo>
                <a:lnTo>
                  <a:pt x="9691" y="79457"/>
                </a:lnTo>
                <a:cubicBezTo>
                  <a:pt x="9691" y="79299"/>
                  <a:pt x="9564" y="79172"/>
                  <a:pt x="9406" y="79172"/>
                </a:cubicBezTo>
                <a:close/>
                <a:moveTo>
                  <a:pt x="133327" y="80566"/>
                </a:moveTo>
                <a:lnTo>
                  <a:pt x="133327" y="80597"/>
                </a:lnTo>
                <a:cubicBezTo>
                  <a:pt x="133327" y="80756"/>
                  <a:pt x="133485" y="80882"/>
                  <a:pt x="133644" y="80882"/>
                </a:cubicBezTo>
                <a:cubicBezTo>
                  <a:pt x="133802" y="80882"/>
                  <a:pt x="133929" y="80724"/>
                  <a:pt x="133929" y="80566"/>
                </a:cubicBezTo>
                <a:close/>
                <a:moveTo>
                  <a:pt x="9406" y="80819"/>
                </a:moveTo>
                <a:cubicBezTo>
                  <a:pt x="9247" y="80819"/>
                  <a:pt x="9121" y="80977"/>
                  <a:pt x="9121" y="81136"/>
                </a:cubicBezTo>
                <a:cubicBezTo>
                  <a:pt x="9121" y="81294"/>
                  <a:pt x="9279" y="81421"/>
                  <a:pt x="9437" y="81421"/>
                </a:cubicBezTo>
                <a:cubicBezTo>
                  <a:pt x="9596" y="81421"/>
                  <a:pt x="9722" y="81294"/>
                  <a:pt x="9722" y="81104"/>
                </a:cubicBezTo>
                <a:lnTo>
                  <a:pt x="9722" y="81072"/>
                </a:lnTo>
                <a:cubicBezTo>
                  <a:pt x="9691" y="80914"/>
                  <a:pt x="9564" y="80819"/>
                  <a:pt x="9406" y="80819"/>
                </a:cubicBezTo>
                <a:close/>
                <a:moveTo>
                  <a:pt x="133200" y="82149"/>
                </a:moveTo>
                <a:cubicBezTo>
                  <a:pt x="133169" y="82339"/>
                  <a:pt x="133295" y="82466"/>
                  <a:pt x="133454" y="82497"/>
                </a:cubicBezTo>
                <a:lnTo>
                  <a:pt x="133485" y="82497"/>
                </a:lnTo>
                <a:cubicBezTo>
                  <a:pt x="133644" y="82497"/>
                  <a:pt x="133770" y="82402"/>
                  <a:pt x="133802" y="82276"/>
                </a:cubicBezTo>
                <a:lnTo>
                  <a:pt x="133802" y="82212"/>
                </a:lnTo>
                <a:lnTo>
                  <a:pt x="133200" y="82149"/>
                </a:lnTo>
                <a:close/>
                <a:moveTo>
                  <a:pt x="9657" y="82396"/>
                </a:moveTo>
                <a:cubicBezTo>
                  <a:pt x="9637" y="82396"/>
                  <a:pt x="9616" y="82398"/>
                  <a:pt x="9596" y="82402"/>
                </a:cubicBezTo>
                <a:cubicBezTo>
                  <a:pt x="9406" y="82434"/>
                  <a:pt x="9311" y="82593"/>
                  <a:pt x="9342" y="82751"/>
                </a:cubicBezTo>
                <a:lnTo>
                  <a:pt x="9374" y="82814"/>
                </a:lnTo>
                <a:cubicBezTo>
                  <a:pt x="9406" y="82941"/>
                  <a:pt x="9532" y="83036"/>
                  <a:pt x="9659" y="83036"/>
                </a:cubicBezTo>
                <a:lnTo>
                  <a:pt x="9722" y="83036"/>
                </a:lnTo>
                <a:cubicBezTo>
                  <a:pt x="9881" y="83004"/>
                  <a:pt x="9976" y="82846"/>
                  <a:pt x="9944" y="82688"/>
                </a:cubicBezTo>
                <a:lnTo>
                  <a:pt x="9944" y="82624"/>
                </a:lnTo>
                <a:cubicBezTo>
                  <a:pt x="9917" y="82486"/>
                  <a:pt x="9793" y="82396"/>
                  <a:pt x="9657" y="82396"/>
                </a:cubicBezTo>
                <a:close/>
                <a:moveTo>
                  <a:pt x="133138" y="83441"/>
                </a:moveTo>
                <a:cubicBezTo>
                  <a:pt x="133002" y="83441"/>
                  <a:pt x="132875" y="83528"/>
                  <a:pt x="132820" y="83638"/>
                </a:cubicBezTo>
                <a:lnTo>
                  <a:pt x="133105" y="83764"/>
                </a:lnTo>
                <a:lnTo>
                  <a:pt x="132820" y="83669"/>
                </a:lnTo>
                <a:lnTo>
                  <a:pt x="132820" y="83669"/>
                </a:lnTo>
                <a:cubicBezTo>
                  <a:pt x="132757" y="83828"/>
                  <a:pt x="132852" y="84018"/>
                  <a:pt x="132978" y="84049"/>
                </a:cubicBezTo>
                <a:cubicBezTo>
                  <a:pt x="133010" y="84081"/>
                  <a:pt x="133074" y="84081"/>
                  <a:pt x="133105" y="84081"/>
                </a:cubicBezTo>
                <a:cubicBezTo>
                  <a:pt x="133200" y="84081"/>
                  <a:pt x="133327" y="83986"/>
                  <a:pt x="133359" y="83891"/>
                </a:cubicBezTo>
                <a:cubicBezTo>
                  <a:pt x="133359" y="83891"/>
                  <a:pt x="133390" y="83828"/>
                  <a:pt x="133390" y="83828"/>
                </a:cubicBezTo>
                <a:cubicBezTo>
                  <a:pt x="133454" y="83669"/>
                  <a:pt x="133359" y="83511"/>
                  <a:pt x="133200" y="83448"/>
                </a:cubicBezTo>
                <a:cubicBezTo>
                  <a:pt x="133179" y="83443"/>
                  <a:pt x="133159" y="83441"/>
                  <a:pt x="133138" y="83441"/>
                </a:cubicBezTo>
                <a:close/>
                <a:moveTo>
                  <a:pt x="10146" y="83962"/>
                </a:moveTo>
                <a:cubicBezTo>
                  <a:pt x="10109" y="83962"/>
                  <a:pt x="10072" y="83970"/>
                  <a:pt x="10039" y="83986"/>
                </a:cubicBezTo>
                <a:cubicBezTo>
                  <a:pt x="9881" y="84049"/>
                  <a:pt x="9817" y="84239"/>
                  <a:pt x="9881" y="84398"/>
                </a:cubicBezTo>
                <a:cubicBezTo>
                  <a:pt x="9912" y="84493"/>
                  <a:pt x="10039" y="84588"/>
                  <a:pt x="10134" y="84588"/>
                </a:cubicBezTo>
                <a:cubicBezTo>
                  <a:pt x="10198" y="84588"/>
                  <a:pt x="10229" y="84556"/>
                  <a:pt x="10261" y="84556"/>
                </a:cubicBezTo>
                <a:cubicBezTo>
                  <a:pt x="10419" y="84493"/>
                  <a:pt x="10483" y="84334"/>
                  <a:pt x="10419" y="84176"/>
                </a:cubicBezTo>
                <a:lnTo>
                  <a:pt x="10388" y="84144"/>
                </a:lnTo>
                <a:cubicBezTo>
                  <a:pt x="10364" y="84027"/>
                  <a:pt x="10253" y="83962"/>
                  <a:pt x="10146" y="83962"/>
                </a:cubicBezTo>
                <a:close/>
                <a:moveTo>
                  <a:pt x="132187" y="85094"/>
                </a:moveTo>
                <a:lnTo>
                  <a:pt x="132408" y="85253"/>
                </a:lnTo>
                <a:lnTo>
                  <a:pt x="132155" y="85126"/>
                </a:lnTo>
                <a:lnTo>
                  <a:pt x="132155" y="85126"/>
                </a:lnTo>
                <a:cubicBezTo>
                  <a:pt x="132092" y="85253"/>
                  <a:pt x="132155" y="85411"/>
                  <a:pt x="132282" y="85506"/>
                </a:cubicBezTo>
                <a:cubicBezTo>
                  <a:pt x="132345" y="85538"/>
                  <a:pt x="132377" y="85538"/>
                  <a:pt x="132408" y="85538"/>
                </a:cubicBezTo>
                <a:cubicBezTo>
                  <a:pt x="132535" y="85538"/>
                  <a:pt x="132630" y="85474"/>
                  <a:pt x="132693" y="85379"/>
                </a:cubicBezTo>
                <a:lnTo>
                  <a:pt x="132440" y="85221"/>
                </a:lnTo>
                <a:lnTo>
                  <a:pt x="132187" y="85094"/>
                </a:lnTo>
                <a:close/>
                <a:moveTo>
                  <a:pt x="10887" y="85389"/>
                </a:moveTo>
                <a:cubicBezTo>
                  <a:pt x="10827" y="85389"/>
                  <a:pt x="10764" y="85407"/>
                  <a:pt x="10704" y="85443"/>
                </a:cubicBezTo>
                <a:cubicBezTo>
                  <a:pt x="10578" y="85538"/>
                  <a:pt x="10546" y="85696"/>
                  <a:pt x="10609" y="85854"/>
                </a:cubicBezTo>
                <a:lnTo>
                  <a:pt x="10641" y="85886"/>
                </a:lnTo>
                <a:cubicBezTo>
                  <a:pt x="10704" y="85981"/>
                  <a:pt x="10799" y="86013"/>
                  <a:pt x="10894" y="86013"/>
                </a:cubicBezTo>
                <a:cubicBezTo>
                  <a:pt x="10958" y="86013"/>
                  <a:pt x="11021" y="86013"/>
                  <a:pt x="11053" y="85981"/>
                </a:cubicBezTo>
                <a:cubicBezTo>
                  <a:pt x="11179" y="85886"/>
                  <a:pt x="11243" y="85696"/>
                  <a:pt x="11148" y="85569"/>
                </a:cubicBezTo>
                <a:lnTo>
                  <a:pt x="11116" y="85538"/>
                </a:lnTo>
                <a:cubicBezTo>
                  <a:pt x="11076" y="85439"/>
                  <a:pt x="10987" y="85389"/>
                  <a:pt x="10887" y="85389"/>
                </a:cubicBezTo>
                <a:close/>
                <a:moveTo>
                  <a:pt x="131542" y="86274"/>
                </a:moveTo>
                <a:cubicBezTo>
                  <a:pt x="131450" y="86274"/>
                  <a:pt x="131358" y="86316"/>
                  <a:pt x="131300" y="86393"/>
                </a:cubicBezTo>
                <a:lnTo>
                  <a:pt x="131300" y="86424"/>
                </a:lnTo>
                <a:cubicBezTo>
                  <a:pt x="131173" y="86551"/>
                  <a:pt x="131205" y="86741"/>
                  <a:pt x="131332" y="86836"/>
                </a:cubicBezTo>
                <a:cubicBezTo>
                  <a:pt x="131395" y="86868"/>
                  <a:pt x="131458" y="86899"/>
                  <a:pt x="131522" y="86899"/>
                </a:cubicBezTo>
                <a:cubicBezTo>
                  <a:pt x="131617" y="86899"/>
                  <a:pt x="131680" y="86868"/>
                  <a:pt x="131743" y="86773"/>
                </a:cubicBezTo>
                <a:lnTo>
                  <a:pt x="131775" y="86741"/>
                </a:lnTo>
                <a:cubicBezTo>
                  <a:pt x="131870" y="86614"/>
                  <a:pt x="131838" y="86424"/>
                  <a:pt x="131712" y="86329"/>
                </a:cubicBezTo>
                <a:cubicBezTo>
                  <a:pt x="131662" y="86292"/>
                  <a:pt x="131602" y="86274"/>
                  <a:pt x="131542" y="86274"/>
                </a:cubicBezTo>
                <a:close/>
                <a:moveTo>
                  <a:pt x="11856" y="86689"/>
                </a:moveTo>
                <a:cubicBezTo>
                  <a:pt x="11786" y="86689"/>
                  <a:pt x="11713" y="86714"/>
                  <a:pt x="11654" y="86773"/>
                </a:cubicBezTo>
                <a:cubicBezTo>
                  <a:pt x="11528" y="86868"/>
                  <a:pt x="11528" y="87058"/>
                  <a:pt x="11623" y="87184"/>
                </a:cubicBezTo>
                <a:lnTo>
                  <a:pt x="11654" y="87216"/>
                </a:lnTo>
                <a:cubicBezTo>
                  <a:pt x="11718" y="87279"/>
                  <a:pt x="11781" y="87311"/>
                  <a:pt x="11876" y="87311"/>
                </a:cubicBezTo>
                <a:cubicBezTo>
                  <a:pt x="11939" y="87311"/>
                  <a:pt x="12003" y="87279"/>
                  <a:pt x="12066" y="87248"/>
                </a:cubicBezTo>
                <a:cubicBezTo>
                  <a:pt x="12193" y="87121"/>
                  <a:pt x="12193" y="86931"/>
                  <a:pt x="12098" y="86804"/>
                </a:cubicBezTo>
                <a:lnTo>
                  <a:pt x="12098" y="86804"/>
                </a:lnTo>
                <a:lnTo>
                  <a:pt x="11844" y="86994"/>
                </a:lnTo>
                <a:lnTo>
                  <a:pt x="12066" y="86773"/>
                </a:lnTo>
                <a:cubicBezTo>
                  <a:pt x="12015" y="86722"/>
                  <a:pt x="11937" y="86689"/>
                  <a:pt x="11856" y="86689"/>
                </a:cubicBezTo>
                <a:close/>
                <a:moveTo>
                  <a:pt x="130223" y="87533"/>
                </a:moveTo>
                <a:lnTo>
                  <a:pt x="130413" y="87786"/>
                </a:lnTo>
                <a:lnTo>
                  <a:pt x="130223" y="87565"/>
                </a:lnTo>
                <a:cubicBezTo>
                  <a:pt x="130097" y="87660"/>
                  <a:pt x="130097" y="87850"/>
                  <a:pt x="130192" y="87976"/>
                </a:cubicBezTo>
                <a:cubicBezTo>
                  <a:pt x="130255" y="88040"/>
                  <a:pt x="130318" y="88071"/>
                  <a:pt x="130413" y="88071"/>
                </a:cubicBezTo>
                <a:cubicBezTo>
                  <a:pt x="130477" y="88071"/>
                  <a:pt x="130572" y="88040"/>
                  <a:pt x="130635" y="87976"/>
                </a:cubicBezTo>
                <a:lnTo>
                  <a:pt x="130445" y="87755"/>
                </a:lnTo>
                <a:lnTo>
                  <a:pt x="130223" y="87533"/>
                </a:lnTo>
                <a:close/>
                <a:moveTo>
                  <a:pt x="13016" y="87801"/>
                </a:moveTo>
                <a:cubicBezTo>
                  <a:pt x="12931" y="87801"/>
                  <a:pt x="12848" y="87842"/>
                  <a:pt x="12794" y="87913"/>
                </a:cubicBezTo>
                <a:cubicBezTo>
                  <a:pt x="12699" y="88040"/>
                  <a:pt x="12699" y="88230"/>
                  <a:pt x="12826" y="88325"/>
                </a:cubicBezTo>
                <a:lnTo>
                  <a:pt x="12858" y="88356"/>
                </a:lnTo>
                <a:cubicBezTo>
                  <a:pt x="12921" y="88420"/>
                  <a:pt x="12984" y="88420"/>
                  <a:pt x="13048" y="88420"/>
                </a:cubicBezTo>
                <a:cubicBezTo>
                  <a:pt x="13143" y="88420"/>
                  <a:pt x="13238" y="88388"/>
                  <a:pt x="13301" y="88293"/>
                </a:cubicBezTo>
                <a:cubicBezTo>
                  <a:pt x="13396" y="88166"/>
                  <a:pt x="13364" y="87976"/>
                  <a:pt x="13238" y="87881"/>
                </a:cubicBezTo>
                <a:lnTo>
                  <a:pt x="13016" y="88103"/>
                </a:lnTo>
                <a:lnTo>
                  <a:pt x="13016" y="88103"/>
                </a:lnTo>
                <a:lnTo>
                  <a:pt x="13206" y="87881"/>
                </a:lnTo>
                <a:cubicBezTo>
                  <a:pt x="13151" y="87826"/>
                  <a:pt x="13083" y="87801"/>
                  <a:pt x="13016" y="87801"/>
                </a:cubicBezTo>
                <a:close/>
                <a:moveTo>
                  <a:pt x="128957" y="88483"/>
                </a:moveTo>
                <a:lnTo>
                  <a:pt x="129115" y="88768"/>
                </a:lnTo>
                <a:lnTo>
                  <a:pt x="128957" y="88515"/>
                </a:lnTo>
                <a:cubicBezTo>
                  <a:pt x="128798" y="88578"/>
                  <a:pt x="128767" y="88768"/>
                  <a:pt x="128862" y="88895"/>
                </a:cubicBezTo>
                <a:cubicBezTo>
                  <a:pt x="128925" y="88990"/>
                  <a:pt x="129020" y="89053"/>
                  <a:pt x="129115" y="89053"/>
                </a:cubicBezTo>
                <a:cubicBezTo>
                  <a:pt x="129178" y="89053"/>
                  <a:pt x="129210" y="89021"/>
                  <a:pt x="129273" y="89021"/>
                </a:cubicBezTo>
                <a:lnTo>
                  <a:pt x="129305" y="88990"/>
                </a:lnTo>
                <a:lnTo>
                  <a:pt x="129147" y="88736"/>
                </a:lnTo>
                <a:lnTo>
                  <a:pt x="128957" y="88483"/>
                </a:lnTo>
                <a:close/>
                <a:moveTo>
                  <a:pt x="14393" y="88711"/>
                </a:moveTo>
                <a:cubicBezTo>
                  <a:pt x="14285" y="88711"/>
                  <a:pt x="14171" y="88770"/>
                  <a:pt x="14124" y="88863"/>
                </a:cubicBezTo>
                <a:cubicBezTo>
                  <a:pt x="14029" y="89021"/>
                  <a:pt x="14124" y="89211"/>
                  <a:pt x="14251" y="89275"/>
                </a:cubicBezTo>
                <a:cubicBezTo>
                  <a:pt x="14314" y="89306"/>
                  <a:pt x="14346" y="89338"/>
                  <a:pt x="14409" y="89338"/>
                </a:cubicBezTo>
                <a:cubicBezTo>
                  <a:pt x="14505" y="89338"/>
                  <a:pt x="14600" y="89275"/>
                  <a:pt x="14663" y="89180"/>
                </a:cubicBezTo>
                <a:cubicBezTo>
                  <a:pt x="14726" y="89021"/>
                  <a:pt x="14695" y="88831"/>
                  <a:pt x="14536" y="88768"/>
                </a:cubicBezTo>
                <a:lnTo>
                  <a:pt x="14505" y="88736"/>
                </a:lnTo>
                <a:cubicBezTo>
                  <a:pt x="14471" y="88719"/>
                  <a:pt x="14432" y="88711"/>
                  <a:pt x="14393" y="88711"/>
                </a:cubicBezTo>
                <a:close/>
                <a:moveTo>
                  <a:pt x="127716" y="89187"/>
                </a:moveTo>
                <a:cubicBezTo>
                  <a:pt x="127677" y="89187"/>
                  <a:pt x="127636" y="89195"/>
                  <a:pt x="127595" y="89211"/>
                </a:cubicBezTo>
                <a:lnTo>
                  <a:pt x="127563" y="89211"/>
                </a:lnTo>
                <a:cubicBezTo>
                  <a:pt x="127405" y="89275"/>
                  <a:pt x="127341" y="89465"/>
                  <a:pt x="127405" y="89623"/>
                </a:cubicBezTo>
                <a:cubicBezTo>
                  <a:pt x="127436" y="89718"/>
                  <a:pt x="127563" y="89781"/>
                  <a:pt x="127658" y="89781"/>
                </a:cubicBezTo>
                <a:lnTo>
                  <a:pt x="127785" y="89781"/>
                </a:lnTo>
                <a:lnTo>
                  <a:pt x="127816" y="89750"/>
                </a:lnTo>
                <a:cubicBezTo>
                  <a:pt x="127975" y="89686"/>
                  <a:pt x="128038" y="89528"/>
                  <a:pt x="127975" y="89370"/>
                </a:cubicBezTo>
                <a:cubicBezTo>
                  <a:pt x="127928" y="89252"/>
                  <a:pt x="127829" y="89187"/>
                  <a:pt x="127716" y="89187"/>
                </a:cubicBezTo>
                <a:close/>
                <a:moveTo>
                  <a:pt x="15829" y="89381"/>
                </a:moveTo>
                <a:cubicBezTo>
                  <a:pt x="15708" y="89381"/>
                  <a:pt x="15599" y="89467"/>
                  <a:pt x="15550" y="89591"/>
                </a:cubicBezTo>
                <a:cubicBezTo>
                  <a:pt x="15518" y="89750"/>
                  <a:pt x="15581" y="89908"/>
                  <a:pt x="15740" y="89971"/>
                </a:cubicBezTo>
                <a:lnTo>
                  <a:pt x="15771" y="89971"/>
                </a:lnTo>
                <a:cubicBezTo>
                  <a:pt x="15803" y="89971"/>
                  <a:pt x="15835" y="90003"/>
                  <a:pt x="15866" y="90003"/>
                </a:cubicBezTo>
                <a:cubicBezTo>
                  <a:pt x="15993" y="90003"/>
                  <a:pt x="16120" y="89908"/>
                  <a:pt x="16151" y="89781"/>
                </a:cubicBezTo>
                <a:cubicBezTo>
                  <a:pt x="16215" y="89655"/>
                  <a:pt x="16120" y="89465"/>
                  <a:pt x="15961" y="89401"/>
                </a:cubicBezTo>
                <a:lnTo>
                  <a:pt x="15930" y="89401"/>
                </a:lnTo>
                <a:cubicBezTo>
                  <a:pt x="15896" y="89388"/>
                  <a:pt x="15862" y="89381"/>
                  <a:pt x="15829" y="89381"/>
                </a:cubicBezTo>
                <a:close/>
                <a:moveTo>
                  <a:pt x="126167" y="89680"/>
                </a:moveTo>
                <a:cubicBezTo>
                  <a:pt x="126147" y="89680"/>
                  <a:pt x="126127" y="89682"/>
                  <a:pt x="126106" y="89686"/>
                </a:cubicBezTo>
                <a:lnTo>
                  <a:pt x="126075" y="89686"/>
                </a:lnTo>
                <a:cubicBezTo>
                  <a:pt x="125885" y="89750"/>
                  <a:pt x="125790" y="89908"/>
                  <a:pt x="125821" y="90066"/>
                </a:cubicBezTo>
                <a:cubicBezTo>
                  <a:pt x="125853" y="90193"/>
                  <a:pt x="125980" y="90288"/>
                  <a:pt x="126138" y="90288"/>
                </a:cubicBezTo>
                <a:lnTo>
                  <a:pt x="126233" y="90288"/>
                </a:lnTo>
                <a:cubicBezTo>
                  <a:pt x="126391" y="90225"/>
                  <a:pt x="126486" y="90066"/>
                  <a:pt x="126455" y="89908"/>
                </a:cubicBezTo>
                <a:cubicBezTo>
                  <a:pt x="126427" y="89770"/>
                  <a:pt x="126303" y="89680"/>
                  <a:pt x="126167" y="89680"/>
                </a:cubicBezTo>
                <a:close/>
                <a:moveTo>
                  <a:pt x="17450" y="89781"/>
                </a:moveTo>
                <a:cubicBezTo>
                  <a:pt x="17291" y="89781"/>
                  <a:pt x="17133" y="89876"/>
                  <a:pt x="17101" y="90035"/>
                </a:cubicBezTo>
                <a:cubicBezTo>
                  <a:pt x="17101" y="90193"/>
                  <a:pt x="17196" y="90351"/>
                  <a:pt x="17355" y="90383"/>
                </a:cubicBezTo>
                <a:lnTo>
                  <a:pt x="17450" y="90383"/>
                </a:lnTo>
                <a:cubicBezTo>
                  <a:pt x="17576" y="90383"/>
                  <a:pt x="17703" y="90288"/>
                  <a:pt x="17735" y="90130"/>
                </a:cubicBezTo>
                <a:cubicBezTo>
                  <a:pt x="17766" y="89971"/>
                  <a:pt x="17671" y="89845"/>
                  <a:pt x="17481" y="89813"/>
                </a:cubicBezTo>
                <a:lnTo>
                  <a:pt x="17450" y="89781"/>
                </a:lnTo>
                <a:close/>
                <a:moveTo>
                  <a:pt x="124491" y="89908"/>
                </a:moveTo>
                <a:cubicBezTo>
                  <a:pt x="124333" y="89940"/>
                  <a:pt x="124238" y="90066"/>
                  <a:pt x="124238" y="90225"/>
                </a:cubicBezTo>
                <a:cubicBezTo>
                  <a:pt x="124238" y="90383"/>
                  <a:pt x="124396" y="90510"/>
                  <a:pt x="124555" y="90510"/>
                </a:cubicBezTo>
                <a:lnTo>
                  <a:pt x="124586" y="90510"/>
                </a:lnTo>
                <a:cubicBezTo>
                  <a:pt x="124745" y="90510"/>
                  <a:pt x="124871" y="90351"/>
                  <a:pt x="124840" y="90193"/>
                </a:cubicBezTo>
                <a:cubicBezTo>
                  <a:pt x="124840" y="90035"/>
                  <a:pt x="124713" y="89908"/>
                  <a:pt x="124555" y="89908"/>
                </a:cubicBezTo>
                <a:close/>
                <a:moveTo>
                  <a:pt x="19033" y="89940"/>
                </a:moveTo>
                <a:cubicBezTo>
                  <a:pt x="18843" y="89940"/>
                  <a:pt x="18748" y="90066"/>
                  <a:pt x="18748" y="90225"/>
                </a:cubicBezTo>
                <a:cubicBezTo>
                  <a:pt x="18748" y="90415"/>
                  <a:pt x="18907" y="90510"/>
                  <a:pt x="19065" y="90541"/>
                </a:cubicBezTo>
                <a:cubicBezTo>
                  <a:pt x="19223" y="90541"/>
                  <a:pt x="19350" y="90415"/>
                  <a:pt x="19350" y="90225"/>
                </a:cubicBezTo>
                <a:cubicBezTo>
                  <a:pt x="19350" y="90066"/>
                  <a:pt x="19223" y="89940"/>
                  <a:pt x="19065" y="89940"/>
                </a:cubicBezTo>
                <a:close/>
                <a:moveTo>
                  <a:pt x="20648" y="89940"/>
                </a:moveTo>
                <a:cubicBezTo>
                  <a:pt x="20490" y="89940"/>
                  <a:pt x="20332" y="90066"/>
                  <a:pt x="20332" y="90225"/>
                </a:cubicBezTo>
                <a:cubicBezTo>
                  <a:pt x="20332" y="90383"/>
                  <a:pt x="20490" y="90541"/>
                  <a:pt x="20648" y="90541"/>
                </a:cubicBezTo>
                <a:lnTo>
                  <a:pt x="20680" y="90541"/>
                </a:lnTo>
                <a:cubicBezTo>
                  <a:pt x="20838" y="90541"/>
                  <a:pt x="20997" y="90383"/>
                  <a:pt x="20997" y="90225"/>
                </a:cubicBezTo>
                <a:cubicBezTo>
                  <a:pt x="20997" y="90066"/>
                  <a:pt x="20838" y="89940"/>
                  <a:pt x="20680" y="89940"/>
                </a:cubicBezTo>
                <a:close/>
                <a:moveTo>
                  <a:pt x="22263" y="89940"/>
                </a:moveTo>
                <a:cubicBezTo>
                  <a:pt x="22105" y="89940"/>
                  <a:pt x="21978" y="90066"/>
                  <a:pt x="21978" y="90225"/>
                </a:cubicBezTo>
                <a:cubicBezTo>
                  <a:pt x="21978" y="90383"/>
                  <a:pt x="22105" y="90541"/>
                  <a:pt x="22263" y="90541"/>
                </a:cubicBezTo>
                <a:lnTo>
                  <a:pt x="22295" y="90541"/>
                </a:lnTo>
                <a:cubicBezTo>
                  <a:pt x="22485" y="90541"/>
                  <a:pt x="22612" y="90383"/>
                  <a:pt x="22612" y="90225"/>
                </a:cubicBezTo>
                <a:cubicBezTo>
                  <a:pt x="22612" y="90066"/>
                  <a:pt x="22485" y="89940"/>
                  <a:pt x="22295" y="89940"/>
                </a:cubicBezTo>
                <a:close/>
                <a:moveTo>
                  <a:pt x="23879" y="89940"/>
                </a:moveTo>
                <a:cubicBezTo>
                  <a:pt x="23720" y="89940"/>
                  <a:pt x="23625" y="90066"/>
                  <a:pt x="23625" y="90225"/>
                </a:cubicBezTo>
                <a:cubicBezTo>
                  <a:pt x="23625" y="90383"/>
                  <a:pt x="23784" y="90541"/>
                  <a:pt x="23942" y="90541"/>
                </a:cubicBezTo>
                <a:cubicBezTo>
                  <a:pt x="24100" y="90541"/>
                  <a:pt x="24227" y="90383"/>
                  <a:pt x="24227" y="90225"/>
                </a:cubicBezTo>
                <a:cubicBezTo>
                  <a:pt x="24227" y="90066"/>
                  <a:pt x="24100" y="89940"/>
                  <a:pt x="23942" y="89940"/>
                </a:cubicBezTo>
                <a:close/>
                <a:moveTo>
                  <a:pt x="25525" y="89940"/>
                </a:moveTo>
                <a:cubicBezTo>
                  <a:pt x="25335" y="89940"/>
                  <a:pt x="25209" y="90066"/>
                  <a:pt x="25209" y="90225"/>
                </a:cubicBezTo>
                <a:cubicBezTo>
                  <a:pt x="25209" y="90383"/>
                  <a:pt x="25335" y="90541"/>
                  <a:pt x="25525" y="90541"/>
                </a:cubicBezTo>
                <a:lnTo>
                  <a:pt x="25557" y="90541"/>
                </a:lnTo>
                <a:cubicBezTo>
                  <a:pt x="25715" y="90541"/>
                  <a:pt x="25842" y="90383"/>
                  <a:pt x="25842" y="90225"/>
                </a:cubicBezTo>
                <a:cubicBezTo>
                  <a:pt x="25842" y="90066"/>
                  <a:pt x="25715" y="89940"/>
                  <a:pt x="25557" y="89940"/>
                </a:cubicBezTo>
                <a:close/>
                <a:moveTo>
                  <a:pt x="27140" y="89940"/>
                </a:moveTo>
                <a:cubicBezTo>
                  <a:pt x="26982" y="89940"/>
                  <a:pt x="26855" y="90066"/>
                  <a:pt x="26855" y="90225"/>
                </a:cubicBezTo>
                <a:cubicBezTo>
                  <a:pt x="26855" y="90383"/>
                  <a:pt x="26982" y="90541"/>
                  <a:pt x="27140" y="90541"/>
                </a:cubicBezTo>
                <a:lnTo>
                  <a:pt x="27172" y="90541"/>
                </a:lnTo>
                <a:cubicBezTo>
                  <a:pt x="27330" y="90541"/>
                  <a:pt x="27489" y="90383"/>
                  <a:pt x="27489" y="90225"/>
                </a:cubicBezTo>
                <a:cubicBezTo>
                  <a:pt x="27489" y="90066"/>
                  <a:pt x="27330" y="89940"/>
                  <a:pt x="27172" y="89940"/>
                </a:cubicBezTo>
                <a:close/>
                <a:moveTo>
                  <a:pt x="28756" y="89940"/>
                </a:moveTo>
                <a:cubicBezTo>
                  <a:pt x="28597" y="89940"/>
                  <a:pt x="28471" y="90066"/>
                  <a:pt x="28471" y="90225"/>
                </a:cubicBezTo>
                <a:cubicBezTo>
                  <a:pt x="28471" y="90383"/>
                  <a:pt x="28597" y="90541"/>
                  <a:pt x="28756" y="90541"/>
                </a:cubicBezTo>
                <a:lnTo>
                  <a:pt x="28787" y="90541"/>
                </a:lnTo>
                <a:cubicBezTo>
                  <a:pt x="28977" y="90541"/>
                  <a:pt x="29104" y="90383"/>
                  <a:pt x="29104" y="90225"/>
                </a:cubicBezTo>
                <a:cubicBezTo>
                  <a:pt x="29104" y="90066"/>
                  <a:pt x="28977" y="89940"/>
                  <a:pt x="28787" y="89940"/>
                </a:cubicBezTo>
                <a:close/>
                <a:moveTo>
                  <a:pt x="30371" y="89940"/>
                </a:moveTo>
                <a:cubicBezTo>
                  <a:pt x="30212" y="89940"/>
                  <a:pt x="30086" y="90066"/>
                  <a:pt x="30086" y="90225"/>
                </a:cubicBezTo>
                <a:cubicBezTo>
                  <a:pt x="30086" y="90383"/>
                  <a:pt x="30212" y="90541"/>
                  <a:pt x="30371" y="90541"/>
                </a:cubicBezTo>
                <a:lnTo>
                  <a:pt x="30434" y="90541"/>
                </a:lnTo>
                <a:cubicBezTo>
                  <a:pt x="30592" y="90541"/>
                  <a:pt x="30719" y="90383"/>
                  <a:pt x="30719" y="90225"/>
                </a:cubicBezTo>
                <a:cubicBezTo>
                  <a:pt x="30719" y="90066"/>
                  <a:pt x="30592" y="89940"/>
                  <a:pt x="30434" y="89940"/>
                </a:cubicBezTo>
                <a:close/>
                <a:moveTo>
                  <a:pt x="32017" y="89940"/>
                </a:moveTo>
                <a:cubicBezTo>
                  <a:pt x="31859" y="89940"/>
                  <a:pt x="31732" y="90066"/>
                  <a:pt x="31732" y="90225"/>
                </a:cubicBezTo>
                <a:cubicBezTo>
                  <a:pt x="31732" y="90383"/>
                  <a:pt x="31891" y="90541"/>
                  <a:pt x="32049" y="90541"/>
                </a:cubicBezTo>
                <a:cubicBezTo>
                  <a:pt x="32208" y="90541"/>
                  <a:pt x="32334" y="90383"/>
                  <a:pt x="32334" y="90225"/>
                </a:cubicBezTo>
                <a:cubicBezTo>
                  <a:pt x="32334" y="90066"/>
                  <a:pt x="32208" y="89940"/>
                  <a:pt x="32049" y="89940"/>
                </a:cubicBezTo>
                <a:close/>
                <a:moveTo>
                  <a:pt x="33633" y="89940"/>
                </a:moveTo>
                <a:cubicBezTo>
                  <a:pt x="33474" y="89940"/>
                  <a:pt x="33348" y="90066"/>
                  <a:pt x="33348" y="90225"/>
                </a:cubicBezTo>
                <a:cubicBezTo>
                  <a:pt x="33348" y="90383"/>
                  <a:pt x="33474" y="90541"/>
                  <a:pt x="33633" y="90541"/>
                </a:cubicBezTo>
                <a:lnTo>
                  <a:pt x="33664" y="90541"/>
                </a:lnTo>
                <a:cubicBezTo>
                  <a:pt x="33823" y="90541"/>
                  <a:pt x="33981" y="90383"/>
                  <a:pt x="33981" y="90225"/>
                </a:cubicBezTo>
                <a:cubicBezTo>
                  <a:pt x="33981" y="90066"/>
                  <a:pt x="33823" y="89940"/>
                  <a:pt x="33664" y="89940"/>
                </a:cubicBezTo>
                <a:close/>
                <a:moveTo>
                  <a:pt x="35248" y="89940"/>
                </a:moveTo>
                <a:cubicBezTo>
                  <a:pt x="35089" y="89940"/>
                  <a:pt x="34963" y="90066"/>
                  <a:pt x="34963" y="90225"/>
                </a:cubicBezTo>
                <a:cubicBezTo>
                  <a:pt x="34963" y="90383"/>
                  <a:pt x="35089" y="90541"/>
                  <a:pt x="35248" y="90541"/>
                </a:cubicBezTo>
                <a:lnTo>
                  <a:pt x="35279" y="90541"/>
                </a:lnTo>
                <a:cubicBezTo>
                  <a:pt x="35469" y="90541"/>
                  <a:pt x="35596" y="90383"/>
                  <a:pt x="35596" y="90225"/>
                </a:cubicBezTo>
                <a:cubicBezTo>
                  <a:pt x="35596" y="90066"/>
                  <a:pt x="35469" y="89940"/>
                  <a:pt x="35279" y="89940"/>
                </a:cubicBezTo>
                <a:close/>
                <a:moveTo>
                  <a:pt x="36863" y="89940"/>
                </a:moveTo>
                <a:cubicBezTo>
                  <a:pt x="36705" y="89940"/>
                  <a:pt x="36578" y="90066"/>
                  <a:pt x="36578" y="90225"/>
                </a:cubicBezTo>
                <a:cubicBezTo>
                  <a:pt x="36578" y="90383"/>
                  <a:pt x="36705" y="90541"/>
                  <a:pt x="36863" y="90541"/>
                </a:cubicBezTo>
                <a:lnTo>
                  <a:pt x="36926" y="90541"/>
                </a:lnTo>
                <a:cubicBezTo>
                  <a:pt x="37085" y="90541"/>
                  <a:pt x="37211" y="90383"/>
                  <a:pt x="37211" y="90225"/>
                </a:cubicBezTo>
                <a:cubicBezTo>
                  <a:pt x="37211" y="90066"/>
                  <a:pt x="37085" y="89940"/>
                  <a:pt x="36926" y="89940"/>
                </a:cubicBezTo>
                <a:close/>
                <a:moveTo>
                  <a:pt x="38510" y="89940"/>
                </a:moveTo>
                <a:cubicBezTo>
                  <a:pt x="38320" y="89940"/>
                  <a:pt x="38193" y="90066"/>
                  <a:pt x="38193" y="90225"/>
                </a:cubicBezTo>
                <a:cubicBezTo>
                  <a:pt x="38193" y="90383"/>
                  <a:pt x="38320" y="90541"/>
                  <a:pt x="38510" y="90541"/>
                </a:cubicBezTo>
                <a:lnTo>
                  <a:pt x="38541" y="90541"/>
                </a:lnTo>
                <a:cubicBezTo>
                  <a:pt x="38700" y="90541"/>
                  <a:pt x="38826" y="90383"/>
                  <a:pt x="38826" y="90225"/>
                </a:cubicBezTo>
                <a:cubicBezTo>
                  <a:pt x="38826" y="90066"/>
                  <a:pt x="38700" y="89940"/>
                  <a:pt x="38541" y="89940"/>
                </a:cubicBezTo>
                <a:close/>
                <a:moveTo>
                  <a:pt x="40125" y="89940"/>
                </a:moveTo>
                <a:cubicBezTo>
                  <a:pt x="39966" y="89940"/>
                  <a:pt x="39840" y="90066"/>
                  <a:pt x="39840" y="90225"/>
                </a:cubicBezTo>
                <a:cubicBezTo>
                  <a:pt x="39840" y="90383"/>
                  <a:pt x="39998" y="90541"/>
                  <a:pt x="40156" y="90541"/>
                </a:cubicBezTo>
                <a:cubicBezTo>
                  <a:pt x="40315" y="90541"/>
                  <a:pt x="40473" y="90383"/>
                  <a:pt x="40473" y="90225"/>
                </a:cubicBezTo>
                <a:cubicBezTo>
                  <a:pt x="40473" y="90066"/>
                  <a:pt x="40315" y="89940"/>
                  <a:pt x="40156" y="89940"/>
                </a:cubicBezTo>
                <a:close/>
                <a:moveTo>
                  <a:pt x="41740" y="89940"/>
                </a:moveTo>
                <a:cubicBezTo>
                  <a:pt x="41582" y="89940"/>
                  <a:pt x="41455" y="90066"/>
                  <a:pt x="41455" y="90225"/>
                </a:cubicBezTo>
                <a:cubicBezTo>
                  <a:pt x="41455" y="90383"/>
                  <a:pt x="41582" y="90541"/>
                  <a:pt x="41740" y="90541"/>
                </a:cubicBezTo>
                <a:lnTo>
                  <a:pt x="41772" y="90541"/>
                </a:lnTo>
                <a:cubicBezTo>
                  <a:pt x="41962" y="90541"/>
                  <a:pt x="42088" y="90383"/>
                  <a:pt x="42088" y="90225"/>
                </a:cubicBezTo>
                <a:cubicBezTo>
                  <a:pt x="42088" y="90066"/>
                  <a:pt x="41962" y="89940"/>
                  <a:pt x="41772" y="89940"/>
                </a:cubicBezTo>
                <a:close/>
                <a:moveTo>
                  <a:pt x="43355" y="89940"/>
                </a:moveTo>
                <a:cubicBezTo>
                  <a:pt x="43197" y="89940"/>
                  <a:pt x="43070" y="90066"/>
                  <a:pt x="43070" y="90225"/>
                </a:cubicBezTo>
                <a:cubicBezTo>
                  <a:pt x="43070" y="90383"/>
                  <a:pt x="43197" y="90541"/>
                  <a:pt x="43355" y="90541"/>
                </a:cubicBezTo>
                <a:lnTo>
                  <a:pt x="43418" y="90541"/>
                </a:lnTo>
                <a:cubicBezTo>
                  <a:pt x="43577" y="90541"/>
                  <a:pt x="43703" y="90383"/>
                  <a:pt x="43703" y="90225"/>
                </a:cubicBezTo>
                <a:cubicBezTo>
                  <a:pt x="43703" y="90066"/>
                  <a:pt x="43577" y="89940"/>
                  <a:pt x="43418" y="89940"/>
                </a:cubicBezTo>
                <a:close/>
                <a:moveTo>
                  <a:pt x="45002" y="89940"/>
                </a:moveTo>
                <a:cubicBezTo>
                  <a:pt x="44812" y="89940"/>
                  <a:pt x="44685" y="90066"/>
                  <a:pt x="44685" y="90225"/>
                </a:cubicBezTo>
                <a:cubicBezTo>
                  <a:pt x="44685" y="90383"/>
                  <a:pt x="44812" y="90541"/>
                  <a:pt x="45002" y="90541"/>
                </a:cubicBezTo>
                <a:lnTo>
                  <a:pt x="45033" y="90541"/>
                </a:lnTo>
                <a:cubicBezTo>
                  <a:pt x="45192" y="90541"/>
                  <a:pt x="45319" y="90383"/>
                  <a:pt x="45319" y="90225"/>
                </a:cubicBezTo>
                <a:cubicBezTo>
                  <a:pt x="45319" y="90066"/>
                  <a:pt x="45192" y="89940"/>
                  <a:pt x="45033" y="89940"/>
                </a:cubicBezTo>
                <a:close/>
                <a:moveTo>
                  <a:pt x="46617" y="89940"/>
                </a:moveTo>
                <a:cubicBezTo>
                  <a:pt x="46459" y="89940"/>
                  <a:pt x="46332" y="90066"/>
                  <a:pt x="46332" y="90225"/>
                </a:cubicBezTo>
                <a:cubicBezTo>
                  <a:pt x="46332" y="90383"/>
                  <a:pt x="46459" y="90541"/>
                  <a:pt x="46617" y="90541"/>
                </a:cubicBezTo>
                <a:lnTo>
                  <a:pt x="46649" y="90541"/>
                </a:lnTo>
                <a:cubicBezTo>
                  <a:pt x="46807" y="90541"/>
                  <a:pt x="46965" y="90383"/>
                  <a:pt x="46965" y="90225"/>
                </a:cubicBezTo>
                <a:cubicBezTo>
                  <a:pt x="46965" y="90066"/>
                  <a:pt x="46807" y="89940"/>
                  <a:pt x="46649" y="89940"/>
                </a:cubicBezTo>
                <a:close/>
                <a:moveTo>
                  <a:pt x="48232" y="89940"/>
                </a:moveTo>
                <a:cubicBezTo>
                  <a:pt x="48074" y="89940"/>
                  <a:pt x="47947" y="90066"/>
                  <a:pt x="47947" y="90225"/>
                </a:cubicBezTo>
                <a:cubicBezTo>
                  <a:pt x="47947" y="90383"/>
                  <a:pt x="48105" y="90541"/>
                  <a:pt x="48264" y="90541"/>
                </a:cubicBezTo>
                <a:cubicBezTo>
                  <a:pt x="48454" y="90541"/>
                  <a:pt x="48580" y="90383"/>
                  <a:pt x="48580" y="90225"/>
                </a:cubicBezTo>
                <a:cubicBezTo>
                  <a:pt x="48580" y="90066"/>
                  <a:pt x="48454" y="89940"/>
                  <a:pt x="48264" y="89940"/>
                </a:cubicBezTo>
                <a:close/>
                <a:moveTo>
                  <a:pt x="49847" y="89940"/>
                </a:moveTo>
                <a:cubicBezTo>
                  <a:pt x="49689" y="89940"/>
                  <a:pt x="49562" y="90066"/>
                  <a:pt x="49562" y="90225"/>
                </a:cubicBezTo>
                <a:cubicBezTo>
                  <a:pt x="49562" y="90383"/>
                  <a:pt x="49689" y="90541"/>
                  <a:pt x="49847" y="90541"/>
                </a:cubicBezTo>
                <a:lnTo>
                  <a:pt x="49911" y="90541"/>
                </a:lnTo>
                <a:cubicBezTo>
                  <a:pt x="50069" y="90541"/>
                  <a:pt x="50196" y="90383"/>
                  <a:pt x="50196" y="90225"/>
                </a:cubicBezTo>
                <a:cubicBezTo>
                  <a:pt x="50196" y="90066"/>
                  <a:pt x="50069" y="89940"/>
                  <a:pt x="49911" y="89940"/>
                </a:cubicBezTo>
                <a:close/>
                <a:moveTo>
                  <a:pt x="51494" y="89940"/>
                </a:moveTo>
                <a:cubicBezTo>
                  <a:pt x="51336" y="89940"/>
                  <a:pt x="51177" y="90066"/>
                  <a:pt x="51177" y="90225"/>
                </a:cubicBezTo>
                <a:cubicBezTo>
                  <a:pt x="51177" y="90383"/>
                  <a:pt x="51336" y="90541"/>
                  <a:pt x="51494" y="90541"/>
                </a:cubicBezTo>
                <a:lnTo>
                  <a:pt x="51526" y="90541"/>
                </a:lnTo>
                <a:cubicBezTo>
                  <a:pt x="51684" y="90541"/>
                  <a:pt x="51811" y="90383"/>
                  <a:pt x="51811" y="90225"/>
                </a:cubicBezTo>
                <a:cubicBezTo>
                  <a:pt x="51811" y="90066"/>
                  <a:pt x="51684" y="89940"/>
                  <a:pt x="51526" y="89940"/>
                </a:cubicBezTo>
                <a:close/>
                <a:moveTo>
                  <a:pt x="53109" y="89940"/>
                </a:moveTo>
                <a:cubicBezTo>
                  <a:pt x="52951" y="89940"/>
                  <a:pt x="52792" y="90066"/>
                  <a:pt x="52792" y="90225"/>
                </a:cubicBezTo>
                <a:cubicBezTo>
                  <a:pt x="52792" y="90383"/>
                  <a:pt x="52951" y="90541"/>
                  <a:pt x="53109" y="90541"/>
                </a:cubicBezTo>
                <a:lnTo>
                  <a:pt x="53141" y="90541"/>
                </a:lnTo>
                <a:cubicBezTo>
                  <a:pt x="53299" y="90541"/>
                  <a:pt x="53457" y="90383"/>
                  <a:pt x="53457" y="90225"/>
                </a:cubicBezTo>
                <a:cubicBezTo>
                  <a:pt x="53457" y="90066"/>
                  <a:pt x="53299" y="89940"/>
                  <a:pt x="53141" y="89940"/>
                </a:cubicBezTo>
                <a:close/>
                <a:moveTo>
                  <a:pt x="54724" y="89940"/>
                </a:moveTo>
                <a:cubicBezTo>
                  <a:pt x="54566" y="89940"/>
                  <a:pt x="54439" y="90066"/>
                  <a:pt x="54439" y="90225"/>
                </a:cubicBezTo>
                <a:cubicBezTo>
                  <a:pt x="54439" y="90383"/>
                  <a:pt x="54566" y="90541"/>
                  <a:pt x="54724" y="90541"/>
                </a:cubicBezTo>
                <a:lnTo>
                  <a:pt x="54756" y="90541"/>
                </a:lnTo>
                <a:cubicBezTo>
                  <a:pt x="54946" y="90541"/>
                  <a:pt x="55073" y="90383"/>
                  <a:pt x="55073" y="90225"/>
                </a:cubicBezTo>
                <a:cubicBezTo>
                  <a:pt x="55073" y="90066"/>
                  <a:pt x="54946" y="89940"/>
                  <a:pt x="54756" y="89940"/>
                </a:cubicBezTo>
                <a:close/>
                <a:moveTo>
                  <a:pt x="56339" y="89940"/>
                </a:moveTo>
                <a:cubicBezTo>
                  <a:pt x="56181" y="89940"/>
                  <a:pt x="56086" y="90066"/>
                  <a:pt x="56086" y="90225"/>
                </a:cubicBezTo>
                <a:cubicBezTo>
                  <a:pt x="56086" y="90383"/>
                  <a:pt x="56244" y="90541"/>
                  <a:pt x="56403" y="90541"/>
                </a:cubicBezTo>
                <a:cubicBezTo>
                  <a:pt x="56561" y="90541"/>
                  <a:pt x="56688" y="90383"/>
                  <a:pt x="56688" y="90225"/>
                </a:cubicBezTo>
                <a:cubicBezTo>
                  <a:pt x="56688" y="90066"/>
                  <a:pt x="56561" y="89940"/>
                  <a:pt x="56403" y="89940"/>
                </a:cubicBezTo>
                <a:close/>
                <a:moveTo>
                  <a:pt x="57986" y="89940"/>
                </a:moveTo>
                <a:cubicBezTo>
                  <a:pt x="57796" y="89940"/>
                  <a:pt x="57669" y="90066"/>
                  <a:pt x="57669" y="90225"/>
                </a:cubicBezTo>
                <a:cubicBezTo>
                  <a:pt x="57669" y="90383"/>
                  <a:pt x="57796" y="90541"/>
                  <a:pt x="57986" y="90541"/>
                </a:cubicBezTo>
                <a:lnTo>
                  <a:pt x="58018" y="90541"/>
                </a:lnTo>
                <a:cubicBezTo>
                  <a:pt x="58176" y="90541"/>
                  <a:pt x="58303" y="90383"/>
                  <a:pt x="58303" y="90225"/>
                </a:cubicBezTo>
                <a:cubicBezTo>
                  <a:pt x="58303" y="90066"/>
                  <a:pt x="58176" y="89940"/>
                  <a:pt x="58018" y="89940"/>
                </a:cubicBezTo>
                <a:close/>
                <a:moveTo>
                  <a:pt x="59601" y="89940"/>
                </a:moveTo>
                <a:cubicBezTo>
                  <a:pt x="59443" y="89940"/>
                  <a:pt x="59316" y="90066"/>
                  <a:pt x="59316" y="90225"/>
                </a:cubicBezTo>
                <a:cubicBezTo>
                  <a:pt x="59316" y="90383"/>
                  <a:pt x="59443" y="90541"/>
                  <a:pt x="59601" y="90541"/>
                </a:cubicBezTo>
                <a:lnTo>
                  <a:pt x="59633" y="90541"/>
                </a:lnTo>
                <a:cubicBezTo>
                  <a:pt x="59791" y="90541"/>
                  <a:pt x="59950" y="90383"/>
                  <a:pt x="59950" y="90225"/>
                </a:cubicBezTo>
                <a:cubicBezTo>
                  <a:pt x="59950" y="90066"/>
                  <a:pt x="59791" y="89940"/>
                  <a:pt x="59633" y="89940"/>
                </a:cubicBezTo>
                <a:close/>
                <a:moveTo>
                  <a:pt x="61216" y="89940"/>
                </a:moveTo>
                <a:cubicBezTo>
                  <a:pt x="61058" y="89940"/>
                  <a:pt x="60931" y="90066"/>
                  <a:pt x="60931" y="90225"/>
                </a:cubicBezTo>
                <a:cubicBezTo>
                  <a:pt x="60931" y="90383"/>
                  <a:pt x="61058" y="90541"/>
                  <a:pt x="61216" y="90541"/>
                </a:cubicBezTo>
                <a:lnTo>
                  <a:pt x="61248" y="90541"/>
                </a:lnTo>
                <a:cubicBezTo>
                  <a:pt x="61438" y="90541"/>
                  <a:pt x="61565" y="90383"/>
                  <a:pt x="61565" y="90225"/>
                </a:cubicBezTo>
                <a:cubicBezTo>
                  <a:pt x="61565" y="90066"/>
                  <a:pt x="61438" y="89940"/>
                  <a:pt x="61248" y="89940"/>
                </a:cubicBezTo>
                <a:close/>
                <a:moveTo>
                  <a:pt x="62832" y="89940"/>
                </a:moveTo>
                <a:cubicBezTo>
                  <a:pt x="62673" y="89940"/>
                  <a:pt x="62546" y="90066"/>
                  <a:pt x="62546" y="90225"/>
                </a:cubicBezTo>
                <a:cubicBezTo>
                  <a:pt x="62546" y="90383"/>
                  <a:pt x="62673" y="90541"/>
                  <a:pt x="62832" y="90541"/>
                </a:cubicBezTo>
                <a:lnTo>
                  <a:pt x="62895" y="90541"/>
                </a:lnTo>
                <a:cubicBezTo>
                  <a:pt x="63053" y="90541"/>
                  <a:pt x="63180" y="90383"/>
                  <a:pt x="63180" y="90225"/>
                </a:cubicBezTo>
                <a:cubicBezTo>
                  <a:pt x="63180" y="90066"/>
                  <a:pt x="63053" y="89940"/>
                  <a:pt x="62895" y="89940"/>
                </a:cubicBezTo>
                <a:close/>
                <a:moveTo>
                  <a:pt x="64478" y="89940"/>
                </a:moveTo>
                <a:cubicBezTo>
                  <a:pt x="64320" y="89940"/>
                  <a:pt x="64162" y="90066"/>
                  <a:pt x="64162" y="90225"/>
                </a:cubicBezTo>
                <a:cubicBezTo>
                  <a:pt x="64162" y="90383"/>
                  <a:pt x="64320" y="90541"/>
                  <a:pt x="64478" y="90541"/>
                </a:cubicBezTo>
                <a:lnTo>
                  <a:pt x="64510" y="90541"/>
                </a:lnTo>
                <a:cubicBezTo>
                  <a:pt x="64668" y="90541"/>
                  <a:pt x="64795" y="90383"/>
                  <a:pt x="64795" y="90225"/>
                </a:cubicBezTo>
                <a:cubicBezTo>
                  <a:pt x="64795" y="90066"/>
                  <a:pt x="64668" y="89940"/>
                  <a:pt x="64510" y="89940"/>
                </a:cubicBezTo>
                <a:close/>
                <a:moveTo>
                  <a:pt x="66093" y="89940"/>
                </a:moveTo>
                <a:cubicBezTo>
                  <a:pt x="65935" y="89940"/>
                  <a:pt x="65808" y="90066"/>
                  <a:pt x="65808" y="90225"/>
                </a:cubicBezTo>
                <a:cubicBezTo>
                  <a:pt x="65808" y="90383"/>
                  <a:pt x="65967" y="90541"/>
                  <a:pt x="66125" y="90541"/>
                </a:cubicBezTo>
                <a:cubicBezTo>
                  <a:pt x="66283" y="90541"/>
                  <a:pt x="66442" y="90383"/>
                  <a:pt x="66442" y="90225"/>
                </a:cubicBezTo>
                <a:cubicBezTo>
                  <a:pt x="66442" y="90066"/>
                  <a:pt x="66283" y="89940"/>
                  <a:pt x="66125" y="89940"/>
                </a:cubicBezTo>
                <a:close/>
                <a:moveTo>
                  <a:pt x="67709" y="89940"/>
                </a:moveTo>
                <a:cubicBezTo>
                  <a:pt x="67550" y="89940"/>
                  <a:pt x="67424" y="90066"/>
                  <a:pt x="67424" y="90225"/>
                </a:cubicBezTo>
                <a:cubicBezTo>
                  <a:pt x="67424" y="90383"/>
                  <a:pt x="67550" y="90541"/>
                  <a:pt x="67709" y="90541"/>
                </a:cubicBezTo>
                <a:lnTo>
                  <a:pt x="67740" y="90541"/>
                </a:lnTo>
                <a:cubicBezTo>
                  <a:pt x="67930" y="90541"/>
                  <a:pt x="68057" y="90383"/>
                  <a:pt x="68057" y="90225"/>
                </a:cubicBezTo>
                <a:cubicBezTo>
                  <a:pt x="68057" y="90066"/>
                  <a:pt x="67899" y="89940"/>
                  <a:pt x="67740" y="89940"/>
                </a:cubicBezTo>
                <a:close/>
                <a:moveTo>
                  <a:pt x="69324" y="89940"/>
                </a:moveTo>
                <a:cubicBezTo>
                  <a:pt x="69165" y="89940"/>
                  <a:pt x="69039" y="90066"/>
                  <a:pt x="69039" y="90225"/>
                </a:cubicBezTo>
                <a:cubicBezTo>
                  <a:pt x="69039" y="90383"/>
                  <a:pt x="69165" y="90541"/>
                  <a:pt x="69324" y="90541"/>
                </a:cubicBezTo>
                <a:lnTo>
                  <a:pt x="69387" y="90541"/>
                </a:lnTo>
                <a:cubicBezTo>
                  <a:pt x="69545" y="90541"/>
                  <a:pt x="69672" y="90383"/>
                  <a:pt x="69672" y="90225"/>
                </a:cubicBezTo>
                <a:cubicBezTo>
                  <a:pt x="69672" y="90066"/>
                  <a:pt x="69545" y="89940"/>
                  <a:pt x="69387" y="89940"/>
                </a:cubicBezTo>
                <a:close/>
                <a:moveTo>
                  <a:pt x="70970" y="89940"/>
                </a:moveTo>
                <a:cubicBezTo>
                  <a:pt x="70812" y="89940"/>
                  <a:pt x="70654" y="90066"/>
                  <a:pt x="70654" y="90225"/>
                </a:cubicBezTo>
                <a:cubicBezTo>
                  <a:pt x="70654" y="90383"/>
                  <a:pt x="70812" y="90541"/>
                  <a:pt x="70970" y="90541"/>
                </a:cubicBezTo>
                <a:lnTo>
                  <a:pt x="71002" y="90541"/>
                </a:lnTo>
                <a:cubicBezTo>
                  <a:pt x="71160" y="90541"/>
                  <a:pt x="71287" y="90383"/>
                  <a:pt x="71287" y="90225"/>
                </a:cubicBezTo>
                <a:cubicBezTo>
                  <a:pt x="71287" y="90066"/>
                  <a:pt x="71160" y="89940"/>
                  <a:pt x="71002" y="89940"/>
                </a:cubicBezTo>
                <a:close/>
                <a:moveTo>
                  <a:pt x="72586" y="89940"/>
                </a:moveTo>
                <a:cubicBezTo>
                  <a:pt x="72427" y="89940"/>
                  <a:pt x="72301" y="90066"/>
                  <a:pt x="72301" y="90225"/>
                </a:cubicBezTo>
                <a:cubicBezTo>
                  <a:pt x="72301" y="90383"/>
                  <a:pt x="72427" y="90541"/>
                  <a:pt x="72586" y="90541"/>
                </a:cubicBezTo>
                <a:lnTo>
                  <a:pt x="72617" y="90541"/>
                </a:lnTo>
                <a:cubicBezTo>
                  <a:pt x="72776" y="90541"/>
                  <a:pt x="72934" y="90383"/>
                  <a:pt x="72934" y="90225"/>
                </a:cubicBezTo>
                <a:cubicBezTo>
                  <a:pt x="72934" y="90066"/>
                  <a:pt x="72776" y="89940"/>
                  <a:pt x="72617" y="89940"/>
                </a:cubicBezTo>
                <a:close/>
                <a:moveTo>
                  <a:pt x="74201" y="89940"/>
                </a:moveTo>
                <a:cubicBezTo>
                  <a:pt x="74042" y="89940"/>
                  <a:pt x="73916" y="90066"/>
                  <a:pt x="73916" y="90225"/>
                </a:cubicBezTo>
                <a:cubicBezTo>
                  <a:pt x="73916" y="90383"/>
                  <a:pt x="74074" y="90541"/>
                  <a:pt x="74232" y="90541"/>
                </a:cubicBezTo>
                <a:cubicBezTo>
                  <a:pt x="74422" y="90541"/>
                  <a:pt x="74549" y="90383"/>
                  <a:pt x="74549" y="90225"/>
                </a:cubicBezTo>
                <a:cubicBezTo>
                  <a:pt x="74549" y="90066"/>
                  <a:pt x="74422" y="89940"/>
                  <a:pt x="74232" y="89940"/>
                </a:cubicBezTo>
                <a:close/>
                <a:moveTo>
                  <a:pt x="75816" y="89940"/>
                </a:moveTo>
                <a:cubicBezTo>
                  <a:pt x="75657" y="89940"/>
                  <a:pt x="75531" y="90066"/>
                  <a:pt x="75531" y="90225"/>
                </a:cubicBezTo>
                <a:cubicBezTo>
                  <a:pt x="75531" y="90383"/>
                  <a:pt x="75657" y="90541"/>
                  <a:pt x="75816" y="90541"/>
                </a:cubicBezTo>
                <a:lnTo>
                  <a:pt x="75879" y="90541"/>
                </a:lnTo>
                <a:cubicBezTo>
                  <a:pt x="76038" y="90541"/>
                  <a:pt x="76164" y="90383"/>
                  <a:pt x="76164" y="90225"/>
                </a:cubicBezTo>
                <a:cubicBezTo>
                  <a:pt x="76164" y="90066"/>
                  <a:pt x="76038" y="89940"/>
                  <a:pt x="75879" y="89940"/>
                </a:cubicBezTo>
                <a:close/>
                <a:moveTo>
                  <a:pt x="77463" y="89940"/>
                </a:moveTo>
                <a:cubicBezTo>
                  <a:pt x="77304" y="89940"/>
                  <a:pt x="77146" y="90066"/>
                  <a:pt x="77146" y="90225"/>
                </a:cubicBezTo>
                <a:cubicBezTo>
                  <a:pt x="77146" y="90383"/>
                  <a:pt x="77304" y="90541"/>
                  <a:pt x="77463" y="90541"/>
                </a:cubicBezTo>
                <a:lnTo>
                  <a:pt x="77494" y="90541"/>
                </a:lnTo>
                <a:cubicBezTo>
                  <a:pt x="77653" y="90541"/>
                  <a:pt x="77779" y="90383"/>
                  <a:pt x="77779" y="90225"/>
                </a:cubicBezTo>
                <a:cubicBezTo>
                  <a:pt x="77779" y="90066"/>
                  <a:pt x="77653" y="89940"/>
                  <a:pt x="77494" y="89940"/>
                </a:cubicBezTo>
                <a:close/>
                <a:moveTo>
                  <a:pt x="79078" y="89940"/>
                </a:moveTo>
                <a:cubicBezTo>
                  <a:pt x="78919" y="89940"/>
                  <a:pt x="78793" y="90066"/>
                  <a:pt x="78793" y="90225"/>
                </a:cubicBezTo>
                <a:cubicBezTo>
                  <a:pt x="78793" y="90383"/>
                  <a:pt x="78919" y="90541"/>
                  <a:pt x="79078" y="90541"/>
                </a:cubicBezTo>
                <a:lnTo>
                  <a:pt x="79109" y="90541"/>
                </a:lnTo>
                <a:cubicBezTo>
                  <a:pt x="79268" y="90541"/>
                  <a:pt x="79426" y="90383"/>
                  <a:pt x="79426" y="90225"/>
                </a:cubicBezTo>
                <a:cubicBezTo>
                  <a:pt x="79426" y="90066"/>
                  <a:pt x="79268" y="89940"/>
                  <a:pt x="79109" y="89940"/>
                </a:cubicBezTo>
                <a:close/>
                <a:moveTo>
                  <a:pt x="80693" y="89940"/>
                </a:moveTo>
                <a:cubicBezTo>
                  <a:pt x="80535" y="89940"/>
                  <a:pt x="80408" y="90066"/>
                  <a:pt x="80408" y="90225"/>
                </a:cubicBezTo>
                <a:cubicBezTo>
                  <a:pt x="80408" y="90383"/>
                  <a:pt x="80535" y="90541"/>
                  <a:pt x="80693" y="90541"/>
                </a:cubicBezTo>
                <a:lnTo>
                  <a:pt x="80725" y="90541"/>
                </a:lnTo>
                <a:cubicBezTo>
                  <a:pt x="80915" y="90541"/>
                  <a:pt x="81041" y="90383"/>
                  <a:pt x="81041" y="90225"/>
                </a:cubicBezTo>
                <a:cubicBezTo>
                  <a:pt x="81041" y="90066"/>
                  <a:pt x="80915" y="89940"/>
                  <a:pt x="80725" y="89940"/>
                </a:cubicBezTo>
                <a:close/>
                <a:moveTo>
                  <a:pt x="82308" y="89940"/>
                </a:moveTo>
                <a:cubicBezTo>
                  <a:pt x="82150" y="89940"/>
                  <a:pt x="82023" y="90066"/>
                  <a:pt x="82023" y="90225"/>
                </a:cubicBezTo>
                <a:cubicBezTo>
                  <a:pt x="82023" y="90383"/>
                  <a:pt x="82150" y="90541"/>
                  <a:pt x="82308" y="90541"/>
                </a:cubicBezTo>
                <a:lnTo>
                  <a:pt x="82371" y="90541"/>
                </a:lnTo>
                <a:cubicBezTo>
                  <a:pt x="82530" y="90541"/>
                  <a:pt x="82656" y="90383"/>
                  <a:pt x="82656" y="90225"/>
                </a:cubicBezTo>
                <a:cubicBezTo>
                  <a:pt x="82656" y="90066"/>
                  <a:pt x="82530" y="89940"/>
                  <a:pt x="82371" y="89940"/>
                </a:cubicBezTo>
                <a:close/>
                <a:moveTo>
                  <a:pt x="83955" y="89940"/>
                </a:moveTo>
                <a:cubicBezTo>
                  <a:pt x="83796" y="89940"/>
                  <a:pt x="83638" y="90066"/>
                  <a:pt x="83638" y="90225"/>
                </a:cubicBezTo>
                <a:cubicBezTo>
                  <a:pt x="83638" y="90383"/>
                  <a:pt x="83796" y="90541"/>
                  <a:pt x="83955" y="90541"/>
                </a:cubicBezTo>
                <a:lnTo>
                  <a:pt x="83986" y="90541"/>
                </a:lnTo>
                <a:cubicBezTo>
                  <a:pt x="84145" y="90541"/>
                  <a:pt x="84271" y="90383"/>
                  <a:pt x="84271" y="90225"/>
                </a:cubicBezTo>
                <a:cubicBezTo>
                  <a:pt x="84271" y="90066"/>
                  <a:pt x="84145" y="89940"/>
                  <a:pt x="83986" y="89940"/>
                </a:cubicBezTo>
                <a:close/>
                <a:moveTo>
                  <a:pt x="85570" y="89940"/>
                </a:moveTo>
                <a:cubicBezTo>
                  <a:pt x="85412" y="89940"/>
                  <a:pt x="85253" y="90066"/>
                  <a:pt x="85253" y="90225"/>
                </a:cubicBezTo>
                <a:cubicBezTo>
                  <a:pt x="85253" y="90383"/>
                  <a:pt x="85412" y="90541"/>
                  <a:pt x="85570" y="90541"/>
                </a:cubicBezTo>
                <a:lnTo>
                  <a:pt x="85602" y="90541"/>
                </a:lnTo>
                <a:cubicBezTo>
                  <a:pt x="85760" y="90541"/>
                  <a:pt x="85918" y="90383"/>
                  <a:pt x="85918" y="90225"/>
                </a:cubicBezTo>
                <a:cubicBezTo>
                  <a:pt x="85918" y="90066"/>
                  <a:pt x="85760" y="89940"/>
                  <a:pt x="85602" y="89940"/>
                </a:cubicBezTo>
                <a:close/>
                <a:moveTo>
                  <a:pt x="87185" y="89940"/>
                </a:moveTo>
                <a:cubicBezTo>
                  <a:pt x="87027" y="89940"/>
                  <a:pt x="86900" y="90066"/>
                  <a:pt x="86900" y="90225"/>
                </a:cubicBezTo>
                <a:cubicBezTo>
                  <a:pt x="86900" y="90383"/>
                  <a:pt x="87027" y="90541"/>
                  <a:pt x="87185" y="90541"/>
                </a:cubicBezTo>
                <a:lnTo>
                  <a:pt x="87217" y="90541"/>
                </a:lnTo>
                <a:cubicBezTo>
                  <a:pt x="87407" y="90541"/>
                  <a:pt x="87533" y="90383"/>
                  <a:pt x="87533" y="90225"/>
                </a:cubicBezTo>
                <a:cubicBezTo>
                  <a:pt x="87533" y="90066"/>
                  <a:pt x="87407" y="89940"/>
                  <a:pt x="87217" y="89940"/>
                </a:cubicBezTo>
                <a:close/>
                <a:moveTo>
                  <a:pt x="88800" y="89940"/>
                </a:moveTo>
                <a:cubicBezTo>
                  <a:pt x="88642" y="89940"/>
                  <a:pt x="88547" y="90066"/>
                  <a:pt x="88547" y="90225"/>
                </a:cubicBezTo>
                <a:cubicBezTo>
                  <a:pt x="88547" y="90383"/>
                  <a:pt x="88705" y="90541"/>
                  <a:pt x="88863" y="90541"/>
                </a:cubicBezTo>
                <a:cubicBezTo>
                  <a:pt x="89022" y="90541"/>
                  <a:pt x="89148" y="90383"/>
                  <a:pt x="89148" y="90225"/>
                </a:cubicBezTo>
                <a:cubicBezTo>
                  <a:pt x="89148" y="90066"/>
                  <a:pt x="89022" y="89940"/>
                  <a:pt x="88863" y="89940"/>
                </a:cubicBezTo>
                <a:close/>
                <a:moveTo>
                  <a:pt x="90447" y="89940"/>
                </a:moveTo>
                <a:cubicBezTo>
                  <a:pt x="90289" y="89940"/>
                  <a:pt x="90130" y="90066"/>
                  <a:pt x="90130" y="90225"/>
                </a:cubicBezTo>
                <a:cubicBezTo>
                  <a:pt x="90130" y="90383"/>
                  <a:pt x="90289" y="90541"/>
                  <a:pt x="90447" y="90541"/>
                </a:cubicBezTo>
                <a:lnTo>
                  <a:pt x="90479" y="90541"/>
                </a:lnTo>
                <a:cubicBezTo>
                  <a:pt x="90637" y="90541"/>
                  <a:pt x="90764" y="90383"/>
                  <a:pt x="90764" y="90225"/>
                </a:cubicBezTo>
                <a:cubicBezTo>
                  <a:pt x="90764" y="90066"/>
                  <a:pt x="90637" y="89940"/>
                  <a:pt x="90479" y="89940"/>
                </a:cubicBezTo>
                <a:close/>
                <a:moveTo>
                  <a:pt x="92062" y="89940"/>
                </a:moveTo>
                <a:cubicBezTo>
                  <a:pt x="91904" y="89940"/>
                  <a:pt x="91745" y="90066"/>
                  <a:pt x="91745" y="90225"/>
                </a:cubicBezTo>
                <a:cubicBezTo>
                  <a:pt x="91745" y="90383"/>
                  <a:pt x="91904" y="90541"/>
                  <a:pt x="92062" y="90541"/>
                </a:cubicBezTo>
                <a:lnTo>
                  <a:pt x="92094" y="90541"/>
                </a:lnTo>
                <a:cubicBezTo>
                  <a:pt x="92252" y="90541"/>
                  <a:pt x="92379" y="90383"/>
                  <a:pt x="92379" y="90225"/>
                </a:cubicBezTo>
                <a:cubicBezTo>
                  <a:pt x="92379" y="90066"/>
                  <a:pt x="92252" y="89940"/>
                  <a:pt x="92094" y="89940"/>
                </a:cubicBezTo>
                <a:close/>
                <a:moveTo>
                  <a:pt x="93677" y="89940"/>
                </a:moveTo>
                <a:cubicBezTo>
                  <a:pt x="93519" y="89940"/>
                  <a:pt x="93392" y="90066"/>
                  <a:pt x="93392" y="90225"/>
                </a:cubicBezTo>
                <a:cubicBezTo>
                  <a:pt x="93392" y="90383"/>
                  <a:pt x="93519" y="90541"/>
                  <a:pt x="93677" y="90541"/>
                </a:cubicBezTo>
                <a:lnTo>
                  <a:pt x="93709" y="90541"/>
                </a:lnTo>
                <a:cubicBezTo>
                  <a:pt x="93867" y="90541"/>
                  <a:pt x="94026" y="90383"/>
                  <a:pt x="94026" y="90225"/>
                </a:cubicBezTo>
                <a:cubicBezTo>
                  <a:pt x="94026" y="90066"/>
                  <a:pt x="93867" y="89940"/>
                  <a:pt x="93709" y="89940"/>
                </a:cubicBezTo>
                <a:close/>
                <a:moveTo>
                  <a:pt x="95292" y="89940"/>
                </a:moveTo>
                <a:cubicBezTo>
                  <a:pt x="95134" y="89940"/>
                  <a:pt x="95007" y="90066"/>
                  <a:pt x="95007" y="90225"/>
                </a:cubicBezTo>
                <a:cubicBezTo>
                  <a:pt x="95007" y="90383"/>
                  <a:pt x="95134" y="90541"/>
                  <a:pt x="95292" y="90541"/>
                </a:cubicBezTo>
                <a:lnTo>
                  <a:pt x="95356" y="90541"/>
                </a:lnTo>
                <a:cubicBezTo>
                  <a:pt x="95514" y="90541"/>
                  <a:pt x="95641" y="90383"/>
                  <a:pt x="95641" y="90225"/>
                </a:cubicBezTo>
                <a:cubicBezTo>
                  <a:pt x="95641" y="90066"/>
                  <a:pt x="95514" y="89940"/>
                  <a:pt x="95356" y="89940"/>
                </a:cubicBezTo>
                <a:close/>
                <a:moveTo>
                  <a:pt x="96939" y="89940"/>
                </a:moveTo>
                <a:cubicBezTo>
                  <a:pt x="96781" y="89940"/>
                  <a:pt x="96654" y="90066"/>
                  <a:pt x="96654" y="90225"/>
                </a:cubicBezTo>
                <a:cubicBezTo>
                  <a:pt x="96654" y="90383"/>
                  <a:pt x="96812" y="90541"/>
                  <a:pt x="96971" y="90541"/>
                </a:cubicBezTo>
                <a:cubicBezTo>
                  <a:pt x="97129" y="90541"/>
                  <a:pt x="97256" y="90383"/>
                  <a:pt x="97256" y="90225"/>
                </a:cubicBezTo>
                <a:cubicBezTo>
                  <a:pt x="97256" y="90066"/>
                  <a:pt x="97129" y="89940"/>
                  <a:pt x="96971" y="89940"/>
                </a:cubicBezTo>
                <a:close/>
                <a:moveTo>
                  <a:pt x="98554" y="89940"/>
                </a:moveTo>
                <a:cubicBezTo>
                  <a:pt x="98396" y="89940"/>
                  <a:pt x="98269" y="90066"/>
                  <a:pt x="98269" y="90225"/>
                </a:cubicBezTo>
                <a:cubicBezTo>
                  <a:pt x="98269" y="90383"/>
                  <a:pt x="98396" y="90541"/>
                  <a:pt x="98554" y="90541"/>
                </a:cubicBezTo>
                <a:lnTo>
                  <a:pt x="98586" y="90541"/>
                </a:lnTo>
                <a:cubicBezTo>
                  <a:pt x="98744" y="90541"/>
                  <a:pt x="98903" y="90383"/>
                  <a:pt x="98903" y="90225"/>
                </a:cubicBezTo>
                <a:cubicBezTo>
                  <a:pt x="98903" y="90066"/>
                  <a:pt x="98744" y="89940"/>
                  <a:pt x="98586" y="89940"/>
                </a:cubicBezTo>
                <a:close/>
                <a:moveTo>
                  <a:pt x="100169" y="89940"/>
                </a:moveTo>
                <a:cubicBezTo>
                  <a:pt x="100011" y="89940"/>
                  <a:pt x="99884" y="90066"/>
                  <a:pt x="99884" y="90225"/>
                </a:cubicBezTo>
                <a:cubicBezTo>
                  <a:pt x="99884" y="90383"/>
                  <a:pt x="100011" y="90541"/>
                  <a:pt x="100169" y="90541"/>
                </a:cubicBezTo>
                <a:lnTo>
                  <a:pt x="100201" y="90541"/>
                </a:lnTo>
                <a:cubicBezTo>
                  <a:pt x="100391" y="90541"/>
                  <a:pt x="100518" y="90383"/>
                  <a:pt x="100518" y="90225"/>
                </a:cubicBezTo>
                <a:cubicBezTo>
                  <a:pt x="100518" y="90066"/>
                  <a:pt x="100359" y="89940"/>
                  <a:pt x="100201" y="89940"/>
                </a:cubicBezTo>
                <a:close/>
                <a:moveTo>
                  <a:pt x="101784" y="89940"/>
                </a:moveTo>
                <a:cubicBezTo>
                  <a:pt x="101626" y="89940"/>
                  <a:pt x="101499" y="90066"/>
                  <a:pt x="101499" y="90225"/>
                </a:cubicBezTo>
                <a:cubicBezTo>
                  <a:pt x="101499" y="90383"/>
                  <a:pt x="101626" y="90541"/>
                  <a:pt x="101784" y="90541"/>
                </a:cubicBezTo>
                <a:lnTo>
                  <a:pt x="101848" y="90541"/>
                </a:lnTo>
                <a:cubicBezTo>
                  <a:pt x="102006" y="90541"/>
                  <a:pt x="102133" y="90383"/>
                  <a:pt x="102133" y="90225"/>
                </a:cubicBezTo>
                <a:cubicBezTo>
                  <a:pt x="102133" y="90066"/>
                  <a:pt x="102006" y="89940"/>
                  <a:pt x="101848" y="89940"/>
                </a:cubicBezTo>
                <a:close/>
                <a:moveTo>
                  <a:pt x="103431" y="89940"/>
                </a:moveTo>
                <a:cubicBezTo>
                  <a:pt x="103273" y="89940"/>
                  <a:pt x="103115" y="90066"/>
                  <a:pt x="103115" y="90225"/>
                </a:cubicBezTo>
                <a:cubicBezTo>
                  <a:pt x="103115" y="90383"/>
                  <a:pt x="103273" y="90541"/>
                  <a:pt x="103431" y="90541"/>
                </a:cubicBezTo>
                <a:lnTo>
                  <a:pt x="103463" y="90541"/>
                </a:lnTo>
                <a:cubicBezTo>
                  <a:pt x="103621" y="90541"/>
                  <a:pt x="103748" y="90383"/>
                  <a:pt x="103748" y="90225"/>
                </a:cubicBezTo>
                <a:cubicBezTo>
                  <a:pt x="103748" y="90066"/>
                  <a:pt x="103621" y="89940"/>
                  <a:pt x="103463" y="89940"/>
                </a:cubicBezTo>
                <a:close/>
                <a:moveTo>
                  <a:pt x="105046" y="89940"/>
                </a:moveTo>
                <a:cubicBezTo>
                  <a:pt x="104888" y="89940"/>
                  <a:pt x="104761" y="90066"/>
                  <a:pt x="104761" y="90225"/>
                </a:cubicBezTo>
                <a:cubicBezTo>
                  <a:pt x="104761" y="90383"/>
                  <a:pt x="104920" y="90541"/>
                  <a:pt x="105078" y="90541"/>
                </a:cubicBezTo>
                <a:cubicBezTo>
                  <a:pt x="105236" y="90541"/>
                  <a:pt x="105395" y="90383"/>
                  <a:pt x="105395" y="90225"/>
                </a:cubicBezTo>
                <a:cubicBezTo>
                  <a:pt x="105395" y="90066"/>
                  <a:pt x="105236" y="89940"/>
                  <a:pt x="105078" y="89940"/>
                </a:cubicBezTo>
                <a:close/>
                <a:moveTo>
                  <a:pt x="106661" y="89940"/>
                </a:moveTo>
                <a:cubicBezTo>
                  <a:pt x="106503" y="89940"/>
                  <a:pt x="106376" y="90066"/>
                  <a:pt x="106376" y="90225"/>
                </a:cubicBezTo>
                <a:cubicBezTo>
                  <a:pt x="106376" y="90383"/>
                  <a:pt x="106503" y="90541"/>
                  <a:pt x="106661" y="90541"/>
                </a:cubicBezTo>
                <a:lnTo>
                  <a:pt x="106693" y="90541"/>
                </a:lnTo>
                <a:cubicBezTo>
                  <a:pt x="106883" y="90541"/>
                  <a:pt x="107010" y="90383"/>
                  <a:pt x="107010" y="90225"/>
                </a:cubicBezTo>
                <a:cubicBezTo>
                  <a:pt x="107010" y="90066"/>
                  <a:pt x="106883" y="89940"/>
                  <a:pt x="106693" y="89940"/>
                </a:cubicBezTo>
                <a:close/>
                <a:moveTo>
                  <a:pt x="108277" y="89940"/>
                </a:moveTo>
                <a:cubicBezTo>
                  <a:pt x="108118" y="89940"/>
                  <a:pt x="107992" y="90066"/>
                  <a:pt x="107992" y="90225"/>
                </a:cubicBezTo>
                <a:cubicBezTo>
                  <a:pt x="107992" y="90383"/>
                  <a:pt x="108118" y="90541"/>
                  <a:pt x="108277" y="90541"/>
                </a:cubicBezTo>
                <a:lnTo>
                  <a:pt x="108340" y="90541"/>
                </a:lnTo>
                <a:cubicBezTo>
                  <a:pt x="108498" y="90541"/>
                  <a:pt x="108625" y="90383"/>
                  <a:pt x="108625" y="90225"/>
                </a:cubicBezTo>
                <a:cubicBezTo>
                  <a:pt x="108625" y="90066"/>
                  <a:pt x="108498" y="89940"/>
                  <a:pt x="108340" y="89940"/>
                </a:cubicBezTo>
                <a:close/>
                <a:moveTo>
                  <a:pt x="109923" y="89940"/>
                </a:moveTo>
                <a:cubicBezTo>
                  <a:pt x="109765" y="89940"/>
                  <a:pt x="109607" y="90066"/>
                  <a:pt x="109607" y="90225"/>
                </a:cubicBezTo>
                <a:cubicBezTo>
                  <a:pt x="109607" y="90383"/>
                  <a:pt x="109765" y="90541"/>
                  <a:pt x="109923" y="90541"/>
                </a:cubicBezTo>
                <a:lnTo>
                  <a:pt x="109955" y="90541"/>
                </a:lnTo>
                <a:cubicBezTo>
                  <a:pt x="110113" y="90541"/>
                  <a:pt x="110240" y="90383"/>
                  <a:pt x="110240" y="90225"/>
                </a:cubicBezTo>
                <a:cubicBezTo>
                  <a:pt x="110240" y="90066"/>
                  <a:pt x="110113" y="89940"/>
                  <a:pt x="109955" y="89940"/>
                </a:cubicBezTo>
                <a:close/>
                <a:moveTo>
                  <a:pt x="111539" y="89940"/>
                </a:moveTo>
                <a:cubicBezTo>
                  <a:pt x="111380" y="89940"/>
                  <a:pt x="111254" y="90066"/>
                  <a:pt x="111254" y="90225"/>
                </a:cubicBezTo>
                <a:cubicBezTo>
                  <a:pt x="111254" y="90383"/>
                  <a:pt x="111412" y="90541"/>
                  <a:pt x="111570" y="90541"/>
                </a:cubicBezTo>
                <a:cubicBezTo>
                  <a:pt x="111729" y="90541"/>
                  <a:pt x="111887" y="90383"/>
                  <a:pt x="111887" y="90225"/>
                </a:cubicBezTo>
                <a:cubicBezTo>
                  <a:pt x="111887" y="90066"/>
                  <a:pt x="111729" y="89940"/>
                  <a:pt x="111570" y="89940"/>
                </a:cubicBezTo>
                <a:close/>
                <a:moveTo>
                  <a:pt x="113154" y="89940"/>
                </a:moveTo>
                <a:cubicBezTo>
                  <a:pt x="112995" y="89940"/>
                  <a:pt x="112869" y="90066"/>
                  <a:pt x="112869" y="90225"/>
                </a:cubicBezTo>
                <a:cubicBezTo>
                  <a:pt x="112869" y="90383"/>
                  <a:pt x="112995" y="90541"/>
                  <a:pt x="113154" y="90541"/>
                </a:cubicBezTo>
                <a:lnTo>
                  <a:pt x="113185" y="90541"/>
                </a:lnTo>
                <a:cubicBezTo>
                  <a:pt x="113375" y="90541"/>
                  <a:pt x="113502" y="90383"/>
                  <a:pt x="113502" y="90225"/>
                </a:cubicBezTo>
                <a:cubicBezTo>
                  <a:pt x="113502" y="90066"/>
                  <a:pt x="113375" y="89940"/>
                  <a:pt x="113185" y="89940"/>
                </a:cubicBezTo>
                <a:close/>
                <a:moveTo>
                  <a:pt x="114769" y="89940"/>
                </a:moveTo>
                <a:cubicBezTo>
                  <a:pt x="114610" y="89940"/>
                  <a:pt x="114484" y="90066"/>
                  <a:pt x="114484" y="90225"/>
                </a:cubicBezTo>
                <a:cubicBezTo>
                  <a:pt x="114484" y="90383"/>
                  <a:pt x="114610" y="90541"/>
                  <a:pt x="114769" y="90541"/>
                </a:cubicBezTo>
                <a:lnTo>
                  <a:pt x="114832" y="90541"/>
                </a:lnTo>
                <a:cubicBezTo>
                  <a:pt x="114990" y="90541"/>
                  <a:pt x="115117" y="90383"/>
                  <a:pt x="115117" y="90225"/>
                </a:cubicBezTo>
                <a:cubicBezTo>
                  <a:pt x="115117" y="90066"/>
                  <a:pt x="114990" y="89940"/>
                  <a:pt x="114832" y="89940"/>
                </a:cubicBezTo>
                <a:close/>
                <a:moveTo>
                  <a:pt x="116416" y="89940"/>
                </a:moveTo>
                <a:cubicBezTo>
                  <a:pt x="116257" y="89940"/>
                  <a:pt x="116099" y="90066"/>
                  <a:pt x="116099" y="90225"/>
                </a:cubicBezTo>
                <a:cubicBezTo>
                  <a:pt x="116099" y="90383"/>
                  <a:pt x="116257" y="90541"/>
                  <a:pt x="116416" y="90541"/>
                </a:cubicBezTo>
                <a:lnTo>
                  <a:pt x="116447" y="90541"/>
                </a:lnTo>
                <a:cubicBezTo>
                  <a:pt x="116606" y="90541"/>
                  <a:pt x="116732" y="90383"/>
                  <a:pt x="116732" y="90225"/>
                </a:cubicBezTo>
                <a:cubicBezTo>
                  <a:pt x="116732" y="90066"/>
                  <a:pt x="116606" y="89940"/>
                  <a:pt x="116447" y="89940"/>
                </a:cubicBezTo>
                <a:close/>
                <a:moveTo>
                  <a:pt x="118031" y="89940"/>
                </a:moveTo>
                <a:cubicBezTo>
                  <a:pt x="117872" y="89940"/>
                  <a:pt x="117714" y="90066"/>
                  <a:pt x="117714" y="90225"/>
                </a:cubicBezTo>
                <a:cubicBezTo>
                  <a:pt x="117714" y="90383"/>
                  <a:pt x="117872" y="90541"/>
                  <a:pt x="118031" y="90541"/>
                </a:cubicBezTo>
                <a:lnTo>
                  <a:pt x="118062" y="90541"/>
                </a:lnTo>
                <a:cubicBezTo>
                  <a:pt x="118221" y="90541"/>
                  <a:pt x="118379" y="90383"/>
                  <a:pt x="118379" y="90225"/>
                </a:cubicBezTo>
                <a:cubicBezTo>
                  <a:pt x="118379" y="90066"/>
                  <a:pt x="118221" y="89940"/>
                  <a:pt x="118062" y="89940"/>
                </a:cubicBezTo>
                <a:close/>
                <a:moveTo>
                  <a:pt x="119646" y="89940"/>
                </a:moveTo>
                <a:cubicBezTo>
                  <a:pt x="119487" y="89940"/>
                  <a:pt x="119361" y="90066"/>
                  <a:pt x="119361" y="90225"/>
                </a:cubicBezTo>
                <a:cubicBezTo>
                  <a:pt x="119361" y="90383"/>
                  <a:pt x="119519" y="90541"/>
                  <a:pt x="119677" y="90541"/>
                </a:cubicBezTo>
                <a:cubicBezTo>
                  <a:pt x="119868" y="90541"/>
                  <a:pt x="119994" y="90383"/>
                  <a:pt x="119994" y="90225"/>
                </a:cubicBezTo>
                <a:cubicBezTo>
                  <a:pt x="119994" y="90066"/>
                  <a:pt x="119868" y="89940"/>
                  <a:pt x="119677" y="89940"/>
                </a:cubicBezTo>
                <a:close/>
                <a:moveTo>
                  <a:pt x="121261" y="89940"/>
                </a:moveTo>
                <a:cubicBezTo>
                  <a:pt x="121103" y="89940"/>
                  <a:pt x="120976" y="90066"/>
                  <a:pt x="120976" y="90225"/>
                </a:cubicBezTo>
                <a:cubicBezTo>
                  <a:pt x="120976" y="90383"/>
                  <a:pt x="121103" y="90541"/>
                  <a:pt x="121261" y="90541"/>
                </a:cubicBezTo>
                <a:lnTo>
                  <a:pt x="121324" y="90541"/>
                </a:lnTo>
                <a:cubicBezTo>
                  <a:pt x="121483" y="90541"/>
                  <a:pt x="121609" y="90383"/>
                  <a:pt x="121609" y="90225"/>
                </a:cubicBezTo>
                <a:cubicBezTo>
                  <a:pt x="121609" y="90066"/>
                  <a:pt x="121483" y="89940"/>
                  <a:pt x="121324" y="89940"/>
                </a:cubicBezTo>
                <a:close/>
                <a:moveTo>
                  <a:pt x="122908" y="89940"/>
                </a:moveTo>
                <a:cubicBezTo>
                  <a:pt x="122749" y="89940"/>
                  <a:pt x="122591" y="90066"/>
                  <a:pt x="122591" y="90225"/>
                </a:cubicBezTo>
                <a:cubicBezTo>
                  <a:pt x="122591" y="90383"/>
                  <a:pt x="122749" y="90541"/>
                  <a:pt x="122908" y="90541"/>
                </a:cubicBezTo>
                <a:lnTo>
                  <a:pt x="122939" y="90541"/>
                </a:lnTo>
                <a:cubicBezTo>
                  <a:pt x="123098" y="90541"/>
                  <a:pt x="123224" y="90383"/>
                  <a:pt x="123224" y="90225"/>
                </a:cubicBezTo>
                <a:cubicBezTo>
                  <a:pt x="123224" y="90066"/>
                  <a:pt x="123098" y="89940"/>
                  <a:pt x="122939" y="89940"/>
                </a:cubicBezTo>
                <a:close/>
              </a:path>
            </a:pathLst>
          </a:custGeom>
          <a:solidFill>
            <a:srgbClr val="2A438C"/>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400" b="1" dirty="0">
                <a:solidFill>
                  <a:srgbClr val="2A438C"/>
                </a:solidFill>
                <a:latin typeface="Quicksand" panose="020B0604020202020204" charset="0"/>
              </a:rPr>
              <a:t>Research </a:t>
            </a:r>
          </a:p>
          <a:p>
            <a:pPr lvl="1"/>
            <a:r>
              <a:rPr lang="en-US" sz="2400" b="1" dirty="0">
                <a:solidFill>
                  <a:srgbClr val="2A438C"/>
                </a:solidFill>
                <a:latin typeface="Quicksand" panose="020B0604020202020204" charset="0"/>
              </a:rPr>
              <a:t>Background</a:t>
            </a:r>
            <a:endParaRPr sz="2400" b="1" dirty="0">
              <a:solidFill>
                <a:srgbClr val="2A438C"/>
              </a:solidFill>
              <a:latin typeface="Quicksand" panose="020B0604020202020204" charset="0"/>
            </a:endParaRPr>
          </a:p>
        </p:txBody>
      </p:sp>
      <p:grpSp>
        <p:nvGrpSpPr>
          <p:cNvPr id="448" name="Group 447">
            <a:extLst>
              <a:ext uri="{FF2B5EF4-FFF2-40B4-BE49-F238E27FC236}">
                <a16:creationId xmlns:a16="http://schemas.microsoft.com/office/drawing/2014/main" id="{3C46D36C-9FC9-45C6-B6ED-935AA973F406}"/>
              </a:ext>
            </a:extLst>
          </p:cNvPr>
          <p:cNvGrpSpPr/>
          <p:nvPr/>
        </p:nvGrpSpPr>
        <p:grpSpPr>
          <a:xfrm>
            <a:off x="2738405" y="1406114"/>
            <a:ext cx="5905265" cy="1085221"/>
            <a:chOff x="4470843" y="1254571"/>
            <a:chExt cx="4717434" cy="1268746"/>
          </a:xfrm>
        </p:grpSpPr>
        <p:sp>
          <p:nvSpPr>
            <p:cNvPr id="179" name="Google Shape;487;p33">
              <a:extLst>
                <a:ext uri="{FF2B5EF4-FFF2-40B4-BE49-F238E27FC236}">
                  <a16:creationId xmlns:a16="http://schemas.microsoft.com/office/drawing/2014/main" id="{3E47A447-95D3-4E28-9268-0AA362DEC240}"/>
                </a:ext>
              </a:extLst>
            </p:cNvPr>
            <p:cNvSpPr/>
            <p:nvPr/>
          </p:nvSpPr>
          <p:spPr>
            <a:xfrm rot="16200000">
              <a:off x="5526709" y="666821"/>
              <a:ext cx="45719" cy="2157451"/>
            </a:xfrm>
            <a:custGeom>
              <a:avLst/>
              <a:gdLst/>
              <a:ahLst/>
              <a:cxnLst/>
              <a:rect l="l" t="t" r="r" b="b"/>
              <a:pathLst>
                <a:path w="602" h="28408" extrusionOk="0">
                  <a:moveTo>
                    <a:pt x="285" y="0"/>
                  </a:moveTo>
                  <a:cubicBezTo>
                    <a:pt x="127" y="0"/>
                    <a:pt x="0" y="159"/>
                    <a:pt x="0" y="317"/>
                  </a:cubicBezTo>
                  <a:lnTo>
                    <a:pt x="0" y="349"/>
                  </a:lnTo>
                  <a:cubicBezTo>
                    <a:pt x="0" y="507"/>
                    <a:pt x="127" y="634"/>
                    <a:pt x="285" y="634"/>
                  </a:cubicBezTo>
                  <a:cubicBezTo>
                    <a:pt x="443" y="634"/>
                    <a:pt x="602" y="507"/>
                    <a:pt x="602" y="349"/>
                  </a:cubicBezTo>
                  <a:lnTo>
                    <a:pt x="602" y="317"/>
                  </a:lnTo>
                  <a:cubicBezTo>
                    <a:pt x="602" y="159"/>
                    <a:pt x="443" y="0"/>
                    <a:pt x="285" y="0"/>
                  </a:cubicBezTo>
                  <a:close/>
                  <a:moveTo>
                    <a:pt x="285" y="1647"/>
                  </a:moveTo>
                  <a:cubicBezTo>
                    <a:pt x="127" y="1647"/>
                    <a:pt x="0" y="1774"/>
                    <a:pt x="0" y="1932"/>
                  </a:cubicBezTo>
                  <a:lnTo>
                    <a:pt x="0" y="1995"/>
                  </a:lnTo>
                  <a:cubicBezTo>
                    <a:pt x="0" y="2154"/>
                    <a:pt x="127" y="2280"/>
                    <a:pt x="285" y="2280"/>
                  </a:cubicBezTo>
                  <a:cubicBezTo>
                    <a:pt x="443" y="2280"/>
                    <a:pt x="602" y="2154"/>
                    <a:pt x="602" y="1995"/>
                  </a:cubicBezTo>
                  <a:lnTo>
                    <a:pt x="602" y="1932"/>
                  </a:lnTo>
                  <a:cubicBezTo>
                    <a:pt x="602" y="1774"/>
                    <a:pt x="443" y="1647"/>
                    <a:pt x="285" y="1647"/>
                  </a:cubicBezTo>
                  <a:close/>
                  <a:moveTo>
                    <a:pt x="285" y="3294"/>
                  </a:moveTo>
                  <a:cubicBezTo>
                    <a:pt x="127" y="3294"/>
                    <a:pt x="0" y="3421"/>
                    <a:pt x="0" y="3579"/>
                  </a:cubicBezTo>
                  <a:lnTo>
                    <a:pt x="0" y="3611"/>
                  </a:lnTo>
                  <a:cubicBezTo>
                    <a:pt x="0" y="3769"/>
                    <a:pt x="127" y="3927"/>
                    <a:pt x="285" y="3927"/>
                  </a:cubicBezTo>
                  <a:cubicBezTo>
                    <a:pt x="443" y="3927"/>
                    <a:pt x="602" y="3769"/>
                    <a:pt x="602" y="3611"/>
                  </a:cubicBezTo>
                  <a:lnTo>
                    <a:pt x="602" y="3579"/>
                  </a:lnTo>
                  <a:cubicBezTo>
                    <a:pt x="602" y="3421"/>
                    <a:pt x="443" y="3294"/>
                    <a:pt x="285" y="3294"/>
                  </a:cubicBezTo>
                  <a:close/>
                  <a:moveTo>
                    <a:pt x="285" y="4909"/>
                  </a:moveTo>
                  <a:cubicBezTo>
                    <a:pt x="127" y="4909"/>
                    <a:pt x="0" y="5036"/>
                    <a:pt x="0" y="5226"/>
                  </a:cubicBezTo>
                  <a:lnTo>
                    <a:pt x="0" y="5257"/>
                  </a:lnTo>
                  <a:cubicBezTo>
                    <a:pt x="0" y="5416"/>
                    <a:pt x="127" y="5542"/>
                    <a:pt x="285" y="5542"/>
                  </a:cubicBezTo>
                  <a:cubicBezTo>
                    <a:pt x="443" y="5542"/>
                    <a:pt x="602" y="5416"/>
                    <a:pt x="602" y="5257"/>
                  </a:cubicBezTo>
                  <a:lnTo>
                    <a:pt x="602" y="5226"/>
                  </a:lnTo>
                  <a:cubicBezTo>
                    <a:pt x="602" y="5036"/>
                    <a:pt x="443" y="4909"/>
                    <a:pt x="285" y="4909"/>
                  </a:cubicBezTo>
                  <a:close/>
                  <a:moveTo>
                    <a:pt x="285" y="6556"/>
                  </a:moveTo>
                  <a:cubicBezTo>
                    <a:pt x="127" y="6556"/>
                    <a:pt x="0" y="6682"/>
                    <a:pt x="0" y="6841"/>
                  </a:cubicBezTo>
                  <a:lnTo>
                    <a:pt x="0" y="6872"/>
                  </a:lnTo>
                  <a:cubicBezTo>
                    <a:pt x="0" y="7062"/>
                    <a:pt x="127" y="7189"/>
                    <a:pt x="285" y="7189"/>
                  </a:cubicBezTo>
                  <a:cubicBezTo>
                    <a:pt x="443" y="7189"/>
                    <a:pt x="602" y="7062"/>
                    <a:pt x="602" y="6872"/>
                  </a:cubicBezTo>
                  <a:lnTo>
                    <a:pt x="602" y="6841"/>
                  </a:lnTo>
                  <a:cubicBezTo>
                    <a:pt x="602" y="6682"/>
                    <a:pt x="443" y="6556"/>
                    <a:pt x="285" y="6556"/>
                  </a:cubicBezTo>
                  <a:close/>
                  <a:moveTo>
                    <a:pt x="285" y="8171"/>
                  </a:moveTo>
                  <a:cubicBezTo>
                    <a:pt x="127" y="8171"/>
                    <a:pt x="0" y="8329"/>
                    <a:pt x="0" y="8488"/>
                  </a:cubicBezTo>
                  <a:lnTo>
                    <a:pt x="0" y="8519"/>
                  </a:lnTo>
                  <a:cubicBezTo>
                    <a:pt x="0" y="8678"/>
                    <a:pt x="127" y="8804"/>
                    <a:pt x="285" y="8804"/>
                  </a:cubicBezTo>
                  <a:cubicBezTo>
                    <a:pt x="443" y="8804"/>
                    <a:pt x="602" y="8678"/>
                    <a:pt x="602" y="8519"/>
                  </a:cubicBezTo>
                  <a:lnTo>
                    <a:pt x="602" y="8488"/>
                  </a:lnTo>
                  <a:cubicBezTo>
                    <a:pt x="602" y="8329"/>
                    <a:pt x="443" y="8171"/>
                    <a:pt x="285" y="8171"/>
                  </a:cubicBezTo>
                  <a:close/>
                  <a:moveTo>
                    <a:pt x="285" y="9818"/>
                  </a:moveTo>
                  <a:cubicBezTo>
                    <a:pt x="127" y="9818"/>
                    <a:pt x="0" y="9944"/>
                    <a:pt x="0" y="10103"/>
                  </a:cubicBezTo>
                  <a:lnTo>
                    <a:pt x="0" y="10166"/>
                  </a:lnTo>
                  <a:cubicBezTo>
                    <a:pt x="0" y="10324"/>
                    <a:pt x="127" y="10451"/>
                    <a:pt x="285" y="10451"/>
                  </a:cubicBezTo>
                  <a:cubicBezTo>
                    <a:pt x="443" y="10451"/>
                    <a:pt x="602" y="10324"/>
                    <a:pt x="602" y="10166"/>
                  </a:cubicBezTo>
                  <a:lnTo>
                    <a:pt x="602" y="10103"/>
                  </a:lnTo>
                  <a:cubicBezTo>
                    <a:pt x="602" y="9944"/>
                    <a:pt x="443" y="9818"/>
                    <a:pt x="285" y="9818"/>
                  </a:cubicBezTo>
                  <a:close/>
                  <a:moveTo>
                    <a:pt x="285" y="11464"/>
                  </a:moveTo>
                  <a:cubicBezTo>
                    <a:pt x="127" y="11464"/>
                    <a:pt x="0" y="11591"/>
                    <a:pt x="0" y="11749"/>
                  </a:cubicBezTo>
                  <a:lnTo>
                    <a:pt x="0" y="11781"/>
                  </a:lnTo>
                  <a:cubicBezTo>
                    <a:pt x="0" y="11939"/>
                    <a:pt x="127" y="12098"/>
                    <a:pt x="285" y="12098"/>
                  </a:cubicBezTo>
                  <a:cubicBezTo>
                    <a:pt x="443" y="12098"/>
                    <a:pt x="602" y="11939"/>
                    <a:pt x="602" y="11781"/>
                  </a:cubicBezTo>
                  <a:lnTo>
                    <a:pt x="602" y="11749"/>
                  </a:lnTo>
                  <a:cubicBezTo>
                    <a:pt x="602" y="11591"/>
                    <a:pt x="443" y="11464"/>
                    <a:pt x="285" y="11464"/>
                  </a:cubicBezTo>
                  <a:close/>
                  <a:moveTo>
                    <a:pt x="285" y="13080"/>
                  </a:moveTo>
                  <a:cubicBezTo>
                    <a:pt x="127" y="13080"/>
                    <a:pt x="0" y="13206"/>
                    <a:pt x="0" y="13396"/>
                  </a:cubicBezTo>
                  <a:lnTo>
                    <a:pt x="0" y="13428"/>
                  </a:lnTo>
                  <a:cubicBezTo>
                    <a:pt x="0" y="13586"/>
                    <a:pt x="127" y="13713"/>
                    <a:pt x="285" y="13713"/>
                  </a:cubicBezTo>
                  <a:cubicBezTo>
                    <a:pt x="443" y="13713"/>
                    <a:pt x="602" y="13586"/>
                    <a:pt x="602" y="13428"/>
                  </a:cubicBezTo>
                  <a:lnTo>
                    <a:pt x="602" y="13396"/>
                  </a:lnTo>
                  <a:cubicBezTo>
                    <a:pt x="602" y="13206"/>
                    <a:pt x="443" y="13080"/>
                    <a:pt x="285" y="13080"/>
                  </a:cubicBezTo>
                  <a:close/>
                  <a:moveTo>
                    <a:pt x="285" y="14726"/>
                  </a:moveTo>
                  <a:cubicBezTo>
                    <a:pt x="127" y="14726"/>
                    <a:pt x="0" y="14853"/>
                    <a:pt x="0" y="15011"/>
                  </a:cubicBezTo>
                  <a:lnTo>
                    <a:pt x="0" y="15043"/>
                  </a:lnTo>
                  <a:cubicBezTo>
                    <a:pt x="0" y="15233"/>
                    <a:pt x="127" y="15360"/>
                    <a:pt x="285" y="15360"/>
                  </a:cubicBezTo>
                  <a:cubicBezTo>
                    <a:pt x="443" y="15360"/>
                    <a:pt x="602" y="15233"/>
                    <a:pt x="602" y="15043"/>
                  </a:cubicBezTo>
                  <a:lnTo>
                    <a:pt x="602" y="15011"/>
                  </a:lnTo>
                  <a:cubicBezTo>
                    <a:pt x="602" y="14853"/>
                    <a:pt x="443" y="14726"/>
                    <a:pt x="285" y="14726"/>
                  </a:cubicBezTo>
                  <a:close/>
                  <a:moveTo>
                    <a:pt x="285" y="16341"/>
                  </a:moveTo>
                  <a:cubicBezTo>
                    <a:pt x="127" y="16341"/>
                    <a:pt x="0" y="16500"/>
                    <a:pt x="0" y="16658"/>
                  </a:cubicBezTo>
                  <a:lnTo>
                    <a:pt x="0" y="16690"/>
                  </a:lnTo>
                  <a:cubicBezTo>
                    <a:pt x="0" y="16848"/>
                    <a:pt x="127" y="16975"/>
                    <a:pt x="285" y="16975"/>
                  </a:cubicBezTo>
                  <a:cubicBezTo>
                    <a:pt x="443" y="16975"/>
                    <a:pt x="602" y="16848"/>
                    <a:pt x="602" y="16690"/>
                  </a:cubicBezTo>
                  <a:lnTo>
                    <a:pt x="602" y="16658"/>
                  </a:lnTo>
                  <a:cubicBezTo>
                    <a:pt x="602" y="16500"/>
                    <a:pt x="443" y="16341"/>
                    <a:pt x="285" y="16341"/>
                  </a:cubicBezTo>
                  <a:close/>
                  <a:moveTo>
                    <a:pt x="285" y="17988"/>
                  </a:moveTo>
                  <a:cubicBezTo>
                    <a:pt x="127" y="17988"/>
                    <a:pt x="0" y="18115"/>
                    <a:pt x="0" y="18273"/>
                  </a:cubicBezTo>
                  <a:lnTo>
                    <a:pt x="0" y="18337"/>
                  </a:lnTo>
                  <a:cubicBezTo>
                    <a:pt x="0" y="18495"/>
                    <a:pt x="127" y="18622"/>
                    <a:pt x="285" y="18622"/>
                  </a:cubicBezTo>
                  <a:cubicBezTo>
                    <a:pt x="443" y="18622"/>
                    <a:pt x="602" y="18495"/>
                    <a:pt x="602" y="18337"/>
                  </a:cubicBezTo>
                  <a:lnTo>
                    <a:pt x="602" y="18273"/>
                  </a:lnTo>
                  <a:cubicBezTo>
                    <a:pt x="602" y="18115"/>
                    <a:pt x="443" y="17988"/>
                    <a:pt x="285" y="17988"/>
                  </a:cubicBezTo>
                  <a:close/>
                  <a:moveTo>
                    <a:pt x="285" y="19635"/>
                  </a:moveTo>
                  <a:cubicBezTo>
                    <a:pt x="127" y="19635"/>
                    <a:pt x="0" y="19762"/>
                    <a:pt x="0" y="19920"/>
                  </a:cubicBezTo>
                  <a:lnTo>
                    <a:pt x="0" y="19952"/>
                  </a:lnTo>
                  <a:cubicBezTo>
                    <a:pt x="0" y="20110"/>
                    <a:pt x="127" y="20268"/>
                    <a:pt x="285" y="20268"/>
                  </a:cubicBezTo>
                  <a:cubicBezTo>
                    <a:pt x="443" y="20268"/>
                    <a:pt x="602" y="20110"/>
                    <a:pt x="602" y="19952"/>
                  </a:cubicBezTo>
                  <a:lnTo>
                    <a:pt x="602" y="19920"/>
                  </a:lnTo>
                  <a:cubicBezTo>
                    <a:pt x="602" y="19762"/>
                    <a:pt x="443" y="19635"/>
                    <a:pt x="285" y="19635"/>
                  </a:cubicBezTo>
                  <a:close/>
                  <a:moveTo>
                    <a:pt x="285" y="21250"/>
                  </a:moveTo>
                  <a:cubicBezTo>
                    <a:pt x="127" y="21250"/>
                    <a:pt x="0" y="21377"/>
                    <a:pt x="0" y="21567"/>
                  </a:cubicBezTo>
                  <a:lnTo>
                    <a:pt x="0" y="21598"/>
                  </a:lnTo>
                  <a:cubicBezTo>
                    <a:pt x="0" y="21757"/>
                    <a:pt x="127" y="21883"/>
                    <a:pt x="285" y="21883"/>
                  </a:cubicBezTo>
                  <a:cubicBezTo>
                    <a:pt x="443" y="21883"/>
                    <a:pt x="602" y="21757"/>
                    <a:pt x="602" y="21598"/>
                  </a:cubicBezTo>
                  <a:lnTo>
                    <a:pt x="602" y="21567"/>
                  </a:lnTo>
                  <a:cubicBezTo>
                    <a:pt x="602" y="21377"/>
                    <a:pt x="443" y="21250"/>
                    <a:pt x="285" y="21250"/>
                  </a:cubicBezTo>
                  <a:close/>
                  <a:moveTo>
                    <a:pt x="285" y="22897"/>
                  </a:moveTo>
                  <a:cubicBezTo>
                    <a:pt x="127" y="22897"/>
                    <a:pt x="0" y="23024"/>
                    <a:pt x="0" y="23182"/>
                  </a:cubicBezTo>
                  <a:lnTo>
                    <a:pt x="0" y="23214"/>
                  </a:lnTo>
                  <a:cubicBezTo>
                    <a:pt x="0" y="23372"/>
                    <a:pt x="127" y="23530"/>
                    <a:pt x="285" y="23530"/>
                  </a:cubicBezTo>
                  <a:cubicBezTo>
                    <a:pt x="443" y="23530"/>
                    <a:pt x="602" y="23404"/>
                    <a:pt x="602" y="23214"/>
                  </a:cubicBezTo>
                  <a:lnTo>
                    <a:pt x="602" y="23182"/>
                  </a:lnTo>
                  <a:cubicBezTo>
                    <a:pt x="602" y="23024"/>
                    <a:pt x="443" y="22897"/>
                    <a:pt x="285" y="22897"/>
                  </a:cubicBezTo>
                  <a:close/>
                  <a:moveTo>
                    <a:pt x="285" y="24512"/>
                  </a:moveTo>
                  <a:cubicBezTo>
                    <a:pt x="127" y="24512"/>
                    <a:pt x="0" y="24670"/>
                    <a:pt x="0" y="24829"/>
                  </a:cubicBezTo>
                  <a:lnTo>
                    <a:pt x="0" y="24860"/>
                  </a:lnTo>
                  <a:cubicBezTo>
                    <a:pt x="0" y="25019"/>
                    <a:pt x="127" y="25145"/>
                    <a:pt x="285" y="25145"/>
                  </a:cubicBezTo>
                  <a:cubicBezTo>
                    <a:pt x="443" y="25145"/>
                    <a:pt x="602" y="25019"/>
                    <a:pt x="602" y="24860"/>
                  </a:cubicBezTo>
                  <a:lnTo>
                    <a:pt x="602" y="24829"/>
                  </a:lnTo>
                  <a:cubicBezTo>
                    <a:pt x="602" y="24670"/>
                    <a:pt x="443" y="24512"/>
                    <a:pt x="285" y="24512"/>
                  </a:cubicBezTo>
                  <a:close/>
                  <a:moveTo>
                    <a:pt x="285" y="26159"/>
                  </a:moveTo>
                  <a:cubicBezTo>
                    <a:pt x="127" y="26159"/>
                    <a:pt x="0" y="26285"/>
                    <a:pt x="0" y="26444"/>
                  </a:cubicBezTo>
                  <a:lnTo>
                    <a:pt x="0" y="26507"/>
                  </a:lnTo>
                  <a:cubicBezTo>
                    <a:pt x="0" y="26665"/>
                    <a:pt x="127" y="26792"/>
                    <a:pt x="285" y="26792"/>
                  </a:cubicBezTo>
                  <a:cubicBezTo>
                    <a:pt x="443" y="26792"/>
                    <a:pt x="602" y="26665"/>
                    <a:pt x="602" y="26507"/>
                  </a:cubicBezTo>
                  <a:lnTo>
                    <a:pt x="602" y="26444"/>
                  </a:lnTo>
                  <a:cubicBezTo>
                    <a:pt x="602" y="26285"/>
                    <a:pt x="443" y="26159"/>
                    <a:pt x="285" y="26159"/>
                  </a:cubicBezTo>
                  <a:close/>
                  <a:moveTo>
                    <a:pt x="285" y="27774"/>
                  </a:moveTo>
                  <a:cubicBezTo>
                    <a:pt x="127" y="27774"/>
                    <a:pt x="0" y="27932"/>
                    <a:pt x="0" y="28091"/>
                  </a:cubicBezTo>
                  <a:lnTo>
                    <a:pt x="0" y="28122"/>
                  </a:lnTo>
                  <a:cubicBezTo>
                    <a:pt x="0" y="28281"/>
                    <a:pt x="127" y="28407"/>
                    <a:pt x="285" y="28407"/>
                  </a:cubicBezTo>
                  <a:cubicBezTo>
                    <a:pt x="443" y="28407"/>
                    <a:pt x="602" y="28281"/>
                    <a:pt x="602" y="28122"/>
                  </a:cubicBezTo>
                  <a:lnTo>
                    <a:pt x="602" y="28091"/>
                  </a:lnTo>
                  <a:cubicBezTo>
                    <a:pt x="602" y="27932"/>
                    <a:pt x="443" y="27774"/>
                    <a:pt x="285" y="27774"/>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96;p33">
              <a:extLst>
                <a:ext uri="{FF2B5EF4-FFF2-40B4-BE49-F238E27FC236}">
                  <a16:creationId xmlns:a16="http://schemas.microsoft.com/office/drawing/2014/main" id="{D24B40B3-0019-42CF-BE08-AABB763DB697}"/>
                </a:ext>
              </a:extLst>
            </p:cNvPr>
            <p:cNvSpPr/>
            <p:nvPr/>
          </p:nvSpPr>
          <p:spPr>
            <a:xfrm>
              <a:off x="4768195" y="1254571"/>
              <a:ext cx="4420082" cy="1268746"/>
            </a:xfrm>
            <a:custGeom>
              <a:avLst/>
              <a:gdLst/>
              <a:ahLst/>
              <a:cxnLst/>
              <a:rect l="l" t="t" r="r" b="b"/>
              <a:pathLst>
                <a:path w="55834" h="32462" extrusionOk="0">
                  <a:moveTo>
                    <a:pt x="5670" y="1"/>
                  </a:moveTo>
                  <a:cubicBezTo>
                    <a:pt x="2534" y="1"/>
                    <a:pt x="1" y="2534"/>
                    <a:pt x="1" y="5638"/>
                  </a:cubicBezTo>
                  <a:lnTo>
                    <a:pt x="1" y="26824"/>
                  </a:lnTo>
                  <a:cubicBezTo>
                    <a:pt x="1" y="29960"/>
                    <a:pt x="2534" y="32461"/>
                    <a:pt x="5670" y="32461"/>
                  </a:cubicBezTo>
                  <a:lnTo>
                    <a:pt x="50196" y="32461"/>
                  </a:lnTo>
                  <a:cubicBezTo>
                    <a:pt x="53300" y="32461"/>
                    <a:pt x="55834" y="29960"/>
                    <a:pt x="55834" y="26824"/>
                  </a:cubicBezTo>
                  <a:lnTo>
                    <a:pt x="55834" y="5638"/>
                  </a:lnTo>
                  <a:cubicBezTo>
                    <a:pt x="55834" y="2534"/>
                    <a:pt x="53300" y="1"/>
                    <a:pt x="50196" y="1"/>
                  </a:cubicBezTo>
                  <a:close/>
                </a:path>
              </a:pathLst>
            </a:custGeom>
            <a:solidFill>
              <a:srgbClr val="EDEDED"/>
            </a:solidFill>
            <a:ln>
              <a:noFill/>
            </a:ln>
          </p:spPr>
          <p:txBody>
            <a:bodyPr spcFirstLastPara="1" wrap="square" lIns="91425" tIns="91425" rIns="91425" bIns="91425" anchor="ctr" anchorCtr="0">
              <a:noAutofit/>
            </a:bodyPr>
            <a:lstStyle/>
            <a:p>
              <a:pPr lvl="0"/>
              <a:r>
                <a:rPr lang="en-US" sz="1300" dirty="0">
                  <a:solidFill>
                    <a:schemeClr val="tx1"/>
                  </a:solidFill>
                  <a:latin typeface="Raleway" panose="020B0604020202020204" charset="0"/>
                  <a:ea typeface="Raleway"/>
                  <a:cs typeface="Raleway"/>
                  <a:sym typeface="Raleway"/>
                </a:rPr>
                <a:t>Twitter is widely used by business people, such as e-commerce businesses in Indonesia for promoting and advertising. </a:t>
              </a:r>
            </a:p>
          </p:txBody>
        </p:sp>
      </p:grpSp>
      <p:grpSp>
        <p:nvGrpSpPr>
          <p:cNvPr id="193" name="Group 192">
            <a:extLst>
              <a:ext uri="{FF2B5EF4-FFF2-40B4-BE49-F238E27FC236}">
                <a16:creationId xmlns:a16="http://schemas.microsoft.com/office/drawing/2014/main" id="{998F2288-D384-4DA6-8045-9CAC013D37F6}"/>
              </a:ext>
            </a:extLst>
          </p:cNvPr>
          <p:cNvGrpSpPr/>
          <p:nvPr/>
        </p:nvGrpSpPr>
        <p:grpSpPr>
          <a:xfrm>
            <a:off x="2738405" y="213414"/>
            <a:ext cx="5905265" cy="1064031"/>
            <a:chOff x="4470843" y="1254571"/>
            <a:chExt cx="4717434" cy="1268746"/>
          </a:xfrm>
        </p:grpSpPr>
        <p:sp>
          <p:nvSpPr>
            <p:cNvPr id="195" name="Google Shape;487;p33">
              <a:extLst>
                <a:ext uri="{FF2B5EF4-FFF2-40B4-BE49-F238E27FC236}">
                  <a16:creationId xmlns:a16="http://schemas.microsoft.com/office/drawing/2014/main" id="{BAB2A010-FC71-4CAF-991A-5DCEC86A5C2D}"/>
                </a:ext>
              </a:extLst>
            </p:cNvPr>
            <p:cNvSpPr/>
            <p:nvPr/>
          </p:nvSpPr>
          <p:spPr>
            <a:xfrm rot="16200000">
              <a:off x="5526709" y="666821"/>
              <a:ext cx="45719" cy="2157451"/>
            </a:xfrm>
            <a:custGeom>
              <a:avLst/>
              <a:gdLst/>
              <a:ahLst/>
              <a:cxnLst/>
              <a:rect l="l" t="t" r="r" b="b"/>
              <a:pathLst>
                <a:path w="602" h="28408" extrusionOk="0">
                  <a:moveTo>
                    <a:pt x="285" y="0"/>
                  </a:moveTo>
                  <a:cubicBezTo>
                    <a:pt x="127" y="0"/>
                    <a:pt x="0" y="159"/>
                    <a:pt x="0" y="317"/>
                  </a:cubicBezTo>
                  <a:lnTo>
                    <a:pt x="0" y="349"/>
                  </a:lnTo>
                  <a:cubicBezTo>
                    <a:pt x="0" y="507"/>
                    <a:pt x="127" y="634"/>
                    <a:pt x="285" y="634"/>
                  </a:cubicBezTo>
                  <a:cubicBezTo>
                    <a:pt x="443" y="634"/>
                    <a:pt x="602" y="507"/>
                    <a:pt x="602" y="349"/>
                  </a:cubicBezTo>
                  <a:lnTo>
                    <a:pt x="602" y="317"/>
                  </a:lnTo>
                  <a:cubicBezTo>
                    <a:pt x="602" y="159"/>
                    <a:pt x="443" y="0"/>
                    <a:pt x="285" y="0"/>
                  </a:cubicBezTo>
                  <a:close/>
                  <a:moveTo>
                    <a:pt x="285" y="1647"/>
                  </a:moveTo>
                  <a:cubicBezTo>
                    <a:pt x="127" y="1647"/>
                    <a:pt x="0" y="1774"/>
                    <a:pt x="0" y="1932"/>
                  </a:cubicBezTo>
                  <a:lnTo>
                    <a:pt x="0" y="1995"/>
                  </a:lnTo>
                  <a:cubicBezTo>
                    <a:pt x="0" y="2154"/>
                    <a:pt x="127" y="2280"/>
                    <a:pt x="285" y="2280"/>
                  </a:cubicBezTo>
                  <a:cubicBezTo>
                    <a:pt x="443" y="2280"/>
                    <a:pt x="602" y="2154"/>
                    <a:pt x="602" y="1995"/>
                  </a:cubicBezTo>
                  <a:lnTo>
                    <a:pt x="602" y="1932"/>
                  </a:lnTo>
                  <a:cubicBezTo>
                    <a:pt x="602" y="1774"/>
                    <a:pt x="443" y="1647"/>
                    <a:pt x="285" y="1647"/>
                  </a:cubicBezTo>
                  <a:close/>
                  <a:moveTo>
                    <a:pt x="285" y="3294"/>
                  </a:moveTo>
                  <a:cubicBezTo>
                    <a:pt x="127" y="3294"/>
                    <a:pt x="0" y="3421"/>
                    <a:pt x="0" y="3579"/>
                  </a:cubicBezTo>
                  <a:lnTo>
                    <a:pt x="0" y="3611"/>
                  </a:lnTo>
                  <a:cubicBezTo>
                    <a:pt x="0" y="3769"/>
                    <a:pt x="127" y="3927"/>
                    <a:pt x="285" y="3927"/>
                  </a:cubicBezTo>
                  <a:cubicBezTo>
                    <a:pt x="443" y="3927"/>
                    <a:pt x="602" y="3769"/>
                    <a:pt x="602" y="3611"/>
                  </a:cubicBezTo>
                  <a:lnTo>
                    <a:pt x="602" y="3579"/>
                  </a:lnTo>
                  <a:cubicBezTo>
                    <a:pt x="602" y="3421"/>
                    <a:pt x="443" y="3294"/>
                    <a:pt x="285" y="3294"/>
                  </a:cubicBezTo>
                  <a:close/>
                  <a:moveTo>
                    <a:pt x="285" y="4909"/>
                  </a:moveTo>
                  <a:cubicBezTo>
                    <a:pt x="127" y="4909"/>
                    <a:pt x="0" y="5036"/>
                    <a:pt x="0" y="5226"/>
                  </a:cubicBezTo>
                  <a:lnTo>
                    <a:pt x="0" y="5257"/>
                  </a:lnTo>
                  <a:cubicBezTo>
                    <a:pt x="0" y="5416"/>
                    <a:pt x="127" y="5542"/>
                    <a:pt x="285" y="5542"/>
                  </a:cubicBezTo>
                  <a:cubicBezTo>
                    <a:pt x="443" y="5542"/>
                    <a:pt x="602" y="5416"/>
                    <a:pt x="602" y="5257"/>
                  </a:cubicBezTo>
                  <a:lnTo>
                    <a:pt x="602" y="5226"/>
                  </a:lnTo>
                  <a:cubicBezTo>
                    <a:pt x="602" y="5036"/>
                    <a:pt x="443" y="4909"/>
                    <a:pt x="285" y="4909"/>
                  </a:cubicBezTo>
                  <a:close/>
                  <a:moveTo>
                    <a:pt x="285" y="6556"/>
                  </a:moveTo>
                  <a:cubicBezTo>
                    <a:pt x="127" y="6556"/>
                    <a:pt x="0" y="6682"/>
                    <a:pt x="0" y="6841"/>
                  </a:cubicBezTo>
                  <a:lnTo>
                    <a:pt x="0" y="6872"/>
                  </a:lnTo>
                  <a:cubicBezTo>
                    <a:pt x="0" y="7062"/>
                    <a:pt x="127" y="7189"/>
                    <a:pt x="285" y="7189"/>
                  </a:cubicBezTo>
                  <a:cubicBezTo>
                    <a:pt x="443" y="7189"/>
                    <a:pt x="602" y="7062"/>
                    <a:pt x="602" y="6872"/>
                  </a:cubicBezTo>
                  <a:lnTo>
                    <a:pt x="602" y="6841"/>
                  </a:lnTo>
                  <a:cubicBezTo>
                    <a:pt x="602" y="6682"/>
                    <a:pt x="443" y="6556"/>
                    <a:pt x="285" y="6556"/>
                  </a:cubicBezTo>
                  <a:close/>
                  <a:moveTo>
                    <a:pt x="285" y="8171"/>
                  </a:moveTo>
                  <a:cubicBezTo>
                    <a:pt x="127" y="8171"/>
                    <a:pt x="0" y="8329"/>
                    <a:pt x="0" y="8488"/>
                  </a:cubicBezTo>
                  <a:lnTo>
                    <a:pt x="0" y="8519"/>
                  </a:lnTo>
                  <a:cubicBezTo>
                    <a:pt x="0" y="8678"/>
                    <a:pt x="127" y="8804"/>
                    <a:pt x="285" y="8804"/>
                  </a:cubicBezTo>
                  <a:cubicBezTo>
                    <a:pt x="443" y="8804"/>
                    <a:pt x="602" y="8678"/>
                    <a:pt x="602" y="8519"/>
                  </a:cubicBezTo>
                  <a:lnTo>
                    <a:pt x="602" y="8488"/>
                  </a:lnTo>
                  <a:cubicBezTo>
                    <a:pt x="602" y="8329"/>
                    <a:pt x="443" y="8171"/>
                    <a:pt x="285" y="8171"/>
                  </a:cubicBezTo>
                  <a:close/>
                  <a:moveTo>
                    <a:pt x="285" y="9818"/>
                  </a:moveTo>
                  <a:cubicBezTo>
                    <a:pt x="127" y="9818"/>
                    <a:pt x="0" y="9944"/>
                    <a:pt x="0" y="10103"/>
                  </a:cubicBezTo>
                  <a:lnTo>
                    <a:pt x="0" y="10166"/>
                  </a:lnTo>
                  <a:cubicBezTo>
                    <a:pt x="0" y="10324"/>
                    <a:pt x="127" y="10451"/>
                    <a:pt x="285" y="10451"/>
                  </a:cubicBezTo>
                  <a:cubicBezTo>
                    <a:pt x="443" y="10451"/>
                    <a:pt x="602" y="10324"/>
                    <a:pt x="602" y="10166"/>
                  </a:cubicBezTo>
                  <a:lnTo>
                    <a:pt x="602" y="10103"/>
                  </a:lnTo>
                  <a:cubicBezTo>
                    <a:pt x="602" y="9944"/>
                    <a:pt x="443" y="9818"/>
                    <a:pt x="285" y="9818"/>
                  </a:cubicBezTo>
                  <a:close/>
                  <a:moveTo>
                    <a:pt x="285" y="11464"/>
                  </a:moveTo>
                  <a:cubicBezTo>
                    <a:pt x="127" y="11464"/>
                    <a:pt x="0" y="11591"/>
                    <a:pt x="0" y="11749"/>
                  </a:cubicBezTo>
                  <a:lnTo>
                    <a:pt x="0" y="11781"/>
                  </a:lnTo>
                  <a:cubicBezTo>
                    <a:pt x="0" y="11939"/>
                    <a:pt x="127" y="12098"/>
                    <a:pt x="285" y="12098"/>
                  </a:cubicBezTo>
                  <a:cubicBezTo>
                    <a:pt x="443" y="12098"/>
                    <a:pt x="602" y="11939"/>
                    <a:pt x="602" y="11781"/>
                  </a:cubicBezTo>
                  <a:lnTo>
                    <a:pt x="602" y="11749"/>
                  </a:lnTo>
                  <a:cubicBezTo>
                    <a:pt x="602" y="11591"/>
                    <a:pt x="443" y="11464"/>
                    <a:pt x="285" y="11464"/>
                  </a:cubicBezTo>
                  <a:close/>
                  <a:moveTo>
                    <a:pt x="285" y="13080"/>
                  </a:moveTo>
                  <a:cubicBezTo>
                    <a:pt x="127" y="13080"/>
                    <a:pt x="0" y="13206"/>
                    <a:pt x="0" y="13396"/>
                  </a:cubicBezTo>
                  <a:lnTo>
                    <a:pt x="0" y="13428"/>
                  </a:lnTo>
                  <a:cubicBezTo>
                    <a:pt x="0" y="13586"/>
                    <a:pt x="127" y="13713"/>
                    <a:pt x="285" y="13713"/>
                  </a:cubicBezTo>
                  <a:cubicBezTo>
                    <a:pt x="443" y="13713"/>
                    <a:pt x="602" y="13586"/>
                    <a:pt x="602" y="13428"/>
                  </a:cubicBezTo>
                  <a:lnTo>
                    <a:pt x="602" y="13396"/>
                  </a:lnTo>
                  <a:cubicBezTo>
                    <a:pt x="602" y="13206"/>
                    <a:pt x="443" y="13080"/>
                    <a:pt x="285" y="13080"/>
                  </a:cubicBezTo>
                  <a:close/>
                  <a:moveTo>
                    <a:pt x="285" y="14726"/>
                  </a:moveTo>
                  <a:cubicBezTo>
                    <a:pt x="127" y="14726"/>
                    <a:pt x="0" y="14853"/>
                    <a:pt x="0" y="15011"/>
                  </a:cubicBezTo>
                  <a:lnTo>
                    <a:pt x="0" y="15043"/>
                  </a:lnTo>
                  <a:cubicBezTo>
                    <a:pt x="0" y="15233"/>
                    <a:pt x="127" y="15360"/>
                    <a:pt x="285" y="15360"/>
                  </a:cubicBezTo>
                  <a:cubicBezTo>
                    <a:pt x="443" y="15360"/>
                    <a:pt x="602" y="15233"/>
                    <a:pt x="602" y="15043"/>
                  </a:cubicBezTo>
                  <a:lnTo>
                    <a:pt x="602" y="15011"/>
                  </a:lnTo>
                  <a:cubicBezTo>
                    <a:pt x="602" y="14853"/>
                    <a:pt x="443" y="14726"/>
                    <a:pt x="285" y="14726"/>
                  </a:cubicBezTo>
                  <a:close/>
                  <a:moveTo>
                    <a:pt x="285" y="16341"/>
                  </a:moveTo>
                  <a:cubicBezTo>
                    <a:pt x="127" y="16341"/>
                    <a:pt x="0" y="16500"/>
                    <a:pt x="0" y="16658"/>
                  </a:cubicBezTo>
                  <a:lnTo>
                    <a:pt x="0" y="16690"/>
                  </a:lnTo>
                  <a:cubicBezTo>
                    <a:pt x="0" y="16848"/>
                    <a:pt x="127" y="16975"/>
                    <a:pt x="285" y="16975"/>
                  </a:cubicBezTo>
                  <a:cubicBezTo>
                    <a:pt x="443" y="16975"/>
                    <a:pt x="602" y="16848"/>
                    <a:pt x="602" y="16690"/>
                  </a:cubicBezTo>
                  <a:lnTo>
                    <a:pt x="602" y="16658"/>
                  </a:lnTo>
                  <a:cubicBezTo>
                    <a:pt x="602" y="16500"/>
                    <a:pt x="443" y="16341"/>
                    <a:pt x="285" y="16341"/>
                  </a:cubicBezTo>
                  <a:close/>
                  <a:moveTo>
                    <a:pt x="285" y="17988"/>
                  </a:moveTo>
                  <a:cubicBezTo>
                    <a:pt x="127" y="17988"/>
                    <a:pt x="0" y="18115"/>
                    <a:pt x="0" y="18273"/>
                  </a:cubicBezTo>
                  <a:lnTo>
                    <a:pt x="0" y="18337"/>
                  </a:lnTo>
                  <a:cubicBezTo>
                    <a:pt x="0" y="18495"/>
                    <a:pt x="127" y="18622"/>
                    <a:pt x="285" y="18622"/>
                  </a:cubicBezTo>
                  <a:cubicBezTo>
                    <a:pt x="443" y="18622"/>
                    <a:pt x="602" y="18495"/>
                    <a:pt x="602" y="18337"/>
                  </a:cubicBezTo>
                  <a:lnTo>
                    <a:pt x="602" y="18273"/>
                  </a:lnTo>
                  <a:cubicBezTo>
                    <a:pt x="602" y="18115"/>
                    <a:pt x="443" y="17988"/>
                    <a:pt x="285" y="17988"/>
                  </a:cubicBezTo>
                  <a:close/>
                  <a:moveTo>
                    <a:pt x="285" y="19635"/>
                  </a:moveTo>
                  <a:cubicBezTo>
                    <a:pt x="127" y="19635"/>
                    <a:pt x="0" y="19762"/>
                    <a:pt x="0" y="19920"/>
                  </a:cubicBezTo>
                  <a:lnTo>
                    <a:pt x="0" y="19952"/>
                  </a:lnTo>
                  <a:cubicBezTo>
                    <a:pt x="0" y="20110"/>
                    <a:pt x="127" y="20268"/>
                    <a:pt x="285" y="20268"/>
                  </a:cubicBezTo>
                  <a:cubicBezTo>
                    <a:pt x="443" y="20268"/>
                    <a:pt x="602" y="20110"/>
                    <a:pt x="602" y="19952"/>
                  </a:cubicBezTo>
                  <a:lnTo>
                    <a:pt x="602" y="19920"/>
                  </a:lnTo>
                  <a:cubicBezTo>
                    <a:pt x="602" y="19762"/>
                    <a:pt x="443" y="19635"/>
                    <a:pt x="285" y="19635"/>
                  </a:cubicBezTo>
                  <a:close/>
                  <a:moveTo>
                    <a:pt x="285" y="21250"/>
                  </a:moveTo>
                  <a:cubicBezTo>
                    <a:pt x="127" y="21250"/>
                    <a:pt x="0" y="21377"/>
                    <a:pt x="0" y="21567"/>
                  </a:cubicBezTo>
                  <a:lnTo>
                    <a:pt x="0" y="21598"/>
                  </a:lnTo>
                  <a:cubicBezTo>
                    <a:pt x="0" y="21757"/>
                    <a:pt x="127" y="21883"/>
                    <a:pt x="285" y="21883"/>
                  </a:cubicBezTo>
                  <a:cubicBezTo>
                    <a:pt x="443" y="21883"/>
                    <a:pt x="602" y="21757"/>
                    <a:pt x="602" y="21598"/>
                  </a:cubicBezTo>
                  <a:lnTo>
                    <a:pt x="602" y="21567"/>
                  </a:lnTo>
                  <a:cubicBezTo>
                    <a:pt x="602" y="21377"/>
                    <a:pt x="443" y="21250"/>
                    <a:pt x="285" y="21250"/>
                  </a:cubicBezTo>
                  <a:close/>
                  <a:moveTo>
                    <a:pt x="285" y="22897"/>
                  </a:moveTo>
                  <a:cubicBezTo>
                    <a:pt x="127" y="22897"/>
                    <a:pt x="0" y="23024"/>
                    <a:pt x="0" y="23182"/>
                  </a:cubicBezTo>
                  <a:lnTo>
                    <a:pt x="0" y="23214"/>
                  </a:lnTo>
                  <a:cubicBezTo>
                    <a:pt x="0" y="23372"/>
                    <a:pt x="127" y="23530"/>
                    <a:pt x="285" y="23530"/>
                  </a:cubicBezTo>
                  <a:cubicBezTo>
                    <a:pt x="443" y="23530"/>
                    <a:pt x="602" y="23404"/>
                    <a:pt x="602" y="23214"/>
                  </a:cubicBezTo>
                  <a:lnTo>
                    <a:pt x="602" y="23182"/>
                  </a:lnTo>
                  <a:cubicBezTo>
                    <a:pt x="602" y="23024"/>
                    <a:pt x="443" y="22897"/>
                    <a:pt x="285" y="22897"/>
                  </a:cubicBezTo>
                  <a:close/>
                  <a:moveTo>
                    <a:pt x="285" y="24512"/>
                  </a:moveTo>
                  <a:cubicBezTo>
                    <a:pt x="127" y="24512"/>
                    <a:pt x="0" y="24670"/>
                    <a:pt x="0" y="24829"/>
                  </a:cubicBezTo>
                  <a:lnTo>
                    <a:pt x="0" y="24860"/>
                  </a:lnTo>
                  <a:cubicBezTo>
                    <a:pt x="0" y="25019"/>
                    <a:pt x="127" y="25145"/>
                    <a:pt x="285" y="25145"/>
                  </a:cubicBezTo>
                  <a:cubicBezTo>
                    <a:pt x="443" y="25145"/>
                    <a:pt x="602" y="25019"/>
                    <a:pt x="602" y="24860"/>
                  </a:cubicBezTo>
                  <a:lnTo>
                    <a:pt x="602" y="24829"/>
                  </a:lnTo>
                  <a:cubicBezTo>
                    <a:pt x="602" y="24670"/>
                    <a:pt x="443" y="24512"/>
                    <a:pt x="285" y="24512"/>
                  </a:cubicBezTo>
                  <a:close/>
                  <a:moveTo>
                    <a:pt x="285" y="26159"/>
                  </a:moveTo>
                  <a:cubicBezTo>
                    <a:pt x="127" y="26159"/>
                    <a:pt x="0" y="26285"/>
                    <a:pt x="0" y="26444"/>
                  </a:cubicBezTo>
                  <a:lnTo>
                    <a:pt x="0" y="26507"/>
                  </a:lnTo>
                  <a:cubicBezTo>
                    <a:pt x="0" y="26665"/>
                    <a:pt x="127" y="26792"/>
                    <a:pt x="285" y="26792"/>
                  </a:cubicBezTo>
                  <a:cubicBezTo>
                    <a:pt x="443" y="26792"/>
                    <a:pt x="602" y="26665"/>
                    <a:pt x="602" y="26507"/>
                  </a:cubicBezTo>
                  <a:lnTo>
                    <a:pt x="602" y="26444"/>
                  </a:lnTo>
                  <a:cubicBezTo>
                    <a:pt x="602" y="26285"/>
                    <a:pt x="443" y="26159"/>
                    <a:pt x="285" y="26159"/>
                  </a:cubicBezTo>
                  <a:close/>
                  <a:moveTo>
                    <a:pt x="285" y="27774"/>
                  </a:moveTo>
                  <a:cubicBezTo>
                    <a:pt x="127" y="27774"/>
                    <a:pt x="0" y="27932"/>
                    <a:pt x="0" y="28091"/>
                  </a:cubicBezTo>
                  <a:lnTo>
                    <a:pt x="0" y="28122"/>
                  </a:lnTo>
                  <a:cubicBezTo>
                    <a:pt x="0" y="28281"/>
                    <a:pt x="127" y="28407"/>
                    <a:pt x="285" y="28407"/>
                  </a:cubicBezTo>
                  <a:cubicBezTo>
                    <a:pt x="443" y="28407"/>
                    <a:pt x="602" y="28281"/>
                    <a:pt x="602" y="28122"/>
                  </a:cubicBezTo>
                  <a:lnTo>
                    <a:pt x="602" y="28091"/>
                  </a:lnTo>
                  <a:cubicBezTo>
                    <a:pt x="602" y="27932"/>
                    <a:pt x="443" y="27774"/>
                    <a:pt x="285" y="27774"/>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96;p33">
              <a:extLst>
                <a:ext uri="{FF2B5EF4-FFF2-40B4-BE49-F238E27FC236}">
                  <a16:creationId xmlns:a16="http://schemas.microsoft.com/office/drawing/2014/main" id="{887870DE-571C-429F-BD75-5388AC566E21}"/>
                </a:ext>
              </a:extLst>
            </p:cNvPr>
            <p:cNvSpPr/>
            <p:nvPr/>
          </p:nvSpPr>
          <p:spPr>
            <a:xfrm>
              <a:off x="4768195" y="1254571"/>
              <a:ext cx="4420082" cy="1268746"/>
            </a:xfrm>
            <a:custGeom>
              <a:avLst/>
              <a:gdLst/>
              <a:ahLst/>
              <a:cxnLst/>
              <a:rect l="l" t="t" r="r" b="b"/>
              <a:pathLst>
                <a:path w="55834" h="32462" extrusionOk="0">
                  <a:moveTo>
                    <a:pt x="5670" y="1"/>
                  </a:moveTo>
                  <a:cubicBezTo>
                    <a:pt x="2534" y="1"/>
                    <a:pt x="1" y="2534"/>
                    <a:pt x="1" y="5638"/>
                  </a:cubicBezTo>
                  <a:lnTo>
                    <a:pt x="1" y="26824"/>
                  </a:lnTo>
                  <a:cubicBezTo>
                    <a:pt x="1" y="29960"/>
                    <a:pt x="2534" y="32461"/>
                    <a:pt x="5670" y="32461"/>
                  </a:cubicBezTo>
                  <a:lnTo>
                    <a:pt x="50196" y="32461"/>
                  </a:lnTo>
                  <a:cubicBezTo>
                    <a:pt x="53300" y="32461"/>
                    <a:pt x="55834" y="29960"/>
                    <a:pt x="55834" y="26824"/>
                  </a:cubicBezTo>
                  <a:lnTo>
                    <a:pt x="55834" y="5638"/>
                  </a:lnTo>
                  <a:cubicBezTo>
                    <a:pt x="55834" y="2534"/>
                    <a:pt x="53300" y="1"/>
                    <a:pt x="50196" y="1"/>
                  </a:cubicBezTo>
                  <a:close/>
                </a:path>
              </a:pathLst>
            </a:custGeom>
            <a:solidFill>
              <a:srgbClr val="EDEDED"/>
            </a:solidFill>
            <a:ln>
              <a:noFill/>
            </a:ln>
          </p:spPr>
          <p:txBody>
            <a:bodyPr spcFirstLastPara="1" wrap="square" lIns="91425" tIns="91425" rIns="91425" bIns="91425" anchor="ctr" anchorCtr="0">
              <a:noAutofit/>
            </a:bodyPr>
            <a:lstStyle/>
            <a:p>
              <a:pPr lvl="0"/>
              <a:r>
                <a:rPr lang="en-US" dirty="0">
                  <a:latin typeface="Raleway" panose="020B0604020202020204" charset="0"/>
                </a:rPr>
                <a:t>The application of social media has become a core element for many business people in Indonesia as their marketing tools. </a:t>
              </a:r>
              <a:endParaRPr sz="1300" dirty="0">
                <a:solidFill>
                  <a:srgbClr val="2A438C"/>
                </a:solidFill>
                <a:latin typeface="Raleway" panose="020B0604020202020204" charset="0"/>
                <a:ea typeface="Raleway"/>
                <a:cs typeface="Raleway"/>
                <a:sym typeface="Raleway"/>
              </a:endParaRPr>
            </a:p>
          </p:txBody>
        </p:sp>
      </p:grpSp>
      <p:grpSp>
        <p:nvGrpSpPr>
          <p:cNvPr id="197" name="Group 196">
            <a:extLst>
              <a:ext uri="{FF2B5EF4-FFF2-40B4-BE49-F238E27FC236}">
                <a16:creationId xmlns:a16="http://schemas.microsoft.com/office/drawing/2014/main" id="{955715B8-C8DE-48C8-B2C9-5C2C71A43D0F}"/>
              </a:ext>
            </a:extLst>
          </p:cNvPr>
          <p:cNvGrpSpPr/>
          <p:nvPr/>
        </p:nvGrpSpPr>
        <p:grpSpPr>
          <a:xfrm>
            <a:off x="2738406" y="3888245"/>
            <a:ext cx="5902769" cy="1107199"/>
            <a:chOff x="4470843" y="1254571"/>
            <a:chExt cx="4717434" cy="1268746"/>
          </a:xfrm>
        </p:grpSpPr>
        <p:sp>
          <p:nvSpPr>
            <p:cNvPr id="199" name="Google Shape;487;p33">
              <a:extLst>
                <a:ext uri="{FF2B5EF4-FFF2-40B4-BE49-F238E27FC236}">
                  <a16:creationId xmlns:a16="http://schemas.microsoft.com/office/drawing/2014/main" id="{A8CBC941-7E6B-41E2-A485-7D4CA2911163}"/>
                </a:ext>
              </a:extLst>
            </p:cNvPr>
            <p:cNvSpPr/>
            <p:nvPr/>
          </p:nvSpPr>
          <p:spPr>
            <a:xfrm rot="16200000">
              <a:off x="5526709" y="666821"/>
              <a:ext cx="45719" cy="2157451"/>
            </a:xfrm>
            <a:custGeom>
              <a:avLst/>
              <a:gdLst/>
              <a:ahLst/>
              <a:cxnLst/>
              <a:rect l="l" t="t" r="r" b="b"/>
              <a:pathLst>
                <a:path w="602" h="28408" extrusionOk="0">
                  <a:moveTo>
                    <a:pt x="285" y="0"/>
                  </a:moveTo>
                  <a:cubicBezTo>
                    <a:pt x="127" y="0"/>
                    <a:pt x="0" y="159"/>
                    <a:pt x="0" y="317"/>
                  </a:cubicBezTo>
                  <a:lnTo>
                    <a:pt x="0" y="349"/>
                  </a:lnTo>
                  <a:cubicBezTo>
                    <a:pt x="0" y="507"/>
                    <a:pt x="127" y="634"/>
                    <a:pt x="285" y="634"/>
                  </a:cubicBezTo>
                  <a:cubicBezTo>
                    <a:pt x="443" y="634"/>
                    <a:pt x="602" y="507"/>
                    <a:pt x="602" y="349"/>
                  </a:cubicBezTo>
                  <a:lnTo>
                    <a:pt x="602" y="317"/>
                  </a:lnTo>
                  <a:cubicBezTo>
                    <a:pt x="602" y="159"/>
                    <a:pt x="443" y="0"/>
                    <a:pt x="285" y="0"/>
                  </a:cubicBezTo>
                  <a:close/>
                  <a:moveTo>
                    <a:pt x="285" y="1647"/>
                  </a:moveTo>
                  <a:cubicBezTo>
                    <a:pt x="127" y="1647"/>
                    <a:pt x="0" y="1774"/>
                    <a:pt x="0" y="1932"/>
                  </a:cubicBezTo>
                  <a:lnTo>
                    <a:pt x="0" y="1995"/>
                  </a:lnTo>
                  <a:cubicBezTo>
                    <a:pt x="0" y="2154"/>
                    <a:pt x="127" y="2280"/>
                    <a:pt x="285" y="2280"/>
                  </a:cubicBezTo>
                  <a:cubicBezTo>
                    <a:pt x="443" y="2280"/>
                    <a:pt x="602" y="2154"/>
                    <a:pt x="602" y="1995"/>
                  </a:cubicBezTo>
                  <a:lnTo>
                    <a:pt x="602" y="1932"/>
                  </a:lnTo>
                  <a:cubicBezTo>
                    <a:pt x="602" y="1774"/>
                    <a:pt x="443" y="1647"/>
                    <a:pt x="285" y="1647"/>
                  </a:cubicBezTo>
                  <a:close/>
                  <a:moveTo>
                    <a:pt x="285" y="3294"/>
                  </a:moveTo>
                  <a:cubicBezTo>
                    <a:pt x="127" y="3294"/>
                    <a:pt x="0" y="3421"/>
                    <a:pt x="0" y="3579"/>
                  </a:cubicBezTo>
                  <a:lnTo>
                    <a:pt x="0" y="3611"/>
                  </a:lnTo>
                  <a:cubicBezTo>
                    <a:pt x="0" y="3769"/>
                    <a:pt x="127" y="3927"/>
                    <a:pt x="285" y="3927"/>
                  </a:cubicBezTo>
                  <a:cubicBezTo>
                    <a:pt x="443" y="3927"/>
                    <a:pt x="602" y="3769"/>
                    <a:pt x="602" y="3611"/>
                  </a:cubicBezTo>
                  <a:lnTo>
                    <a:pt x="602" y="3579"/>
                  </a:lnTo>
                  <a:cubicBezTo>
                    <a:pt x="602" y="3421"/>
                    <a:pt x="443" y="3294"/>
                    <a:pt x="285" y="3294"/>
                  </a:cubicBezTo>
                  <a:close/>
                  <a:moveTo>
                    <a:pt x="285" y="4909"/>
                  </a:moveTo>
                  <a:cubicBezTo>
                    <a:pt x="127" y="4909"/>
                    <a:pt x="0" y="5036"/>
                    <a:pt x="0" y="5226"/>
                  </a:cubicBezTo>
                  <a:lnTo>
                    <a:pt x="0" y="5257"/>
                  </a:lnTo>
                  <a:cubicBezTo>
                    <a:pt x="0" y="5416"/>
                    <a:pt x="127" y="5542"/>
                    <a:pt x="285" y="5542"/>
                  </a:cubicBezTo>
                  <a:cubicBezTo>
                    <a:pt x="443" y="5542"/>
                    <a:pt x="602" y="5416"/>
                    <a:pt x="602" y="5257"/>
                  </a:cubicBezTo>
                  <a:lnTo>
                    <a:pt x="602" y="5226"/>
                  </a:lnTo>
                  <a:cubicBezTo>
                    <a:pt x="602" y="5036"/>
                    <a:pt x="443" y="4909"/>
                    <a:pt x="285" y="4909"/>
                  </a:cubicBezTo>
                  <a:close/>
                  <a:moveTo>
                    <a:pt x="285" y="6556"/>
                  </a:moveTo>
                  <a:cubicBezTo>
                    <a:pt x="127" y="6556"/>
                    <a:pt x="0" y="6682"/>
                    <a:pt x="0" y="6841"/>
                  </a:cubicBezTo>
                  <a:lnTo>
                    <a:pt x="0" y="6872"/>
                  </a:lnTo>
                  <a:cubicBezTo>
                    <a:pt x="0" y="7062"/>
                    <a:pt x="127" y="7189"/>
                    <a:pt x="285" y="7189"/>
                  </a:cubicBezTo>
                  <a:cubicBezTo>
                    <a:pt x="443" y="7189"/>
                    <a:pt x="602" y="7062"/>
                    <a:pt x="602" y="6872"/>
                  </a:cubicBezTo>
                  <a:lnTo>
                    <a:pt x="602" y="6841"/>
                  </a:lnTo>
                  <a:cubicBezTo>
                    <a:pt x="602" y="6682"/>
                    <a:pt x="443" y="6556"/>
                    <a:pt x="285" y="6556"/>
                  </a:cubicBezTo>
                  <a:close/>
                  <a:moveTo>
                    <a:pt x="285" y="8171"/>
                  </a:moveTo>
                  <a:cubicBezTo>
                    <a:pt x="127" y="8171"/>
                    <a:pt x="0" y="8329"/>
                    <a:pt x="0" y="8488"/>
                  </a:cubicBezTo>
                  <a:lnTo>
                    <a:pt x="0" y="8519"/>
                  </a:lnTo>
                  <a:cubicBezTo>
                    <a:pt x="0" y="8678"/>
                    <a:pt x="127" y="8804"/>
                    <a:pt x="285" y="8804"/>
                  </a:cubicBezTo>
                  <a:cubicBezTo>
                    <a:pt x="443" y="8804"/>
                    <a:pt x="602" y="8678"/>
                    <a:pt x="602" y="8519"/>
                  </a:cubicBezTo>
                  <a:lnTo>
                    <a:pt x="602" y="8488"/>
                  </a:lnTo>
                  <a:cubicBezTo>
                    <a:pt x="602" y="8329"/>
                    <a:pt x="443" y="8171"/>
                    <a:pt x="285" y="8171"/>
                  </a:cubicBezTo>
                  <a:close/>
                  <a:moveTo>
                    <a:pt x="285" y="9818"/>
                  </a:moveTo>
                  <a:cubicBezTo>
                    <a:pt x="127" y="9818"/>
                    <a:pt x="0" y="9944"/>
                    <a:pt x="0" y="10103"/>
                  </a:cubicBezTo>
                  <a:lnTo>
                    <a:pt x="0" y="10166"/>
                  </a:lnTo>
                  <a:cubicBezTo>
                    <a:pt x="0" y="10324"/>
                    <a:pt x="127" y="10451"/>
                    <a:pt x="285" y="10451"/>
                  </a:cubicBezTo>
                  <a:cubicBezTo>
                    <a:pt x="443" y="10451"/>
                    <a:pt x="602" y="10324"/>
                    <a:pt x="602" y="10166"/>
                  </a:cubicBezTo>
                  <a:lnTo>
                    <a:pt x="602" y="10103"/>
                  </a:lnTo>
                  <a:cubicBezTo>
                    <a:pt x="602" y="9944"/>
                    <a:pt x="443" y="9818"/>
                    <a:pt x="285" y="9818"/>
                  </a:cubicBezTo>
                  <a:close/>
                  <a:moveTo>
                    <a:pt x="285" y="11464"/>
                  </a:moveTo>
                  <a:cubicBezTo>
                    <a:pt x="127" y="11464"/>
                    <a:pt x="0" y="11591"/>
                    <a:pt x="0" y="11749"/>
                  </a:cubicBezTo>
                  <a:lnTo>
                    <a:pt x="0" y="11781"/>
                  </a:lnTo>
                  <a:cubicBezTo>
                    <a:pt x="0" y="11939"/>
                    <a:pt x="127" y="12098"/>
                    <a:pt x="285" y="12098"/>
                  </a:cubicBezTo>
                  <a:cubicBezTo>
                    <a:pt x="443" y="12098"/>
                    <a:pt x="602" y="11939"/>
                    <a:pt x="602" y="11781"/>
                  </a:cubicBezTo>
                  <a:lnTo>
                    <a:pt x="602" y="11749"/>
                  </a:lnTo>
                  <a:cubicBezTo>
                    <a:pt x="602" y="11591"/>
                    <a:pt x="443" y="11464"/>
                    <a:pt x="285" y="11464"/>
                  </a:cubicBezTo>
                  <a:close/>
                  <a:moveTo>
                    <a:pt x="285" y="13080"/>
                  </a:moveTo>
                  <a:cubicBezTo>
                    <a:pt x="127" y="13080"/>
                    <a:pt x="0" y="13206"/>
                    <a:pt x="0" y="13396"/>
                  </a:cubicBezTo>
                  <a:lnTo>
                    <a:pt x="0" y="13428"/>
                  </a:lnTo>
                  <a:cubicBezTo>
                    <a:pt x="0" y="13586"/>
                    <a:pt x="127" y="13713"/>
                    <a:pt x="285" y="13713"/>
                  </a:cubicBezTo>
                  <a:cubicBezTo>
                    <a:pt x="443" y="13713"/>
                    <a:pt x="602" y="13586"/>
                    <a:pt x="602" y="13428"/>
                  </a:cubicBezTo>
                  <a:lnTo>
                    <a:pt x="602" y="13396"/>
                  </a:lnTo>
                  <a:cubicBezTo>
                    <a:pt x="602" y="13206"/>
                    <a:pt x="443" y="13080"/>
                    <a:pt x="285" y="13080"/>
                  </a:cubicBezTo>
                  <a:close/>
                  <a:moveTo>
                    <a:pt x="285" y="14726"/>
                  </a:moveTo>
                  <a:cubicBezTo>
                    <a:pt x="127" y="14726"/>
                    <a:pt x="0" y="14853"/>
                    <a:pt x="0" y="15011"/>
                  </a:cubicBezTo>
                  <a:lnTo>
                    <a:pt x="0" y="15043"/>
                  </a:lnTo>
                  <a:cubicBezTo>
                    <a:pt x="0" y="15233"/>
                    <a:pt x="127" y="15360"/>
                    <a:pt x="285" y="15360"/>
                  </a:cubicBezTo>
                  <a:cubicBezTo>
                    <a:pt x="443" y="15360"/>
                    <a:pt x="602" y="15233"/>
                    <a:pt x="602" y="15043"/>
                  </a:cubicBezTo>
                  <a:lnTo>
                    <a:pt x="602" y="15011"/>
                  </a:lnTo>
                  <a:cubicBezTo>
                    <a:pt x="602" y="14853"/>
                    <a:pt x="443" y="14726"/>
                    <a:pt x="285" y="14726"/>
                  </a:cubicBezTo>
                  <a:close/>
                  <a:moveTo>
                    <a:pt x="285" y="16341"/>
                  </a:moveTo>
                  <a:cubicBezTo>
                    <a:pt x="127" y="16341"/>
                    <a:pt x="0" y="16500"/>
                    <a:pt x="0" y="16658"/>
                  </a:cubicBezTo>
                  <a:lnTo>
                    <a:pt x="0" y="16690"/>
                  </a:lnTo>
                  <a:cubicBezTo>
                    <a:pt x="0" y="16848"/>
                    <a:pt x="127" y="16975"/>
                    <a:pt x="285" y="16975"/>
                  </a:cubicBezTo>
                  <a:cubicBezTo>
                    <a:pt x="443" y="16975"/>
                    <a:pt x="602" y="16848"/>
                    <a:pt x="602" y="16690"/>
                  </a:cubicBezTo>
                  <a:lnTo>
                    <a:pt x="602" y="16658"/>
                  </a:lnTo>
                  <a:cubicBezTo>
                    <a:pt x="602" y="16500"/>
                    <a:pt x="443" y="16341"/>
                    <a:pt x="285" y="16341"/>
                  </a:cubicBezTo>
                  <a:close/>
                  <a:moveTo>
                    <a:pt x="285" y="17988"/>
                  </a:moveTo>
                  <a:cubicBezTo>
                    <a:pt x="127" y="17988"/>
                    <a:pt x="0" y="18115"/>
                    <a:pt x="0" y="18273"/>
                  </a:cubicBezTo>
                  <a:lnTo>
                    <a:pt x="0" y="18337"/>
                  </a:lnTo>
                  <a:cubicBezTo>
                    <a:pt x="0" y="18495"/>
                    <a:pt x="127" y="18622"/>
                    <a:pt x="285" y="18622"/>
                  </a:cubicBezTo>
                  <a:cubicBezTo>
                    <a:pt x="443" y="18622"/>
                    <a:pt x="602" y="18495"/>
                    <a:pt x="602" y="18337"/>
                  </a:cubicBezTo>
                  <a:lnTo>
                    <a:pt x="602" y="18273"/>
                  </a:lnTo>
                  <a:cubicBezTo>
                    <a:pt x="602" y="18115"/>
                    <a:pt x="443" y="17988"/>
                    <a:pt x="285" y="17988"/>
                  </a:cubicBezTo>
                  <a:close/>
                  <a:moveTo>
                    <a:pt x="285" y="19635"/>
                  </a:moveTo>
                  <a:cubicBezTo>
                    <a:pt x="127" y="19635"/>
                    <a:pt x="0" y="19762"/>
                    <a:pt x="0" y="19920"/>
                  </a:cubicBezTo>
                  <a:lnTo>
                    <a:pt x="0" y="19952"/>
                  </a:lnTo>
                  <a:cubicBezTo>
                    <a:pt x="0" y="20110"/>
                    <a:pt x="127" y="20268"/>
                    <a:pt x="285" y="20268"/>
                  </a:cubicBezTo>
                  <a:cubicBezTo>
                    <a:pt x="443" y="20268"/>
                    <a:pt x="602" y="20110"/>
                    <a:pt x="602" y="19952"/>
                  </a:cubicBezTo>
                  <a:lnTo>
                    <a:pt x="602" y="19920"/>
                  </a:lnTo>
                  <a:cubicBezTo>
                    <a:pt x="602" y="19762"/>
                    <a:pt x="443" y="19635"/>
                    <a:pt x="285" y="19635"/>
                  </a:cubicBezTo>
                  <a:close/>
                  <a:moveTo>
                    <a:pt x="285" y="21250"/>
                  </a:moveTo>
                  <a:cubicBezTo>
                    <a:pt x="127" y="21250"/>
                    <a:pt x="0" y="21377"/>
                    <a:pt x="0" y="21567"/>
                  </a:cubicBezTo>
                  <a:lnTo>
                    <a:pt x="0" y="21598"/>
                  </a:lnTo>
                  <a:cubicBezTo>
                    <a:pt x="0" y="21757"/>
                    <a:pt x="127" y="21883"/>
                    <a:pt x="285" y="21883"/>
                  </a:cubicBezTo>
                  <a:cubicBezTo>
                    <a:pt x="443" y="21883"/>
                    <a:pt x="602" y="21757"/>
                    <a:pt x="602" y="21598"/>
                  </a:cubicBezTo>
                  <a:lnTo>
                    <a:pt x="602" y="21567"/>
                  </a:lnTo>
                  <a:cubicBezTo>
                    <a:pt x="602" y="21377"/>
                    <a:pt x="443" y="21250"/>
                    <a:pt x="285" y="21250"/>
                  </a:cubicBezTo>
                  <a:close/>
                  <a:moveTo>
                    <a:pt x="285" y="22897"/>
                  </a:moveTo>
                  <a:cubicBezTo>
                    <a:pt x="127" y="22897"/>
                    <a:pt x="0" y="23024"/>
                    <a:pt x="0" y="23182"/>
                  </a:cubicBezTo>
                  <a:lnTo>
                    <a:pt x="0" y="23214"/>
                  </a:lnTo>
                  <a:cubicBezTo>
                    <a:pt x="0" y="23372"/>
                    <a:pt x="127" y="23530"/>
                    <a:pt x="285" y="23530"/>
                  </a:cubicBezTo>
                  <a:cubicBezTo>
                    <a:pt x="443" y="23530"/>
                    <a:pt x="602" y="23404"/>
                    <a:pt x="602" y="23214"/>
                  </a:cubicBezTo>
                  <a:lnTo>
                    <a:pt x="602" y="23182"/>
                  </a:lnTo>
                  <a:cubicBezTo>
                    <a:pt x="602" y="23024"/>
                    <a:pt x="443" y="22897"/>
                    <a:pt x="285" y="22897"/>
                  </a:cubicBezTo>
                  <a:close/>
                  <a:moveTo>
                    <a:pt x="285" y="24512"/>
                  </a:moveTo>
                  <a:cubicBezTo>
                    <a:pt x="127" y="24512"/>
                    <a:pt x="0" y="24670"/>
                    <a:pt x="0" y="24829"/>
                  </a:cubicBezTo>
                  <a:lnTo>
                    <a:pt x="0" y="24860"/>
                  </a:lnTo>
                  <a:cubicBezTo>
                    <a:pt x="0" y="25019"/>
                    <a:pt x="127" y="25145"/>
                    <a:pt x="285" y="25145"/>
                  </a:cubicBezTo>
                  <a:cubicBezTo>
                    <a:pt x="443" y="25145"/>
                    <a:pt x="602" y="25019"/>
                    <a:pt x="602" y="24860"/>
                  </a:cubicBezTo>
                  <a:lnTo>
                    <a:pt x="602" y="24829"/>
                  </a:lnTo>
                  <a:cubicBezTo>
                    <a:pt x="602" y="24670"/>
                    <a:pt x="443" y="24512"/>
                    <a:pt x="285" y="24512"/>
                  </a:cubicBezTo>
                  <a:close/>
                  <a:moveTo>
                    <a:pt x="285" y="26159"/>
                  </a:moveTo>
                  <a:cubicBezTo>
                    <a:pt x="127" y="26159"/>
                    <a:pt x="0" y="26285"/>
                    <a:pt x="0" y="26444"/>
                  </a:cubicBezTo>
                  <a:lnTo>
                    <a:pt x="0" y="26507"/>
                  </a:lnTo>
                  <a:cubicBezTo>
                    <a:pt x="0" y="26665"/>
                    <a:pt x="127" y="26792"/>
                    <a:pt x="285" y="26792"/>
                  </a:cubicBezTo>
                  <a:cubicBezTo>
                    <a:pt x="443" y="26792"/>
                    <a:pt x="602" y="26665"/>
                    <a:pt x="602" y="26507"/>
                  </a:cubicBezTo>
                  <a:lnTo>
                    <a:pt x="602" y="26444"/>
                  </a:lnTo>
                  <a:cubicBezTo>
                    <a:pt x="602" y="26285"/>
                    <a:pt x="443" y="26159"/>
                    <a:pt x="285" y="26159"/>
                  </a:cubicBezTo>
                  <a:close/>
                  <a:moveTo>
                    <a:pt x="285" y="27774"/>
                  </a:moveTo>
                  <a:cubicBezTo>
                    <a:pt x="127" y="27774"/>
                    <a:pt x="0" y="27932"/>
                    <a:pt x="0" y="28091"/>
                  </a:cubicBezTo>
                  <a:lnTo>
                    <a:pt x="0" y="28122"/>
                  </a:lnTo>
                  <a:cubicBezTo>
                    <a:pt x="0" y="28281"/>
                    <a:pt x="127" y="28407"/>
                    <a:pt x="285" y="28407"/>
                  </a:cubicBezTo>
                  <a:cubicBezTo>
                    <a:pt x="443" y="28407"/>
                    <a:pt x="602" y="28281"/>
                    <a:pt x="602" y="28122"/>
                  </a:cubicBezTo>
                  <a:lnTo>
                    <a:pt x="602" y="28091"/>
                  </a:lnTo>
                  <a:cubicBezTo>
                    <a:pt x="602" y="27932"/>
                    <a:pt x="443" y="27774"/>
                    <a:pt x="285" y="27774"/>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96;p33">
              <a:extLst>
                <a:ext uri="{FF2B5EF4-FFF2-40B4-BE49-F238E27FC236}">
                  <a16:creationId xmlns:a16="http://schemas.microsoft.com/office/drawing/2014/main" id="{952891BF-9BDE-43A3-9825-3618475BBF84}"/>
                </a:ext>
              </a:extLst>
            </p:cNvPr>
            <p:cNvSpPr/>
            <p:nvPr/>
          </p:nvSpPr>
          <p:spPr>
            <a:xfrm>
              <a:off x="4768195" y="1254571"/>
              <a:ext cx="4420082" cy="1268746"/>
            </a:xfrm>
            <a:custGeom>
              <a:avLst/>
              <a:gdLst/>
              <a:ahLst/>
              <a:cxnLst/>
              <a:rect l="l" t="t" r="r" b="b"/>
              <a:pathLst>
                <a:path w="55834" h="32462" extrusionOk="0">
                  <a:moveTo>
                    <a:pt x="5670" y="1"/>
                  </a:moveTo>
                  <a:cubicBezTo>
                    <a:pt x="2534" y="1"/>
                    <a:pt x="1" y="2534"/>
                    <a:pt x="1" y="5638"/>
                  </a:cubicBezTo>
                  <a:lnTo>
                    <a:pt x="1" y="26824"/>
                  </a:lnTo>
                  <a:cubicBezTo>
                    <a:pt x="1" y="29960"/>
                    <a:pt x="2534" y="32461"/>
                    <a:pt x="5670" y="32461"/>
                  </a:cubicBezTo>
                  <a:lnTo>
                    <a:pt x="50196" y="32461"/>
                  </a:lnTo>
                  <a:cubicBezTo>
                    <a:pt x="53300" y="32461"/>
                    <a:pt x="55834" y="29960"/>
                    <a:pt x="55834" y="26824"/>
                  </a:cubicBezTo>
                  <a:lnTo>
                    <a:pt x="55834" y="5638"/>
                  </a:lnTo>
                  <a:cubicBezTo>
                    <a:pt x="55834" y="2534"/>
                    <a:pt x="53300" y="1"/>
                    <a:pt x="50196" y="1"/>
                  </a:cubicBezTo>
                  <a:close/>
                </a:path>
              </a:pathLst>
            </a:custGeom>
            <a:solidFill>
              <a:srgbClr val="EDEDED"/>
            </a:solidFill>
            <a:ln>
              <a:noFill/>
            </a:ln>
          </p:spPr>
          <p:txBody>
            <a:bodyPr spcFirstLastPara="1" wrap="square" lIns="91425" tIns="91425" rIns="91425" bIns="91425" anchor="ctr" anchorCtr="0">
              <a:noAutofit/>
            </a:bodyPr>
            <a:lstStyle/>
            <a:p>
              <a:r>
                <a:rPr lang="en-US" sz="1300" dirty="0">
                  <a:solidFill>
                    <a:schemeClr val="tx1"/>
                  </a:solidFill>
                  <a:latin typeface="Raleway" panose="020B0604020202020204" charset="0"/>
                  <a:ea typeface="Raleway"/>
                  <a:cs typeface="Raleway"/>
                  <a:sym typeface="Raleway"/>
                </a:rPr>
                <a:t>Consequently, </a:t>
              </a:r>
              <a:r>
                <a:rPr lang="en-US" sz="1300" dirty="0" err="1">
                  <a:solidFill>
                    <a:schemeClr val="tx1"/>
                  </a:solidFill>
                  <a:latin typeface="Raleway" panose="020B0604020202020204" charset="0"/>
                  <a:ea typeface="Raleway"/>
                  <a:cs typeface="Raleway"/>
                  <a:sym typeface="Raleway"/>
                </a:rPr>
                <a:t>Blibli</a:t>
              </a:r>
              <a:r>
                <a:rPr lang="en-US" sz="1300" dirty="0">
                  <a:solidFill>
                    <a:schemeClr val="tx1"/>
                  </a:solidFill>
                  <a:latin typeface="Raleway" panose="020B0604020202020204" charset="0"/>
                  <a:ea typeface="Raleway"/>
                  <a:cs typeface="Raleway"/>
                  <a:sym typeface="Raleway"/>
                </a:rPr>
                <a:t> has become less recognize by the public in Twitter.</a:t>
              </a:r>
              <a:endParaRPr sz="1300" dirty="0">
                <a:solidFill>
                  <a:schemeClr val="tx1"/>
                </a:solidFill>
                <a:latin typeface="Raleway" panose="020B0604020202020204" charset="0"/>
                <a:ea typeface="Raleway"/>
                <a:cs typeface="Raleway"/>
                <a:sym typeface="Raleway"/>
              </a:endParaRPr>
            </a:p>
          </p:txBody>
        </p:sp>
      </p:grpSp>
      <p:grpSp>
        <p:nvGrpSpPr>
          <p:cNvPr id="201" name="Group 200">
            <a:extLst>
              <a:ext uri="{FF2B5EF4-FFF2-40B4-BE49-F238E27FC236}">
                <a16:creationId xmlns:a16="http://schemas.microsoft.com/office/drawing/2014/main" id="{8445DAEA-9209-4B7B-B97F-3CDBB219D202}"/>
              </a:ext>
            </a:extLst>
          </p:cNvPr>
          <p:cNvGrpSpPr/>
          <p:nvPr/>
        </p:nvGrpSpPr>
        <p:grpSpPr>
          <a:xfrm>
            <a:off x="2738405" y="2652166"/>
            <a:ext cx="5905265" cy="1107199"/>
            <a:chOff x="4470843" y="1254571"/>
            <a:chExt cx="4717434" cy="1268746"/>
          </a:xfrm>
        </p:grpSpPr>
        <p:sp>
          <p:nvSpPr>
            <p:cNvPr id="202" name="Google Shape;487;p33">
              <a:extLst>
                <a:ext uri="{FF2B5EF4-FFF2-40B4-BE49-F238E27FC236}">
                  <a16:creationId xmlns:a16="http://schemas.microsoft.com/office/drawing/2014/main" id="{E9A03E0A-CD9F-4DFB-8AB2-BEFDACB19DD3}"/>
                </a:ext>
              </a:extLst>
            </p:cNvPr>
            <p:cNvSpPr/>
            <p:nvPr/>
          </p:nvSpPr>
          <p:spPr>
            <a:xfrm rot="16200000">
              <a:off x="5526709" y="666821"/>
              <a:ext cx="45719" cy="2157451"/>
            </a:xfrm>
            <a:custGeom>
              <a:avLst/>
              <a:gdLst/>
              <a:ahLst/>
              <a:cxnLst/>
              <a:rect l="l" t="t" r="r" b="b"/>
              <a:pathLst>
                <a:path w="602" h="28408" extrusionOk="0">
                  <a:moveTo>
                    <a:pt x="285" y="0"/>
                  </a:moveTo>
                  <a:cubicBezTo>
                    <a:pt x="127" y="0"/>
                    <a:pt x="0" y="159"/>
                    <a:pt x="0" y="317"/>
                  </a:cubicBezTo>
                  <a:lnTo>
                    <a:pt x="0" y="349"/>
                  </a:lnTo>
                  <a:cubicBezTo>
                    <a:pt x="0" y="507"/>
                    <a:pt x="127" y="634"/>
                    <a:pt x="285" y="634"/>
                  </a:cubicBezTo>
                  <a:cubicBezTo>
                    <a:pt x="443" y="634"/>
                    <a:pt x="602" y="507"/>
                    <a:pt x="602" y="349"/>
                  </a:cubicBezTo>
                  <a:lnTo>
                    <a:pt x="602" y="317"/>
                  </a:lnTo>
                  <a:cubicBezTo>
                    <a:pt x="602" y="159"/>
                    <a:pt x="443" y="0"/>
                    <a:pt x="285" y="0"/>
                  </a:cubicBezTo>
                  <a:close/>
                  <a:moveTo>
                    <a:pt x="285" y="1647"/>
                  </a:moveTo>
                  <a:cubicBezTo>
                    <a:pt x="127" y="1647"/>
                    <a:pt x="0" y="1774"/>
                    <a:pt x="0" y="1932"/>
                  </a:cubicBezTo>
                  <a:lnTo>
                    <a:pt x="0" y="1995"/>
                  </a:lnTo>
                  <a:cubicBezTo>
                    <a:pt x="0" y="2154"/>
                    <a:pt x="127" y="2280"/>
                    <a:pt x="285" y="2280"/>
                  </a:cubicBezTo>
                  <a:cubicBezTo>
                    <a:pt x="443" y="2280"/>
                    <a:pt x="602" y="2154"/>
                    <a:pt x="602" y="1995"/>
                  </a:cubicBezTo>
                  <a:lnTo>
                    <a:pt x="602" y="1932"/>
                  </a:lnTo>
                  <a:cubicBezTo>
                    <a:pt x="602" y="1774"/>
                    <a:pt x="443" y="1647"/>
                    <a:pt x="285" y="1647"/>
                  </a:cubicBezTo>
                  <a:close/>
                  <a:moveTo>
                    <a:pt x="285" y="3294"/>
                  </a:moveTo>
                  <a:cubicBezTo>
                    <a:pt x="127" y="3294"/>
                    <a:pt x="0" y="3421"/>
                    <a:pt x="0" y="3579"/>
                  </a:cubicBezTo>
                  <a:lnTo>
                    <a:pt x="0" y="3611"/>
                  </a:lnTo>
                  <a:cubicBezTo>
                    <a:pt x="0" y="3769"/>
                    <a:pt x="127" y="3927"/>
                    <a:pt x="285" y="3927"/>
                  </a:cubicBezTo>
                  <a:cubicBezTo>
                    <a:pt x="443" y="3927"/>
                    <a:pt x="602" y="3769"/>
                    <a:pt x="602" y="3611"/>
                  </a:cubicBezTo>
                  <a:lnTo>
                    <a:pt x="602" y="3579"/>
                  </a:lnTo>
                  <a:cubicBezTo>
                    <a:pt x="602" y="3421"/>
                    <a:pt x="443" y="3294"/>
                    <a:pt x="285" y="3294"/>
                  </a:cubicBezTo>
                  <a:close/>
                  <a:moveTo>
                    <a:pt x="285" y="4909"/>
                  </a:moveTo>
                  <a:cubicBezTo>
                    <a:pt x="127" y="4909"/>
                    <a:pt x="0" y="5036"/>
                    <a:pt x="0" y="5226"/>
                  </a:cubicBezTo>
                  <a:lnTo>
                    <a:pt x="0" y="5257"/>
                  </a:lnTo>
                  <a:cubicBezTo>
                    <a:pt x="0" y="5416"/>
                    <a:pt x="127" y="5542"/>
                    <a:pt x="285" y="5542"/>
                  </a:cubicBezTo>
                  <a:cubicBezTo>
                    <a:pt x="443" y="5542"/>
                    <a:pt x="602" y="5416"/>
                    <a:pt x="602" y="5257"/>
                  </a:cubicBezTo>
                  <a:lnTo>
                    <a:pt x="602" y="5226"/>
                  </a:lnTo>
                  <a:cubicBezTo>
                    <a:pt x="602" y="5036"/>
                    <a:pt x="443" y="4909"/>
                    <a:pt x="285" y="4909"/>
                  </a:cubicBezTo>
                  <a:close/>
                  <a:moveTo>
                    <a:pt x="285" y="6556"/>
                  </a:moveTo>
                  <a:cubicBezTo>
                    <a:pt x="127" y="6556"/>
                    <a:pt x="0" y="6682"/>
                    <a:pt x="0" y="6841"/>
                  </a:cubicBezTo>
                  <a:lnTo>
                    <a:pt x="0" y="6872"/>
                  </a:lnTo>
                  <a:cubicBezTo>
                    <a:pt x="0" y="7062"/>
                    <a:pt x="127" y="7189"/>
                    <a:pt x="285" y="7189"/>
                  </a:cubicBezTo>
                  <a:cubicBezTo>
                    <a:pt x="443" y="7189"/>
                    <a:pt x="602" y="7062"/>
                    <a:pt x="602" y="6872"/>
                  </a:cubicBezTo>
                  <a:lnTo>
                    <a:pt x="602" y="6841"/>
                  </a:lnTo>
                  <a:cubicBezTo>
                    <a:pt x="602" y="6682"/>
                    <a:pt x="443" y="6556"/>
                    <a:pt x="285" y="6556"/>
                  </a:cubicBezTo>
                  <a:close/>
                  <a:moveTo>
                    <a:pt x="285" y="8171"/>
                  </a:moveTo>
                  <a:cubicBezTo>
                    <a:pt x="127" y="8171"/>
                    <a:pt x="0" y="8329"/>
                    <a:pt x="0" y="8488"/>
                  </a:cubicBezTo>
                  <a:lnTo>
                    <a:pt x="0" y="8519"/>
                  </a:lnTo>
                  <a:cubicBezTo>
                    <a:pt x="0" y="8678"/>
                    <a:pt x="127" y="8804"/>
                    <a:pt x="285" y="8804"/>
                  </a:cubicBezTo>
                  <a:cubicBezTo>
                    <a:pt x="443" y="8804"/>
                    <a:pt x="602" y="8678"/>
                    <a:pt x="602" y="8519"/>
                  </a:cubicBezTo>
                  <a:lnTo>
                    <a:pt x="602" y="8488"/>
                  </a:lnTo>
                  <a:cubicBezTo>
                    <a:pt x="602" y="8329"/>
                    <a:pt x="443" y="8171"/>
                    <a:pt x="285" y="8171"/>
                  </a:cubicBezTo>
                  <a:close/>
                  <a:moveTo>
                    <a:pt x="285" y="9818"/>
                  </a:moveTo>
                  <a:cubicBezTo>
                    <a:pt x="127" y="9818"/>
                    <a:pt x="0" y="9944"/>
                    <a:pt x="0" y="10103"/>
                  </a:cubicBezTo>
                  <a:lnTo>
                    <a:pt x="0" y="10166"/>
                  </a:lnTo>
                  <a:cubicBezTo>
                    <a:pt x="0" y="10324"/>
                    <a:pt x="127" y="10451"/>
                    <a:pt x="285" y="10451"/>
                  </a:cubicBezTo>
                  <a:cubicBezTo>
                    <a:pt x="443" y="10451"/>
                    <a:pt x="602" y="10324"/>
                    <a:pt x="602" y="10166"/>
                  </a:cubicBezTo>
                  <a:lnTo>
                    <a:pt x="602" y="10103"/>
                  </a:lnTo>
                  <a:cubicBezTo>
                    <a:pt x="602" y="9944"/>
                    <a:pt x="443" y="9818"/>
                    <a:pt x="285" y="9818"/>
                  </a:cubicBezTo>
                  <a:close/>
                  <a:moveTo>
                    <a:pt x="285" y="11464"/>
                  </a:moveTo>
                  <a:cubicBezTo>
                    <a:pt x="127" y="11464"/>
                    <a:pt x="0" y="11591"/>
                    <a:pt x="0" y="11749"/>
                  </a:cubicBezTo>
                  <a:lnTo>
                    <a:pt x="0" y="11781"/>
                  </a:lnTo>
                  <a:cubicBezTo>
                    <a:pt x="0" y="11939"/>
                    <a:pt x="127" y="12098"/>
                    <a:pt x="285" y="12098"/>
                  </a:cubicBezTo>
                  <a:cubicBezTo>
                    <a:pt x="443" y="12098"/>
                    <a:pt x="602" y="11939"/>
                    <a:pt x="602" y="11781"/>
                  </a:cubicBezTo>
                  <a:lnTo>
                    <a:pt x="602" y="11749"/>
                  </a:lnTo>
                  <a:cubicBezTo>
                    <a:pt x="602" y="11591"/>
                    <a:pt x="443" y="11464"/>
                    <a:pt x="285" y="11464"/>
                  </a:cubicBezTo>
                  <a:close/>
                  <a:moveTo>
                    <a:pt x="285" y="13080"/>
                  </a:moveTo>
                  <a:cubicBezTo>
                    <a:pt x="127" y="13080"/>
                    <a:pt x="0" y="13206"/>
                    <a:pt x="0" y="13396"/>
                  </a:cubicBezTo>
                  <a:lnTo>
                    <a:pt x="0" y="13428"/>
                  </a:lnTo>
                  <a:cubicBezTo>
                    <a:pt x="0" y="13586"/>
                    <a:pt x="127" y="13713"/>
                    <a:pt x="285" y="13713"/>
                  </a:cubicBezTo>
                  <a:cubicBezTo>
                    <a:pt x="443" y="13713"/>
                    <a:pt x="602" y="13586"/>
                    <a:pt x="602" y="13428"/>
                  </a:cubicBezTo>
                  <a:lnTo>
                    <a:pt x="602" y="13396"/>
                  </a:lnTo>
                  <a:cubicBezTo>
                    <a:pt x="602" y="13206"/>
                    <a:pt x="443" y="13080"/>
                    <a:pt x="285" y="13080"/>
                  </a:cubicBezTo>
                  <a:close/>
                  <a:moveTo>
                    <a:pt x="285" y="14726"/>
                  </a:moveTo>
                  <a:cubicBezTo>
                    <a:pt x="127" y="14726"/>
                    <a:pt x="0" y="14853"/>
                    <a:pt x="0" y="15011"/>
                  </a:cubicBezTo>
                  <a:lnTo>
                    <a:pt x="0" y="15043"/>
                  </a:lnTo>
                  <a:cubicBezTo>
                    <a:pt x="0" y="15233"/>
                    <a:pt x="127" y="15360"/>
                    <a:pt x="285" y="15360"/>
                  </a:cubicBezTo>
                  <a:cubicBezTo>
                    <a:pt x="443" y="15360"/>
                    <a:pt x="602" y="15233"/>
                    <a:pt x="602" y="15043"/>
                  </a:cubicBezTo>
                  <a:lnTo>
                    <a:pt x="602" y="15011"/>
                  </a:lnTo>
                  <a:cubicBezTo>
                    <a:pt x="602" y="14853"/>
                    <a:pt x="443" y="14726"/>
                    <a:pt x="285" y="14726"/>
                  </a:cubicBezTo>
                  <a:close/>
                  <a:moveTo>
                    <a:pt x="285" y="16341"/>
                  </a:moveTo>
                  <a:cubicBezTo>
                    <a:pt x="127" y="16341"/>
                    <a:pt x="0" y="16500"/>
                    <a:pt x="0" y="16658"/>
                  </a:cubicBezTo>
                  <a:lnTo>
                    <a:pt x="0" y="16690"/>
                  </a:lnTo>
                  <a:cubicBezTo>
                    <a:pt x="0" y="16848"/>
                    <a:pt x="127" y="16975"/>
                    <a:pt x="285" y="16975"/>
                  </a:cubicBezTo>
                  <a:cubicBezTo>
                    <a:pt x="443" y="16975"/>
                    <a:pt x="602" y="16848"/>
                    <a:pt x="602" y="16690"/>
                  </a:cubicBezTo>
                  <a:lnTo>
                    <a:pt x="602" y="16658"/>
                  </a:lnTo>
                  <a:cubicBezTo>
                    <a:pt x="602" y="16500"/>
                    <a:pt x="443" y="16341"/>
                    <a:pt x="285" y="16341"/>
                  </a:cubicBezTo>
                  <a:close/>
                  <a:moveTo>
                    <a:pt x="285" y="17988"/>
                  </a:moveTo>
                  <a:cubicBezTo>
                    <a:pt x="127" y="17988"/>
                    <a:pt x="0" y="18115"/>
                    <a:pt x="0" y="18273"/>
                  </a:cubicBezTo>
                  <a:lnTo>
                    <a:pt x="0" y="18337"/>
                  </a:lnTo>
                  <a:cubicBezTo>
                    <a:pt x="0" y="18495"/>
                    <a:pt x="127" y="18622"/>
                    <a:pt x="285" y="18622"/>
                  </a:cubicBezTo>
                  <a:cubicBezTo>
                    <a:pt x="443" y="18622"/>
                    <a:pt x="602" y="18495"/>
                    <a:pt x="602" y="18337"/>
                  </a:cubicBezTo>
                  <a:lnTo>
                    <a:pt x="602" y="18273"/>
                  </a:lnTo>
                  <a:cubicBezTo>
                    <a:pt x="602" y="18115"/>
                    <a:pt x="443" y="17988"/>
                    <a:pt x="285" y="17988"/>
                  </a:cubicBezTo>
                  <a:close/>
                  <a:moveTo>
                    <a:pt x="285" y="19635"/>
                  </a:moveTo>
                  <a:cubicBezTo>
                    <a:pt x="127" y="19635"/>
                    <a:pt x="0" y="19762"/>
                    <a:pt x="0" y="19920"/>
                  </a:cubicBezTo>
                  <a:lnTo>
                    <a:pt x="0" y="19952"/>
                  </a:lnTo>
                  <a:cubicBezTo>
                    <a:pt x="0" y="20110"/>
                    <a:pt x="127" y="20268"/>
                    <a:pt x="285" y="20268"/>
                  </a:cubicBezTo>
                  <a:cubicBezTo>
                    <a:pt x="443" y="20268"/>
                    <a:pt x="602" y="20110"/>
                    <a:pt x="602" y="19952"/>
                  </a:cubicBezTo>
                  <a:lnTo>
                    <a:pt x="602" y="19920"/>
                  </a:lnTo>
                  <a:cubicBezTo>
                    <a:pt x="602" y="19762"/>
                    <a:pt x="443" y="19635"/>
                    <a:pt x="285" y="19635"/>
                  </a:cubicBezTo>
                  <a:close/>
                  <a:moveTo>
                    <a:pt x="285" y="21250"/>
                  </a:moveTo>
                  <a:cubicBezTo>
                    <a:pt x="127" y="21250"/>
                    <a:pt x="0" y="21377"/>
                    <a:pt x="0" y="21567"/>
                  </a:cubicBezTo>
                  <a:lnTo>
                    <a:pt x="0" y="21598"/>
                  </a:lnTo>
                  <a:cubicBezTo>
                    <a:pt x="0" y="21757"/>
                    <a:pt x="127" y="21883"/>
                    <a:pt x="285" y="21883"/>
                  </a:cubicBezTo>
                  <a:cubicBezTo>
                    <a:pt x="443" y="21883"/>
                    <a:pt x="602" y="21757"/>
                    <a:pt x="602" y="21598"/>
                  </a:cubicBezTo>
                  <a:lnTo>
                    <a:pt x="602" y="21567"/>
                  </a:lnTo>
                  <a:cubicBezTo>
                    <a:pt x="602" y="21377"/>
                    <a:pt x="443" y="21250"/>
                    <a:pt x="285" y="21250"/>
                  </a:cubicBezTo>
                  <a:close/>
                  <a:moveTo>
                    <a:pt x="285" y="22897"/>
                  </a:moveTo>
                  <a:cubicBezTo>
                    <a:pt x="127" y="22897"/>
                    <a:pt x="0" y="23024"/>
                    <a:pt x="0" y="23182"/>
                  </a:cubicBezTo>
                  <a:lnTo>
                    <a:pt x="0" y="23214"/>
                  </a:lnTo>
                  <a:cubicBezTo>
                    <a:pt x="0" y="23372"/>
                    <a:pt x="127" y="23530"/>
                    <a:pt x="285" y="23530"/>
                  </a:cubicBezTo>
                  <a:cubicBezTo>
                    <a:pt x="443" y="23530"/>
                    <a:pt x="602" y="23404"/>
                    <a:pt x="602" y="23214"/>
                  </a:cubicBezTo>
                  <a:lnTo>
                    <a:pt x="602" y="23182"/>
                  </a:lnTo>
                  <a:cubicBezTo>
                    <a:pt x="602" y="23024"/>
                    <a:pt x="443" y="22897"/>
                    <a:pt x="285" y="22897"/>
                  </a:cubicBezTo>
                  <a:close/>
                  <a:moveTo>
                    <a:pt x="285" y="24512"/>
                  </a:moveTo>
                  <a:cubicBezTo>
                    <a:pt x="127" y="24512"/>
                    <a:pt x="0" y="24670"/>
                    <a:pt x="0" y="24829"/>
                  </a:cubicBezTo>
                  <a:lnTo>
                    <a:pt x="0" y="24860"/>
                  </a:lnTo>
                  <a:cubicBezTo>
                    <a:pt x="0" y="25019"/>
                    <a:pt x="127" y="25145"/>
                    <a:pt x="285" y="25145"/>
                  </a:cubicBezTo>
                  <a:cubicBezTo>
                    <a:pt x="443" y="25145"/>
                    <a:pt x="602" y="25019"/>
                    <a:pt x="602" y="24860"/>
                  </a:cubicBezTo>
                  <a:lnTo>
                    <a:pt x="602" y="24829"/>
                  </a:lnTo>
                  <a:cubicBezTo>
                    <a:pt x="602" y="24670"/>
                    <a:pt x="443" y="24512"/>
                    <a:pt x="285" y="24512"/>
                  </a:cubicBezTo>
                  <a:close/>
                  <a:moveTo>
                    <a:pt x="285" y="26159"/>
                  </a:moveTo>
                  <a:cubicBezTo>
                    <a:pt x="127" y="26159"/>
                    <a:pt x="0" y="26285"/>
                    <a:pt x="0" y="26444"/>
                  </a:cubicBezTo>
                  <a:lnTo>
                    <a:pt x="0" y="26507"/>
                  </a:lnTo>
                  <a:cubicBezTo>
                    <a:pt x="0" y="26665"/>
                    <a:pt x="127" y="26792"/>
                    <a:pt x="285" y="26792"/>
                  </a:cubicBezTo>
                  <a:cubicBezTo>
                    <a:pt x="443" y="26792"/>
                    <a:pt x="602" y="26665"/>
                    <a:pt x="602" y="26507"/>
                  </a:cubicBezTo>
                  <a:lnTo>
                    <a:pt x="602" y="26444"/>
                  </a:lnTo>
                  <a:cubicBezTo>
                    <a:pt x="602" y="26285"/>
                    <a:pt x="443" y="26159"/>
                    <a:pt x="285" y="26159"/>
                  </a:cubicBezTo>
                  <a:close/>
                  <a:moveTo>
                    <a:pt x="285" y="27774"/>
                  </a:moveTo>
                  <a:cubicBezTo>
                    <a:pt x="127" y="27774"/>
                    <a:pt x="0" y="27932"/>
                    <a:pt x="0" y="28091"/>
                  </a:cubicBezTo>
                  <a:lnTo>
                    <a:pt x="0" y="28122"/>
                  </a:lnTo>
                  <a:cubicBezTo>
                    <a:pt x="0" y="28281"/>
                    <a:pt x="127" y="28407"/>
                    <a:pt x="285" y="28407"/>
                  </a:cubicBezTo>
                  <a:cubicBezTo>
                    <a:pt x="443" y="28407"/>
                    <a:pt x="602" y="28281"/>
                    <a:pt x="602" y="28122"/>
                  </a:cubicBezTo>
                  <a:lnTo>
                    <a:pt x="602" y="28091"/>
                  </a:lnTo>
                  <a:cubicBezTo>
                    <a:pt x="602" y="27932"/>
                    <a:pt x="443" y="27774"/>
                    <a:pt x="285" y="27774"/>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96;p33">
              <a:extLst>
                <a:ext uri="{FF2B5EF4-FFF2-40B4-BE49-F238E27FC236}">
                  <a16:creationId xmlns:a16="http://schemas.microsoft.com/office/drawing/2014/main" id="{E8957BCF-31D7-436B-B2E1-10FEE32353C1}"/>
                </a:ext>
              </a:extLst>
            </p:cNvPr>
            <p:cNvSpPr/>
            <p:nvPr/>
          </p:nvSpPr>
          <p:spPr>
            <a:xfrm>
              <a:off x="4768195" y="1254571"/>
              <a:ext cx="4420082" cy="1268746"/>
            </a:xfrm>
            <a:custGeom>
              <a:avLst/>
              <a:gdLst/>
              <a:ahLst/>
              <a:cxnLst/>
              <a:rect l="l" t="t" r="r" b="b"/>
              <a:pathLst>
                <a:path w="55834" h="32462" extrusionOk="0">
                  <a:moveTo>
                    <a:pt x="5670" y="1"/>
                  </a:moveTo>
                  <a:cubicBezTo>
                    <a:pt x="2534" y="1"/>
                    <a:pt x="1" y="2534"/>
                    <a:pt x="1" y="5638"/>
                  </a:cubicBezTo>
                  <a:lnTo>
                    <a:pt x="1" y="26824"/>
                  </a:lnTo>
                  <a:cubicBezTo>
                    <a:pt x="1" y="29960"/>
                    <a:pt x="2534" y="32461"/>
                    <a:pt x="5670" y="32461"/>
                  </a:cubicBezTo>
                  <a:lnTo>
                    <a:pt x="50196" y="32461"/>
                  </a:lnTo>
                  <a:cubicBezTo>
                    <a:pt x="53300" y="32461"/>
                    <a:pt x="55834" y="29960"/>
                    <a:pt x="55834" y="26824"/>
                  </a:cubicBezTo>
                  <a:lnTo>
                    <a:pt x="55834" y="5638"/>
                  </a:lnTo>
                  <a:cubicBezTo>
                    <a:pt x="55834" y="2534"/>
                    <a:pt x="53300" y="1"/>
                    <a:pt x="50196" y="1"/>
                  </a:cubicBezTo>
                  <a:close/>
                </a:path>
              </a:pathLst>
            </a:custGeom>
            <a:solidFill>
              <a:srgbClr val="EDEDED"/>
            </a:solidFill>
            <a:ln>
              <a:noFill/>
            </a:ln>
          </p:spPr>
          <p:txBody>
            <a:bodyPr spcFirstLastPara="1" wrap="square" lIns="91425" tIns="91425" rIns="91425" bIns="91425" anchor="ctr" anchorCtr="0">
              <a:noAutofit/>
            </a:bodyPr>
            <a:lstStyle/>
            <a:p>
              <a:r>
                <a:rPr lang="en-US" sz="1300" dirty="0" err="1">
                  <a:solidFill>
                    <a:schemeClr val="tx1"/>
                  </a:solidFill>
                  <a:latin typeface="Raleway" panose="020B0604020202020204" charset="0"/>
                  <a:ea typeface="Raleway"/>
                  <a:cs typeface="Raleway"/>
                  <a:sym typeface="Raleway"/>
                </a:rPr>
                <a:t>Blibli</a:t>
              </a:r>
              <a:r>
                <a:rPr lang="en-US" sz="1300" dirty="0">
                  <a:solidFill>
                    <a:schemeClr val="tx1"/>
                  </a:solidFill>
                  <a:latin typeface="Raleway" panose="020B0604020202020204" charset="0"/>
                  <a:ea typeface="Raleway"/>
                  <a:cs typeface="Raleway"/>
                  <a:sym typeface="Raleway"/>
                </a:rPr>
                <a:t> Indonesia utilizes Twitter for its social media marketing tools, but </a:t>
              </a:r>
              <a:r>
                <a:rPr lang="en-US" sz="1300" dirty="0" err="1">
                  <a:solidFill>
                    <a:schemeClr val="tx1"/>
                  </a:solidFill>
                  <a:latin typeface="Raleway" panose="020B0604020202020204" charset="0"/>
                  <a:ea typeface="Raleway"/>
                  <a:cs typeface="Raleway"/>
                  <a:sym typeface="Raleway"/>
                </a:rPr>
                <a:t>Blibli</a:t>
              </a:r>
              <a:r>
                <a:rPr lang="en-US" sz="1300" dirty="0">
                  <a:solidFill>
                    <a:schemeClr val="tx1"/>
                  </a:solidFill>
                  <a:latin typeface="Raleway" panose="020B0604020202020204" charset="0"/>
                  <a:ea typeface="Raleway"/>
                  <a:cs typeface="Raleway"/>
                  <a:sym typeface="Raleway"/>
                </a:rPr>
                <a:t> does not implement a proper correct marketing strategy in that platform</a:t>
              </a:r>
              <a:endParaRPr sz="1300" dirty="0">
                <a:solidFill>
                  <a:schemeClr val="tx1"/>
                </a:solidFill>
                <a:latin typeface="Raleway" panose="020B0604020202020204" charset="0"/>
                <a:ea typeface="Raleway"/>
                <a:cs typeface="Raleway"/>
                <a:sym typeface="Raleway"/>
              </a:endParaRPr>
            </a:p>
          </p:txBody>
        </p:sp>
      </p:grpSp>
      <p:grpSp>
        <p:nvGrpSpPr>
          <p:cNvPr id="204" name="Google Shape;341;p31">
            <a:extLst>
              <a:ext uri="{FF2B5EF4-FFF2-40B4-BE49-F238E27FC236}">
                <a16:creationId xmlns:a16="http://schemas.microsoft.com/office/drawing/2014/main" id="{24EA81FB-1668-4120-8665-7A144DC7BC48}"/>
              </a:ext>
            </a:extLst>
          </p:cNvPr>
          <p:cNvGrpSpPr/>
          <p:nvPr/>
        </p:nvGrpSpPr>
        <p:grpSpPr>
          <a:xfrm>
            <a:off x="136808" y="3190690"/>
            <a:ext cx="753581" cy="1902337"/>
            <a:chOff x="671175" y="2303750"/>
            <a:chExt cx="997625" cy="2518400"/>
          </a:xfrm>
        </p:grpSpPr>
        <p:sp>
          <p:nvSpPr>
            <p:cNvPr id="205" name="Google Shape;342;p31">
              <a:extLst>
                <a:ext uri="{FF2B5EF4-FFF2-40B4-BE49-F238E27FC236}">
                  <a16:creationId xmlns:a16="http://schemas.microsoft.com/office/drawing/2014/main" id="{E42F3F74-B0AA-4491-8E04-0022155AD59B}"/>
                </a:ext>
              </a:extLst>
            </p:cNvPr>
            <p:cNvSpPr/>
            <p:nvPr/>
          </p:nvSpPr>
          <p:spPr>
            <a:xfrm>
              <a:off x="697325" y="2612950"/>
              <a:ext cx="90275" cy="180825"/>
            </a:xfrm>
            <a:custGeom>
              <a:avLst/>
              <a:gdLst/>
              <a:ahLst/>
              <a:cxnLst/>
              <a:rect l="l" t="t" r="r" b="b"/>
              <a:pathLst>
                <a:path w="3611" h="7233" extrusionOk="0">
                  <a:moveTo>
                    <a:pt x="2320" y="0"/>
                  </a:moveTo>
                  <a:cubicBezTo>
                    <a:pt x="1797" y="0"/>
                    <a:pt x="93" y="870"/>
                    <a:pt x="63" y="1405"/>
                  </a:cubicBezTo>
                  <a:cubicBezTo>
                    <a:pt x="0" y="2007"/>
                    <a:pt x="1077" y="4192"/>
                    <a:pt x="1235" y="4382"/>
                  </a:cubicBezTo>
                  <a:lnTo>
                    <a:pt x="950" y="7232"/>
                  </a:lnTo>
                  <a:lnTo>
                    <a:pt x="950" y="7232"/>
                  </a:lnTo>
                  <a:lnTo>
                    <a:pt x="2755" y="7137"/>
                  </a:lnTo>
                  <a:lnTo>
                    <a:pt x="2882" y="4445"/>
                  </a:lnTo>
                  <a:cubicBezTo>
                    <a:pt x="2882" y="4445"/>
                    <a:pt x="3610" y="3749"/>
                    <a:pt x="3610" y="3274"/>
                  </a:cubicBezTo>
                  <a:cubicBezTo>
                    <a:pt x="3610" y="2799"/>
                    <a:pt x="2755" y="138"/>
                    <a:pt x="2407" y="12"/>
                  </a:cubicBezTo>
                  <a:cubicBezTo>
                    <a:pt x="2384" y="4"/>
                    <a:pt x="2354" y="0"/>
                    <a:pt x="2320" y="0"/>
                  </a:cubicBezTo>
                  <a:close/>
                </a:path>
              </a:pathLst>
            </a:custGeom>
            <a:solidFill>
              <a:srgbClr val="FD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43;p31">
              <a:extLst>
                <a:ext uri="{FF2B5EF4-FFF2-40B4-BE49-F238E27FC236}">
                  <a16:creationId xmlns:a16="http://schemas.microsoft.com/office/drawing/2014/main" id="{B87838E0-6090-432A-95B8-21B12DC465A7}"/>
                </a:ext>
              </a:extLst>
            </p:cNvPr>
            <p:cNvSpPr/>
            <p:nvPr/>
          </p:nvSpPr>
          <p:spPr>
            <a:xfrm>
              <a:off x="1445500" y="2535650"/>
              <a:ext cx="100575" cy="163100"/>
            </a:xfrm>
            <a:custGeom>
              <a:avLst/>
              <a:gdLst/>
              <a:ahLst/>
              <a:cxnLst/>
              <a:rect l="l" t="t" r="r" b="b"/>
              <a:pathLst>
                <a:path w="4023" h="6524" extrusionOk="0">
                  <a:moveTo>
                    <a:pt x="1615" y="0"/>
                  </a:moveTo>
                  <a:cubicBezTo>
                    <a:pt x="1394" y="0"/>
                    <a:pt x="0" y="2534"/>
                    <a:pt x="254" y="2882"/>
                  </a:cubicBezTo>
                  <a:cubicBezTo>
                    <a:pt x="507" y="3230"/>
                    <a:pt x="1330" y="3832"/>
                    <a:pt x="1330" y="3832"/>
                  </a:cubicBezTo>
                  <a:lnTo>
                    <a:pt x="2281" y="6524"/>
                  </a:lnTo>
                  <a:lnTo>
                    <a:pt x="4022" y="5701"/>
                  </a:lnTo>
                  <a:lnTo>
                    <a:pt x="2629" y="3389"/>
                  </a:lnTo>
                  <a:cubicBezTo>
                    <a:pt x="2629" y="3389"/>
                    <a:pt x="3737" y="1330"/>
                    <a:pt x="3516" y="1077"/>
                  </a:cubicBezTo>
                  <a:cubicBezTo>
                    <a:pt x="3326" y="823"/>
                    <a:pt x="1837" y="0"/>
                    <a:pt x="1615" y="0"/>
                  </a:cubicBezTo>
                  <a:close/>
                </a:path>
              </a:pathLst>
            </a:custGeom>
            <a:solidFill>
              <a:srgbClr val="FD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44;p31">
              <a:extLst>
                <a:ext uri="{FF2B5EF4-FFF2-40B4-BE49-F238E27FC236}">
                  <a16:creationId xmlns:a16="http://schemas.microsoft.com/office/drawing/2014/main" id="{8FC0FA2C-F622-4474-A739-D4F97276CE14}"/>
                </a:ext>
              </a:extLst>
            </p:cNvPr>
            <p:cNvSpPr/>
            <p:nvPr/>
          </p:nvSpPr>
          <p:spPr>
            <a:xfrm>
              <a:off x="1357625" y="2652825"/>
              <a:ext cx="311175" cy="301850"/>
            </a:xfrm>
            <a:custGeom>
              <a:avLst/>
              <a:gdLst/>
              <a:ahLst/>
              <a:cxnLst/>
              <a:rect l="l" t="t" r="r" b="b"/>
              <a:pathLst>
                <a:path w="12447" h="12074" extrusionOk="0">
                  <a:moveTo>
                    <a:pt x="7284" y="0"/>
                  </a:moveTo>
                  <a:lnTo>
                    <a:pt x="5162" y="697"/>
                  </a:lnTo>
                  <a:lnTo>
                    <a:pt x="7822" y="8076"/>
                  </a:lnTo>
                  <a:cubicBezTo>
                    <a:pt x="7822" y="8076"/>
                    <a:pt x="1647" y="1520"/>
                    <a:pt x="380" y="1394"/>
                  </a:cubicBezTo>
                  <a:lnTo>
                    <a:pt x="0" y="7379"/>
                  </a:lnTo>
                  <a:cubicBezTo>
                    <a:pt x="0" y="7379"/>
                    <a:pt x="6850" y="12074"/>
                    <a:pt x="9935" y="12074"/>
                  </a:cubicBezTo>
                  <a:cubicBezTo>
                    <a:pt x="10608" y="12074"/>
                    <a:pt x="11102" y="11850"/>
                    <a:pt x="11306" y="11306"/>
                  </a:cubicBezTo>
                  <a:cubicBezTo>
                    <a:pt x="12446" y="8266"/>
                    <a:pt x="7284" y="0"/>
                    <a:pt x="7284" y="0"/>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45;p31">
              <a:extLst>
                <a:ext uri="{FF2B5EF4-FFF2-40B4-BE49-F238E27FC236}">
                  <a16:creationId xmlns:a16="http://schemas.microsoft.com/office/drawing/2014/main" id="{8C7226EC-7D8D-4AAE-8CFE-247C5582EB9B}"/>
                </a:ext>
              </a:extLst>
            </p:cNvPr>
            <p:cNvSpPr/>
            <p:nvPr/>
          </p:nvSpPr>
          <p:spPr>
            <a:xfrm>
              <a:off x="838250" y="4492775"/>
              <a:ext cx="167850" cy="159175"/>
            </a:xfrm>
            <a:custGeom>
              <a:avLst/>
              <a:gdLst/>
              <a:ahLst/>
              <a:cxnLst/>
              <a:rect l="l" t="t" r="r" b="b"/>
              <a:pathLst>
                <a:path w="6714" h="6367" extrusionOk="0">
                  <a:moveTo>
                    <a:pt x="4656" y="1"/>
                  </a:moveTo>
                  <a:lnTo>
                    <a:pt x="2439" y="2154"/>
                  </a:lnTo>
                  <a:lnTo>
                    <a:pt x="0" y="4498"/>
                  </a:lnTo>
                  <a:lnTo>
                    <a:pt x="1425" y="6366"/>
                  </a:lnTo>
                  <a:lnTo>
                    <a:pt x="3927" y="4308"/>
                  </a:lnTo>
                  <a:lnTo>
                    <a:pt x="6714" y="1964"/>
                  </a:lnTo>
                  <a:lnTo>
                    <a:pt x="4656" y="1"/>
                  </a:lnTo>
                  <a:close/>
                </a:path>
              </a:pathLst>
            </a:custGeom>
            <a:solidFill>
              <a:srgbClr val="FD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46;p31">
              <a:extLst>
                <a:ext uri="{FF2B5EF4-FFF2-40B4-BE49-F238E27FC236}">
                  <a16:creationId xmlns:a16="http://schemas.microsoft.com/office/drawing/2014/main" id="{587662EB-3D58-4AC9-94F8-43B44BE5A093}"/>
                </a:ext>
              </a:extLst>
            </p:cNvPr>
            <p:cNvSpPr/>
            <p:nvPr/>
          </p:nvSpPr>
          <p:spPr>
            <a:xfrm>
              <a:off x="741650" y="4590775"/>
              <a:ext cx="164425" cy="209050"/>
            </a:xfrm>
            <a:custGeom>
              <a:avLst/>
              <a:gdLst/>
              <a:ahLst/>
              <a:cxnLst/>
              <a:rect l="l" t="t" r="r" b="b"/>
              <a:pathLst>
                <a:path w="6577" h="8362" extrusionOk="0">
                  <a:moveTo>
                    <a:pt x="3821" y="1"/>
                  </a:moveTo>
                  <a:cubicBezTo>
                    <a:pt x="3813" y="1"/>
                    <a:pt x="3806" y="3"/>
                    <a:pt x="3801" y="8"/>
                  </a:cubicBezTo>
                  <a:cubicBezTo>
                    <a:pt x="1616" y="1591"/>
                    <a:pt x="1" y="1623"/>
                    <a:pt x="919" y="2826"/>
                  </a:cubicBezTo>
                  <a:cubicBezTo>
                    <a:pt x="1837" y="4029"/>
                    <a:pt x="2819" y="5328"/>
                    <a:pt x="4118" y="7038"/>
                  </a:cubicBezTo>
                  <a:cubicBezTo>
                    <a:pt x="4784" y="7900"/>
                    <a:pt x="5526" y="8361"/>
                    <a:pt x="5979" y="8361"/>
                  </a:cubicBezTo>
                  <a:cubicBezTo>
                    <a:pt x="6408" y="8361"/>
                    <a:pt x="6576" y="7948"/>
                    <a:pt x="6176" y="7070"/>
                  </a:cubicBezTo>
                  <a:cubicBezTo>
                    <a:pt x="5384" y="5296"/>
                    <a:pt x="5764" y="2509"/>
                    <a:pt x="5764" y="2509"/>
                  </a:cubicBezTo>
                  <a:cubicBezTo>
                    <a:pt x="5764" y="2509"/>
                    <a:pt x="4092" y="1"/>
                    <a:pt x="3821"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47;p31">
              <a:extLst>
                <a:ext uri="{FF2B5EF4-FFF2-40B4-BE49-F238E27FC236}">
                  <a16:creationId xmlns:a16="http://schemas.microsoft.com/office/drawing/2014/main" id="{5E07675B-E3EC-4FE0-B7D2-06E5E41C5B57}"/>
                </a:ext>
              </a:extLst>
            </p:cNvPr>
            <p:cNvSpPr/>
            <p:nvPr/>
          </p:nvSpPr>
          <p:spPr>
            <a:xfrm>
              <a:off x="882575" y="4661350"/>
              <a:ext cx="39625" cy="42850"/>
            </a:xfrm>
            <a:custGeom>
              <a:avLst/>
              <a:gdLst/>
              <a:ahLst/>
              <a:cxnLst/>
              <a:rect l="l" t="t" r="r" b="b"/>
              <a:pathLst>
                <a:path w="1585" h="1714" extrusionOk="0">
                  <a:moveTo>
                    <a:pt x="833" y="196"/>
                  </a:moveTo>
                  <a:cubicBezTo>
                    <a:pt x="972" y="196"/>
                    <a:pt x="1104" y="214"/>
                    <a:pt x="1204" y="256"/>
                  </a:cubicBezTo>
                  <a:cubicBezTo>
                    <a:pt x="1267" y="320"/>
                    <a:pt x="1331" y="383"/>
                    <a:pt x="1362" y="478"/>
                  </a:cubicBezTo>
                  <a:cubicBezTo>
                    <a:pt x="1362" y="573"/>
                    <a:pt x="1362" y="605"/>
                    <a:pt x="1331" y="636"/>
                  </a:cubicBezTo>
                  <a:cubicBezTo>
                    <a:pt x="1318" y="645"/>
                    <a:pt x="1299" y="649"/>
                    <a:pt x="1275" y="649"/>
                  </a:cubicBezTo>
                  <a:cubicBezTo>
                    <a:pt x="1112" y="649"/>
                    <a:pt x="707" y="476"/>
                    <a:pt x="349" y="256"/>
                  </a:cubicBezTo>
                  <a:cubicBezTo>
                    <a:pt x="488" y="222"/>
                    <a:pt x="665" y="196"/>
                    <a:pt x="833" y="196"/>
                  </a:cubicBezTo>
                  <a:close/>
                  <a:moveTo>
                    <a:pt x="254" y="446"/>
                  </a:moveTo>
                  <a:lnTo>
                    <a:pt x="254" y="446"/>
                  </a:lnTo>
                  <a:cubicBezTo>
                    <a:pt x="539" y="700"/>
                    <a:pt x="919" y="1048"/>
                    <a:pt x="951" y="1301"/>
                  </a:cubicBezTo>
                  <a:cubicBezTo>
                    <a:pt x="951" y="1365"/>
                    <a:pt x="951" y="1397"/>
                    <a:pt x="919" y="1460"/>
                  </a:cubicBezTo>
                  <a:cubicBezTo>
                    <a:pt x="856" y="1492"/>
                    <a:pt x="824" y="1523"/>
                    <a:pt x="792" y="1523"/>
                  </a:cubicBezTo>
                  <a:cubicBezTo>
                    <a:pt x="602" y="1492"/>
                    <a:pt x="381" y="953"/>
                    <a:pt x="254" y="446"/>
                  </a:cubicBezTo>
                  <a:close/>
                  <a:moveTo>
                    <a:pt x="815" y="1"/>
                  </a:moveTo>
                  <a:cubicBezTo>
                    <a:pt x="452" y="1"/>
                    <a:pt x="85" y="108"/>
                    <a:pt x="64" y="130"/>
                  </a:cubicBezTo>
                  <a:cubicBezTo>
                    <a:pt x="64" y="130"/>
                    <a:pt x="32" y="130"/>
                    <a:pt x="32" y="161"/>
                  </a:cubicBezTo>
                  <a:cubicBezTo>
                    <a:pt x="32" y="161"/>
                    <a:pt x="32" y="161"/>
                    <a:pt x="32" y="193"/>
                  </a:cubicBezTo>
                  <a:cubicBezTo>
                    <a:pt x="1" y="193"/>
                    <a:pt x="1" y="225"/>
                    <a:pt x="32" y="225"/>
                  </a:cubicBezTo>
                  <a:cubicBezTo>
                    <a:pt x="64" y="446"/>
                    <a:pt x="317" y="1618"/>
                    <a:pt x="729" y="1713"/>
                  </a:cubicBezTo>
                  <a:lnTo>
                    <a:pt x="792" y="1713"/>
                  </a:lnTo>
                  <a:cubicBezTo>
                    <a:pt x="887" y="1713"/>
                    <a:pt x="982" y="1682"/>
                    <a:pt x="1077" y="1555"/>
                  </a:cubicBezTo>
                  <a:cubicBezTo>
                    <a:pt x="1141" y="1492"/>
                    <a:pt x="1141" y="1397"/>
                    <a:pt x="1141" y="1301"/>
                  </a:cubicBezTo>
                  <a:cubicBezTo>
                    <a:pt x="1109" y="1111"/>
                    <a:pt x="982" y="890"/>
                    <a:pt x="792" y="700"/>
                  </a:cubicBezTo>
                  <a:lnTo>
                    <a:pt x="792" y="700"/>
                  </a:lnTo>
                  <a:cubicBezTo>
                    <a:pt x="961" y="784"/>
                    <a:pt x="1130" y="841"/>
                    <a:pt x="1262" y="841"/>
                  </a:cubicBezTo>
                  <a:cubicBezTo>
                    <a:pt x="1327" y="841"/>
                    <a:pt x="1384" y="826"/>
                    <a:pt x="1426" y="795"/>
                  </a:cubicBezTo>
                  <a:cubicBezTo>
                    <a:pt x="1521" y="731"/>
                    <a:pt x="1584" y="636"/>
                    <a:pt x="1521" y="446"/>
                  </a:cubicBezTo>
                  <a:cubicBezTo>
                    <a:pt x="1489" y="288"/>
                    <a:pt x="1426" y="193"/>
                    <a:pt x="1299" y="98"/>
                  </a:cubicBezTo>
                  <a:cubicBezTo>
                    <a:pt x="1165" y="26"/>
                    <a:pt x="990" y="1"/>
                    <a:pt x="815"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48;p31">
              <a:extLst>
                <a:ext uri="{FF2B5EF4-FFF2-40B4-BE49-F238E27FC236}">
                  <a16:creationId xmlns:a16="http://schemas.microsoft.com/office/drawing/2014/main" id="{B70CA73A-6390-4CF5-8563-6419B6ED3EBF}"/>
                </a:ext>
              </a:extLst>
            </p:cNvPr>
            <p:cNvSpPr/>
            <p:nvPr/>
          </p:nvSpPr>
          <p:spPr>
            <a:xfrm>
              <a:off x="899200" y="4492775"/>
              <a:ext cx="106900" cy="107700"/>
            </a:xfrm>
            <a:custGeom>
              <a:avLst/>
              <a:gdLst/>
              <a:ahLst/>
              <a:cxnLst/>
              <a:rect l="l" t="t" r="r" b="b"/>
              <a:pathLst>
                <a:path w="4276" h="4308" extrusionOk="0">
                  <a:moveTo>
                    <a:pt x="2218" y="1"/>
                  </a:moveTo>
                  <a:lnTo>
                    <a:pt x="1" y="2154"/>
                  </a:lnTo>
                  <a:lnTo>
                    <a:pt x="1489" y="4308"/>
                  </a:lnTo>
                  <a:lnTo>
                    <a:pt x="4276" y="1964"/>
                  </a:lnTo>
                  <a:lnTo>
                    <a:pt x="2218" y="1"/>
                  </a:lnTo>
                  <a:close/>
                </a:path>
              </a:pathLst>
            </a:custGeom>
            <a:solidFill>
              <a:srgbClr val="EF7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49;p31">
              <a:extLst>
                <a:ext uri="{FF2B5EF4-FFF2-40B4-BE49-F238E27FC236}">
                  <a16:creationId xmlns:a16="http://schemas.microsoft.com/office/drawing/2014/main" id="{280835BC-31EF-44BC-B20C-3134D472F53C}"/>
                </a:ext>
              </a:extLst>
            </p:cNvPr>
            <p:cNvSpPr/>
            <p:nvPr/>
          </p:nvSpPr>
          <p:spPr>
            <a:xfrm>
              <a:off x="1155725" y="4556900"/>
              <a:ext cx="77625" cy="169450"/>
            </a:xfrm>
            <a:custGeom>
              <a:avLst/>
              <a:gdLst/>
              <a:ahLst/>
              <a:cxnLst/>
              <a:rect l="l" t="t" r="r" b="b"/>
              <a:pathLst>
                <a:path w="3105" h="6778" extrusionOk="0">
                  <a:moveTo>
                    <a:pt x="2819" y="1"/>
                  </a:moveTo>
                  <a:lnTo>
                    <a:pt x="0" y="476"/>
                  </a:lnTo>
                  <a:lnTo>
                    <a:pt x="349" y="3484"/>
                  </a:lnTo>
                  <a:lnTo>
                    <a:pt x="761" y="6778"/>
                  </a:lnTo>
                  <a:lnTo>
                    <a:pt x="3104" y="6778"/>
                  </a:lnTo>
                  <a:lnTo>
                    <a:pt x="2977" y="3579"/>
                  </a:lnTo>
                  <a:lnTo>
                    <a:pt x="2819" y="1"/>
                  </a:lnTo>
                  <a:close/>
                </a:path>
              </a:pathLst>
            </a:custGeom>
            <a:solidFill>
              <a:srgbClr val="FD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50;p31">
              <a:extLst>
                <a:ext uri="{FF2B5EF4-FFF2-40B4-BE49-F238E27FC236}">
                  <a16:creationId xmlns:a16="http://schemas.microsoft.com/office/drawing/2014/main" id="{08008593-6263-4BC7-80F1-55E80F812BAB}"/>
                </a:ext>
              </a:extLst>
            </p:cNvPr>
            <p:cNvSpPr/>
            <p:nvPr/>
          </p:nvSpPr>
          <p:spPr>
            <a:xfrm>
              <a:off x="1136725" y="4719075"/>
              <a:ext cx="250200" cy="103075"/>
            </a:xfrm>
            <a:custGeom>
              <a:avLst/>
              <a:gdLst/>
              <a:ahLst/>
              <a:cxnLst/>
              <a:rect l="l" t="t" r="r" b="b"/>
              <a:pathLst>
                <a:path w="10008" h="4123" extrusionOk="0">
                  <a:moveTo>
                    <a:pt x="2140" y="1"/>
                  </a:moveTo>
                  <a:cubicBezTo>
                    <a:pt x="1526" y="1"/>
                    <a:pt x="1014" y="31"/>
                    <a:pt x="1014" y="133"/>
                  </a:cubicBezTo>
                  <a:cubicBezTo>
                    <a:pt x="950" y="2824"/>
                    <a:pt x="0" y="4123"/>
                    <a:pt x="1521" y="4123"/>
                  </a:cubicBezTo>
                  <a:lnTo>
                    <a:pt x="6809" y="4123"/>
                  </a:lnTo>
                  <a:cubicBezTo>
                    <a:pt x="8931" y="4123"/>
                    <a:pt x="10008" y="2983"/>
                    <a:pt x="8076" y="2539"/>
                  </a:cubicBezTo>
                  <a:cubicBezTo>
                    <a:pt x="6176" y="2096"/>
                    <a:pt x="4212" y="69"/>
                    <a:pt x="4212" y="69"/>
                  </a:cubicBezTo>
                  <a:cubicBezTo>
                    <a:pt x="4212" y="69"/>
                    <a:pt x="3061" y="1"/>
                    <a:pt x="2140"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51;p31">
              <a:extLst>
                <a:ext uri="{FF2B5EF4-FFF2-40B4-BE49-F238E27FC236}">
                  <a16:creationId xmlns:a16="http://schemas.microsoft.com/office/drawing/2014/main" id="{7FC5DF6B-C42F-4AFE-AA1F-6FB70EE0C0CD}"/>
                </a:ext>
              </a:extLst>
            </p:cNvPr>
            <p:cNvSpPr/>
            <p:nvPr/>
          </p:nvSpPr>
          <p:spPr>
            <a:xfrm>
              <a:off x="1249150" y="4703775"/>
              <a:ext cx="45950" cy="38425"/>
            </a:xfrm>
            <a:custGeom>
              <a:avLst/>
              <a:gdLst/>
              <a:ahLst/>
              <a:cxnLst/>
              <a:rect l="l" t="t" r="r" b="b"/>
              <a:pathLst>
                <a:path w="1838" h="1537" extrusionOk="0">
                  <a:moveTo>
                    <a:pt x="919" y="175"/>
                  </a:moveTo>
                  <a:cubicBezTo>
                    <a:pt x="982" y="175"/>
                    <a:pt x="1014" y="206"/>
                    <a:pt x="1077" y="206"/>
                  </a:cubicBezTo>
                  <a:cubicBezTo>
                    <a:pt x="1140" y="238"/>
                    <a:pt x="1172" y="301"/>
                    <a:pt x="1172" y="301"/>
                  </a:cubicBezTo>
                  <a:cubicBezTo>
                    <a:pt x="1172" y="460"/>
                    <a:pt x="729" y="681"/>
                    <a:pt x="285" y="871"/>
                  </a:cubicBezTo>
                  <a:cubicBezTo>
                    <a:pt x="380" y="618"/>
                    <a:pt x="570" y="301"/>
                    <a:pt x="792" y="206"/>
                  </a:cubicBezTo>
                  <a:cubicBezTo>
                    <a:pt x="855" y="206"/>
                    <a:pt x="887" y="175"/>
                    <a:pt x="919" y="175"/>
                  </a:cubicBezTo>
                  <a:close/>
                  <a:moveTo>
                    <a:pt x="1114" y="959"/>
                  </a:moveTo>
                  <a:cubicBezTo>
                    <a:pt x="1266" y="959"/>
                    <a:pt x="1400" y="979"/>
                    <a:pt x="1489" y="1030"/>
                  </a:cubicBezTo>
                  <a:cubicBezTo>
                    <a:pt x="1552" y="1061"/>
                    <a:pt x="1552" y="1093"/>
                    <a:pt x="1584" y="1156"/>
                  </a:cubicBezTo>
                  <a:cubicBezTo>
                    <a:pt x="1584" y="1220"/>
                    <a:pt x="1584" y="1283"/>
                    <a:pt x="1552" y="1315"/>
                  </a:cubicBezTo>
                  <a:cubicBezTo>
                    <a:pt x="1526" y="1334"/>
                    <a:pt x="1481" y="1343"/>
                    <a:pt x="1422" y="1343"/>
                  </a:cubicBezTo>
                  <a:cubicBezTo>
                    <a:pt x="1196" y="1343"/>
                    <a:pt x="764" y="1212"/>
                    <a:pt x="412" y="1061"/>
                  </a:cubicBezTo>
                  <a:cubicBezTo>
                    <a:pt x="621" y="1004"/>
                    <a:pt x="887" y="959"/>
                    <a:pt x="1114" y="959"/>
                  </a:cubicBezTo>
                  <a:close/>
                  <a:moveTo>
                    <a:pt x="950" y="0"/>
                  </a:moveTo>
                  <a:cubicBezTo>
                    <a:pt x="879" y="0"/>
                    <a:pt x="808" y="16"/>
                    <a:pt x="729" y="48"/>
                  </a:cubicBezTo>
                  <a:cubicBezTo>
                    <a:pt x="317" y="206"/>
                    <a:pt x="32" y="966"/>
                    <a:pt x="32" y="998"/>
                  </a:cubicBezTo>
                  <a:cubicBezTo>
                    <a:pt x="0" y="1030"/>
                    <a:pt x="0" y="1030"/>
                    <a:pt x="0" y="1061"/>
                  </a:cubicBezTo>
                  <a:lnTo>
                    <a:pt x="32" y="1061"/>
                  </a:lnTo>
                  <a:cubicBezTo>
                    <a:pt x="32" y="1093"/>
                    <a:pt x="32" y="1093"/>
                    <a:pt x="32" y="1093"/>
                  </a:cubicBezTo>
                  <a:cubicBezTo>
                    <a:pt x="32" y="1093"/>
                    <a:pt x="64" y="1125"/>
                    <a:pt x="64" y="1125"/>
                  </a:cubicBezTo>
                  <a:cubicBezTo>
                    <a:pt x="222" y="1188"/>
                    <a:pt x="950" y="1536"/>
                    <a:pt x="1394" y="1536"/>
                  </a:cubicBezTo>
                  <a:cubicBezTo>
                    <a:pt x="1521" y="1536"/>
                    <a:pt x="1616" y="1505"/>
                    <a:pt x="1679" y="1441"/>
                  </a:cubicBezTo>
                  <a:cubicBezTo>
                    <a:pt x="1774" y="1378"/>
                    <a:pt x="1837" y="1283"/>
                    <a:pt x="1774" y="1093"/>
                  </a:cubicBezTo>
                  <a:cubicBezTo>
                    <a:pt x="1742" y="998"/>
                    <a:pt x="1679" y="935"/>
                    <a:pt x="1584" y="871"/>
                  </a:cubicBezTo>
                  <a:cubicBezTo>
                    <a:pt x="1426" y="776"/>
                    <a:pt x="1172" y="776"/>
                    <a:pt x="919" y="776"/>
                  </a:cubicBezTo>
                  <a:cubicBezTo>
                    <a:pt x="1172" y="650"/>
                    <a:pt x="1362" y="491"/>
                    <a:pt x="1362" y="333"/>
                  </a:cubicBezTo>
                  <a:cubicBezTo>
                    <a:pt x="1394" y="238"/>
                    <a:pt x="1331" y="143"/>
                    <a:pt x="1172" y="48"/>
                  </a:cubicBezTo>
                  <a:cubicBezTo>
                    <a:pt x="1093" y="16"/>
                    <a:pt x="1022" y="0"/>
                    <a:pt x="950"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52;p31">
              <a:extLst>
                <a:ext uri="{FF2B5EF4-FFF2-40B4-BE49-F238E27FC236}">
                  <a16:creationId xmlns:a16="http://schemas.microsoft.com/office/drawing/2014/main" id="{EB7769EE-69A4-431C-880A-008E43CDE8F5}"/>
                </a:ext>
              </a:extLst>
            </p:cNvPr>
            <p:cNvSpPr/>
            <p:nvPr/>
          </p:nvSpPr>
          <p:spPr>
            <a:xfrm>
              <a:off x="1155725" y="4557700"/>
              <a:ext cx="74450" cy="91075"/>
            </a:xfrm>
            <a:custGeom>
              <a:avLst/>
              <a:gdLst/>
              <a:ahLst/>
              <a:cxnLst/>
              <a:rect l="l" t="t" r="r" b="b"/>
              <a:pathLst>
                <a:path w="2978" h="3643" extrusionOk="0">
                  <a:moveTo>
                    <a:pt x="2819" y="0"/>
                  </a:moveTo>
                  <a:lnTo>
                    <a:pt x="0" y="475"/>
                  </a:lnTo>
                  <a:lnTo>
                    <a:pt x="349" y="3516"/>
                  </a:lnTo>
                  <a:lnTo>
                    <a:pt x="2977" y="3642"/>
                  </a:lnTo>
                  <a:lnTo>
                    <a:pt x="2819" y="0"/>
                  </a:lnTo>
                  <a:close/>
                </a:path>
              </a:pathLst>
            </a:custGeom>
            <a:solidFill>
              <a:srgbClr val="EF7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53;p31">
              <a:extLst>
                <a:ext uri="{FF2B5EF4-FFF2-40B4-BE49-F238E27FC236}">
                  <a16:creationId xmlns:a16="http://schemas.microsoft.com/office/drawing/2014/main" id="{D2451562-D889-42C1-BB24-F6B15177D8E3}"/>
                </a:ext>
              </a:extLst>
            </p:cNvPr>
            <p:cNvSpPr/>
            <p:nvPr/>
          </p:nvSpPr>
          <p:spPr>
            <a:xfrm>
              <a:off x="926925" y="3305200"/>
              <a:ext cx="683275" cy="1259650"/>
            </a:xfrm>
            <a:custGeom>
              <a:avLst/>
              <a:gdLst/>
              <a:ahLst/>
              <a:cxnLst/>
              <a:rect l="l" t="t" r="r" b="b"/>
              <a:pathLst>
                <a:path w="27331" h="50386" extrusionOk="0">
                  <a:moveTo>
                    <a:pt x="18178" y="0"/>
                  </a:moveTo>
                  <a:cubicBezTo>
                    <a:pt x="10546" y="1299"/>
                    <a:pt x="11243" y="7316"/>
                    <a:pt x="11243" y="7316"/>
                  </a:cubicBezTo>
                  <a:cubicBezTo>
                    <a:pt x="11243" y="7316"/>
                    <a:pt x="18463" y="22200"/>
                    <a:pt x="18463" y="25462"/>
                  </a:cubicBezTo>
                  <a:cubicBezTo>
                    <a:pt x="18463" y="28724"/>
                    <a:pt x="0" y="47694"/>
                    <a:pt x="0" y="47694"/>
                  </a:cubicBezTo>
                  <a:lnTo>
                    <a:pt x="2534" y="50385"/>
                  </a:lnTo>
                  <a:cubicBezTo>
                    <a:pt x="2534" y="50385"/>
                    <a:pt x="27330" y="30972"/>
                    <a:pt x="26254" y="23752"/>
                  </a:cubicBezTo>
                  <a:cubicBezTo>
                    <a:pt x="25145" y="16500"/>
                    <a:pt x="18178" y="0"/>
                    <a:pt x="1817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54;p31">
              <a:extLst>
                <a:ext uri="{FF2B5EF4-FFF2-40B4-BE49-F238E27FC236}">
                  <a16:creationId xmlns:a16="http://schemas.microsoft.com/office/drawing/2014/main" id="{6AC52A25-1F5E-42F4-A228-A38D99A75DAE}"/>
                </a:ext>
              </a:extLst>
            </p:cNvPr>
            <p:cNvSpPr/>
            <p:nvPr/>
          </p:nvSpPr>
          <p:spPr>
            <a:xfrm>
              <a:off x="926925" y="3305200"/>
              <a:ext cx="671400" cy="1259650"/>
            </a:xfrm>
            <a:custGeom>
              <a:avLst/>
              <a:gdLst/>
              <a:ahLst/>
              <a:cxnLst/>
              <a:rect l="l" t="t" r="r" b="b"/>
              <a:pathLst>
                <a:path w="26856" h="50386" extrusionOk="0">
                  <a:moveTo>
                    <a:pt x="18146" y="0"/>
                  </a:moveTo>
                  <a:cubicBezTo>
                    <a:pt x="13459" y="792"/>
                    <a:pt x="11939" y="3389"/>
                    <a:pt x="11464" y="5257"/>
                  </a:cubicBezTo>
                  <a:cubicBezTo>
                    <a:pt x="11148" y="6429"/>
                    <a:pt x="11243" y="7284"/>
                    <a:pt x="11243" y="7284"/>
                  </a:cubicBezTo>
                  <a:cubicBezTo>
                    <a:pt x="11243" y="7284"/>
                    <a:pt x="12858" y="10641"/>
                    <a:pt x="14568" y="14505"/>
                  </a:cubicBezTo>
                  <a:cubicBezTo>
                    <a:pt x="16436" y="18780"/>
                    <a:pt x="18463" y="23752"/>
                    <a:pt x="18463" y="25462"/>
                  </a:cubicBezTo>
                  <a:cubicBezTo>
                    <a:pt x="18463" y="26570"/>
                    <a:pt x="16341" y="29452"/>
                    <a:pt x="13554" y="32809"/>
                  </a:cubicBezTo>
                  <a:cubicBezTo>
                    <a:pt x="11148" y="35723"/>
                    <a:pt x="8234" y="38953"/>
                    <a:pt x="5732" y="41645"/>
                  </a:cubicBezTo>
                  <a:cubicBezTo>
                    <a:pt x="2534" y="45097"/>
                    <a:pt x="0" y="47694"/>
                    <a:pt x="0" y="47694"/>
                  </a:cubicBezTo>
                  <a:lnTo>
                    <a:pt x="2534" y="50385"/>
                  </a:lnTo>
                  <a:cubicBezTo>
                    <a:pt x="2534" y="50385"/>
                    <a:pt x="3990" y="49245"/>
                    <a:pt x="6207" y="47409"/>
                  </a:cubicBezTo>
                  <a:cubicBezTo>
                    <a:pt x="8107" y="45793"/>
                    <a:pt x="10578" y="43703"/>
                    <a:pt x="13111" y="41360"/>
                  </a:cubicBezTo>
                  <a:cubicBezTo>
                    <a:pt x="19698" y="35311"/>
                    <a:pt x="26855" y="27711"/>
                    <a:pt x="26254" y="23752"/>
                  </a:cubicBezTo>
                  <a:cubicBezTo>
                    <a:pt x="25145" y="16500"/>
                    <a:pt x="18146" y="0"/>
                    <a:pt x="18146" y="0"/>
                  </a:cubicBezTo>
                  <a:close/>
                </a:path>
              </a:pathLst>
            </a:custGeom>
            <a:solidFill>
              <a:srgbClr val="F28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55;p31">
              <a:extLst>
                <a:ext uri="{FF2B5EF4-FFF2-40B4-BE49-F238E27FC236}">
                  <a16:creationId xmlns:a16="http://schemas.microsoft.com/office/drawing/2014/main" id="{362786FF-7733-42A9-BDC5-3C232BBBBA67}"/>
                </a:ext>
              </a:extLst>
            </p:cNvPr>
            <p:cNvSpPr/>
            <p:nvPr/>
          </p:nvSpPr>
          <p:spPr>
            <a:xfrm>
              <a:off x="1066250" y="4125425"/>
              <a:ext cx="199550" cy="365000"/>
            </a:xfrm>
            <a:custGeom>
              <a:avLst/>
              <a:gdLst/>
              <a:ahLst/>
              <a:cxnLst/>
              <a:rect l="l" t="t" r="r" b="b"/>
              <a:pathLst>
                <a:path w="7982" h="14600" extrusionOk="0">
                  <a:moveTo>
                    <a:pt x="7981" y="0"/>
                  </a:moveTo>
                  <a:lnTo>
                    <a:pt x="7981" y="0"/>
                  </a:lnTo>
                  <a:cubicBezTo>
                    <a:pt x="5575" y="2914"/>
                    <a:pt x="2661" y="6144"/>
                    <a:pt x="159" y="8836"/>
                  </a:cubicBezTo>
                  <a:cubicBezTo>
                    <a:pt x="1" y="11179"/>
                    <a:pt x="349" y="13301"/>
                    <a:pt x="634" y="14600"/>
                  </a:cubicBezTo>
                  <a:cubicBezTo>
                    <a:pt x="2534" y="12984"/>
                    <a:pt x="5005" y="10894"/>
                    <a:pt x="7538" y="8551"/>
                  </a:cubicBezTo>
                  <a:lnTo>
                    <a:pt x="7981" y="0"/>
                  </a:lnTo>
                  <a:close/>
                </a:path>
              </a:pathLst>
            </a:custGeom>
            <a:solidFill>
              <a:srgbClr val="E27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56;p31">
              <a:extLst>
                <a:ext uri="{FF2B5EF4-FFF2-40B4-BE49-F238E27FC236}">
                  <a16:creationId xmlns:a16="http://schemas.microsoft.com/office/drawing/2014/main" id="{533045C0-4707-4A50-BC97-E678BDB7D152}"/>
                </a:ext>
              </a:extLst>
            </p:cNvPr>
            <p:cNvSpPr/>
            <p:nvPr/>
          </p:nvSpPr>
          <p:spPr>
            <a:xfrm>
              <a:off x="1205600" y="3428700"/>
              <a:ext cx="85525" cy="239125"/>
            </a:xfrm>
            <a:custGeom>
              <a:avLst/>
              <a:gdLst/>
              <a:ahLst/>
              <a:cxnLst/>
              <a:rect l="l" t="t" r="r" b="b"/>
              <a:pathLst>
                <a:path w="3421" h="9565" extrusionOk="0">
                  <a:moveTo>
                    <a:pt x="1109" y="1"/>
                  </a:moveTo>
                  <a:cubicBezTo>
                    <a:pt x="1109" y="1"/>
                    <a:pt x="761" y="32"/>
                    <a:pt x="317" y="317"/>
                  </a:cubicBezTo>
                  <a:cubicBezTo>
                    <a:pt x="1" y="1489"/>
                    <a:pt x="96" y="2344"/>
                    <a:pt x="96" y="2344"/>
                  </a:cubicBezTo>
                  <a:cubicBezTo>
                    <a:pt x="96" y="2344"/>
                    <a:pt x="1711" y="5701"/>
                    <a:pt x="3421" y="9565"/>
                  </a:cubicBezTo>
                  <a:cubicBezTo>
                    <a:pt x="3168" y="3231"/>
                    <a:pt x="1109" y="1"/>
                    <a:pt x="1109" y="1"/>
                  </a:cubicBezTo>
                  <a:close/>
                </a:path>
              </a:pathLst>
            </a:custGeom>
            <a:solidFill>
              <a:srgbClr val="E27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57;p31">
              <a:extLst>
                <a:ext uri="{FF2B5EF4-FFF2-40B4-BE49-F238E27FC236}">
                  <a16:creationId xmlns:a16="http://schemas.microsoft.com/office/drawing/2014/main" id="{7E62BA71-78E0-4D16-829C-FFBA0A7BF3DD}"/>
                </a:ext>
              </a:extLst>
            </p:cNvPr>
            <p:cNvSpPr/>
            <p:nvPr/>
          </p:nvSpPr>
          <p:spPr>
            <a:xfrm>
              <a:off x="948300" y="2304025"/>
              <a:ext cx="383200" cy="379000"/>
            </a:xfrm>
            <a:custGeom>
              <a:avLst/>
              <a:gdLst/>
              <a:ahLst/>
              <a:cxnLst/>
              <a:rect l="l" t="t" r="r" b="b"/>
              <a:pathLst>
                <a:path w="15328" h="15160" extrusionOk="0">
                  <a:moveTo>
                    <a:pt x="9342" y="0"/>
                  </a:moveTo>
                  <a:cubicBezTo>
                    <a:pt x="6446" y="0"/>
                    <a:pt x="4719" y="2140"/>
                    <a:pt x="4719" y="2140"/>
                  </a:cubicBezTo>
                  <a:cubicBezTo>
                    <a:pt x="4719" y="2140"/>
                    <a:pt x="5257" y="4008"/>
                    <a:pt x="3800" y="4926"/>
                  </a:cubicBezTo>
                  <a:cubicBezTo>
                    <a:pt x="2344" y="5845"/>
                    <a:pt x="0" y="12242"/>
                    <a:pt x="3040" y="14269"/>
                  </a:cubicBezTo>
                  <a:cubicBezTo>
                    <a:pt x="3966" y="14886"/>
                    <a:pt x="5340" y="15159"/>
                    <a:pt x="6824" y="15159"/>
                  </a:cubicBezTo>
                  <a:cubicBezTo>
                    <a:pt x="10215" y="15159"/>
                    <a:pt x="14178" y="13730"/>
                    <a:pt x="14663" y="11704"/>
                  </a:cubicBezTo>
                  <a:cubicBezTo>
                    <a:pt x="15328" y="8790"/>
                    <a:pt x="13174" y="7112"/>
                    <a:pt x="13174" y="7112"/>
                  </a:cubicBezTo>
                  <a:cubicBezTo>
                    <a:pt x="13174" y="7112"/>
                    <a:pt x="13808" y="683"/>
                    <a:pt x="10324" y="81"/>
                  </a:cubicBezTo>
                  <a:cubicBezTo>
                    <a:pt x="9983" y="25"/>
                    <a:pt x="9656" y="0"/>
                    <a:pt x="9342"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58;p31">
              <a:extLst>
                <a:ext uri="{FF2B5EF4-FFF2-40B4-BE49-F238E27FC236}">
                  <a16:creationId xmlns:a16="http://schemas.microsoft.com/office/drawing/2014/main" id="{7BAB99F8-5206-4DC9-A51E-616A2C127D50}"/>
                </a:ext>
              </a:extLst>
            </p:cNvPr>
            <p:cNvSpPr/>
            <p:nvPr/>
          </p:nvSpPr>
          <p:spPr>
            <a:xfrm>
              <a:off x="910300" y="3149500"/>
              <a:ext cx="479000" cy="1454925"/>
            </a:xfrm>
            <a:custGeom>
              <a:avLst/>
              <a:gdLst/>
              <a:ahLst/>
              <a:cxnLst/>
              <a:rect l="l" t="t" r="r" b="b"/>
              <a:pathLst>
                <a:path w="19160" h="58197" extrusionOk="0">
                  <a:moveTo>
                    <a:pt x="11289" y="0"/>
                  </a:moveTo>
                  <a:cubicBezTo>
                    <a:pt x="9133" y="0"/>
                    <a:pt x="7139" y="405"/>
                    <a:pt x="6524" y="1763"/>
                  </a:cubicBezTo>
                  <a:cubicBezTo>
                    <a:pt x="6524" y="1795"/>
                    <a:pt x="6492" y="1795"/>
                    <a:pt x="6492" y="1826"/>
                  </a:cubicBezTo>
                  <a:lnTo>
                    <a:pt x="6461" y="1826"/>
                  </a:lnTo>
                  <a:cubicBezTo>
                    <a:pt x="6461" y="1826"/>
                    <a:pt x="0" y="13100"/>
                    <a:pt x="9437" y="58197"/>
                  </a:cubicBezTo>
                  <a:lnTo>
                    <a:pt x="13396" y="58197"/>
                  </a:lnTo>
                  <a:lnTo>
                    <a:pt x="13396" y="34414"/>
                  </a:lnTo>
                  <a:lnTo>
                    <a:pt x="12984" y="11169"/>
                  </a:lnTo>
                  <a:lnTo>
                    <a:pt x="19160" y="9363"/>
                  </a:lnTo>
                  <a:cubicBezTo>
                    <a:pt x="19160" y="9363"/>
                    <a:pt x="18716" y="3695"/>
                    <a:pt x="17988" y="876"/>
                  </a:cubicBezTo>
                  <a:cubicBezTo>
                    <a:pt x="17988" y="876"/>
                    <a:pt x="14463" y="0"/>
                    <a:pt x="112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59;p31">
              <a:extLst>
                <a:ext uri="{FF2B5EF4-FFF2-40B4-BE49-F238E27FC236}">
                  <a16:creationId xmlns:a16="http://schemas.microsoft.com/office/drawing/2014/main" id="{A41B85EC-0B87-48E9-8E72-C126D7DD6A21}"/>
                </a:ext>
              </a:extLst>
            </p:cNvPr>
            <p:cNvSpPr/>
            <p:nvPr/>
          </p:nvSpPr>
          <p:spPr>
            <a:xfrm>
              <a:off x="910300" y="3149500"/>
              <a:ext cx="486925" cy="1454925"/>
            </a:xfrm>
            <a:custGeom>
              <a:avLst/>
              <a:gdLst/>
              <a:ahLst/>
              <a:cxnLst/>
              <a:rect l="l" t="t" r="r" b="b"/>
              <a:pathLst>
                <a:path w="19477" h="58197" extrusionOk="0">
                  <a:moveTo>
                    <a:pt x="11289" y="0"/>
                  </a:moveTo>
                  <a:cubicBezTo>
                    <a:pt x="9133" y="0"/>
                    <a:pt x="7139" y="405"/>
                    <a:pt x="6524" y="1763"/>
                  </a:cubicBezTo>
                  <a:cubicBezTo>
                    <a:pt x="6524" y="1795"/>
                    <a:pt x="6492" y="1795"/>
                    <a:pt x="6492" y="1826"/>
                  </a:cubicBezTo>
                  <a:lnTo>
                    <a:pt x="6461" y="1826"/>
                  </a:lnTo>
                  <a:cubicBezTo>
                    <a:pt x="6461" y="1826"/>
                    <a:pt x="0" y="13100"/>
                    <a:pt x="9437" y="58197"/>
                  </a:cubicBezTo>
                  <a:lnTo>
                    <a:pt x="13396" y="58197"/>
                  </a:lnTo>
                  <a:lnTo>
                    <a:pt x="13396" y="34414"/>
                  </a:lnTo>
                  <a:lnTo>
                    <a:pt x="12984" y="11169"/>
                  </a:lnTo>
                  <a:lnTo>
                    <a:pt x="19477" y="10124"/>
                  </a:lnTo>
                  <a:cubicBezTo>
                    <a:pt x="19477" y="10124"/>
                    <a:pt x="18716" y="3695"/>
                    <a:pt x="17988" y="876"/>
                  </a:cubicBezTo>
                  <a:cubicBezTo>
                    <a:pt x="17988" y="876"/>
                    <a:pt x="14463" y="0"/>
                    <a:pt x="11289" y="0"/>
                  </a:cubicBezTo>
                  <a:close/>
                </a:path>
              </a:pathLst>
            </a:custGeom>
            <a:solidFill>
              <a:srgbClr val="F28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60;p31">
              <a:extLst>
                <a:ext uri="{FF2B5EF4-FFF2-40B4-BE49-F238E27FC236}">
                  <a16:creationId xmlns:a16="http://schemas.microsoft.com/office/drawing/2014/main" id="{B85CC44C-E357-4FB2-B40F-A411377D8D03}"/>
                </a:ext>
              </a:extLst>
            </p:cNvPr>
            <p:cNvSpPr/>
            <p:nvPr/>
          </p:nvSpPr>
          <p:spPr>
            <a:xfrm>
              <a:off x="1070225" y="3121525"/>
              <a:ext cx="289000" cy="72050"/>
            </a:xfrm>
            <a:custGeom>
              <a:avLst/>
              <a:gdLst/>
              <a:ahLst/>
              <a:cxnLst/>
              <a:rect l="l" t="t" r="r" b="b"/>
              <a:pathLst>
                <a:path w="11560" h="2882" extrusionOk="0">
                  <a:moveTo>
                    <a:pt x="11559" y="0"/>
                  </a:moveTo>
                  <a:lnTo>
                    <a:pt x="0" y="1203"/>
                  </a:lnTo>
                  <a:lnTo>
                    <a:pt x="0" y="2882"/>
                  </a:lnTo>
                  <a:lnTo>
                    <a:pt x="11559" y="1995"/>
                  </a:lnTo>
                  <a:lnTo>
                    <a:pt x="11559" y="0"/>
                  </a:ln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61;p31">
              <a:extLst>
                <a:ext uri="{FF2B5EF4-FFF2-40B4-BE49-F238E27FC236}">
                  <a16:creationId xmlns:a16="http://schemas.microsoft.com/office/drawing/2014/main" id="{78608D32-B393-428F-8107-EB7823C0AD61}"/>
                </a:ext>
              </a:extLst>
            </p:cNvPr>
            <p:cNvSpPr/>
            <p:nvPr/>
          </p:nvSpPr>
          <p:spPr>
            <a:xfrm>
              <a:off x="1153350" y="3133400"/>
              <a:ext cx="17450" cy="73650"/>
            </a:xfrm>
            <a:custGeom>
              <a:avLst/>
              <a:gdLst/>
              <a:ahLst/>
              <a:cxnLst/>
              <a:rect l="l" t="t" r="r" b="b"/>
              <a:pathLst>
                <a:path w="698" h="2946" extrusionOk="0">
                  <a:moveTo>
                    <a:pt x="570" y="0"/>
                  </a:moveTo>
                  <a:lnTo>
                    <a:pt x="0" y="32"/>
                  </a:lnTo>
                  <a:lnTo>
                    <a:pt x="127" y="2945"/>
                  </a:lnTo>
                  <a:lnTo>
                    <a:pt x="697" y="2914"/>
                  </a:lnTo>
                  <a:lnTo>
                    <a:pt x="570"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62;p31">
              <a:extLst>
                <a:ext uri="{FF2B5EF4-FFF2-40B4-BE49-F238E27FC236}">
                  <a16:creationId xmlns:a16="http://schemas.microsoft.com/office/drawing/2014/main" id="{DA0C76FD-D6A6-4C5C-879D-E875D50567A4}"/>
                </a:ext>
              </a:extLst>
            </p:cNvPr>
            <p:cNvSpPr/>
            <p:nvPr/>
          </p:nvSpPr>
          <p:spPr>
            <a:xfrm>
              <a:off x="1229350" y="3131800"/>
              <a:ext cx="67325" cy="53875"/>
            </a:xfrm>
            <a:custGeom>
              <a:avLst/>
              <a:gdLst/>
              <a:ahLst/>
              <a:cxnLst/>
              <a:rect l="l" t="t" r="r" b="b"/>
              <a:pathLst>
                <a:path w="2693" h="2155" extrusionOk="0">
                  <a:moveTo>
                    <a:pt x="2503" y="1"/>
                  </a:moveTo>
                  <a:lnTo>
                    <a:pt x="1" y="222"/>
                  </a:lnTo>
                  <a:lnTo>
                    <a:pt x="159" y="2154"/>
                  </a:lnTo>
                  <a:lnTo>
                    <a:pt x="2693" y="1901"/>
                  </a:lnTo>
                  <a:lnTo>
                    <a:pt x="25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63;p31">
              <a:extLst>
                <a:ext uri="{FF2B5EF4-FFF2-40B4-BE49-F238E27FC236}">
                  <a16:creationId xmlns:a16="http://schemas.microsoft.com/office/drawing/2014/main" id="{6E4EB74F-D264-4641-BB68-16645B684B65}"/>
                </a:ext>
              </a:extLst>
            </p:cNvPr>
            <p:cNvSpPr/>
            <p:nvPr/>
          </p:nvSpPr>
          <p:spPr>
            <a:xfrm>
              <a:off x="1329100" y="3114400"/>
              <a:ext cx="18250" cy="73650"/>
            </a:xfrm>
            <a:custGeom>
              <a:avLst/>
              <a:gdLst/>
              <a:ahLst/>
              <a:cxnLst/>
              <a:rect l="l" t="t" r="r" b="b"/>
              <a:pathLst>
                <a:path w="730" h="2946" extrusionOk="0">
                  <a:moveTo>
                    <a:pt x="571" y="0"/>
                  </a:moveTo>
                  <a:lnTo>
                    <a:pt x="1" y="32"/>
                  </a:lnTo>
                  <a:lnTo>
                    <a:pt x="159" y="2945"/>
                  </a:lnTo>
                  <a:lnTo>
                    <a:pt x="729" y="2914"/>
                  </a:lnTo>
                  <a:lnTo>
                    <a:pt x="57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64;p31">
              <a:extLst>
                <a:ext uri="{FF2B5EF4-FFF2-40B4-BE49-F238E27FC236}">
                  <a16:creationId xmlns:a16="http://schemas.microsoft.com/office/drawing/2014/main" id="{EB54B402-5081-4730-A532-034E16963B93}"/>
                </a:ext>
              </a:extLst>
            </p:cNvPr>
            <p:cNvSpPr/>
            <p:nvPr/>
          </p:nvSpPr>
          <p:spPr>
            <a:xfrm>
              <a:off x="1153350" y="3133400"/>
              <a:ext cx="17450" cy="73650"/>
            </a:xfrm>
            <a:custGeom>
              <a:avLst/>
              <a:gdLst/>
              <a:ahLst/>
              <a:cxnLst/>
              <a:rect l="l" t="t" r="r" b="b"/>
              <a:pathLst>
                <a:path w="698" h="2946" extrusionOk="0">
                  <a:moveTo>
                    <a:pt x="570" y="0"/>
                  </a:moveTo>
                  <a:lnTo>
                    <a:pt x="0" y="32"/>
                  </a:lnTo>
                  <a:lnTo>
                    <a:pt x="127" y="2945"/>
                  </a:lnTo>
                  <a:lnTo>
                    <a:pt x="697" y="2914"/>
                  </a:lnTo>
                  <a:lnTo>
                    <a:pt x="5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65;p31">
              <a:extLst>
                <a:ext uri="{FF2B5EF4-FFF2-40B4-BE49-F238E27FC236}">
                  <a16:creationId xmlns:a16="http://schemas.microsoft.com/office/drawing/2014/main" id="{F37475EC-0588-43F9-85CA-452262F46D96}"/>
                </a:ext>
              </a:extLst>
            </p:cNvPr>
            <p:cNvSpPr/>
            <p:nvPr/>
          </p:nvSpPr>
          <p:spPr>
            <a:xfrm>
              <a:off x="1329100" y="3114400"/>
              <a:ext cx="18250" cy="73650"/>
            </a:xfrm>
            <a:custGeom>
              <a:avLst/>
              <a:gdLst/>
              <a:ahLst/>
              <a:cxnLst/>
              <a:rect l="l" t="t" r="r" b="b"/>
              <a:pathLst>
                <a:path w="730" h="2946" extrusionOk="0">
                  <a:moveTo>
                    <a:pt x="571" y="0"/>
                  </a:moveTo>
                  <a:lnTo>
                    <a:pt x="1" y="32"/>
                  </a:lnTo>
                  <a:lnTo>
                    <a:pt x="159" y="2945"/>
                  </a:lnTo>
                  <a:lnTo>
                    <a:pt x="729" y="2914"/>
                  </a:lnTo>
                  <a:lnTo>
                    <a:pt x="5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66;p31">
              <a:extLst>
                <a:ext uri="{FF2B5EF4-FFF2-40B4-BE49-F238E27FC236}">
                  <a16:creationId xmlns:a16="http://schemas.microsoft.com/office/drawing/2014/main" id="{B627AB10-00C9-4521-BD21-FD7956FDE5FE}"/>
                </a:ext>
              </a:extLst>
            </p:cNvPr>
            <p:cNvSpPr/>
            <p:nvPr/>
          </p:nvSpPr>
          <p:spPr>
            <a:xfrm>
              <a:off x="976800" y="2688450"/>
              <a:ext cx="395100" cy="463175"/>
            </a:xfrm>
            <a:custGeom>
              <a:avLst/>
              <a:gdLst/>
              <a:ahLst/>
              <a:cxnLst/>
              <a:rect l="l" t="t" r="r" b="b"/>
              <a:pathLst>
                <a:path w="15804" h="18527" extrusionOk="0">
                  <a:moveTo>
                    <a:pt x="9944" y="0"/>
                  </a:moveTo>
                  <a:cubicBezTo>
                    <a:pt x="8234" y="64"/>
                    <a:pt x="6492" y="254"/>
                    <a:pt x="4782" y="570"/>
                  </a:cubicBezTo>
                  <a:cubicBezTo>
                    <a:pt x="3167" y="824"/>
                    <a:pt x="1552" y="1204"/>
                    <a:pt x="0" y="1710"/>
                  </a:cubicBezTo>
                  <a:cubicBezTo>
                    <a:pt x="254" y="2470"/>
                    <a:pt x="507" y="3167"/>
                    <a:pt x="729" y="3832"/>
                  </a:cubicBezTo>
                  <a:cubicBezTo>
                    <a:pt x="3262" y="11464"/>
                    <a:pt x="3516" y="14251"/>
                    <a:pt x="3801" y="18526"/>
                  </a:cubicBezTo>
                  <a:lnTo>
                    <a:pt x="15328" y="17545"/>
                  </a:lnTo>
                  <a:cubicBezTo>
                    <a:pt x="15803" y="9406"/>
                    <a:pt x="15581" y="4941"/>
                    <a:pt x="15360" y="2724"/>
                  </a:cubicBezTo>
                  <a:cubicBezTo>
                    <a:pt x="15138" y="349"/>
                    <a:pt x="14790" y="254"/>
                    <a:pt x="14790" y="254"/>
                  </a:cubicBezTo>
                  <a:cubicBezTo>
                    <a:pt x="14790" y="254"/>
                    <a:pt x="12193" y="0"/>
                    <a:pt x="9944"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67;p31">
              <a:extLst>
                <a:ext uri="{FF2B5EF4-FFF2-40B4-BE49-F238E27FC236}">
                  <a16:creationId xmlns:a16="http://schemas.microsoft.com/office/drawing/2014/main" id="{F6693FBB-8345-45A0-8082-4DDBCDC6E832}"/>
                </a:ext>
              </a:extLst>
            </p:cNvPr>
            <p:cNvSpPr/>
            <p:nvPr/>
          </p:nvSpPr>
          <p:spPr>
            <a:xfrm>
              <a:off x="1109800" y="2596600"/>
              <a:ext cx="127500" cy="156000"/>
            </a:xfrm>
            <a:custGeom>
              <a:avLst/>
              <a:gdLst/>
              <a:ahLst/>
              <a:cxnLst/>
              <a:rect l="l" t="t" r="r" b="b"/>
              <a:pathLst>
                <a:path w="5100" h="6240" extrusionOk="0">
                  <a:moveTo>
                    <a:pt x="286" y="1"/>
                  </a:moveTo>
                  <a:cubicBezTo>
                    <a:pt x="286" y="1"/>
                    <a:pt x="1806" y="2946"/>
                    <a:pt x="1" y="4656"/>
                  </a:cubicBezTo>
                  <a:cubicBezTo>
                    <a:pt x="1" y="4656"/>
                    <a:pt x="824" y="5859"/>
                    <a:pt x="3674" y="6239"/>
                  </a:cubicBezTo>
                  <a:cubicBezTo>
                    <a:pt x="3674" y="6239"/>
                    <a:pt x="5099" y="5289"/>
                    <a:pt x="4498" y="4181"/>
                  </a:cubicBezTo>
                  <a:cubicBezTo>
                    <a:pt x="4498" y="4181"/>
                    <a:pt x="3548" y="4149"/>
                    <a:pt x="3579" y="2091"/>
                  </a:cubicBezTo>
                  <a:cubicBezTo>
                    <a:pt x="3579" y="1679"/>
                    <a:pt x="3611" y="1204"/>
                    <a:pt x="3706" y="634"/>
                  </a:cubicBezTo>
                  <a:lnTo>
                    <a:pt x="286" y="1"/>
                  </a:lnTo>
                  <a:close/>
                </a:path>
              </a:pathLst>
            </a:custGeom>
            <a:solidFill>
              <a:srgbClr val="FD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68;p31">
              <a:extLst>
                <a:ext uri="{FF2B5EF4-FFF2-40B4-BE49-F238E27FC236}">
                  <a16:creationId xmlns:a16="http://schemas.microsoft.com/office/drawing/2014/main" id="{EF1B0E78-AF41-4BDA-BFC4-0CF093410A9B}"/>
                </a:ext>
              </a:extLst>
            </p:cNvPr>
            <p:cNvSpPr/>
            <p:nvPr/>
          </p:nvSpPr>
          <p:spPr>
            <a:xfrm>
              <a:off x="1116925" y="2596600"/>
              <a:ext cx="85525" cy="52275"/>
            </a:xfrm>
            <a:custGeom>
              <a:avLst/>
              <a:gdLst/>
              <a:ahLst/>
              <a:cxnLst/>
              <a:rect l="l" t="t" r="r" b="b"/>
              <a:pathLst>
                <a:path w="3421" h="2091" extrusionOk="0">
                  <a:moveTo>
                    <a:pt x="1" y="1"/>
                  </a:moveTo>
                  <a:cubicBezTo>
                    <a:pt x="1" y="1"/>
                    <a:pt x="1647" y="1679"/>
                    <a:pt x="3294" y="2091"/>
                  </a:cubicBezTo>
                  <a:cubicBezTo>
                    <a:pt x="3294" y="1679"/>
                    <a:pt x="3326" y="1204"/>
                    <a:pt x="3421" y="634"/>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69;p31">
              <a:extLst>
                <a:ext uri="{FF2B5EF4-FFF2-40B4-BE49-F238E27FC236}">
                  <a16:creationId xmlns:a16="http://schemas.microsoft.com/office/drawing/2014/main" id="{690A7883-700B-41E4-851A-A5E25522DF74}"/>
                </a:ext>
              </a:extLst>
            </p:cNvPr>
            <p:cNvSpPr/>
            <p:nvPr/>
          </p:nvSpPr>
          <p:spPr>
            <a:xfrm>
              <a:off x="1006700" y="2371500"/>
              <a:ext cx="276525" cy="258400"/>
            </a:xfrm>
            <a:custGeom>
              <a:avLst/>
              <a:gdLst/>
              <a:ahLst/>
              <a:cxnLst/>
              <a:rect l="l" t="t" r="r" b="b"/>
              <a:pathLst>
                <a:path w="11061" h="10336" extrusionOk="0">
                  <a:moveTo>
                    <a:pt x="6139" y="1"/>
                  </a:moveTo>
                  <a:cubicBezTo>
                    <a:pt x="5732" y="1"/>
                    <a:pt x="5284" y="56"/>
                    <a:pt x="4790" y="169"/>
                  </a:cubicBezTo>
                  <a:cubicBezTo>
                    <a:pt x="1" y="1303"/>
                    <a:pt x="1857" y="10335"/>
                    <a:pt x="6958" y="10335"/>
                  </a:cubicBezTo>
                  <a:cubicBezTo>
                    <a:pt x="6985" y="10335"/>
                    <a:pt x="7011" y="10335"/>
                    <a:pt x="7038" y="10335"/>
                  </a:cubicBezTo>
                  <a:cubicBezTo>
                    <a:pt x="10870" y="10271"/>
                    <a:pt x="11060" y="7421"/>
                    <a:pt x="9920" y="3748"/>
                  </a:cubicBezTo>
                  <a:cubicBezTo>
                    <a:pt x="9157" y="1328"/>
                    <a:pt x="8133" y="1"/>
                    <a:pt x="6139" y="1"/>
                  </a:cubicBezTo>
                  <a:close/>
                </a:path>
              </a:pathLst>
            </a:custGeom>
            <a:solidFill>
              <a:srgbClr val="FD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70;p31">
              <a:extLst>
                <a:ext uri="{FF2B5EF4-FFF2-40B4-BE49-F238E27FC236}">
                  <a16:creationId xmlns:a16="http://schemas.microsoft.com/office/drawing/2014/main" id="{398CC184-FAC0-4C6B-AB01-4B07916CB88D}"/>
                </a:ext>
              </a:extLst>
            </p:cNvPr>
            <p:cNvSpPr/>
            <p:nvPr/>
          </p:nvSpPr>
          <p:spPr>
            <a:xfrm>
              <a:off x="1206400" y="2472300"/>
              <a:ext cx="28525" cy="38025"/>
            </a:xfrm>
            <a:custGeom>
              <a:avLst/>
              <a:gdLst/>
              <a:ahLst/>
              <a:cxnLst/>
              <a:rect l="l" t="t" r="r" b="b"/>
              <a:pathLst>
                <a:path w="1141" h="1521" extrusionOk="0">
                  <a:moveTo>
                    <a:pt x="0" y="1"/>
                  </a:moveTo>
                  <a:lnTo>
                    <a:pt x="444" y="1521"/>
                  </a:lnTo>
                  <a:cubicBezTo>
                    <a:pt x="982" y="1457"/>
                    <a:pt x="1140" y="1014"/>
                    <a:pt x="1140" y="1014"/>
                  </a:cubicBezTo>
                  <a:cubicBezTo>
                    <a:pt x="602" y="666"/>
                    <a:pt x="0" y="1"/>
                    <a:pt x="0" y="1"/>
                  </a:cubicBezTo>
                  <a:close/>
                </a:path>
              </a:pathLst>
            </a:custGeom>
            <a:solidFill>
              <a:srgbClr val="FD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71;p31">
              <a:extLst>
                <a:ext uri="{FF2B5EF4-FFF2-40B4-BE49-F238E27FC236}">
                  <a16:creationId xmlns:a16="http://schemas.microsoft.com/office/drawing/2014/main" id="{1F2DF20A-AA74-4C4A-BF9E-7BE459236119}"/>
                </a:ext>
              </a:extLst>
            </p:cNvPr>
            <p:cNvSpPr/>
            <p:nvPr/>
          </p:nvSpPr>
          <p:spPr>
            <a:xfrm>
              <a:off x="1144650" y="2468250"/>
              <a:ext cx="17425" cy="21600"/>
            </a:xfrm>
            <a:custGeom>
              <a:avLst/>
              <a:gdLst/>
              <a:ahLst/>
              <a:cxnLst/>
              <a:rect l="l" t="t" r="r" b="b"/>
              <a:pathLst>
                <a:path w="697" h="864" extrusionOk="0">
                  <a:moveTo>
                    <a:pt x="295" y="0"/>
                  </a:moveTo>
                  <a:cubicBezTo>
                    <a:pt x="281" y="0"/>
                    <a:pt x="267" y="2"/>
                    <a:pt x="253" y="4"/>
                  </a:cubicBezTo>
                  <a:cubicBezTo>
                    <a:pt x="95" y="36"/>
                    <a:pt x="0" y="258"/>
                    <a:pt x="63" y="511"/>
                  </a:cubicBezTo>
                  <a:cubicBezTo>
                    <a:pt x="121" y="714"/>
                    <a:pt x="285" y="863"/>
                    <a:pt x="434" y="863"/>
                  </a:cubicBezTo>
                  <a:cubicBezTo>
                    <a:pt x="448" y="863"/>
                    <a:pt x="462" y="862"/>
                    <a:pt x="475" y="859"/>
                  </a:cubicBezTo>
                  <a:cubicBezTo>
                    <a:pt x="633" y="828"/>
                    <a:pt x="697" y="606"/>
                    <a:pt x="633" y="353"/>
                  </a:cubicBezTo>
                  <a:cubicBezTo>
                    <a:pt x="605" y="150"/>
                    <a:pt x="443" y="0"/>
                    <a:pt x="295"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72;p31">
              <a:extLst>
                <a:ext uri="{FF2B5EF4-FFF2-40B4-BE49-F238E27FC236}">
                  <a16:creationId xmlns:a16="http://schemas.microsoft.com/office/drawing/2014/main" id="{4BAAC31E-4D57-48C8-8E60-98F7DAF4FA08}"/>
                </a:ext>
              </a:extLst>
            </p:cNvPr>
            <p:cNvSpPr/>
            <p:nvPr/>
          </p:nvSpPr>
          <p:spPr>
            <a:xfrm>
              <a:off x="1149400" y="2460425"/>
              <a:ext cx="11900" cy="9500"/>
            </a:xfrm>
            <a:custGeom>
              <a:avLst/>
              <a:gdLst/>
              <a:ahLst/>
              <a:cxnLst/>
              <a:rect l="l" t="t" r="r" b="b"/>
              <a:pathLst>
                <a:path w="476" h="380" extrusionOk="0">
                  <a:moveTo>
                    <a:pt x="475" y="1"/>
                  </a:moveTo>
                  <a:lnTo>
                    <a:pt x="0" y="349"/>
                  </a:lnTo>
                  <a:cubicBezTo>
                    <a:pt x="43" y="370"/>
                    <a:pt x="83" y="380"/>
                    <a:pt x="120" y="380"/>
                  </a:cubicBezTo>
                  <a:cubicBezTo>
                    <a:pt x="357" y="380"/>
                    <a:pt x="475" y="1"/>
                    <a:pt x="475"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73;p31">
              <a:extLst>
                <a:ext uri="{FF2B5EF4-FFF2-40B4-BE49-F238E27FC236}">
                  <a16:creationId xmlns:a16="http://schemas.microsoft.com/office/drawing/2014/main" id="{D5755916-6182-4DDE-94EE-9825DEA6C6D4}"/>
                </a:ext>
              </a:extLst>
            </p:cNvPr>
            <p:cNvSpPr/>
            <p:nvPr/>
          </p:nvSpPr>
          <p:spPr>
            <a:xfrm>
              <a:off x="1218275" y="2447650"/>
              <a:ext cx="17450" cy="21600"/>
            </a:xfrm>
            <a:custGeom>
              <a:avLst/>
              <a:gdLst/>
              <a:ahLst/>
              <a:cxnLst/>
              <a:rect l="l" t="t" r="r" b="b"/>
              <a:pathLst>
                <a:path w="698" h="864" extrusionOk="0">
                  <a:moveTo>
                    <a:pt x="263" y="1"/>
                  </a:moveTo>
                  <a:cubicBezTo>
                    <a:pt x="249" y="1"/>
                    <a:pt x="236" y="2"/>
                    <a:pt x="222" y="5"/>
                  </a:cubicBezTo>
                  <a:cubicBezTo>
                    <a:pt x="64" y="37"/>
                    <a:pt x="0" y="258"/>
                    <a:pt x="64" y="512"/>
                  </a:cubicBezTo>
                  <a:cubicBezTo>
                    <a:pt x="122" y="714"/>
                    <a:pt x="285" y="864"/>
                    <a:pt x="434" y="864"/>
                  </a:cubicBezTo>
                  <a:cubicBezTo>
                    <a:pt x="448" y="864"/>
                    <a:pt x="462" y="863"/>
                    <a:pt x="475" y="860"/>
                  </a:cubicBezTo>
                  <a:cubicBezTo>
                    <a:pt x="634" y="828"/>
                    <a:pt x="697" y="607"/>
                    <a:pt x="634" y="353"/>
                  </a:cubicBezTo>
                  <a:cubicBezTo>
                    <a:pt x="576" y="151"/>
                    <a:pt x="412" y="1"/>
                    <a:pt x="263"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74;p31">
              <a:extLst>
                <a:ext uri="{FF2B5EF4-FFF2-40B4-BE49-F238E27FC236}">
                  <a16:creationId xmlns:a16="http://schemas.microsoft.com/office/drawing/2014/main" id="{86E6C08E-5085-4A90-9CCB-01A3162CE368}"/>
                </a:ext>
              </a:extLst>
            </p:cNvPr>
            <p:cNvSpPr/>
            <p:nvPr/>
          </p:nvSpPr>
          <p:spPr>
            <a:xfrm>
              <a:off x="1222225" y="2439850"/>
              <a:ext cx="11900" cy="9500"/>
            </a:xfrm>
            <a:custGeom>
              <a:avLst/>
              <a:gdLst/>
              <a:ahLst/>
              <a:cxnLst/>
              <a:rect l="l" t="t" r="r" b="b"/>
              <a:pathLst>
                <a:path w="476" h="380" extrusionOk="0">
                  <a:moveTo>
                    <a:pt x="476" y="0"/>
                  </a:moveTo>
                  <a:lnTo>
                    <a:pt x="1" y="349"/>
                  </a:lnTo>
                  <a:cubicBezTo>
                    <a:pt x="48" y="370"/>
                    <a:pt x="91" y="379"/>
                    <a:pt x="130" y="379"/>
                  </a:cubicBezTo>
                  <a:cubicBezTo>
                    <a:pt x="381" y="379"/>
                    <a:pt x="476" y="0"/>
                    <a:pt x="476"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75;p31">
              <a:extLst>
                <a:ext uri="{FF2B5EF4-FFF2-40B4-BE49-F238E27FC236}">
                  <a16:creationId xmlns:a16="http://schemas.microsoft.com/office/drawing/2014/main" id="{79B74DD3-1BF2-487A-86A0-9F4921519FD6}"/>
                </a:ext>
              </a:extLst>
            </p:cNvPr>
            <p:cNvSpPr/>
            <p:nvPr/>
          </p:nvSpPr>
          <p:spPr>
            <a:xfrm>
              <a:off x="1115350" y="2423800"/>
              <a:ext cx="36450" cy="25575"/>
            </a:xfrm>
            <a:custGeom>
              <a:avLst/>
              <a:gdLst/>
              <a:ahLst/>
              <a:cxnLst/>
              <a:rect l="l" t="t" r="r" b="b"/>
              <a:pathLst>
                <a:path w="1458" h="1023" extrusionOk="0">
                  <a:moveTo>
                    <a:pt x="1346" y="1"/>
                  </a:moveTo>
                  <a:cubicBezTo>
                    <a:pt x="1331" y="1"/>
                    <a:pt x="1316" y="3"/>
                    <a:pt x="1299" y="9"/>
                  </a:cubicBezTo>
                  <a:cubicBezTo>
                    <a:pt x="1267" y="9"/>
                    <a:pt x="380" y="104"/>
                    <a:pt x="32" y="801"/>
                  </a:cubicBezTo>
                  <a:cubicBezTo>
                    <a:pt x="0" y="896"/>
                    <a:pt x="32" y="959"/>
                    <a:pt x="95" y="991"/>
                  </a:cubicBezTo>
                  <a:cubicBezTo>
                    <a:pt x="127" y="1022"/>
                    <a:pt x="159" y="1022"/>
                    <a:pt x="159" y="1022"/>
                  </a:cubicBezTo>
                  <a:cubicBezTo>
                    <a:pt x="222" y="1022"/>
                    <a:pt x="254" y="991"/>
                    <a:pt x="285" y="927"/>
                  </a:cubicBezTo>
                  <a:cubicBezTo>
                    <a:pt x="570" y="357"/>
                    <a:pt x="1330" y="294"/>
                    <a:pt x="1330" y="294"/>
                  </a:cubicBezTo>
                  <a:cubicBezTo>
                    <a:pt x="1425" y="262"/>
                    <a:pt x="1457" y="199"/>
                    <a:pt x="1457" y="135"/>
                  </a:cubicBezTo>
                  <a:cubicBezTo>
                    <a:pt x="1457" y="57"/>
                    <a:pt x="1414" y="1"/>
                    <a:pt x="1346"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76;p31">
              <a:extLst>
                <a:ext uri="{FF2B5EF4-FFF2-40B4-BE49-F238E27FC236}">
                  <a16:creationId xmlns:a16="http://schemas.microsoft.com/office/drawing/2014/main" id="{C179004C-5E0A-4B16-8106-4F0DAE8E48B5}"/>
                </a:ext>
              </a:extLst>
            </p:cNvPr>
            <p:cNvSpPr/>
            <p:nvPr/>
          </p:nvSpPr>
          <p:spPr>
            <a:xfrm>
              <a:off x="1196100" y="2404425"/>
              <a:ext cx="38825" cy="10900"/>
            </a:xfrm>
            <a:custGeom>
              <a:avLst/>
              <a:gdLst/>
              <a:ahLst/>
              <a:cxnLst/>
              <a:rect l="l" t="t" r="r" b="b"/>
              <a:pathLst>
                <a:path w="1553" h="436" extrusionOk="0">
                  <a:moveTo>
                    <a:pt x="779" y="1"/>
                  </a:moveTo>
                  <a:cubicBezTo>
                    <a:pt x="355" y="1"/>
                    <a:pt x="96" y="160"/>
                    <a:pt x="96" y="182"/>
                  </a:cubicBezTo>
                  <a:cubicBezTo>
                    <a:pt x="32" y="214"/>
                    <a:pt x="1" y="309"/>
                    <a:pt x="32" y="372"/>
                  </a:cubicBezTo>
                  <a:cubicBezTo>
                    <a:pt x="64" y="404"/>
                    <a:pt x="127" y="435"/>
                    <a:pt x="159" y="435"/>
                  </a:cubicBezTo>
                  <a:cubicBezTo>
                    <a:pt x="191" y="435"/>
                    <a:pt x="222" y="435"/>
                    <a:pt x="254" y="404"/>
                  </a:cubicBezTo>
                  <a:cubicBezTo>
                    <a:pt x="254" y="404"/>
                    <a:pt x="437" y="291"/>
                    <a:pt x="756" y="291"/>
                  </a:cubicBezTo>
                  <a:cubicBezTo>
                    <a:pt x="915" y="291"/>
                    <a:pt x="1109" y="319"/>
                    <a:pt x="1331" y="404"/>
                  </a:cubicBezTo>
                  <a:cubicBezTo>
                    <a:pt x="1394" y="404"/>
                    <a:pt x="1489" y="372"/>
                    <a:pt x="1521" y="309"/>
                  </a:cubicBezTo>
                  <a:cubicBezTo>
                    <a:pt x="1552" y="245"/>
                    <a:pt x="1489" y="150"/>
                    <a:pt x="1426" y="119"/>
                  </a:cubicBezTo>
                  <a:cubicBezTo>
                    <a:pt x="1184" y="32"/>
                    <a:pt x="965" y="1"/>
                    <a:pt x="779"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77;p31">
              <a:extLst>
                <a:ext uri="{FF2B5EF4-FFF2-40B4-BE49-F238E27FC236}">
                  <a16:creationId xmlns:a16="http://schemas.microsoft.com/office/drawing/2014/main" id="{AC8D317F-6A9D-454C-BA62-2FE3831B9F31}"/>
                </a:ext>
              </a:extLst>
            </p:cNvPr>
            <p:cNvSpPr/>
            <p:nvPr/>
          </p:nvSpPr>
          <p:spPr>
            <a:xfrm>
              <a:off x="1162850" y="2538800"/>
              <a:ext cx="50700" cy="30950"/>
            </a:xfrm>
            <a:custGeom>
              <a:avLst/>
              <a:gdLst/>
              <a:ahLst/>
              <a:cxnLst/>
              <a:rect l="l" t="t" r="r" b="b"/>
              <a:pathLst>
                <a:path w="2028" h="1238" extrusionOk="0">
                  <a:moveTo>
                    <a:pt x="0" y="1"/>
                  </a:moveTo>
                  <a:cubicBezTo>
                    <a:pt x="0" y="1"/>
                    <a:pt x="0" y="127"/>
                    <a:pt x="32" y="317"/>
                  </a:cubicBezTo>
                  <a:cubicBezTo>
                    <a:pt x="32" y="476"/>
                    <a:pt x="95" y="634"/>
                    <a:pt x="222" y="792"/>
                  </a:cubicBezTo>
                  <a:cubicBezTo>
                    <a:pt x="404" y="1026"/>
                    <a:pt x="733" y="1238"/>
                    <a:pt x="1316" y="1238"/>
                  </a:cubicBezTo>
                  <a:cubicBezTo>
                    <a:pt x="1445" y="1238"/>
                    <a:pt x="1587" y="1227"/>
                    <a:pt x="1742" y="1204"/>
                  </a:cubicBezTo>
                  <a:cubicBezTo>
                    <a:pt x="1806" y="1204"/>
                    <a:pt x="1869" y="1204"/>
                    <a:pt x="1932" y="1173"/>
                  </a:cubicBezTo>
                  <a:cubicBezTo>
                    <a:pt x="1932" y="1173"/>
                    <a:pt x="1964" y="476"/>
                    <a:pt x="2027" y="96"/>
                  </a:cubicBezTo>
                  <a:lnTo>
                    <a:pt x="2027" y="96"/>
                  </a:lnTo>
                  <a:cubicBezTo>
                    <a:pt x="2027" y="96"/>
                    <a:pt x="1932" y="127"/>
                    <a:pt x="1742" y="127"/>
                  </a:cubicBezTo>
                  <a:cubicBezTo>
                    <a:pt x="1551" y="141"/>
                    <a:pt x="1295" y="161"/>
                    <a:pt x="1024" y="161"/>
                  </a:cubicBezTo>
                  <a:cubicBezTo>
                    <a:pt x="668" y="161"/>
                    <a:pt x="288" y="127"/>
                    <a:pt x="0"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78;p31">
              <a:extLst>
                <a:ext uri="{FF2B5EF4-FFF2-40B4-BE49-F238E27FC236}">
                  <a16:creationId xmlns:a16="http://schemas.microsoft.com/office/drawing/2014/main" id="{C5D2CE9A-7F6D-4E2E-BAD3-591806D41CFD}"/>
                </a:ext>
              </a:extLst>
            </p:cNvPr>
            <p:cNvSpPr/>
            <p:nvPr/>
          </p:nvSpPr>
          <p:spPr>
            <a:xfrm>
              <a:off x="1162850" y="2538800"/>
              <a:ext cx="43575" cy="12975"/>
            </a:xfrm>
            <a:custGeom>
              <a:avLst/>
              <a:gdLst/>
              <a:ahLst/>
              <a:cxnLst/>
              <a:rect l="l" t="t" r="r" b="b"/>
              <a:pathLst>
                <a:path w="1743" h="519" extrusionOk="0">
                  <a:moveTo>
                    <a:pt x="0" y="1"/>
                  </a:moveTo>
                  <a:cubicBezTo>
                    <a:pt x="0" y="1"/>
                    <a:pt x="0" y="127"/>
                    <a:pt x="32" y="317"/>
                  </a:cubicBezTo>
                  <a:cubicBezTo>
                    <a:pt x="207" y="454"/>
                    <a:pt x="490" y="518"/>
                    <a:pt x="874" y="518"/>
                  </a:cubicBezTo>
                  <a:cubicBezTo>
                    <a:pt x="1114" y="518"/>
                    <a:pt x="1393" y="493"/>
                    <a:pt x="1711" y="444"/>
                  </a:cubicBezTo>
                  <a:lnTo>
                    <a:pt x="1742" y="127"/>
                  </a:lnTo>
                  <a:lnTo>
                    <a:pt x="1742" y="127"/>
                  </a:lnTo>
                  <a:cubicBezTo>
                    <a:pt x="1560" y="153"/>
                    <a:pt x="1320" y="174"/>
                    <a:pt x="1064" y="174"/>
                  </a:cubicBezTo>
                  <a:cubicBezTo>
                    <a:pt x="697" y="174"/>
                    <a:pt x="299" y="13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79;p31">
              <a:extLst>
                <a:ext uri="{FF2B5EF4-FFF2-40B4-BE49-F238E27FC236}">
                  <a16:creationId xmlns:a16="http://schemas.microsoft.com/office/drawing/2014/main" id="{6C78E3C3-AF14-4FF8-8AD4-8A620D7A0EA5}"/>
                </a:ext>
              </a:extLst>
            </p:cNvPr>
            <p:cNvSpPr/>
            <p:nvPr/>
          </p:nvSpPr>
          <p:spPr>
            <a:xfrm>
              <a:off x="1168400" y="2558125"/>
              <a:ext cx="38025" cy="11625"/>
            </a:xfrm>
            <a:custGeom>
              <a:avLst/>
              <a:gdLst/>
              <a:ahLst/>
              <a:cxnLst/>
              <a:rect l="l" t="t" r="r" b="b"/>
              <a:pathLst>
                <a:path w="1521" h="465" extrusionOk="0">
                  <a:moveTo>
                    <a:pt x="344" y="1"/>
                  </a:moveTo>
                  <a:cubicBezTo>
                    <a:pt x="222" y="1"/>
                    <a:pt x="104" y="8"/>
                    <a:pt x="0" y="19"/>
                  </a:cubicBezTo>
                  <a:cubicBezTo>
                    <a:pt x="182" y="253"/>
                    <a:pt x="511" y="465"/>
                    <a:pt x="1094" y="465"/>
                  </a:cubicBezTo>
                  <a:cubicBezTo>
                    <a:pt x="1223" y="465"/>
                    <a:pt x="1365" y="454"/>
                    <a:pt x="1520" y="431"/>
                  </a:cubicBezTo>
                  <a:cubicBezTo>
                    <a:pt x="1394" y="305"/>
                    <a:pt x="1235" y="146"/>
                    <a:pt x="982" y="83"/>
                  </a:cubicBezTo>
                  <a:cubicBezTo>
                    <a:pt x="781" y="23"/>
                    <a:pt x="555" y="1"/>
                    <a:pt x="344" y="1"/>
                  </a:cubicBezTo>
                  <a:close/>
                </a:path>
              </a:pathLst>
            </a:custGeom>
            <a:solidFill>
              <a:srgbClr val="FD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80;p31">
              <a:extLst>
                <a:ext uri="{FF2B5EF4-FFF2-40B4-BE49-F238E27FC236}">
                  <a16:creationId xmlns:a16="http://schemas.microsoft.com/office/drawing/2014/main" id="{FF008B5A-C295-44D7-A607-148EA9F18D0F}"/>
                </a:ext>
              </a:extLst>
            </p:cNvPr>
            <p:cNvSpPr/>
            <p:nvPr/>
          </p:nvSpPr>
          <p:spPr>
            <a:xfrm>
              <a:off x="984700" y="2346175"/>
              <a:ext cx="266850" cy="251250"/>
            </a:xfrm>
            <a:custGeom>
              <a:avLst/>
              <a:gdLst/>
              <a:ahLst/>
              <a:cxnLst/>
              <a:rect l="l" t="t" r="r" b="b"/>
              <a:pathLst>
                <a:path w="10674" h="10050" extrusionOk="0">
                  <a:moveTo>
                    <a:pt x="6252" y="0"/>
                  </a:moveTo>
                  <a:cubicBezTo>
                    <a:pt x="5869" y="0"/>
                    <a:pt x="5455" y="43"/>
                    <a:pt x="5005" y="137"/>
                  </a:cubicBezTo>
                  <a:cubicBezTo>
                    <a:pt x="1" y="1214"/>
                    <a:pt x="1743" y="8497"/>
                    <a:pt x="4815" y="10049"/>
                  </a:cubicBezTo>
                  <a:cubicBezTo>
                    <a:pt x="4815" y="10049"/>
                    <a:pt x="3168" y="8497"/>
                    <a:pt x="3675" y="6819"/>
                  </a:cubicBezTo>
                  <a:cubicBezTo>
                    <a:pt x="3675" y="6819"/>
                    <a:pt x="4466" y="4127"/>
                    <a:pt x="3801" y="2322"/>
                  </a:cubicBezTo>
                  <a:cubicBezTo>
                    <a:pt x="3801" y="2322"/>
                    <a:pt x="5445" y="1150"/>
                    <a:pt x="7181" y="1150"/>
                  </a:cubicBezTo>
                  <a:cubicBezTo>
                    <a:pt x="8532" y="1150"/>
                    <a:pt x="9939" y="1859"/>
                    <a:pt x="10673" y="4381"/>
                  </a:cubicBezTo>
                  <a:cubicBezTo>
                    <a:pt x="10673" y="4381"/>
                    <a:pt x="10123" y="0"/>
                    <a:pt x="6252"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81;p31">
              <a:extLst>
                <a:ext uri="{FF2B5EF4-FFF2-40B4-BE49-F238E27FC236}">
                  <a16:creationId xmlns:a16="http://schemas.microsoft.com/office/drawing/2014/main" id="{B10E0337-762C-45B2-982E-1503293A4CE0}"/>
                </a:ext>
              </a:extLst>
            </p:cNvPr>
            <p:cNvSpPr/>
            <p:nvPr/>
          </p:nvSpPr>
          <p:spPr>
            <a:xfrm>
              <a:off x="1029050" y="2506225"/>
              <a:ext cx="69700" cy="56450"/>
            </a:xfrm>
            <a:custGeom>
              <a:avLst/>
              <a:gdLst/>
              <a:ahLst/>
              <a:cxnLst/>
              <a:rect l="l" t="t" r="r" b="b"/>
              <a:pathLst>
                <a:path w="2788" h="2258" extrusionOk="0">
                  <a:moveTo>
                    <a:pt x="1266" y="0"/>
                  </a:moveTo>
                  <a:cubicBezTo>
                    <a:pt x="1135" y="0"/>
                    <a:pt x="998" y="21"/>
                    <a:pt x="855" y="69"/>
                  </a:cubicBezTo>
                  <a:cubicBezTo>
                    <a:pt x="21" y="378"/>
                    <a:pt x="1" y="2257"/>
                    <a:pt x="2182" y="2257"/>
                  </a:cubicBezTo>
                  <a:cubicBezTo>
                    <a:pt x="2235" y="2257"/>
                    <a:pt x="2289" y="2256"/>
                    <a:pt x="2344" y="2254"/>
                  </a:cubicBezTo>
                  <a:cubicBezTo>
                    <a:pt x="2661" y="2254"/>
                    <a:pt x="2787" y="1874"/>
                    <a:pt x="2502" y="924"/>
                  </a:cubicBezTo>
                  <a:cubicBezTo>
                    <a:pt x="2397" y="528"/>
                    <a:pt x="1917" y="0"/>
                    <a:pt x="1266" y="0"/>
                  </a:cubicBezTo>
                  <a:close/>
                </a:path>
              </a:pathLst>
            </a:custGeom>
            <a:solidFill>
              <a:srgbClr val="FD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82;p31">
              <a:extLst>
                <a:ext uri="{FF2B5EF4-FFF2-40B4-BE49-F238E27FC236}">
                  <a16:creationId xmlns:a16="http://schemas.microsoft.com/office/drawing/2014/main" id="{6CEAD0D0-6BCD-46CE-91B9-2A0455FB7A4E}"/>
                </a:ext>
              </a:extLst>
            </p:cNvPr>
            <p:cNvSpPr/>
            <p:nvPr/>
          </p:nvSpPr>
          <p:spPr>
            <a:xfrm>
              <a:off x="976800" y="2688450"/>
              <a:ext cx="384000" cy="106950"/>
            </a:xfrm>
            <a:custGeom>
              <a:avLst/>
              <a:gdLst/>
              <a:ahLst/>
              <a:cxnLst/>
              <a:rect l="l" t="t" r="r" b="b"/>
              <a:pathLst>
                <a:path w="15360" h="4278" extrusionOk="0">
                  <a:moveTo>
                    <a:pt x="9944" y="0"/>
                  </a:moveTo>
                  <a:cubicBezTo>
                    <a:pt x="8234" y="64"/>
                    <a:pt x="6492" y="254"/>
                    <a:pt x="4782" y="570"/>
                  </a:cubicBezTo>
                  <a:cubicBezTo>
                    <a:pt x="3167" y="824"/>
                    <a:pt x="1552" y="1204"/>
                    <a:pt x="0" y="1710"/>
                  </a:cubicBezTo>
                  <a:cubicBezTo>
                    <a:pt x="254" y="2470"/>
                    <a:pt x="507" y="3167"/>
                    <a:pt x="729" y="3832"/>
                  </a:cubicBezTo>
                  <a:cubicBezTo>
                    <a:pt x="2342" y="4055"/>
                    <a:pt x="4528" y="4277"/>
                    <a:pt x="6839" y="4277"/>
                  </a:cubicBezTo>
                  <a:cubicBezTo>
                    <a:pt x="9790" y="4277"/>
                    <a:pt x="12944" y="3914"/>
                    <a:pt x="15360" y="2724"/>
                  </a:cubicBezTo>
                  <a:cubicBezTo>
                    <a:pt x="15138" y="317"/>
                    <a:pt x="14790" y="254"/>
                    <a:pt x="14790" y="254"/>
                  </a:cubicBezTo>
                  <a:cubicBezTo>
                    <a:pt x="14790" y="254"/>
                    <a:pt x="12193" y="0"/>
                    <a:pt x="9944" y="0"/>
                  </a:cubicBezTo>
                  <a:close/>
                </a:path>
              </a:pathLst>
            </a:custGeom>
            <a:solidFill>
              <a:srgbClr val="FD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83;p31">
              <a:extLst>
                <a:ext uri="{FF2B5EF4-FFF2-40B4-BE49-F238E27FC236}">
                  <a16:creationId xmlns:a16="http://schemas.microsoft.com/office/drawing/2014/main" id="{5C62EA67-407F-497B-A19A-3FAA575F4634}"/>
                </a:ext>
              </a:extLst>
            </p:cNvPr>
            <p:cNvSpPr/>
            <p:nvPr/>
          </p:nvSpPr>
          <p:spPr>
            <a:xfrm>
              <a:off x="960950" y="2701900"/>
              <a:ext cx="158375" cy="809950"/>
            </a:xfrm>
            <a:custGeom>
              <a:avLst/>
              <a:gdLst/>
              <a:ahLst/>
              <a:cxnLst/>
              <a:rect l="l" t="t" r="r" b="b"/>
              <a:pathLst>
                <a:path w="6335" h="32398" extrusionOk="0">
                  <a:moveTo>
                    <a:pt x="3041" y="1"/>
                  </a:moveTo>
                  <a:lnTo>
                    <a:pt x="1" y="1426"/>
                  </a:lnTo>
                  <a:cubicBezTo>
                    <a:pt x="2629" y="16152"/>
                    <a:pt x="1" y="31448"/>
                    <a:pt x="1" y="31448"/>
                  </a:cubicBezTo>
                  <a:lnTo>
                    <a:pt x="3484" y="32398"/>
                  </a:lnTo>
                  <a:cubicBezTo>
                    <a:pt x="3484" y="32398"/>
                    <a:pt x="6335" y="12573"/>
                    <a:pt x="6240" y="8266"/>
                  </a:cubicBezTo>
                  <a:cubicBezTo>
                    <a:pt x="6145" y="3959"/>
                    <a:pt x="3041" y="1"/>
                    <a:pt x="3041" y="1"/>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84;p31">
              <a:extLst>
                <a:ext uri="{FF2B5EF4-FFF2-40B4-BE49-F238E27FC236}">
                  <a16:creationId xmlns:a16="http://schemas.microsoft.com/office/drawing/2014/main" id="{13B0BA13-1DB8-4976-97E9-29FC3EC14AE5}"/>
                </a:ext>
              </a:extLst>
            </p:cNvPr>
            <p:cNvSpPr/>
            <p:nvPr/>
          </p:nvSpPr>
          <p:spPr>
            <a:xfrm>
              <a:off x="1277650" y="2690825"/>
              <a:ext cx="126700" cy="670600"/>
            </a:xfrm>
            <a:custGeom>
              <a:avLst/>
              <a:gdLst/>
              <a:ahLst/>
              <a:cxnLst/>
              <a:rect l="l" t="t" r="r" b="b"/>
              <a:pathLst>
                <a:path w="5068" h="26824" extrusionOk="0">
                  <a:moveTo>
                    <a:pt x="0" y="0"/>
                  </a:moveTo>
                  <a:lnTo>
                    <a:pt x="0" y="32"/>
                  </a:lnTo>
                  <a:cubicBezTo>
                    <a:pt x="0" y="32"/>
                    <a:pt x="1267" y="4117"/>
                    <a:pt x="1109" y="7094"/>
                  </a:cubicBezTo>
                  <a:cubicBezTo>
                    <a:pt x="919" y="10039"/>
                    <a:pt x="4117" y="24575"/>
                    <a:pt x="4117" y="24575"/>
                  </a:cubicBezTo>
                  <a:lnTo>
                    <a:pt x="5068" y="26824"/>
                  </a:lnTo>
                  <a:lnTo>
                    <a:pt x="4149" y="17798"/>
                  </a:lnTo>
                  <a:cubicBezTo>
                    <a:pt x="4149" y="17798"/>
                    <a:pt x="4688" y="4561"/>
                    <a:pt x="3579" y="0"/>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85;p31">
              <a:extLst>
                <a:ext uri="{FF2B5EF4-FFF2-40B4-BE49-F238E27FC236}">
                  <a16:creationId xmlns:a16="http://schemas.microsoft.com/office/drawing/2014/main" id="{978D6622-6D53-40F2-9250-5E03C16311B6}"/>
                </a:ext>
              </a:extLst>
            </p:cNvPr>
            <p:cNvSpPr/>
            <p:nvPr/>
          </p:nvSpPr>
          <p:spPr>
            <a:xfrm>
              <a:off x="943550" y="2343175"/>
              <a:ext cx="209825" cy="336575"/>
            </a:xfrm>
            <a:custGeom>
              <a:avLst/>
              <a:gdLst/>
              <a:ahLst/>
              <a:cxnLst/>
              <a:rect l="l" t="t" r="r" b="b"/>
              <a:pathLst>
                <a:path w="8393" h="13463" extrusionOk="0">
                  <a:moveTo>
                    <a:pt x="5134" y="0"/>
                  </a:moveTo>
                  <a:cubicBezTo>
                    <a:pt x="4827" y="0"/>
                    <a:pt x="4496" y="74"/>
                    <a:pt x="4149" y="257"/>
                  </a:cubicBezTo>
                  <a:cubicBezTo>
                    <a:pt x="982" y="1935"/>
                    <a:pt x="2154" y="4089"/>
                    <a:pt x="2154" y="4089"/>
                  </a:cubicBezTo>
                  <a:cubicBezTo>
                    <a:pt x="2154" y="4089"/>
                    <a:pt x="0" y="7952"/>
                    <a:pt x="760" y="10549"/>
                  </a:cubicBezTo>
                  <a:cubicBezTo>
                    <a:pt x="1520" y="13083"/>
                    <a:pt x="5416" y="13463"/>
                    <a:pt x="5416" y="13463"/>
                  </a:cubicBezTo>
                  <a:cubicBezTo>
                    <a:pt x="1552" y="12924"/>
                    <a:pt x="1172" y="8617"/>
                    <a:pt x="5131" y="6622"/>
                  </a:cubicBezTo>
                  <a:cubicBezTo>
                    <a:pt x="8392" y="4976"/>
                    <a:pt x="7316" y="1302"/>
                    <a:pt x="7316" y="1302"/>
                  </a:cubicBezTo>
                  <a:cubicBezTo>
                    <a:pt x="7316" y="1302"/>
                    <a:pt x="6427" y="0"/>
                    <a:pt x="5134"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86;p31">
              <a:extLst>
                <a:ext uri="{FF2B5EF4-FFF2-40B4-BE49-F238E27FC236}">
                  <a16:creationId xmlns:a16="http://schemas.microsoft.com/office/drawing/2014/main" id="{2CACC15A-850F-4EA9-9432-455423460823}"/>
                </a:ext>
              </a:extLst>
            </p:cNvPr>
            <p:cNvSpPr/>
            <p:nvPr/>
          </p:nvSpPr>
          <p:spPr>
            <a:xfrm>
              <a:off x="1133550" y="4571950"/>
              <a:ext cx="123550" cy="62575"/>
            </a:xfrm>
            <a:custGeom>
              <a:avLst/>
              <a:gdLst/>
              <a:ahLst/>
              <a:cxnLst/>
              <a:rect l="l" t="t" r="r" b="b"/>
              <a:pathLst>
                <a:path w="4942" h="2503" extrusionOk="0">
                  <a:moveTo>
                    <a:pt x="4941" y="0"/>
                  </a:moveTo>
                  <a:lnTo>
                    <a:pt x="1" y="729"/>
                  </a:lnTo>
                  <a:lnTo>
                    <a:pt x="444" y="2502"/>
                  </a:lnTo>
                  <a:lnTo>
                    <a:pt x="4529" y="1964"/>
                  </a:lnTo>
                  <a:lnTo>
                    <a:pt x="4941" y="0"/>
                  </a:lnTo>
                  <a:close/>
                </a:path>
              </a:pathLst>
            </a:custGeom>
            <a:solidFill>
              <a:srgbClr val="E27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87;p31">
              <a:extLst>
                <a:ext uri="{FF2B5EF4-FFF2-40B4-BE49-F238E27FC236}">
                  <a16:creationId xmlns:a16="http://schemas.microsoft.com/office/drawing/2014/main" id="{7E2EAC49-633A-47DC-8F18-747946A2698F}"/>
                </a:ext>
              </a:extLst>
            </p:cNvPr>
            <p:cNvSpPr/>
            <p:nvPr/>
          </p:nvSpPr>
          <p:spPr>
            <a:xfrm>
              <a:off x="903950" y="4475350"/>
              <a:ext cx="106125" cy="113250"/>
            </a:xfrm>
            <a:custGeom>
              <a:avLst/>
              <a:gdLst/>
              <a:ahLst/>
              <a:cxnLst/>
              <a:rect l="l" t="t" r="r" b="b"/>
              <a:pathLst>
                <a:path w="4245" h="4530" extrusionOk="0">
                  <a:moveTo>
                    <a:pt x="919" y="1"/>
                  </a:moveTo>
                  <a:lnTo>
                    <a:pt x="1" y="1838"/>
                  </a:lnTo>
                  <a:lnTo>
                    <a:pt x="2566" y="4530"/>
                  </a:lnTo>
                  <a:lnTo>
                    <a:pt x="4244" y="3579"/>
                  </a:lnTo>
                  <a:lnTo>
                    <a:pt x="919" y="1"/>
                  </a:lnTo>
                  <a:close/>
                </a:path>
              </a:pathLst>
            </a:custGeom>
            <a:solidFill>
              <a:srgbClr val="E27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88;p31">
              <a:extLst>
                <a:ext uri="{FF2B5EF4-FFF2-40B4-BE49-F238E27FC236}">
                  <a16:creationId xmlns:a16="http://schemas.microsoft.com/office/drawing/2014/main" id="{E73D0731-8185-43BE-BC2C-EA14FAED2F2D}"/>
                </a:ext>
              </a:extLst>
            </p:cNvPr>
            <p:cNvSpPr/>
            <p:nvPr/>
          </p:nvSpPr>
          <p:spPr>
            <a:xfrm>
              <a:off x="1328325" y="2461825"/>
              <a:ext cx="105325" cy="105675"/>
            </a:xfrm>
            <a:custGeom>
              <a:avLst/>
              <a:gdLst/>
              <a:ahLst/>
              <a:cxnLst/>
              <a:rect l="l" t="t" r="r" b="b"/>
              <a:pathLst>
                <a:path w="4213" h="4227" extrusionOk="0">
                  <a:moveTo>
                    <a:pt x="1689" y="1"/>
                  </a:moveTo>
                  <a:cubicBezTo>
                    <a:pt x="1451" y="1"/>
                    <a:pt x="1222" y="54"/>
                    <a:pt x="1014" y="166"/>
                  </a:cubicBezTo>
                  <a:cubicBezTo>
                    <a:pt x="190" y="641"/>
                    <a:pt x="0" y="1876"/>
                    <a:pt x="570" y="2953"/>
                  </a:cubicBezTo>
                  <a:cubicBezTo>
                    <a:pt x="1020" y="3758"/>
                    <a:pt x="1789" y="4227"/>
                    <a:pt x="2492" y="4227"/>
                  </a:cubicBezTo>
                  <a:cubicBezTo>
                    <a:pt x="2729" y="4227"/>
                    <a:pt x="2959" y="4173"/>
                    <a:pt x="3167" y="4062"/>
                  </a:cubicBezTo>
                  <a:cubicBezTo>
                    <a:pt x="4022" y="3586"/>
                    <a:pt x="4212" y="2351"/>
                    <a:pt x="3611" y="1275"/>
                  </a:cubicBezTo>
                  <a:cubicBezTo>
                    <a:pt x="3161" y="470"/>
                    <a:pt x="2392" y="1"/>
                    <a:pt x="168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89;p31">
              <a:extLst>
                <a:ext uri="{FF2B5EF4-FFF2-40B4-BE49-F238E27FC236}">
                  <a16:creationId xmlns:a16="http://schemas.microsoft.com/office/drawing/2014/main" id="{D8914D99-0F0F-4C7E-B749-E34174342830}"/>
                </a:ext>
              </a:extLst>
            </p:cNvPr>
            <p:cNvSpPr/>
            <p:nvPr/>
          </p:nvSpPr>
          <p:spPr>
            <a:xfrm>
              <a:off x="1449450" y="2305250"/>
              <a:ext cx="192425" cy="206675"/>
            </a:xfrm>
            <a:custGeom>
              <a:avLst/>
              <a:gdLst/>
              <a:ahLst/>
              <a:cxnLst/>
              <a:rect l="l" t="t" r="r" b="b"/>
              <a:pathLst>
                <a:path w="7697" h="8267" extrusionOk="0">
                  <a:moveTo>
                    <a:pt x="3484" y="0"/>
                  </a:moveTo>
                  <a:cubicBezTo>
                    <a:pt x="3484" y="0"/>
                    <a:pt x="2059" y="3072"/>
                    <a:pt x="1" y="4244"/>
                  </a:cubicBezTo>
                  <a:lnTo>
                    <a:pt x="1046" y="6113"/>
                  </a:lnTo>
                  <a:lnTo>
                    <a:pt x="1204" y="6398"/>
                  </a:lnTo>
                  <a:lnTo>
                    <a:pt x="2249" y="8266"/>
                  </a:lnTo>
                  <a:cubicBezTo>
                    <a:pt x="3484" y="7582"/>
                    <a:pt x="5198" y="7445"/>
                    <a:pt x="6372" y="7445"/>
                  </a:cubicBezTo>
                  <a:cubicBezTo>
                    <a:pt x="7154" y="7445"/>
                    <a:pt x="7696" y="7506"/>
                    <a:pt x="7696" y="7506"/>
                  </a:cubicBezTo>
                  <a:lnTo>
                    <a:pt x="5543" y="3801"/>
                  </a:lnTo>
                  <a:lnTo>
                    <a:pt x="348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90;p31">
              <a:extLst>
                <a:ext uri="{FF2B5EF4-FFF2-40B4-BE49-F238E27FC236}">
                  <a16:creationId xmlns:a16="http://schemas.microsoft.com/office/drawing/2014/main" id="{CA0959D3-6CD9-4D12-9B51-D67DED6B247F}"/>
                </a:ext>
              </a:extLst>
            </p:cNvPr>
            <p:cNvSpPr/>
            <p:nvPr/>
          </p:nvSpPr>
          <p:spPr>
            <a:xfrm>
              <a:off x="1328325" y="2461825"/>
              <a:ext cx="105325" cy="105675"/>
            </a:xfrm>
            <a:custGeom>
              <a:avLst/>
              <a:gdLst/>
              <a:ahLst/>
              <a:cxnLst/>
              <a:rect l="l" t="t" r="r" b="b"/>
              <a:pathLst>
                <a:path w="4213" h="4227" extrusionOk="0">
                  <a:moveTo>
                    <a:pt x="1689" y="1"/>
                  </a:moveTo>
                  <a:cubicBezTo>
                    <a:pt x="1451" y="1"/>
                    <a:pt x="1222" y="54"/>
                    <a:pt x="1014" y="166"/>
                  </a:cubicBezTo>
                  <a:cubicBezTo>
                    <a:pt x="190" y="641"/>
                    <a:pt x="0" y="1876"/>
                    <a:pt x="570" y="2953"/>
                  </a:cubicBezTo>
                  <a:cubicBezTo>
                    <a:pt x="1020" y="3758"/>
                    <a:pt x="1789" y="4227"/>
                    <a:pt x="2492" y="4227"/>
                  </a:cubicBezTo>
                  <a:cubicBezTo>
                    <a:pt x="2729" y="4227"/>
                    <a:pt x="2959" y="4173"/>
                    <a:pt x="3167" y="4062"/>
                  </a:cubicBezTo>
                  <a:cubicBezTo>
                    <a:pt x="4022" y="3586"/>
                    <a:pt x="4212" y="2351"/>
                    <a:pt x="3611" y="1275"/>
                  </a:cubicBezTo>
                  <a:cubicBezTo>
                    <a:pt x="3161" y="470"/>
                    <a:pt x="2392" y="1"/>
                    <a:pt x="168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91;p31">
              <a:extLst>
                <a:ext uri="{FF2B5EF4-FFF2-40B4-BE49-F238E27FC236}">
                  <a16:creationId xmlns:a16="http://schemas.microsoft.com/office/drawing/2014/main" id="{223997DE-CEC9-4D0F-9456-C32A49CAE38A}"/>
                </a:ext>
              </a:extLst>
            </p:cNvPr>
            <p:cNvSpPr/>
            <p:nvPr/>
          </p:nvSpPr>
          <p:spPr>
            <a:xfrm>
              <a:off x="1449450" y="2305250"/>
              <a:ext cx="192425" cy="206675"/>
            </a:xfrm>
            <a:custGeom>
              <a:avLst/>
              <a:gdLst/>
              <a:ahLst/>
              <a:cxnLst/>
              <a:rect l="l" t="t" r="r" b="b"/>
              <a:pathLst>
                <a:path w="7697" h="8267" extrusionOk="0">
                  <a:moveTo>
                    <a:pt x="3484" y="0"/>
                  </a:moveTo>
                  <a:cubicBezTo>
                    <a:pt x="3484" y="0"/>
                    <a:pt x="2059" y="3072"/>
                    <a:pt x="1" y="4244"/>
                  </a:cubicBezTo>
                  <a:lnTo>
                    <a:pt x="1046" y="6113"/>
                  </a:lnTo>
                  <a:lnTo>
                    <a:pt x="1204" y="6398"/>
                  </a:lnTo>
                  <a:lnTo>
                    <a:pt x="2249" y="8266"/>
                  </a:lnTo>
                  <a:cubicBezTo>
                    <a:pt x="3484" y="7582"/>
                    <a:pt x="5198" y="7445"/>
                    <a:pt x="6372" y="7445"/>
                  </a:cubicBezTo>
                  <a:cubicBezTo>
                    <a:pt x="7154" y="7445"/>
                    <a:pt x="7696" y="7506"/>
                    <a:pt x="7696" y="7506"/>
                  </a:cubicBezTo>
                  <a:lnTo>
                    <a:pt x="5543" y="3801"/>
                  </a:lnTo>
                  <a:lnTo>
                    <a:pt x="3484"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92;p31">
              <a:extLst>
                <a:ext uri="{FF2B5EF4-FFF2-40B4-BE49-F238E27FC236}">
                  <a16:creationId xmlns:a16="http://schemas.microsoft.com/office/drawing/2014/main" id="{9196FEC0-1447-4412-993B-BDB10615B69B}"/>
                </a:ext>
              </a:extLst>
            </p:cNvPr>
            <p:cNvSpPr/>
            <p:nvPr/>
          </p:nvSpPr>
          <p:spPr>
            <a:xfrm>
              <a:off x="1414625" y="2518975"/>
              <a:ext cx="111650" cy="103800"/>
            </a:xfrm>
            <a:custGeom>
              <a:avLst/>
              <a:gdLst/>
              <a:ahLst/>
              <a:cxnLst/>
              <a:rect l="l" t="t" r="r" b="b"/>
              <a:pathLst>
                <a:path w="4466" h="4152" extrusionOk="0">
                  <a:moveTo>
                    <a:pt x="919" y="0"/>
                  </a:moveTo>
                  <a:cubicBezTo>
                    <a:pt x="302" y="0"/>
                    <a:pt x="0" y="1205"/>
                    <a:pt x="0" y="1205"/>
                  </a:cubicBezTo>
                  <a:cubicBezTo>
                    <a:pt x="0" y="1205"/>
                    <a:pt x="1489" y="3327"/>
                    <a:pt x="2882" y="4119"/>
                  </a:cubicBezTo>
                  <a:cubicBezTo>
                    <a:pt x="2916" y="4141"/>
                    <a:pt x="2953" y="4152"/>
                    <a:pt x="2991" y="4152"/>
                  </a:cubicBezTo>
                  <a:cubicBezTo>
                    <a:pt x="3059" y="4152"/>
                    <a:pt x="3126" y="4117"/>
                    <a:pt x="3167" y="4056"/>
                  </a:cubicBezTo>
                  <a:lnTo>
                    <a:pt x="4371" y="2599"/>
                  </a:lnTo>
                  <a:cubicBezTo>
                    <a:pt x="4466" y="2472"/>
                    <a:pt x="4402" y="2314"/>
                    <a:pt x="4276" y="2251"/>
                  </a:cubicBezTo>
                  <a:cubicBezTo>
                    <a:pt x="3674" y="1966"/>
                    <a:pt x="2312" y="1300"/>
                    <a:pt x="1552" y="382"/>
                  </a:cubicBezTo>
                  <a:cubicBezTo>
                    <a:pt x="1313" y="107"/>
                    <a:pt x="1102" y="0"/>
                    <a:pt x="91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93;p31">
              <a:extLst>
                <a:ext uri="{FF2B5EF4-FFF2-40B4-BE49-F238E27FC236}">
                  <a16:creationId xmlns:a16="http://schemas.microsoft.com/office/drawing/2014/main" id="{576C88BD-8DEC-44E0-B571-53742899AFD5}"/>
                </a:ext>
              </a:extLst>
            </p:cNvPr>
            <p:cNvSpPr/>
            <p:nvPr/>
          </p:nvSpPr>
          <p:spPr>
            <a:xfrm>
              <a:off x="1414625" y="2518975"/>
              <a:ext cx="111650" cy="103800"/>
            </a:xfrm>
            <a:custGeom>
              <a:avLst/>
              <a:gdLst/>
              <a:ahLst/>
              <a:cxnLst/>
              <a:rect l="l" t="t" r="r" b="b"/>
              <a:pathLst>
                <a:path w="4466" h="4152" extrusionOk="0">
                  <a:moveTo>
                    <a:pt x="919" y="0"/>
                  </a:moveTo>
                  <a:cubicBezTo>
                    <a:pt x="302" y="0"/>
                    <a:pt x="0" y="1205"/>
                    <a:pt x="0" y="1205"/>
                  </a:cubicBezTo>
                  <a:cubicBezTo>
                    <a:pt x="0" y="1205"/>
                    <a:pt x="1489" y="3327"/>
                    <a:pt x="2882" y="4119"/>
                  </a:cubicBezTo>
                  <a:cubicBezTo>
                    <a:pt x="2916" y="4141"/>
                    <a:pt x="2953" y="4152"/>
                    <a:pt x="2991" y="4152"/>
                  </a:cubicBezTo>
                  <a:cubicBezTo>
                    <a:pt x="3059" y="4152"/>
                    <a:pt x="3126" y="4117"/>
                    <a:pt x="3167" y="4056"/>
                  </a:cubicBezTo>
                  <a:lnTo>
                    <a:pt x="4371" y="2599"/>
                  </a:lnTo>
                  <a:cubicBezTo>
                    <a:pt x="4466" y="2472"/>
                    <a:pt x="4402" y="2314"/>
                    <a:pt x="4276" y="2251"/>
                  </a:cubicBezTo>
                  <a:cubicBezTo>
                    <a:pt x="3674" y="1966"/>
                    <a:pt x="2312" y="1300"/>
                    <a:pt x="1552" y="382"/>
                  </a:cubicBezTo>
                  <a:cubicBezTo>
                    <a:pt x="1313" y="107"/>
                    <a:pt x="1102" y="0"/>
                    <a:pt x="919" y="0"/>
                  </a:cubicBezTo>
                  <a:close/>
                </a:path>
              </a:pathLst>
            </a:custGeom>
            <a:solidFill>
              <a:srgbClr val="E04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94;p31">
              <a:extLst>
                <a:ext uri="{FF2B5EF4-FFF2-40B4-BE49-F238E27FC236}">
                  <a16:creationId xmlns:a16="http://schemas.microsoft.com/office/drawing/2014/main" id="{5F609097-8C7B-474B-A000-99F1CA6215E9}"/>
                </a:ext>
              </a:extLst>
            </p:cNvPr>
            <p:cNvSpPr/>
            <p:nvPr/>
          </p:nvSpPr>
          <p:spPr>
            <a:xfrm>
              <a:off x="1522300" y="2303750"/>
              <a:ext cx="130650" cy="193025"/>
            </a:xfrm>
            <a:custGeom>
              <a:avLst/>
              <a:gdLst/>
              <a:ahLst/>
              <a:cxnLst/>
              <a:rect l="l" t="t" r="r" b="b"/>
              <a:pathLst>
                <a:path w="5226" h="7721" extrusionOk="0">
                  <a:moveTo>
                    <a:pt x="595" y="1"/>
                  </a:moveTo>
                  <a:cubicBezTo>
                    <a:pt x="551" y="1"/>
                    <a:pt x="511" y="10"/>
                    <a:pt x="475" y="29"/>
                  </a:cubicBezTo>
                  <a:cubicBezTo>
                    <a:pt x="0" y="282"/>
                    <a:pt x="570" y="2214"/>
                    <a:pt x="1742" y="4336"/>
                  </a:cubicBezTo>
                  <a:cubicBezTo>
                    <a:pt x="2856" y="6300"/>
                    <a:pt x="4078" y="7721"/>
                    <a:pt x="4631" y="7721"/>
                  </a:cubicBezTo>
                  <a:cubicBezTo>
                    <a:pt x="4675" y="7721"/>
                    <a:pt x="4715" y="7712"/>
                    <a:pt x="4751" y="7693"/>
                  </a:cubicBezTo>
                  <a:cubicBezTo>
                    <a:pt x="5226" y="7408"/>
                    <a:pt x="4656" y="5508"/>
                    <a:pt x="3452" y="3386"/>
                  </a:cubicBezTo>
                  <a:cubicBezTo>
                    <a:pt x="2368" y="1422"/>
                    <a:pt x="1148" y="1"/>
                    <a:pt x="5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95;p31">
              <a:extLst>
                <a:ext uri="{FF2B5EF4-FFF2-40B4-BE49-F238E27FC236}">
                  <a16:creationId xmlns:a16="http://schemas.microsoft.com/office/drawing/2014/main" id="{A8C329C3-FABE-492B-A503-E917524955B5}"/>
                </a:ext>
              </a:extLst>
            </p:cNvPr>
            <p:cNvSpPr/>
            <p:nvPr/>
          </p:nvSpPr>
          <p:spPr>
            <a:xfrm>
              <a:off x="1533375" y="2311925"/>
              <a:ext cx="112450" cy="168825"/>
            </a:xfrm>
            <a:custGeom>
              <a:avLst/>
              <a:gdLst/>
              <a:ahLst/>
              <a:cxnLst/>
              <a:rect l="l" t="t" r="r" b="b"/>
              <a:pathLst>
                <a:path w="4498" h="6753" extrusionOk="0">
                  <a:moveTo>
                    <a:pt x="431" y="0"/>
                  </a:moveTo>
                  <a:cubicBezTo>
                    <a:pt x="401" y="0"/>
                    <a:pt x="373" y="6"/>
                    <a:pt x="349" y="18"/>
                  </a:cubicBezTo>
                  <a:cubicBezTo>
                    <a:pt x="1" y="208"/>
                    <a:pt x="444" y="1697"/>
                    <a:pt x="1362" y="3407"/>
                  </a:cubicBezTo>
                  <a:cubicBezTo>
                    <a:pt x="1426" y="3534"/>
                    <a:pt x="1489" y="3629"/>
                    <a:pt x="1552" y="3755"/>
                  </a:cubicBezTo>
                  <a:cubicBezTo>
                    <a:pt x="1616" y="3850"/>
                    <a:pt x="1679" y="3945"/>
                    <a:pt x="1711" y="4072"/>
                  </a:cubicBezTo>
                  <a:cubicBezTo>
                    <a:pt x="2652" y="5631"/>
                    <a:pt x="3620" y="6752"/>
                    <a:pt x="4033" y="6752"/>
                  </a:cubicBezTo>
                  <a:cubicBezTo>
                    <a:pt x="4064" y="6752"/>
                    <a:pt x="4093" y="6746"/>
                    <a:pt x="4118" y="6732"/>
                  </a:cubicBezTo>
                  <a:cubicBezTo>
                    <a:pt x="4498" y="6511"/>
                    <a:pt x="3959" y="4864"/>
                    <a:pt x="2914" y="2995"/>
                  </a:cubicBezTo>
                  <a:cubicBezTo>
                    <a:pt x="1936" y="1276"/>
                    <a:pt x="874" y="0"/>
                    <a:pt x="431"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96;p31">
              <a:extLst>
                <a:ext uri="{FF2B5EF4-FFF2-40B4-BE49-F238E27FC236}">
                  <a16:creationId xmlns:a16="http://schemas.microsoft.com/office/drawing/2014/main" id="{72A230B9-71BD-4477-9D9E-9897E50AF370}"/>
                </a:ext>
              </a:extLst>
            </p:cNvPr>
            <p:cNvSpPr/>
            <p:nvPr/>
          </p:nvSpPr>
          <p:spPr>
            <a:xfrm>
              <a:off x="1342575" y="2401050"/>
              <a:ext cx="175000" cy="171825"/>
            </a:xfrm>
            <a:custGeom>
              <a:avLst/>
              <a:gdLst/>
              <a:ahLst/>
              <a:cxnLst/>
              <a:rect l="l" t="t" r="r" b="b"/>
              <a:pathLst>
                <a:path w="7000" h="6873" extrusionOk="0">
                  <a:moveTo>
                    <a:pt x="4624" y="0"/>
                  </a:moveTo>
                  <a:lnTo>
                    <a:pt x="0" y="2597"/>
                  </a:lnTo>
                  <a:cubicBezTo>
                    <a:pt x="0" y="2597"/>
                    <a:pt x="0" y="3072"/>
                    <a:pt x="982" y="4877"/>
                  </a:cubicBezTo>
                  <a:cubicBezTo>
                    <a:pt x="1900" y="6524"/>
                    <a:pt x="2407" y="6873"/>
                    <a:pt x="2407" y="6873"/>
                  </a:cubicBezTo>
                  <a:lnTo>
                    <a:pt x="6999" y="4307"/>
                  </a:lnTo>
                  <a:cubicBezTo>
                    <a:pt x="6999" y="4307"/>
                    <a:pt x="6524" y="3991"/>
                    <a:pt x="5606" y="2312"/>
                  </a:cubicBezTo>
                  <a:cubicBezTo>
                    <a:pt x="4687" y="665"/>
                    <a:pt x="4624" y="0"/>
                    <a:pt x="4624"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97;p31">
              <a:extLst>
                <a:ext uri="{FF2B5EF4-FFF2-40B4-BE49-F238E27FC236}">
                  <a16:creationId xmlns:a16="http://schemas.microsoft.com/office/drawing/2014/main" id="{238A2388-A47C-49A3-B694-2CC0EBE55398}"/>
                </a:ext>
              </a:extLst>
            </p:cNvPr>
            <p:cNvSpPr/>
            <p:nvPr/>
          </p:nvSpPr>
          <p:spPr>
            <a:xfrm>
              <a:off x="1567425" y="2392925"/>
              <a:ext cx="20600" cy="20825"/>
            </a:xfrm>
            <a:custGeom>
              <a:avLst/>
              <a:gdLst/>
              <a:ahLst/>
              <a:cxnLst/>
              <a:rect l="l" t="t" r="r" b="b"/>
              <a:pathLst>
                <a:path w="824" h="833" extrusionOk="0">
                  <a:moveTo>
                    <a:pt x="526" y="0"/>
                  </a:moveTo>
                  <a:cubicBezTo>
                    <a:pt x="509" y="0"/>
                    <a:pt x="492" y="3"/>
                    <a:pt x="475" y="9"/>
                  </a:cubicBezTo>
                  <a:lnTo>
                    <a:pt x="0" y="167"/>
                  </a:lnTo>
                  <a:cubicBezTo>
                    <a:pt x="64" y="294"/>
                    <a:pt x="127" y="389"/>
                    <a:pt x="190" y="515"/>
                  </a:cubicBezTo>
                  <a:cubicBezTo>
                    <a:pt x="254" y="610"/>
                    <a:pt x="317" y="705"/>
                    <a:pt x="349" y="832"/>
                  </a:cubicBezTo>
                  <a:lnTo>
                    <a:pt x="729" y="484"/>
                  </a:lnTo>
                  <a:cubicBezTo>
                    <a:pt x="824" y="420"/>
                    <a:pt x="824" y="294"/>
                    <a:pt x="760" y="199"/>
                  </a:cubicBezTo>
                  <a:lnTo>
                    <a:pt x="729" y="135"/>
                  </a:lnTo>
                  <a:cubicBezTo>
                    <a:pt x="677" y="57"/>
                    <a:pt x="603"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98;p31">
              <a:extLst>
                <a:ext uri="{FF2B5EF4-FFF2-40B4-BE49-F238E27FC236}">
                  <a16:creationId xmlns:a16="http://schemas.microsoft.com/office/drawing/2014/main" id="{F0D5729F-522B-490F-9AB7-73D543C97AC1}"/>
                </a:ext>
              </a:extLst>
            </p:cNvPr>
            <p:cNvSpPr/>
            <p:nvPr/>
          </p:nvSpPr>
          <p:spPr>
            <a:xfrm>
              <a:off x="1567425" y="2392925"/>
              <a:ext cx="20600" cy="20825"/>
            </a:xfrm>
            <a:custGeom>
              <a:avLst/>
              <a:gdLst/>
              <a:ahLst/>
              <a:cxnLst/>
              <a:rect l="l" t="t" r="r" b="b"/>
              <a:pathLst>
                <a:path w="824" h="833" extrusionOk="0">
                  <a:moveTo>
                    <a:pt x="526" y="0"/>
                  </a:moveTo>
                  <a:cubicBezTo>
                    <a:pt x="509" y="0"/>
                    <a:pt x="492" y="3"/>
                    <a:pt x="475" y="9"/>
                  </a:cubicBezTo>
                  <a:lnTo>
                    <a:pt x="0" y="167"/>
                  </a:lnTo>
                  <a:cubicBezTo>
                    <a:pt x="64" y="294"/>
                    <a:pt x="127" y="389"/>
                    <a:pt x="190" y="515"/>
                  </a:cubicBezTo>
                  <a:cubicBezTo>
                    <a:pt x="254" y="610"/>
                    <a:pt x="317" y="705"/>
                    <a:pt x="349" y="832"/>
                  </a:cubicBezTo>
                  <a:lnTo>
                    <a:pt x="729" y="484"/>
                  </a:lnTo>
                  <a:cubicBezTo>
                    <a:pt x="824" y="420"/>
                    <a:pt x="824" y="294"/>
                    <a:pt x="760" y="199"/>
                  </a:cubicBezTo>
                  <a:lnTo>
                    <a:pt x="729" y="135"/>
                  </a:lnTo>
                  <a:cubicBezTo>
                    <a:pt x="677" y="57"/>
                    <a:pt x="603"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99;p31">
              <a:extLst>
                <a:ext uri="{FF2B5EF4-FFF2-40B4-BE49-F238E27FC236}">
                  <a16:creationId xmlns:a16="http://schemas.microsoft.com/office/drawing/2014/main" id="{B6FD7C26-41AD-44B0-9553-2D8AB98CEB38}"/>
                </a:ext>
              </a:extLst>
            </p:cNvPr>
            <p:cNvSpPr/>
            <p:nvPr/>
          </p:nvSpPr>
          <p:spPr>
            <a:xfrm>
              <a:off x="671175" y="2737525"/>
              <a:ext cx="323050" cy="386725"/>
            </a:xfrm>
            <a:custGeom>
              <a:avLst/>
              <a:gdLst/>
              <a:ahLst/>
              <a:cxnLst/>
              <a:rect l="l" t="t" r="r" b="b"/>
              <a:pathLst>
                <a:path w="12922" h="15469" extrusionOk="0">
                  <a:moveTo>
                    <a:pt x="11592" y="1"/>
                  </a:moveTo>
                  <a:cubicBezTo>
                    <a:pt x="10008" y="697"/>
                    <a:pt x="4276" y="10926"/>
                    <a:pt x="4276" y="10926"/>
                  </a:cubicBezTo>
                  <a:lnTo>
                    <a:pt x="4150" y="1267"/>
                  </a:lnTo>
                  <a:lnTo>
                    <a:pt x="1553" y="919"/>
                  </a:lnTo>
                  <a:lnTo>
                    <a:pt x="1553" y="919"/>
                  </a:lnTo>
                  <a:cubicBezTo>
                    <a:pt x="1553" y="919"/>
                    <a:pt x="1" y="14632"/>
                    <a:pt x="3358" y="15423"/>
                  </a:cubicBezTo>
                  <a:cubicBezTo>
                    <a:pt x="3490" y="15454"/>
                    <a:pt x="3626" y="15469"/>
                    <a:pt x="3765" y="15469"/>
                  </a:cubicBezTo>
                  <a:cubicBezTo>
                    <a:pt x="7217" y="15469"/>
                    <a:pt x="12922" y="6429"/>
                    <a:pt x="12922" y="6429"/>
                  </a:cubicBezTo>
                  <a:lnTo>
                    <a:pt x="11592" y="1"/>
                  </a:ln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00;p31">
              <a:extLst>
                <a:ext uri="{FF2B5EF4-FFF2-40B4-BE49-F238E27FC236}">
                  <a16:creationId xmlns:a16="http://schemas.microsoft.com/office/drawing/2014/main" id="{9826A09E-062E-4EFE-B740-86A46A8EB5E5}"/>
                </a:ext>
              </a:extLst>
            </p:cNvPr>
            <p:cNvSpPr/>
            <p:nvPr/>
          </p:nvSpPr>
          <p:spPr>
            <a:xfrm>
              <a:off x="1114550" y="2362525"/>
              <a:ext cx="42775" cy="101875"/>
            </a:xfrm>
            <a:custGeom>
              <a:avLst/>
              <a:gdLst/>
              <a:ahLst/>
              <a:cxnLst/>
              <a:rect l="l" t="t" r="r" b="b"/>
              <a:pathLst>
                <a:path w="1711" h="4075" extrusionOk="0">
                  <a:moveTo>
                    <a:pt x="108" y="0"/>
                  </a:moveTo>
                  <a:cubicBezTo>
                    <a:pt x="80" y="0"/>
                    <a:pt x="51" y="16"/>
                    <a:pt x="32" y="53"/>
                  </a:cubicBezTo>
                  <a:cubicBezTo>
                    <a:pt x="1" y="85"/>
                    <a:pt x="1" y="148"/>
                    <a:pt x="64" y="180"/>
                  </a:cubicBezTo>
                  <a:cubicBezTo>
                    <a:pt x="96" y="211"/>
                    <a:pt x="1457" y="1256"/>
                    <a:pt x="381" y="3948"/>
                  </a:cubicBezTo>
                  <a:cubicBezTo>
                    <a:pt x="381" y="3980"/>
                    <a:pt x="412" y="4043"/>
                    <a:pt x="444" y="4075"/>
                  </a:cubicBezTo>
                  <a:lnTo>
                    <a:pt x="476" y="4075"/>
                  </a:lnTo>
                  <a:cubicBezTo>
                    <a:pt x="539" y="4075"/>
                    <a:pt x="571" y="4043"/>
                    <a:pt x="571" y="4012"/>
                  </a:cubicBezTo>
                  <a:cubicBezTo>
                    <a:pt x="1711" y="1161"/>
                    <a:pt x="222" y="53"/>
                    <a:pt x="159" y="21"/>
                  </a:cubicBezTo>
                  <a:cubicBezTo>
                    <a:pt x="146" y="8"/>
                    <a:pt x="127" y="0"/>
                    <a:pt x="108"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01;p31">
              <a:extLst>
                <a:ext uri="{FF2B5EF4-FFF2-40B4-BE49-F238E27FC236}">
                  <a16:creationId xmlns:a16="http://schemas.microsoft.com/office/drawing/2014/main" id="{C9959716-97AA-4BCB-84A1-9CF1ECE35CD0}"/>
                </a:ext>
              </a:extLst>
            </p:cNvPr>
            <p:cNvSpPr/>
            <p:nvPr/>
          </p:nvSpPr>
          <p:spPr>
            <a:xfrm>
              <a:off x="1267350" y="2473375"/>
              <a:ext cx="66525" cy="156500"/>
            </a:xfrm>
            <a:custGeom>
              <a:avLst/>
              <a:gdLst/>
              <a:ahLst/>
              <a:cxnLst/>
              <a:rect l="l" t="t" r="r" b="b"/>
              <a:pathLst>
                <a:path w="2661" h="6260" extrusionOk="0">
                  <a:moveTo>
                    <a:pt x="94" y="0"/>
                  </a:moveTo>
                  <a:cubicBezTo>
                    <a:pt x="70" y="0"/>
                    <a:pt x="51" y="15"/>
                    <a:pt x="32" y="53"/>
                  </a:cubicBezTo>
                  <a:cubicBezTo>
                    <a:pt x="1" y="84"/>
                    <a:pt x="1" y="148"/>
                    <a:pt x="32" y="179"/>
                  </a:cubicBezTo>
                  <a:cubicBezTo>
                    <a:pt x="64" y="211"/>
                    <a:pt x="1964" y="1446"/>
                    <a:pt x="2281" y="3314"/>
                  </a:cubicBezTo>
                  <a:cubicBezTo>
                    <a:pt x="2439" y="4233"/>
                    <a:pt x="2154" y="5183"/>
                    <a:pt x="1458" y="6101"/>
                  </a:cubicBezTo>
                  <a:cubicBezTo>
                    <a:pt x="1426" y="6133"/>
                    <a:pt x="1426" y="6196"/>
                    <a:pt x="1489" y="6228"/>
                  </a:cubicBezTo>
                  <a:cubicBezTo>
                    <a:pt x="1489" y="6260"/>
                    <a:pt x="1521" y="6260"/>
                    <a:pt x="1521" y="6260"/>
                  </a:cubicBezTo>
                  <a:cubicBezTo>
                    <a:pt x="1553" y="6260"/>
                    <a:pt x="1584" y="6228"/>
                    <a:pt x="1616" y="6228"/>
                  </a:cubicBezTo>
                  <a:cubicBezTo>
                    <a:pt x="2376" y="5246"/>
                    <a:pt x="2661" y="4265"/>
                    <a:pt x="2471" y="3283"/>
                  </a:cubicBezTo>
                  <a:cubicBezTo>
                    <a:pt x="2154" y="1351"/>
                    <a:pt x="254" y="84"/>
                    <a:pt x="159" y="21"/>
                  </a:cubicBezTo>
                  <a:cubicBezTo>
                    <a:pt x="133" y="8"/>
                    <a:pt x="112" y="0"/>
                    <a:pt x="94"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Google Shape;2598;p54">
            <a:extLst>
              <a:ext uri="{FF2B5EF4-FFF2-40B4-BE49-F238E27FC236}">
                <a16:creationId xmlns:a16="http://schemas.microsoft.com/office/drawing/2014/main" id="{D9248DBB-D1CB-4DD3-B3D3-5CBDC482C79E}"/>
              </a:ext>
            </a:extLst>
          </p:cNvPr>
          <p:cNvGrpSpPr/>
          <p:nvPr/>
        </p:nvGrpSpPr>
        <p:grpSpPr>
          <a:xfrm>
            <a:off x="549556" y="2766103"/>
            <a:ext cx="2724010" cy="2096462"/>
            <a:chOff x="3432725" y="1863375"/>
            <a:chExt cx="3582600" cy="2663475"/>
          </a:xfrm>
        </p:grpSpPr>
        <p:sp>
          <p:nvSpPr>
            <p:cNvPr id="130" name="Google Shape;2599;p54">
              <a:extLst>
                <a:ext uri="{FF2B5EF4-FFF2-40B4-BE49-F238E27FC236}">
                  <a16:creationId xmlns:a16="http://schemas.microsoft.com/office/drawing/2014/main" id="{90B22CFA-9DCD-48E7-8803-439A1735FC87}"/>
                </a:ext>
              </a:extLst>
            </p:cNvPr>
            <p:cNvSpPr/>
            <p:nvPr/>
          </p:nvSpPr>
          <p:spPr>
            <a:xfrm>
              <a:off x="3578400" y="3531625"/>
              <a:ext cx="560575" cy="64950"/>
            </a:xfrm>
            <a:custGeom>
              <a:avLst/>
              <a:gdLst/>
              <a:ahLst/>
              <a:cxnLst/>
              <a:rect l="l" t="t" r="r" b="b"/>
              <a:pathLst>
                <a:path w="22423" h="2598" extrusionOk="0">
                  <a:moveTo>
                    <a:pt x="1299" y="1"/>
                  </a:moveTo>
                  <a:cubicBezTo>
                    <a:pt x="603" y="1"/>
                    <a:pt x="1" y="571"/>
                    <a:pt x="1" y="1299"/>
                  </a:cubicBezTo>
                  <a:cubicBezTo>
                    <a:pt x="1" y="1996"/>
                    <a:pt x="603" y="2597"/>
                    <a:pt x="1299" y="2597"/>
                  </a:cubicBezTo>
                  <a:lnTo>
                    <a:pt x="21124" y="2597"/>
                  </a:lnTo>
                  <a:cubicBezTo>
                    <a:pt x="21852" y="2597"/>
                    <a:pt x="22423" y="1996"/>
                    <a:pt x="22423" y="1299"/>
                  </a:cubicBezTo>
                  <a:cubicBezTo>
                    <a:pt x="22423" y="571"/>
                    <a:pt x="21852" y="1"/>
                    <a:pt x="21124"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600;p54">
              <a:extLst>
                <a:ext uri="{FF2B5EF4-FFF2-40B4-BE49-F238E27FC236}">
                  <a16:creationId xmlns:a16="http://schemas.microsoft.com/office/drawing/2014/main" id="{20054277-A58F-4D47-859E-F10B9D3117FC}"/>
                </a:ext>
              </a:extLst>
            </p:cNvPr>
            <p:cNvSpPr/>
            <p:nvPr/>
          </p:nvSpPr>
          <p:spPr>
            <a:xfrm>
              <a:off x="3578400" y="3531625"/>
              <a:ext cx="560575" cy="64950"/>
            </a:xfrm>
            <a:custGeom>
              <a:avLst/>
              <a:gdLst/>
              <a:ahLst/>
              <a:cxnLst/>
              <a:rect l="l" t="t" r="r" b="b"/>
              <a:pathLst>
                <a:path w="22423" h="2598" extrusionOk="0">
                  <a:moveTo>
                    <a:pt x="1299" y="1"/>
                  </a:moveTo>
                  <a:cubicBezTo>
                    <a:pt x="603" y="1"/>
                    <a:pt x="1" y="571"/>
                    <a:pt x="1" y="1299"/>
                  </a:cubicBezTo>
                  <a:cubicBezTo>
                    <a:pt x="1" y="1996"/>
                    <a:pt x="603" y="2597"/>
                    <a:pt x="1299" y="2597"/>
                  </a:cubicBezTo>
                  <a:lnTo>
                    <a:pt x="21124" y="2597"/>
                  </a:lnTo>
                  <a:cubicBezTo>
                    <a:pt x="21852" y="2597"/>
                    <a:pt x="22423" y="1996"/>
                    <a:pt x="22423" y="1299"/>
                  </a:cubicBezTo>
                  <a:cubicBezTo>
                    <a:pt x="22423" y="571"/>
                    <a:pt x="21852" y="1"/>
                    <a:pt x="21124"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601;p54">
              <a:extLst>
                <a:ext uri="{FF2B5EF4-FFF2-40B4-BE49-F238E27FC236}">
                  <a16:creationId xmlns:a16="http://schemas.microsoft.com/office/drawing/2014/main" id="{FE80BE27-3592-41E8-957B-D26B13A9FCAA}"/>
                </a:ext>
              </a:extLst>
            </p:cNvPr>
            <p:cNvSpPr/>
            <p:nvPr/>
          </p:nvSpPr>
          <p:spPr>
            <a:xfrm>
              <a:off x="4517400" y="4210925"/>
              <a:ext cx="108475" cy="221700"/>
            </a:xfrm>
            <a:custGeom>
              <a:avLst/>
              <a:gdLst/>
              <a:ahLst/>
              <a:cxnLst/>
              <a:rect l="l" t="t" r="r" b="b"/>
              <a:pathLst>
                <a:path w="4339" h="8868" extrusionOk="0">
                  <a:moveTo>
                    <a:pt x="2914" y="0"/>
                  </a:moveTo>
                  <a:lnTo>
                    <a:pt x="0" y="1331"/>
                  </a:lnTo>
                  <a:lnTo>
                    <a:pt x="1425" y="8868"/>
                  </a:lnTo>
                  <a:lnTo>
                    <a:pt x="4339" y="7538"/>
                  </a:lnTo>
                  <a:lnTo>
                    <a:pt x="2914" y="0"/>
                  </a:lnTo>
                  <a:close/>
                </a:path>
              </a:pathLst>
            </a:custGeom>
            <a:solidFill>
              <a:srgbClr val="903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602;p54">
              <a:extLst>
                <a:ext uri="{FF2B5EF4-FFF2-40B4-BE49-F238E27FC236}">
                  <a16:creationId xmlns:a16="http://schemas.microsoft.com/office/drawing/2014/main" id="{6A2B94B4-613A-4311-962E-B97A29E8A763}"/>
                </a:ext>
              </a:extLst>
            </p:cNvPr>
            <p:cNvSpPr/>
            <p:nvPr/>
          </p:nvSpPr>
          <p:spPr>
            <a:xfrm>
              <a:off x="4536400" y="4353200"/>
              <a:ext cx="299425" cy="145925"/>
            </a:xfrm>
            <a:custGeom>
              <a:avLst/>
              <a:gdLst/>
              <a:ahLst/>
              <a:cxnLst/>
              <a:rect l="l" t="t" r="r" b="b"/>
              <a:pathLst>
                <a:path w="11977" h="5837" extrusionOk="0">
                  <a:moveTo>
                    <a:pt x="10977" y="1"/>
                  </a:moveTo>
                  <a:cubicBezTo>
                    <a:pt x="10950" y="1"/>
                    <a:pt x="10922" y="4"/>
                    <a:pt x="10895" y="10"/>
                  </a:cubicBezTo>
                  <a:cubicBezTo>
                    <a:pt x="8755" y="518"/>
                    <a:pt x="6140" y="1049"/>
                    <a:pt x="4693" y="1049"/>
                  </a:cubicBezTo>
                  <a:cubicBezTo>
                    <a:pt x="4426" y="1049"/>
                    <a:pt x="4199" y="1031"/>
                    <a:pt x="4022" y="992"/>
                  </a:cubicBezTo>
                  <a:cubicBezTo>
                    <a:pt x="3950" y="967"/>
                    <a:pt x="3873" y="957"/>
                    <a:pt x="3796" y="957"/>
                  </a:cubicBezTo>
                  <a:cubicBezTo>
                    <a:pt x="3672" y="957"/>
                    <a:pt x="3550" y="984"/>
                    <a:pt x="3452" y="1023"/>
                  </a:cubicBezTo>
                  <a:lnTo>
                    <a:pt x="159" y="2543"/>
                  </a:lnTo>
                  <a:cubicBezTo>
                    <a:pt x="32" y="2607"/>
                    <a:pt x="0" y="2702"/>
                    <a:pt x="32" y="2828"/>
                  </a:cubicBezTo>
                  <a:lnTo>
                    <a:pt x="1077" y="5489"/>
                  </a:lnTo>
                  <a:cubicBezTo>
                    <a:pt x="1146" y="5696"/>
                    <a:pt x="1366" y="5836"/>
                    <a:pt x="1579" y="5836"/>
                  </a:cubicBezTo>
                  <a:cubicBezTo>
                    <a:pt x="1658" y="5836"/>
                    <a:pt x="1737" y="5817"/>
                    <a:pt x="1806" y="5774"/>
                  </a:cubicBezTo>
                  <a:cubicBezTo>
                    <a:pt x="2946" y="5235"/>
                    <a:pt x="3452" y="4919"/>
                    <a:pt x="4909" y="4254"/>
                  </a:cubicBezTo>
                  <a:cubicBezTo>
                    <a:pt x="5796" y="3842"/>
                    <a:pt x="9628" y="2227"/>
                    <a:pt x="10831" y="1657"/>
                  </a:cubicBezTo>
                  <a:cubicBezTo>
                    <a:pt x="11977" y="1144"/>
                    <a:pt x="11515" y="1"/>
                    <a:pt x="10977"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603;p54">
              <a:extLst>
                <a:ext uri="{FF2B5EF4-FFF2-40B4-BE49-F238E27FC236}">
                  <a16:creationId xmlns:a16="http://schemas.microsoft.com/office/drawing/2014/main" id="{C0ECCA90-636B-4F5B-9F8F-2265F63830FA}"/>
                </a:ext>
              </a:extLst>
            </p:cNvPr>
            <p:cNvSpPr/>
            <p:nvPr/>
          </p:nvSpPr>
          <p:spPr>
            <a:xfrm>
              <a:off x="4517400" y="4210925"/>
              <a:ext cx="91075" cy="130650"/>
            </a:xfrm>
            <a:custGeom>
              <a:avLst/>
              <a:gdLst/>
              <a:ahLst/>
              <a:cxnLst/>
              <a:rect l="l" t="t" r="r" b="b"/>
              <a:pathLst>
                <a:path w="3643" h="5226" extrusionOk="0">
                  <a:moveTo>
                    <a:pt x="2914" y="0"/>
                  </a:moveTo>
                  <a:lnTo>
                    <a:pt x="0" y="1331"/>
                  </a:lnTo>
                  <a:lnTo>
                    <a:pt x="729" y="5226"/>
                  </a:lnTo>
                  <a:lnTo>
                    <a:pt x="3642" y="3864"/>
                  </a:lnTo>
                  <a:lnTo>
                    <a:pt x="2914" y="0"/>
                  </a:lnTo>
                  <a:close/>
                </a:path>
              </a:pathLst>
            </a:custGeom>
            <a:solidFill>
              <a:srgbClr val="7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604;p54">
              <a:extLst>
                <a:ext uri="{FF2B5EF4-FFF2-40B4-BE49-F238E27FC236}">
                  <a16:creationId xmlns:a16="http://schemas.microsoft.com/office/drawing/2014/main" id="{73B7FDEE-5414-4086-BC1D-C265D84FCE0D}"/>
                </a:ext>
              </a:extLst>
            </p:cNvPr>
            <p:cNvSpPr/>
            <p:nvPr/>
          </p:nvSpPr>
          <p:spPr>
            <a:xfrm>
              <a:off x="3739125" y="3220475"/>
              <a:ext cx="923975" cy="1075200"/>
            </a:xfrm>
            <a:custGeom>
              <a:avLst/>
              <a:gdLst/>
              <a:ahLst/>
              <a:cxnLst/>
              <a:rect l="l" t="t" r="r" b="b"/>
              <a:pathLst>
                <a:path w="36959" h="43008" extrusionOk="0">
                  <a:moveTo>
                    <a:pt x="856" y="1"/>
                  </a:moveTo>
                  <a:cubicBezTo>
                    <a:pt x="856" y="1"/>
                    <a:pt x="1" y="4276"/>
                    <a:pt x="1616" y="8710"/>
                  </a:cubicBezTo>
                  <a:cubicBezTo>
                    <a:pt x="3611" y="14093"/>
                    <a:pt x="20522" y="11592"/>
                    <a:pt x="26729" y="14188"/>
                  </a:cubicBezTo>
                  <a:cubicBezTo>
                    <a:pt x="25463" y="24449"/>
                    <a:pt x="30245" y="43007"/>
                    <a:pt x="30245" y="43007"/>
                  </a:cubicBezTo>
                  <a:lnTo>
                    <a:pt x="35692" y="40759"/>
                  </a:lnTo>
                  <a:cubicBezTo>
                    <a:pt x="35692" y="40759"/>
                    <a:pt x="34488" y="24101"/>
                    <a:pt x="35945" y="10958"/>
                  </a:cubicBezTo>
                  <a:cubicBezTo>
                    <a:pt x="36958" y="1774"/>
                    <a:pt x="11940" y="1"/>
                    <a:pt x="11940"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605;p54">
              <a:extLst>
                <a:ext uri="{FF2B5EF4-FFF2-40B4-BE49-F238E27FC236}">
                  <a16:creationId xmlns:a16="http://schemas.microsoft.com/office/drawing/2014/main" id="{41808998-E12D-473D-8960-61B5C9DF19CD}"/>
                </a:ext>
              </a:extLst>
            </p:cNvPr>
            <p:cNvSpPr/>
            <p:nvPr/>
          </p:nvSpPr>
          <p:spPr>
            <a:xfrm>
              <a:off x="4317100" y="3411275"/>
              <a:ext cx="179725" cy="258925"/>
            </a:xfrm>
            <a:custGeom>
              <a:avLst/>
              <a:gdLst/>
              <a:ahLst/>
              <a:cxnLst/>
              <a:rect l="l" t="t" r="r" b="b"/>
              <a:pathLst>
                <a:path w="7189" h="10357" extrusionOk="0">
                  <a:moveTo>
                    <a:pt x="1013" y="1"/>
                  </a:moveTo>
                  <a:cubicBezTo>
                    <a:pt x="1013" y="1"/>
                    <a:pt x="412" y="2724"/>
                    <a:pt x="0" y="5670"/>
                  </a:cubicBezTo>
                  <a:lnTo>
                    <a:pt x="32" y="5670"/>
                  </a:lnTo>
                  <a:cubicBezTo>
                    <a:pt x="253" y="5701"/>
                    <a:pt x="475" y="5733"/>
                    <a:pt x="697" y="5765"/>
                  </a:cubicBezTo>
                  <a:cubicBezTo>
                    <a:pt x="792" y="5796"/>
                    <a:pt x="918" y="5828"/>
                    <a:pt x="1013" y="5828"/>
                  </a:cubicBezTo>
                  <a:cubicBezTo>
                    <a:pt x="1140" y="5860"/>
                    <a:pt x="1267" y="5891"/>
                    <a:pt x="1362" y="5891"/>
                  </a:cubicBezTo>
                  <a:cubicBezTo>
                    <a:pt x="1900" y="6018"/>
                    <a:pt x="2407" y="6145"/>
                    <a:pt x="2850" y="6271"/>
                  </a:cubicBezTo>
                  <a:cubicBezTo>
                    <a:pt x="2977" y="6303"/>
                    <a:pt x="3072" y="6366"/>
                    <a:pt x="3199" y="6398"/>
                  </a:cubicBezTo>
                  <a:cubicBezTo>
                    <a:pt x="3325" y="6430"/>
                    <a:pt x="3484" y="6493"/>
                    <a:pt x="3610" y="6556"/>
                  </a:cubicBezTo>
                  <a:cubicBezTo>
                    <a:pt x="3452" y="7728"/>
                    <a:pt x="3389" y="9027"/>
                    <a:pt x="3389" y="10357"/>
                  </a:cubicBezTo>
                  <a:cubicBezTo>
                    <a:pt x="7189" y="4783"/>
                    <a:pt x="3927" y="1"/>
                    <a:pt x="1013"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606;p54">
              <a:extLst>
                <a:ext uri="{FF2B5EF4-FFF2-40B4-BE49-F238E27FC236}">
                  <a16:creationId xmlns:a16="http://schemas.microsoft.com/office/drawing/2014/main" id="{E845EF9A-BBDA-49A9-A258-0A3579A05A41}"/>
                </a:ext>
              </a:extLst>
            </p:cNvPr>
            <p:cNvSpPr/>
            <p:nvPr/>
          </p:nvSpPr>
          <p:spPr>
            <a:xfrm>
              <a:off x="4466725" y="4194300"/>
              <a:ext cx="192425" cy="145700"/>
            </a:xfrm>
            <a:custGeom>
              <a:avLst/>
              <a:gdLst/>
              <a:ahLst/>
              <a:cxnLst/>
              <a:rect l="l" t="t" r="r" b="b"/>
              <a:pathLst>
                <a:path w="7697" h="5828" extrusionOk="0">
                  <a:moveTo>
                    <a:pt x="7221" y="0"/>
                  </a:moveTo>
                  <a:lnTo>
                    <a:pt x="0" y="2661"/>
                  </a:lnTo>
                  <a:lnTo>
                    <a:pt x="634" y="5828"/>
                  </a:lnTo>
                  <a:lnTo>
                    <a:pt x="7696" y="2597"/>
                  </a:lnTo>
                  <a:lnTo>
                    <a:pt x="7221" y="0"/>
                  </a:ln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607;p54">
              <a:extLst>
                <a:ext uri="{FF2B5EF4-FFF2-40B4-BE49-F238E27FC236}">
                  <a16:creationId xmlns:a16="http://schemas.microsoft.com/office/drawing/2014/main" id="{46C44D36-12BF-4FE5-80D0-CA0590F35781}"/>
                </a:ext>
              </a:extLst>
            </p:cNvPr>
            <p:cNvSpPr/>
            <p:nvPr/>
          </p:nvSpPr>
          <p:spPr>
            <a:xfrm>
              <a:off x="4631400" y="4356600"/>
              <a:ext cx="36450" cy="29650"/>
            </a:xfrm>
            <a:custGeom>
              <a:avLst/>
              <a:gdLst/>
              <a:ahLst/>
              <a:cxnLst/>
              <a:rect l="l" t="t" r="r" b="b"/>
              <a:pathLst>
                <a:path w="1458" h="1186" extrusionOk="0">
                  <a:moveTo>
                    <a:pt x="1105" y="146"/>
                  </a:moveTo>
                  <a:cubicBezTo>
                    <a:pt x="1128" y="146"/>
                    <a:pt x="1150" y="168"/>
                    <a:pt x="1172" y="191"/>
                  </a:cubicBezTo>
                  <a:cubicBezTo>
                    <a:pt x="1267" y="286"/>
                    <a:pt x="1299" y="381"/>
                    <a:pt x="1267" y="476"/>
                  </a:cubicBezTo>
                  <a:cubicBezTo>
                    <a:pt x="1172" y="666"/>
                    <a:pt x="792" y="856"/>
                    <a:pt x="222" y="982"/>
                  </a:cubicBezTo>
                  <a:cubicBezTo>
                    <a:pt x="476" y="634"/>
                    <a:pt x="856" y="159"/>
                    <a:pt x="1077" y="159"/>
                  </a:cubicBezTo>
                  <a:cubicBezTo>
                    <a:pt x="1087" y="150"/>
                    <a:pt x="1096" y="146"/>
                    <a:pt x="1105" y="146"/>
                  </a:cubicBezTo>
                  <a:close/>
                  <a:moveTo>
                    <a:pt x="1077" y="1"/>
                  </a:moveTo>
                  <a:cubicBezTo>
                    <a:pt x="634" y="1"/>
                    <a:pt x="64" y="951"/>
                    <a:pt x="1" y="1077"/>
                  </a:cubicBezTo>
                  <a:cubicBezTo>
                    <a:pt x="1" y="1109"/>
                    <a:pt x="1" y="1141"/>
                    <a:pt x="1" y="1141"/>
                  </a:cubicBezTo>
                  <a:cubicBezTo>
                    <a:pt x="23" y="1163"/>
                    <a:pt x="45" y="1185"/>
                    <a:pt x="68" y="1185"/>
                  </a:cubicBezTo>
                  <a:cubicBezTo>
                    <a:pt x="77" y="1185"/>
                    <a:pt x="86" y="1182"/>
                    <a:pt x="96" y="1172"/>
                  </a:cubicBezTo>
                  <a:cubicBezTo>
                    <a:pt x="317" y="1141"/>
                    <a:pt x="634" y="1046"/>
                    <a:pt x="919" y="919"/>
                  </a:cubicBezTo>
                  <a:cubicBezTo>
                    <a:pt x="1141" y="824"/>
                    <a:pt x="1331" y="697"/>
                    <a:pt x="1394" y="507"/>
                  </a:cubicBezTo>
                  <a:cubicBezTo>
                    <a:pt x="1457" y="381"/>
                    <a:pt x="1426" y="254"/>
                    <a:pt x="1299" y="96"/>
                  </a:cubicBezTo>
                  <a:cubicBezTo>
                    <a:pt x="1236" y="32"/>
                    <a:pt x="1172" y="1"/>
                    <a:pt x="1077"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608;p54">
              <a:extLst>
                <a:ext uri="{FF2B5EF4-FFF2-40B4-BE49-F238E27FC236}">
                  <a16:creationId xmlns:a16="http://schemas.microsoft.com/office/drawing/2014/main" id="{2CA7B991-990B-4E26-BD95-071543A7FFFA}"/>
                </a:ext>
              </a:extLst>
            </p:cNvPr>
            <p:cNvSpPr/>
            <p:nvPr/>
          </p:nvSpPr>
          <p:spPr>
            <a:xfrm>
              <a:off x="4619525" y="4347600"/>
              <a:ext cx="24575" cy="38325"/>
            </a:xfrm>
            <a:custGeom>
              <a:avLst/>
              <a:gdLst/>
              <a:ahLst/>
              <a:cxnLst/>
              <a:rect l="l" t="t" r="r" b="b"/>
              <a:pathLst>
                <a:path w="983" h="1533" extrusionOk="0">
                  <a:moveTo>
                    <a:pt x="524" y="130"/>
                  </a:moveTo>
                  <a:cubicBezTo>
                    <a:pt x="583" y="130"/>
                    <a:pt x="608" y="177"/>
                    <a:pt x="634" y="202"/>
                  </a:cubicBezTo>
                  <a:cubicBezTo>
                    <a:pt x="792" y="392"/>
                    <a:pt x="697" y="994"/>
                    <a:pt x="539" y="1311"/>
                  </a:cubicBezTo>
                  <a:cubicBezTo>
                    <a:pt x="412" y="1026"/>
                    <a:pt x="222" y="551"/>
                    <a:pt x="317" y="297"/>
                  </a:cubicBezTo>
                  <a:cubicBezTo>
                    <a:pt x="349" y="234"/>
                    <a:pt x="381" y="202"/>
                    <a:pt x="444" y="171"/>
                  </a:cubicBezTo>
                  <a:cubicBezTo>
                    <a:pt x="444" y="171"/>
                    <a:pt x="444" y="171"/>
                    <a:pt x="476" y="139"/>
                  </a:cubicBezTo>
                  <a:cubicBezTo>
                    <a:pt x="494" y="133"/>
                    <a:pt x="510" y="130"/>
                    <a:pt x="524" y="130"/>
                  </a:cubicBezTo>
                  <a:close/>
                  <a:moveTo>
                    <a:pt x="525" y="0"/>
                  </a:moveTo>
                  <a:cubicBezTo>
                    <a:pt x="490" y="0"/>
                    <a:pt x="452" y="4"/>
                    <a:pt x="412" y="12"/>
                  </a:cubicBezTo>
                  <a:cubicBezTo>
                    <a:pt x="317" y="44"/>
                    <a:pt x="222" y="139"/>
                    <a:pt x="191" y="234"/>
                  </a:cubicBezTo>
                  <a:cubicBezTo>
                    <a:pt x="1" y="677"/>
                    <a:pt x="476" y="1469"/>
                    <a:pt x="476" y="1501"/>
                  </a:cubicBezTo>
                  <a:cubicBezTo>
                    <a:pt x="507" y="1532"/>
                    <a:pt x="507" y="1532"/>
                    <a:pt x="539" y="1532"/>
                  </a:cubicBezTo>
                  <a:lnTo>
                    <a:pt x="571" y="1532"/>
                  </a:lnTo>
                  <a:cubicBezTo>
                    <a:pt x="602" y="1532"/>
                    <a:pt x="602" y="1532"/>
                    <a:pt x="602" y="1501"/>
                  </a:cubicBezTo>
                  <a:cubicBezTo>
                    <a:pt x="824" y="1216"/>
                    <a:pt x="982" y="392"/>
                    <a:pt x="761" y="107"/>
                  </a:cubicBezTo>
                  <a:cubicBezTo>
                    <a:pt x="713" y="36"/>
                    <a:pt x="630" y="0"/>
                    <a:pt x="525"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609;p54">
              <a:extLst>
                <a:ext uri="{FF2B5EF4-FFF2-40B4-BE49-F238E27FC236}">
                  <a16:creationId xmlns:a16="http://schemas.microsoft.com/office/drawing/2014/main" id="{233935A8-162C-41FC-9A1E-2083744A867F}"/>
                </a:ext>
              </a:extLst>
            </p:cNvPr>
            <p:cNvSpPr/>
            <p:nvPr/>
          </p:nvSpPr>
          <p:spPr>
            <a:xfrm>
              <a:off x="3952900" y="2568900"/>
              <a:ext cx="421225" cy="520375"/>
            </a:xfrm>
            <a:custGeom>
              <a:avLst/>
              <a:gdLst/>
              <a:ahLst/>
              <a:cxnLst/>
              <a:rect l="l" t="t" r="r" b="b"/>
              <a:pathLst>
                <a:path w="16849" h="20815" extrusionOk="0">
                  <a:moveTo>
                    <a:pt x="9092" y="16525"/>
                  </a:moveTo>
                  <a:cubicBezTo>
                    <a:pt x="9035" y="16561"/>
                    <a:pt x="8990" y="16586"/>
                    <a:pt x="8963" y="16595"/>
                  </a:cubicBezTo>
                  <a:cubicBezTo>
                    <a:pt x="8954" y="16599"/>
                    <a:pt x="8946" y="16601"/>
                    <a:pt x="8941" y="16601"/>
                  </a:cubicBezTo>
                  <a:cubicBezTo>
                    <a:pt x="8915" y="16601"/>
                    <a:pt x="8935" y="16558"/>
                    <a:pt x="9092" y="16525"/>
                  </a:cubicBezTo>
                  <a:close/>
                  <a:moveTo>
                    <a:pt x="4624" y="0"/>
                  </a:moveTo>
                  <a:lnTo>
                    <a:pt x="0" y="1520"/>
                  </a:lnTo>
                  <a:cubicBezTo>
                    <a:pt x="475" y="3040"/>
                    <a:pt x="982" y="4529"/>
                    <a:pt x="1489" y="6017"/>
                  </a:cubicBezTo>
                  <a:cubicBezTo>
                    <a:pt x="2027" y="7506"/>
                    <a:pt x="2565" y="8994"/>
                    <a:pt x="3136" y="10451"/>
                  </a:cubicBezTo>
                  <a:cubicBezTo>
                    <a:pt x="3674" y="11939"/>
                    <a:pt x="4276" y="13396"/>
                    <a:pt x="4877" y="14885"/>
                  </a:cubicBezTo>
                  <a:cubicBezTo>
                    <a:pt x="5511" y="16341"/>
                    <a:pt x="6144" y="17798"/>
                    <a:pt x="6872" y="19287"/>
                  </a:cubicBezTo>
                  <a:lnTo>
                    <a:pt x="6967" y="19445"/>
                  </a:lnTo>
                  <a:lnTo>
                    <a:pt x="6999" y="19540"/>
                  </a:lnTo>
                  <a:cubicBezTo>
                    <a:pt x="7221" y="19857"/>
                    <a:pt x="7538" y="20205"/>
                    <a:pt x="8044" y="20490"/>
                  </a:cubicBezTo>
                  <a:cubicBezTo>
                    <a:pt x="8474" y="20732"/>
                    <a:pt x="8973" y="20814"/>
                    <a:pt x="9365" y="20814"/>
                  </a:cubicBezTo>
                  <a:cubicBezTo>
                    <a:pt x="9435" y="20814"/>
                    <a:pt x="9502" y="20811"/>
                    <a:pt x="9564" y="20807"/>
                  </a:cubicBezTo>
                  <a:cubicBezTo>
                    <a:pt x="10419" y="20712"/>
                    <a:pt x="10799" y="20427"/>
                    <a:pt x="11148" y="20237"/>
                  </a:cubicBezTo>
                  <a:cubicBezTo>
                    <a:pt x="11781" y="19793"/>
                    <a:pt x="12161" y="19382"/>
                    <a:pt x="12510" y="19002"/>
                  </a:cubicBezTo>
                  <a:cubicBezTo>
                    <a:pt x="13238" y="18210"/>
                    <a:pt x="13745" y="17418"/>
                    <a:pt x="14283" y="16626"/>
                  </a:cubicBezTo>
                  <a:cubicBezTo>
                    <a:pt x="14758" y="15803"/>
                    <a:pt x="15233" y="15011"/>
                    <a:pt x="15645" y="14188"/>
                  </a:cubicBezTo>
                  <a:cubicBezTo>
                    <a:pt x="16056" y="13364"/>
                    <a:pt x="16468" y="12541"/>
                    <a:pt x="16848" y="11686"/>
                  </a:cubicBezTo>
                  <a:lnTo>
                    <a:pt x="14758" y="10451"/>
                  </a:lnTo>
                  <a:lnTo>
                    <a:pt x="13048" y="12446"/>
                  </a:lnTo>
                  <a:cubicBezTo>
                    <a:pt x="12478" y="13111"/>
                    <a:pt x="11908" y="13776"/>
                    <a:pt x="11338" y="14410"/>
                  </a:cubicBezTo>
                  <a:cubicBezTo>
                    <a:pt x="10940" y="14852"/>
                    <a:pt x="10542" y="15278"/>
                    <a:pt x="10144" y="15657"/>
                  </a:cubicBezTo>
                  <a:lnTo>
                    <a:pt x="10144" y="15657"/>
                  </a:lnTo>
                  <a:cubicBezTo>
                    <a:pt x="9829" y="14836"/>
                    <a:pt x="9528" y="14000"/>
                    <a:pt x="9216" y="13174"/>
                  </a:cubicBezTo>
                  <a:cubicBezTo>
                    <a:pt x="8678" y="11718"/>
                    <a:pt x="8171" y="10261"/>
                    <a:pt x="7664" y="8804"/>
                  </a:cubicBezTo>
                  <a:lnTo>
                    <a:pt x="4624" y="0"/>
                  </a:lnTo>
                  <a:close/>
                </a:path>
              </a:pathLst>
            </a:custGeom>
            <a:solidFill>
              <a:srgbClr val="91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610;p54">
              <a:extLst>
                <a:ext uri="{FF2B5EF4-FFF2-40B4-BE49-F238E27FC236}">
                  <a16:creationId xmlns:a16="http://schemas.microsoft.com/office/drawing/2014/main" id="{A14BE700-344C-47D8-B9F4-82A39F6AC037}"/>
                </a:ext>
              </a:extLst>
            </p:cNvPr>
            <p:cNvSpPr/>
            <p:nvPr/>
          </p:nvSpPr>
          <p:spPr>
            <a:xfrm>
              <a:off x="3904100" y="2524550"/>
              <a:ext cx="286325" cy="338900"/>
            </a:xfrm>
            <a:custGeom>
              <a:avLst/>
              <a:gdLst/>
              <a:ahLst/>
              <a:cxnLst/>
              <a:rect l="l" t="t" r="r" b="b"/>
              <a:pathLst>
                <a:path w="11453" h="13556" extrusionOk="0">
                  <a:moveTo>
                    <a:pt x="2735" y="0"/>
                  </a:moveTo>
                  <a:cubicBezTo>
                    <a:pt x="1184" y="0"/>
                    <a:pt x="0" y="918"/>
                    <a:pt x="84" y="2661"/>
                  </a:cubicBezTo>
                  <a:cubicBezTo>
                    <a:pt x="179" y="4814"/>
                    <a:pt x="2649" y="11180"/>
                    <a:pt x="4612" y="13555"/>
                  </a:cubicBezTo>
                  <a:lnTo>
                    <a:pt x="11453" y="9470"/>
                  </a:lnTo>
                  <a:cubicBezTo>
                    <a:pt x="11453" y="9470"/>
                    <a:pt x="9711" y="5258"/>
                    <a:pt x="7114" y="2249"/>
                  </a:cubicBezTo>
                  <a:cubicBezTo>
                    <a:pt x="5787" y="728"/>
                    <a:pt x="4115" y="0"/>
                    <a:pt x="2735" y="0"/>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611;p54">
              <a:extLst>
                <a:ext uri="{FF2B5EF4-FFF2-40B4-BE49-F238E27FC236}">
                  <a16:creationId xmlns:a16="http://schemas.microsoft.com/office/drawing/2014/main" id="{FE9CE68B-CA47-41D4-8E2C-28C143C57EE4}"/>
                </a:ext>
              </a:extLst>
            </p:cNvPr>
            <p:cNvSpPr/>
            <p:nvPr/>
          </p:nvSpPr>
          <p:spPr>
            <a:xfrm>
              <a:off x="3945775" y="2648950"/>
              <a:ext cx="151250" cy="214500"/>
            </a:xfrm>
            <a:custGeom>
              <a:avLst/>
              <a:gdLst/>
              <a:ahLst/>
              <a:cxnLst/>
              <a:rect l="l" t="t" r="r" b="b"/>
              <a:pathLst>
                <a:path w="6050" h="8580" extrusionOk="0">
                  <a:moveTo>
                    <a:pt x="2232" y="1"/>
                  </a:moveTo>
                  <a:cubicBezTo>
                    <a:pt x="1301" y="1"/>
                    <a:pt x="573" y="1433"/>
                    <a:pt x="0" y="3100"/>
                  </a:cubicBezTo>
                  <a:cubicBezTo>
                    <a:pt x="887" y="5254"/>
                    <a:pt x="1995" y="7407"/>
                    <a:pt x="2945" y="8579"/>
                  </a:cubicBezTo>
                  <a:lnTo>
                    <a:pt x="6049" y="6742"/>
                  </a:lnTo>
                  <a:cubicBezTo>
                    <a:pt x="5574" y="4209"/>
                    <a:pt x="4529" y="1612"/>
                    <a:pt x="3040" y="345"/>
                  </a:cubicBezTo>
                  <a:cubicBezTo>
                    <a:pt x="2755" y="108"/>
                    <a:pt x="2486" y="1"/>
                    <a:pt x="2232" y="1"/>
                  </a:cubicBezTo>
                  <a:close/>
                </a:path>
              </a:pathLst>
            </a:custGeom>
            <a:solidFill>
              <a:srgbClr val="E0C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612;p54">
              <a:extLst>
                <a:ext uri="{FF2B5EF4-FFF2-40B4-BE49-F238E27FC236}">
                  <a16:creationId xmlns:a16="http://schemas.microsoft.com/office/drawing/2014/main" id="{D73AF30C-9607-408C-B76E-318B163D16E5}"/>
                </a:ext>
              </a:extLst>
            </p:cNvPr>
            <p:cNvSpPr/>
            <p:nvPr/>
          </p:nvSpPr>
          <p:spPr>
            <a:xfrm>
              <a:off x="4045525" y="4240225"/>
              <a:ext cx="117200" cy="186075"/>
            </a:xfrm>
            <a:custGeom>
              <a:avLst/>
              <a:gdLst/>
              <a:ahLst/>
              <a:cxnLst/>
              <a:rect l="l" t="t" r="r" b="b"/>
              <a:pathLst>
                <a:path w="4688" h="7443" extrusionOk="0">
                  <a:moveTo>
                    <a:pt x="1489" y="0"/>
                  </a:moveTo>
                  <a:lnTo>
                    <a:pt x="1" y="7442"/>
                  </a:lnTo>
                  <a:lnTo>
                    <a:pt x="3231" y="7442"/>
                  </a:lnTo>
                  <a:lnTo>
                    <a:pt x="4688" y="0"/>
                  </a:lnTo>
                  <a:close/>
                </a:path>
              </a:pathLst>
            </a:custGeom>
            <a:solidFill>
              <a:srgbClr val="903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613;p54">
              <a:extLst>
                <a:ext uri="{FF2B5EF4-FFF2-40B4-BE49-F238E27FC236}">
                  <a16:creationId xmlns:a16="http://schemas.microsoft.com/office/drawing/2014/main" id="{0AB0F2A2-D9AA-44E3-9F8B-04DF7609FBAD}"/>
                </a:ext>
              </a:extLst>
            </p:cNvPr>
            <p:cNvSpPr/>
            <p:nvPr/>
          </p:nvSpPr>
          <p:spPr>
            <a:xfrm>
              <a:off x="4027325" y="4406475"/>
              <a:ext cx="274750" cy="91075"/>
            </a:xfrm>
            <a:custGeom>
              <a:avLst/>
              <a:gdLst/>
              <a:ahLst/>
              <a:cxnLst/>
              <a:rect l="l" t="t" r="r" b="b"/>
              <a:pathLst>
                <a:path w="10990" h="3643" extrusionOk="0">
                  <a:moveTo>
                    <a:pt x="444" y="1"/>
                  </a:moveTo>
                  <a:cubicBezTo>
                    <a:pt x="317" y="1"/>
                    <a:pt x="222" y="96"/>
                    <a:pt x="222" y="222"/>
                  </a:cubicBezTo>
                  <a:lnTo>
                    <a:pt x="32" y="3073"/>
                  </a:lnTo>
                  <a:cubicBezTo>
                    <a:pt x="0" y="3389"/>
                    <a:pt x="285" y="3643"/>
                    <a:pt x="602" y="3643"/>
                  </a:cubicBezTo>
                  <a:cubicBezTo>
                    <a:pt x="1837" y="3643"/>
                    <a:pt x="2439" y="3548"/>
                    <a:pt x="4054" y="3548"/>
                  </a:cubicBezTo>
                  <a:cubicBezTo>
                    <a:pt x="5004" y="3548"/>
                    <a:pt x="8329" y="3643"/>
                    <a:pt x="9691" y="3643"/>
                  </a:cubicBezTo>
                  <a:cubicBezTo>
                    <a:pt x="10989" y="3643"/>
                    <a:pt x="10989" y="2313"/>
                    <a:pt x="10419" y="2218"/>
                  </a:cubicBezTo>
                  <a:cubicBezTo>
                    <a:pt x="7854" y="1647"/>
                    <a:pt x="5511" y="919"/>
                    <a:pt x="4624" y="191"/>
                  </a:cubicBezTo>
                  <a:cubicBezTo>
                    <a:pt x="4434" y="96"/>
                    <a:pt x="4244" y="1"/>
                    <a:pt x="4054"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614;p54">
              <a:extLst>
                <a:ext uri="{FF2B5EF4-FFF2-40B4-BE49-F238E27FC236}">
                  <a16:creationId xmlns:a16="http://schemas.microsoft.com/office/drawing/2014/main" id="{C9747B1E-06C0-4B20-A73A-7DA4DB14D985}"/>
                </a:ext>
              </a:extLst>
            </p:cNvPr>
            <p:cNvSpPr/>
            <p:nvPr/>
          </p:nvSpPr>
          <p:spPr>
            <a:xfrm>
              <a:off x="4063725" y="4240225"/>
              <a:ext cx="99000" cy="95825"/>
            </a:xfrm>
            <a:custGeom>
              <a:avLst/>
              <a:gdLst/>
              <a:ahLst/>
              <a:cxnLst/>
              <a:rect l="l" t="t" r="r" b="b"/>
              <a:pathLst>
                <a:path w="3960" h="3833" extrusionOk="0">
                  <a:moveTo>
                    <a:pt x="761" y="0"/>
                  </a:moveTo>
                  <a:lnTo>
                    <a:pt x="1" y="3832"/>
                  </a:lnTo>
                  <a:lnTo>
                    <a:pt x="3200" y="3832"/>
                  </a:lnTo>
                  <a:lnTo>
                    <a:pt x="3960" y="0"/>
                  </a:lnTo>
                  <a:close/>
                </a:path>
              </a:pathLst>
            </a:custGeom>
            <a:solidFill>
              <a:srgbClr val="7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615;p54">
              <a:extLst>
                <a:ext uri="{FF2B5EF4-FFF2-40B4-BE49-F238E27FC236}">
                  <a16:creationId xmlns:a16="http://schemas.microsoft.com/office/drawing/2014/main" id="{33901A77-008D-4ABA-9E14-81B88BA4400B}"/>
                </a:ext>
              </a:extLst>
            </p:cNvPr>
            <p:cNvSpPr/>
            <p:nvPr/>
          </p:nvSpPr>
          <p:spPr>
            <a:xfrm>
              <a:off x="3581575" y="3220475"/>
              <a:ext cx="828175" cy="1092600"/>
            </a:xfrm>
            <a:custGeom>
              <a:avLst/>
              <a:gdLst/>
              <a:ahLst/>
              <a:cxnLst/>
              <a:rect l="l" t="t" r="r" b="b"/>
              <a:pathLst>
                <a:path w="33127" h="43704" extrusionOk="0">
                  <a:moveTo>
                    <a:pt x="887" y="1"/>
                  </a:moveTo>
                  <a:cubicBezTo>
                    <a:pt x="887" y="1"/>
                    <a:pt x="0" y="4276"/>
                    <a:pt x="1616" y="8710"/>
                  </a:cubicBezTo>
                  <a:cubicBezTo>
                    <a:pt x="3026" y="12494"/>
                    <a:pt x="9631" y="13048"/>
                    <a:pt x="15484" y="13048"/>
                  </a:cubicBezTo>
                  <a:cubicBezTo>
                    <a:pt x="17908" y="13048"/>
                    <a:pt x="20203" y="12953"/>
                    <a:pt x="21947" y="12953"/>
                  </a:cubicBezTo>
                  <a:cubicBezTo>
                    <a:pt x="20680" y="23214"/>
                    <a:pt x="18020" y="43704"/>
                    <a:pt x="18020" y="43704"/>
                  </a:cubicBezTo>
                  <a:lnTo>
                    <a:pt x="23879" y="43704"/>
                  </a:lnTo>
                  <a:cubicBezTo>
                    <a:pt x="23879" y="43704"/>
                    <a:pt x="32050" y="21061"/>
                    <a:pt x="32620" y="10990"/>
                  </a:cubicBezTo>
                  <a:cubicBezTo>
                    <a:pt x="33126" y="1774"/>
                    <a:pt x="11971" y="1"/>
                    <a:pt x="11971"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616;p54">
              <a:extLst>
                <a:ext uri="{FF2B5EF4-FFF2-40B4-BE49-F238E27FC236}">
                  <a16:creationId xmlns:a16="http://schemas.microsoft.com/office/drawing/2014/main" id="{8D49546E-2692-405E-B9CE-9183AF5F85E1}"/>
                </a:ext>
              </a:extLst>
            </p:cNvPr>
            <p:cNvSpPr/>
            <p:nvPr/>
          </p:nvSpPr>
          <p:spPr>
            <a:xfrm>
              <a:off x="4016225" y="4237050"/>
              <a:ext cx="204300" cy="76025"/>
            </a:xfrm>
            <a:custGeom>
              <a:avLst/>
              <a:gdLst/>
              <a:ahLst/>
              <a:cxnLst/>
              <a:rect l="l" t="t" r="r" b="b"/>
              <a:pathLst>
                <a:path w="8172" h="3041" extrusionOk="0">
                  <a:moveTo>
                    <a:pt x="8171" y="1"/>
                  </a:moveTo>
                  <a:lnTo>
                    <a:pt x="96" y="349"/>
                  </a:lnTo>
                  <a:lnTo>
                    <a:pt x="1" y="3041"/>
                  </a:lnTo>
                  <a:lnTo>
                    <a:pt x="7728" y="3041"/>
                  </a:lnTo>
                  <a:lnTo>
                    <a:pt x="8171" y="1"/>
                  </a:ln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617;p54">
              <a:extLst>
                <a:ext uri="{FF2B5EF4-FFF2-40B4-BE49-F238E27FC236}">
                  <a16:creationId xmlns:a16="http://schemas.microsoft.com/office/drawing/2014/main" id="{21C74920-4733-497C-B593-6056745BFD37}"/>
                </a:ext>
              </a:extLst>
            </p:cNvPr>
            <p:cNvSpPr/>
            <p:nvPr/>
          </p:nvSpPr>
          <p:spPr>
            <a:xfrm>
              <a:off x="4134200" y="4400300"/>
              <a:ext cx="41200" cy="20450"/>
            </a:xfrm>
            <a:custGeom>
              <a:avLst/>
              <a:gdLst/>
              <a:ahLst/>
              <a:cxnLst/>
              <a:rect l="l" t="t" r="r" b="b"/>
              <a:pathLst>
                <a:path w="1648" h="818" extrusionOk="0">
                  <a:moveTo>
                    <a:pt x="1314" y="143"/>
                  </a:moveTo>
                  <a:cubicBezTo>
                    <a:pt x="1344" y="143"/>
                    <a:pt x="1371" y="146"/>
                    <a:pt x="1394" y="153"/>
                  </a:cubicBezTo>
                  <a:cubicBezTo>
                    <a:pt x="1426" y="184"/>
                    <a:pt x="1457" y="216"/>
                    <a:pt x="1457" y="279"/>
                  </a:cubicBezTo>
                  <a:cubicBezTo>
                    <a:pt x="1489" y="406"/>
                    <a:pt x="1489" y="469"/>
                    <a:pt x="1426" y="533"/>
                  </a:cubicBezTo>
                  <a:cubicBezTo>
                    <a:pt x="1333" y="625"/>
                    <a:pt x="1155" y="674"/>
                    <a:pt x="903" y="674"/>
                  </a:cubicBezTo>
                  <a:cubicBezTo>
                    <a:pt x="723" y="674"/>
                    <a:pt x="505" y="649"/>
                    <a:pt x="254" y="596"/>
                  </a:cubicBezTo>
                  <a:cubicBezTo>
                    <a:pt x="594" y="369"/>
                    <a:pt x="1060" y="143"/>
                    <a:pt x="1314" y="143"/>
                  </a:cubicBezTo>
                  <a:close/>
                  <a:moveTo>
                    <a:pt x="1305" y="1"/>
                  </a:moveTo>
                  <a:cubicBezTo>
                    <a:pt x="859" y="1"/>
                    <a:pt x="145" y="508"/>
                    <a:pt x="32" y="564"/>
                  </a:cubicBezTo>
                  <a:cubicBezTo>
                    <a:pt x="32" y="596"/>
                    <a:pt x="0" y="628"/>
                    <a:pt x="0" y="628"/>
                  </a:cubicBezTo>
                  <a:cubicBezTo>
                    <a:pt x="0" y="659"/>
                    <a:pt x="32" y="691"/>
                    <a:pt x="64" y="691"/>
                  </a:cubicBezTo>
                  <a:cubicBezTo>
                    <a:pt x="286" y="754"/>
                    <a:pt x="634" y="818"/>
                    <a:pt x="919" y="818"/>
                  </a:cubicBezTo>
                  <a:cubicBezTo>
                    <a:pt x="1172" y="818"/>
                    <a:pt x="1394" y="786"/>
                    <a:pt x="1521" y="659"/>
                  </a:cubicBezTo>
                  <a:cubicBezTo>
                    <a:pt x="1616" y="533"/>
                    <a:pt x="1647" y="406"/>
                    <a:pt x="1616" y="248"/>
                  </a:cubicBezTo>
                  <a:cubicBezTo>
                    <a:pt x="1584" y="121"/>
                    <a:pt x="1552" y="58"/>
                    <a:pt x="1457" y="26"/>
                  </a:cubicBezTo>
                  <a:cubicBezTo>
                    <a:pt x="1412" y="9"/>
                    <a:pt x="1360" y="1"/>
                    <a:pt x="1305"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618;p54">
              <a:extLst>
                <a:ext uri="{FF2B5EF4-FFF2-40B4-BE49-F238E27FC236}">
                  <a16:creationId xmlns:a16="http://schemas.microsoft.com/office/drawing/2014/main" id="{9100F123-96AF-4FBC-98F3-F1CF94E50064}"/>
                </a:ext>
              </a:extLst>
            </p:cNvPr>
            <p:cNvSpPr/>
            <p:nvPr/>
          </p:nvSpPr>
          <p:spPr>
            <a:xfrm>
              <a:off x="4132625" y="4381650"/>
              <a:ext cx="24550" cy="35950"/>
            </a:xfrm>
            <a:custGeom>
              <a:avLst/>
              <a:gdLst/>
              <a:ahLst/>
              <a:cxnLst/>
              <a:rect l="l" t="t" r="r" b="b"/>
              <a:pathLst>
                <a:path w="982" h="1438" extrusionOk="0">
                  <a:moveTo>
                    <a:pt x="634" y="139"/>
                  </a:moveTo>
                  <a:cubicBezTo>
                    <a:pt x="729" y="170"/>
                    <a:pt x="760" y="234"/>
                    <a:pt x="760" y="265"/>
                  </a:cubicBezTo>
                  <a:cubicBezTo>
                    <a:pt x="824" y="487"/>
                    <a:pt x="507" y="994"/>
                    <a:pt x="222" y="1247"/>
                  </a:cubicBezTo>
                  <a:cubicBezTo>
                    <a:pt x="190" y="930"/>
                    <a:pt x="222" y="392"/>
                    <a:pt x="412" y="202"/>
                  </a:cubicBezTo>
                  <a:cubicBezTo>
                    <a:pt x="475" y="170"/>
                    <a:pt x="507" y="139"/>
                    <a:pt x="570" y="139"/>
                  </a:cubicBezTo>
                  <a:close/>
                  <a:moveTo>
                    <a:pt x="544" y="0"/>
                  </a:moveTo>
                  <a:cubicBezTo>
                    <a:pt x="459" y="0"/>
                    <a:pt x="388" y="36"/>
                    <a:pt x="317" y="107"/>
                  </a:cubicBezTo>
                  <a:cubicBezTo>
                    <a:pt x="0" y="424"/>
                    <a:pt x="63" y="1342"/>
                    <a:pt x="63" y="1374"/>
                  </a:cubicBezTo>
                  <a:cubicBezTo>
                    <a:pt x="63" y="1405"/>
                    <a:pt x="95" y="1437"/>
                    <a:pt x="95" y="1437"/>
                  </a:cubicBezTo>
                  <a:lnTo>
                    <a:pt x="190" y="1437"/>
                  </a:lnTo>
                  <a:cubicBezTo>
                    <a:pt x="507" y="1247"/>
                    <a:pt x="982" y="582"/>
                    <a:pt x="919" y="234"/>
                  </a:cubicBezTo>
                  <a:cubicBezTo>
                    <a:pt x="887" y="107"/>
                    <a:pt x="792" y="12"/>
                    <a:pt x="634" y="12"/>
                  </a:cubicBezTo>
                  <a:cubicBezTo>
                    <a:pt x="602" y="4"/>
                    <a:pt x="572" y="0"/>
                    <a:pt x="544"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619;p54">
              <a:extLst>
                <a:ext uri="{FF2B5EF4-FFF2-40B4-BE49-F238E27FC236}">
                  <a16:creationId xmlns:a16="http://schemas.microsoft.com/office/drawing/2014/main" id="{8C0FB4BB-E68A-4BAD-A9B6-1D7505DF1090}"/>
                </a:ext>
              </a:extLst>
            </p:cNvPr>
            <p:cNvSpPr/>
            <p:nvPr/>
          </p:nvSpPr>
          <p:spPr>
            <a:xfrm>
              <a:off x="4309975" y="2768400"/>
              <a:ext cx="105300" cy="123900"/>
            </a:xfrm>
            <a:custGeom>
              <a:avLst/>
              <a:gdLst/>
              <a:ahLst/>
              <a:cxnLst/>
              <a:rect l="l" t="t" r="r" b="b"/>
              <a:pathLst>
                <a:path w="4212" h="4956" extrusionOk="0">
                  <a:moveTo>
                    <a:pt x="1013" y="1"/>
                  </a:moveTo>
                  <a:lnTo>
                    <a:pt x="0" y="3548"/>
                  </a:lnTo>
                  <a:lnTo>
                    <a:pt x="1393" y="4941"/>
                  </a:lnTo>
                  <a:cubicBezTo>
                    <a:pt x="1436" y="4951"/>
                    <a:pt x="1480" y="4956"/>
                    <a:pt x="1524" y="4956"/>
                  </a:cubicBezTo>
                  <a:cubicBezTo>
                    <a:pt x="2605" y="4956"/>
                    <a:pt x="4212" y="2123"/>
                    <a:pt x="4212" y="2123"/>
                  </a:cubicBezTo>
                  <a:lnTo>
                    <a:pt x="1013" y="1"/>
                  </a:lnTo>
                  <a:close/>
                </a:path>
              </a:pathLst>
            </a:custGeom>
            <a:solidFill>
              <a:srgbClr val="903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620;p54">
              <a:extLst>
                <a:ext uri="{FF2B5EF4-FFF2-40B4-BE49-F238E27FC236}">
                  <a16:creationId xmlns:a16="http://schemas.microsoft.com/office/drawing/2014/main" id="{BDABFB88-905C-4608-A1A4-67B010A12C72}"/>
                </a:ext>
              </a:extLst>
            </p:cNvPr>
            <p:cNvSpPr/>
            <p:nvPr/>
          </p:nvSpPr>
          <p:spPr>
            <a:xfrm>
              <a:off x="4335300" y="2731975"/>
              <a:ext cx="116400" cy="89500"/>
            </a:xfrm>
            <a:custGeom>
              <a:avLst/>
              <a:gdLst/>
              <a:ahLst/>
              <a:cxnLst/>
              <a:rect l="l" t="t" r="r" b="b"/>
              <a:pathLst>
                <a:path w="4656" h="3580" extrusionOk="0">
                  <a:moveTo>
                    <a:pt x="2977" y="1"/>
                  </a:moveTo>
                  <a:lnTo>
                    <a:pt x="0" y="1458"/>
                  </a:lnTo>
                  <a:lnTo>
                    <a:pt x="3199" y="3580"/>
                  </a:lnTo>
                  <a:lnTo>
                    <a:pt x="4656" y="1933"/>
                  </a:lnTo>
                  <a:lnTo>
                    <a:pt x="2977" y="1"/>
                  </a:lnTo>
                  <a:close/>
                </a:path>
              </a:pathLst>
            </a:custGeom>
            <a:solidFill>
              <a:srgbClr val="903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621;p54">
              <a:extLst>
                <a:ext uri="{FF2B5EF4-FFF2-40B4-BE49-F238E27FC236}">
                  <a16:creationId xmlns:a16="http://schemas.microsoft.com/office/drawing/2014/main" id="{1ACAE42D-87D8-4507-93AF-7A4FB932BFBA}"/>
                </a:ext>
              </a:extLst>
            </p:cNvPr>
            <p:cNvSpPr/>
            <p:nvPr/>
          </p:nvSpPr>
          <p:spPr>
            <a:xfrm>
              <a:off x="3558625" y="2505525"/>
              <a:ext cx="553425" cy="718950"/>
            </a:xfrm>
            <a:custGeom>
              <a:avLst/>
              <a:gdLst/>
              <a:ahLst/>
              <a:cxnLst/>
              <a:rect l="l" t="t" r="r" b="b"/>
              <a:pathLst>
                <a:path w="22137" h="28758" extrusionOk="0">
                  <a:moveTo>
                    <a:pt x="9936" y="0"/>
                  </a:moveTo>
                  <a:cubicBezTo>
                    <a:pt x="8486" y="0"/>
                    <a:pt x="6955" y="44"/>
                    <a:pt x="5732" y="97"/>
                  </a:cubicBezTo>
                  <a:cubicBezTo>
                    <a:pt x="4434" y="160"/>
                    <a:pt x="3135" y="318"/>
                    <a:pt x="2122" y="477"/>
                  </a:cubicBezTo>
                  <a:cubicBezTo>
                    <a:pt x="855" y="667"/>
                    <a:pt x="0" y="825"/>
                    <a:pt x="0" y="825"/>
                  </a:cubicBezTo>
                  <a:cubicBezTo>
                    <a:pt x="63" y="1173"/>
                    <a:pt x="158" y="1522"/>
                    <a:pt x="222" y="1870"/>
                  </a:cubicBezTo>
                  <a:cubicBezTo>
                    <a:pt x="1299" y="6715"/>
                    <a:pt x="1774" y="11624"/>
                    <a:pt x="1932" y="15868"/>
                  </a:cubicBezTo>
                  <a:cubicBezTo>
                    <a:pt x="2217" y="22233"/>
                    <a:pt x="1837" y="27237"/>
                    <a:pt x="1964" y="28757"/>
                  </a:cubicBezTo>
                  <a:lnTo>
                    <a:pt x="19160" y="28757"/>
                  </a:lnTo>
                  <a:cubicBezTo>
                    <a:pt x="22137" y="10706"/>
                    <a:pt x="17893" y="983"/>
                    <a:pt x="17893" y="983"/>
                  </a:cubicBezTo>
                  <a:cubicBezTo>
                    <a:pt x="17893" y="983"/>
                    <a:pt x="17228" y="793"/>
                    <a:pt x="16120" y="572"/>
                  </a:cubicBezTo>
                  <a:cubicBezTo>
                    <a:pt x="15233" y="382"/>
                    <a:pt x="14156" y="192"/>
                    <a:pt x="13016" y="97"/>
                  </a:cubicBezTo>
                  <a:cubicBezTo>
                    <a:pt x="12166" y="27"/>
                    <a:pt x="11076" y="0"/>
                    <a:pt x="9936" y="0"/>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622;p54">
              <a:extLst>
                <a:ext uri="{FF2B5EF4-FFF2-40B4-BE49-F238E27FC236}">
                  <a16:creationId xmlns:a16="http://schemas.microsoft.com/office/drawing/2014/main" id="{2B51106E-41E8-4DD9-9E1F-6AC5E788FBB2}"/>
                </a:ext>
              </a:extLst>
            </p:cNvPr>
            <p:cNvSpPr/>
            <p:nvPr/>
          </p:nvSpPr>
          <p:spPr>
            <a:xfrm>
              <a:off x="3564150" y="2551650"/>
              <a:ext cx="95050" cy="350575"/>
            </a:xfrm>
            <a:custGeom>
              <a:avLst/>
              <a:gdLst/>
              <a:ahLst/>
              <a:cxnLst/>
              <a:rect l="l" t="t" r="r" b="b"/>
              <a:pathLst>
                <a:path w="3802" h="14023" extrusionOk="0">
                  <a:moveTo>
                    <a:pt x="585" y="1"/>
                  </a:moveTo>
                  <a:cubicBezTo>
                    <a:pt x="377" y="1"/>
                    <a:pt x="180" y="11"/>
                    <a:pt x="1" y="25"/>
                  </a:cubicBezTo>
                  <a:cubicBezTo>
                    <a:pt x="1078" y="4870"/>
                    <a:pt x="1553" y="9779"/>
                    <a:pt x="1711" y="14023"/>
                  </a:cubicBezTo>
                  <a:cubicBezTo>
                    <a:pt x="3358" y="8576"/>
                    <a:pt x="3801" y="3889"/>
                    <a:pt x="3453" y="1894"/>
                  </a:cubicBezTo>
                  <a:cubicBezTo>
                    <a:pt x="3184" y="311"/>
                    <a:pt x="1734" y="1"/>
                    <a:pt x="585" y="1"/>
                  </a:cubicBezTo>
                  <a:close/>
                </a:path>
              </a:pathLst>
            </a:custGeom>
            <a:solidFill>
              <a:srgbClr val="E0C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623;p54">
              <a:extLst>
                <a:ext uri="{FF2B5EF4-FFF2-40B4-BE49-F238E27FC236}">
                  <a16:creationId xmlns:a16="http://schemas.microsoft.com/office/drawing/2014/main" id="{AC6C9FC1-3693-45A0-9FF2-26220AF861D2}"/>
                </a:ext>
              </a:extLst>
            </p:cNvPr>
            <p:cNvSpPr/>
            <p:nvPr/>
          </p:nvSpPr>
          <p:spPr>
            <a:xfrm>
              <a:off x="3440650" y="2587900"/>
              <a:ext cx="372925" cy="473475"/>
            </a:xfrm>
            <a:custGeom>
              <a:avLst/>
              <a:gdLst/>
              <a:ahLst/>
              <a:cxnLst/>
              <a:rect l="l" t="t" r="r" b="b"/>
              <a:pathLst>
                <a:path w="14917" h="18939" extrusionOk="0">
                  <a:moveTo>
                    <a:pt x="3169" y="14663"/>
                  </a:moveTo>
                  <a:lnTo>
                    <a:pt x="3169" y="14663"/>
                  </a:lnTo>
                  <a:cubicBezTo>
                    <a:pt x="3177" y="14663"/>
                    <a:pt x="3233" y="14665"/>
                    <a:pt x="3354" y="14688"/>
                  </a:cubicBezTo>
                  <a:lnTo>
                    <a:pt x="3354" y="14688"/>
                  </a:lnTo>
                  <a:cubicBezTo>
                    <a:pt x="3344" y="14690"/>
                    <a:pt x="3335" y="14692"/>
                    <a:pt x="3326" y="14695"/>
                  </a:cubicBezTo>
                  <a:cubicBezTo>
                    <a:pt x="3232" y="14695"/>
                    <a:pt x="3200" y="14664"/>
                    <a:pt x="3169" y="14663"/>
                  </a:cubicBezTo>
                  <a:close/>
                  <a:moveTo>
                    <a:pt x="3484" y="0"/>
                  </a:moveTo>
                  <a:cubicBezTo>
                    <a:pt x="3009" y="1235"/>
                    <a:pt x="2629" y="2407"/>
                    <a:pt x="2217" y="3611"/>
                  </a:cubicBezTo>
                  <a:cubicBezTo>
                    <a:pt x="1837" y="4814"/>
                    <a:pt x="1489" y="6049"/>
                    <a:pt x="1172" y="7284"/>
                  </a:cubicBezTo>
                  <a:cubicBezTo>
                    <a:pt x="887" y="8519"/>
                    <a:pt x="602" y="9754"/>
                    <a:pt x="380" y="11053"/>
                  </a:cubicBezTo>
                  <a:cubicBezTo>
                    <a:pt x="159" y="12319"/>
                    <a:pt x="32" y="13650"/>
                    <a:pt x="0" y="15011"/>
                  </a:cubicBezTo>
                  <a:lnTo>
                    <a:pt x="0" y="15550"/>
                  </a:lnTo>
                  <a:lnTo>
                    <a:pt x="0" y="15803"/>
                  </a:lnTo>
                  <a:cubicBezTo>
                    <a:pt x="0" y="15898"/>
                    <a:pt x="0" y="15898"/>
                    <a:pt x="0" y="16183"/>
                  </a:cubicBezTo>
                  <a:cubicBezTo>
                    <a:pt x="32" y="16595"/>
                    <a:pt x="159" y="17165"/>
                    <a:pt x="570" y="17735"/>
                  </a:cubicBezTo>
                  <a:cubicBezTo>
                    <a:pt x="950" y="18305"/>
                    <a:pt x="1584" y="18653"/>
                    <a:pt x="2027" y="18780"/>
                  </a:cubicBezTo>
                  <a:cubicBezTo>
                    <a:pt x="2471" y="18938"/>
                    <a:pt x="2851" y="18938"/>
                    <a:pt x="3136" y="18938"/>
                  </a:cubicBezTo>
                  <a:cubicBezTo>
                    <a:pt x="3452" y="18938"/>
                    <a:pt x="3706" y="18907"/>
                    <a:pt x="3927" y="18875"/>
                  </a:cubicBezTo>
                  <a:cubicBezTo>
                    <a:pt x="4371" y="18780"/>
                    <a:pt x="4751" y="18685"/>
                    <a:pt x="5099" y="18558"/>
                  </a:cubicBezTo>
                  <a:cubicBezTo>
                    <a:pt x="6493" y="18052"/>
                    <a:pt x="7633" y="17418"/>
                    <a:pt x="8741" y="16785"/>
                  </a:cubicBezTo>
                  <a:cubicBezTo>
                    <a:pt x="10958" y="15455"/>
                    <a:pt x="12953" y="14030"/>
                    <a:pt x="14917" y="12414"/>
                  </a:cubicBezTo>
                  <a:lnTo>
                    <a:pt x="13586" y="10388"/>
                  </a:lnTo>
                  <a:cubicBezTo>
                    <a:pt x="11401" y="11464"/>
                    <a:pt x="9216" y="12541"/>
                    <a:pt x="7063" y="13460"/>
                  </a:cubicBezTo>
                  <a:cubicBezTo>
                    <a:pt x="6215" y="13833"/>
                    <a:pt x="5348" y="14168"/>
                    <a:pt x="4555" y="14417"/>
                  </a:cubicBezTo>
                  <a:lnTo>
                    <a:pt x="4555" y="14417"/>
                  </a:lnTo>
                  <a:cubicBezTo>
                    <a:pt x="4800" y="12508"/>
                    <a:pt x="5305" y="10513"/>
                    <a:pt x="5859" y="8519"/>
                  </a:cubicBezTo>
                  <a:cubicBezTo>
                    <a:pt x="6176" y="7379"/>
                    <a:pt x="6524" y="6271"/>
                    <a:pt x="6904" y="5131"/>
                  </a:cubicBezTo>
                  <a:cubicBezTo>
                    <a:pt x="7253" y="3991"/>
                    <a:pt x="7664" y="2850"/>
                    <a:pt x="8044" y="1774"/>
                  </a:cubicBezTo>
                  <a:lnTo>
                    <a:pt x="3484" y="0"/>
                  </a:lnTo>
                  <a:close/>
                </a:path>
              </a:pathLst>
            </a:custGeom>
            <a:solidFill>
              <a:srgbClr val="913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624;p54">
              <a:extLst>
                <a:ext uri="{FF2B5EF4-FFF2-40B4-BE49-F238E27FC236}">
                  <a16:creationId xmlns:a16="http://schemas.microsoft.com/office/drawing/2014/main" id="{3D0F5E2B-CD0F-41B9-BD27-9D98B633957D}"/>
                </a:ext>
              </a:extLst>
            </p:cNvPr>
            <p:cNvSpPr/>
            <p:nvPr/>
          </p:nvSpPr>
          <p:spPr>
            <a:xfrm>
              <a:off x="3432725" y="2520825"/>
              <a:ext cx="250950" cy="349750"/>
            </a:xfrm>
            <a:custGeom>
              <a:avLst/>
              <a:gdLst/>
              <a:ahLst/>
              <a:cxnLst/>
              <a:rect l="l" t="t" r="r" b="b"/>
              <a:pathLst>
                <a:path w="10038" h="13990" extrusionOk="0">
                  <a:moveTo>
                    <a:pt x="6331" y="1"/>
                  </a:moveTo>
                  <a:cubicBezTo>
                    <a:pt x="5927" y="1"/>
                    <a:pt x="5494" y="70"/>
                    <a:pt x="5036" y="213"/>
                  </a:cubicBezTo>
                  <a:cubicBezTo>
                    <a:pt x="1838" y="1226"/>
                    <a:pt x="602" y="6737"/>
                    <a:pt x="1" y="10980"/>
                  </a:cubicBezTo>
                  <a:lnTo>
                    <a:pt x="6303" y="13989"/>
                  </a:lnTo>
                  <a:cubicBezTo>
                    <a:pt x="6303" y="13989"/>
                    <a:pt x="8425" y="10410"/>
                    <a:pt x="9280" y="6072"/>
                  </a:cubicBezTo>
                  <a:cubicBezTo>
                    <a:pt x="10037" y="2366"/>
                    <a:pt x="8692" y="1"/>
                    <a:pt x="6331" y="1"/>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625;p54">
              <a:extLst>
                <a:ext uri="{FF2B5EF4-FFF2-40B4-BE49-F238E27FC236}">
                  <a16:creationId xmlns:a16="http://schemas.microsoft.com/office/drawing/2014/main" id="{C5C64C4A-14A0-4607-97E1-76EF3C3B2C02}"/>
                </a:ext>
              </a:extLst>
            </p:cNvPr>
            <p:cNvSpPr/>
            <p:nvPr/>
          </p:nvSpPr>
          <p:spPr>
            <a:xfrm>
              <a:off x="3694800" y="2303675"/>
              <a:ext cx="232775" cy="254200"/>
            </a:xfrm>
            <a:custGeom>
              <a:avLst/>
              <a:gdLst/>
              <a:ahLst/>
              <a:cxnLst/>
              <a:rect l="l" t="t" r="r" b="b"/>
              <a:pathLst>
                <a:path w="9311" h="10168" extrusionOk="0">
                  <a:moveTo>
                    <a:pt x="444" y="0"/>
                  </a:moveTo>
                  <a:lnTo>
                    <a:pt x="444" y="0"/>
                  </a:lnTo>
                  <a:cubicBezTo>
                    <a:pt x="982" y="2344"/>
                    <a:pt x="1584" y="6619"/>
                    <a:pt x="0" y="8202"/>
                  </a:cubicBezTo>
                  <a:cubicBezTo>
                    <a:pt x="0" y="8202"/>
                    <a:pt x="921" y="10167"/>
                    <a:pt x="4940" y="10167"/>
                  </a:cubicBezTo>
                  <a:cubicBezTo>
                    <a:pt x="5003" y="10167"/>
                    <a:pt x="5066" y="10167"/>
                    <a:pt x="5131" y="10166"/>
                  </a:cubicBezTo>
                  <a:cubicBezTo>
                    <a:pt x="9311" y="10102"/>
                    <a:pt x="7221" y="8139"/>
                    <a:pt x="7221" y="8139"/>
                  </a:cubicBezTo>
                  <a:cubicBezTo>
                    <a:pt x="5099" y="7632"/>
                    <a:pt x="4719" y="6334"/>
                    <a:pt x="4877" y="4877"/>
                  </a:cubicBezTo>
                  <a:cubicBezTo>
                    <a:pt x="4909" y="4529"/>
                    <a:pt x="4972" y="4180"/>
                    <a:pt x="5036" y="3800"/>
                  </a:cubicBezTo>
                  <a:lnTo>
                    <a:pt x="2375" y="1615"/>
                  </a:lnTo>
                  <a:lnTo>
                    <a:pt x="444" y="0"/>
                  </a:lnTo>
                  <a:close/>
                </a:path>
              </a:pathLst>
            </a:custGeom>
            <a:solidFill>
              <a:srgbClr val="903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626;p54">
              <a:extLst>
                <a:ext uri="{FF2B5EF4-FFF2-40B4-BE49-F238E27FC236}">
                  <a16:creationId xmlns:a16="http://schemas.microsoft.com/office/drawing/2014/main" id="{C02ED980-A705-4961-9DBB-985568804DD8}"/>
                </a:ext>
              </a:extLst>
            </p:cNvPr>
            <p:cNvSpPr/>
            <p:nvPr/>
          </p:nvSpPr>
          <p:spPr>
            <a:xfrm>
              <a:off x="3753375" y="2344050"/>
              <a:ext cx="67325" cy="82350"/>
            </a:xfrm>
            <a:custGeom>
              <a:avLst/>
              <a:gdLst/>
              <a:ahLst/>
              <a:cxnLst/>
              <a:rect l="l" t="t" r="r" b="b"/>
              <a:pathLst>
                <a:path w="2693" h="3294" extrusionOk="0">
                  <a:moveTo>
                    <a:pt x="32" y="0"/>
                  </a:moveTo>
                  <a:lnTo>
                    <a:pt x="32" y="0"/>
                  </a:lnTo>
                  <a:cubicBezTo>
                    <a:pt x="1" y="254"/>
                    <a:pt x="32" y="634"/>
                    <a:pt x="64" y="1014"/>
                  </a:cubicBezTo>
                  <a:cubicBezTo>
                    <a:pt x="222" y="2027"/>
                    <a:pt x="1552" y="3072"/>
                    <a:pt x="2534" y="3294"/>
                  </a:cubicBezTo>
                  <a:cubicBezTo>
                    <a:pt x="2566" y="2914"/>
                    <a:pt x="2629" y="2565"/>
                    <a:pt x="2693" y="2217"/>
                  </a:cubicBezTo>
                  <a:lnTo>
                    <a:pt x="32" y="0"/>
                  </a:lnTo>
                  <a:close/>
                </a:path>
              </a:pathLst>
            </a:custGeom>
            <a:solidFill>
              <a:srgbClr val="7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627;p54">
              <a:extLst>
                <a:ext uri="{FF2B5EF4-FFF2-40B4-BE49-F238E27FC236}">
                  <a16:creationId xmlns:a16="http://schemas.microsoft.com/office/drawing/2014/main" id="{C1775032-3ADE-4F09-A2E6-B904AD2548FD}"/>
                </a:ext>
              </a:extLst>
            </p:cNvPr>
            <p:cNvSpPr/>
            <p:nvPr/>
          </p:nvSpPr>
          <p:spPr>
            <a:xfrm>
              <a:off x="3795675" y="2103450"/>
              <a:ext cx="121625" cy="153850"/>
            </a:xfrm>
            <a:custGeom>
              <a:avLst/>
              <a:gdLst/>
              <a:ahLst/>
              <a:cxnLst/>
              <a:rect l="l" t="t" r="r" b="b"/>
              <a:pathLst>
                <a:path w="4865" h="6154" extrusionOk="0">
                  <a:moveTo>
                    <a:pt x="1943" y="0"/>
                  </a:moveTo>
                  <a:cubicBezTo>
                    <a:pt x="962" y="0"/>
                    <a:pt x="73" y="768"/>
                    <a:pt x="50" y="1929"/>
                  </a:cubicBezTo>
                  <a:cubicBezTo>
                    <a:pt x="0" y="3634"/>
                    <a:pt x="2015" y="6153"/>
                    <a:pt x="3297" y="6153"/>
                  </a:cubicBezTo>
                  <a:cubicBezTo>
                    <a:pt x="3633" y="6153"/>
                    <a:pt x="3920" y="5979"/>
                    <a:pt x="4104" y="5571"/>
                  </a:cubicBezTo>
                  <a:cubicBezTo>
                    <a:pt x="4864" y="3829"/>
                    <a:pt x="4389" y="1327"/>
                    <a:pt x="3091" y="377"/>
                  </a:cubicBezTo>
                  <a:cubicBezTo>
                    <a:pt x="2725" y="118"/>
                    <a:pt x="2327" y="0"/>
                    <a:pt x="1943"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628;p54">
              <a:extLst>
                <a:ext uri="{FF2B5EF4-FFF2-40B4-BE49-F238E27FC236}">
                  <a16:creationId xmlns:a16="http://schemas.microsoft.com/office/drawing/2014/main" id="{412B2BCD-21BA-4D6C-A896-0DC1E1475AA6}"/>
                </a:ext>
              </a:extLst>
            </p:cNvPr>
            <p:cNvSpPr/>
            <p:nvPr/>
          </p:nvSpPr>
          <p:spPr>
            <a:xfrm>
              <a:off x="3670825" y="2089650"/>
              <a:ext cx="257550" cy="312200"/>
            </a:xfrm>
            <a:custGeom>
              <a:avLst/>
              <a:gdLst/>
              <a:ahLst/>
              <a:cxnLst/>
              <a:rect l="l" t="t" r="r" b="b"/>
              <a:pathLst>
                <a:path w="10302" h="12488" extrusionOk="0">
                  <a:moveTo>
                    <a:pt x="4647" y="1"/>
                  </a:moveTo>
                  <a:cubicBezTo>
                    <a:pt x="1990" y="1"/>
                    <a:pt x="0" y="2442"/>
                    <a:pt x="579" y="5173"/>
                  </a:cubicBezTo>
                  <a:cubicBezTo>
                    <a:pt x="1276" y="8276"/>
                    <a:pt x="1498" y="10145"/>
                    <a:pt x="3334" y="11570"/>
                  </a:cubicBezTo>
                  <a:cubicBezTo>
                    <a:pt x="4156" y="12205"/>
                    <a:pt x="5055" y="12487"/>
                    <a:pt x="5921" y="12487"/>
                  </a:cubicBezTo>
                  <a:cubicBezTo>
                    <a:pt x="7993" y="12487"/>
                    <a:pt x="9879" y="10871"/>
                    <a:pt x="10080" y="8593"/>
                  </a:cubicBezTo>
                  <a:cubicBezTo>
                    <a:pt x="10302" y="5679"/>
                    <a:pt x="9161" y="1056"/>
                    <a:pt x="5868" y="169"/>
                  </a:cubicBezTo>
                  <a:cubicBezTo>
                    <a:pt x="5450" y="54"/>
                    <a:pt x="5042" y="1"/>
                    <a:pt x="4647" y="1"/>
                  </a:cubicBezTo>
                  <a:close/>
                </a:path>
              </a:pathLst>
            </a:custGeom>
            <a:solidFill>
              <a:srgbClr val="903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629;p54">
              <a:extLst>
                <a:ext uri="{FF2B5EF4-FFF2-40B4-BE49-F238E27FC236}">
                  <a16:creationId xmlns:a16="http://schemas.microsoft.com/office/drawing/2014/main" id="{35BC6446-5A2C-4898-B740-247E5AAD2236}"/>
                </a:ext>
              </a:extLst>
            </p:cNvPr>
            <p:cNvSpPr/>
            <p:nvPr/>
          </p:nvSpPr>
          <p:spPr>
            <a:xfrm>
              <a:off x="3622750" y="2134400"/>
              <a:ext cx="120350" cy="157575"/>
            </a:xfrm>
            <a:custGeom>
              <a:avLst/>
              <a:gdLst/>
              <a:ahLst/>
              <a:cxnLst/>
              <a:rect l="l" t="t" r="r" b="b"/>
              <a:pathLst>
                <a:path w="4814" h="6303" extrusionOk="0">
                  <a:moveTo>
                    <a:pt x="2156" y="0"/>
                  </a:moveTo>
                  <a:cubicBezTo>
                    <a:pt x="1276" y="0"/>
                    <a:pt x="451" y="630"/>
                    <a:pt x="285" y="1704"/>
                  </a:cubicBezTo>
                  <a:cubicBezTo>
                    <a:pt x="1" y="3412"/>
                    <a:pt x="1787" y="6303"/>
                    <a:pt x="3073" y="6303"/>
                  </a:cubicBezTo>
                  <a:cubicBezTo>
                    <a:pt x="3361" y="6303"/>
                    <a:pt x="3623" y="6157"/>
                    <a:pt x="3832" y="5821"/>
                  </a:cubicBezTo>
                  <a:cubicBezTo>
                    <a:pt x="4814" y="4174"/>
                    <a:pt x="4656" y="1641"/>
                    <a:pt x="3516" y="564"/>
                  </a:cubicBezTo>
                  <a:cubicBezTo>
                    <a:pt x="3108" y="179"/>
                    <a:pt x="2625" y="0"/>
                    <a:pt x="2156"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630;p54">
              <a:extLst>
                <a:ext uri="{FF2B5EF4-FFF2-40B4-BE49-F238E27FC236}">
                  <a16:creationId xmlns:a16="http://schemas.microsoft.com/office/drawing/2014/main" id="{A64DFD0D-0B98-4927-8963-A7527C76CA4F}"/>
                </a:ext>
              </a:extLst>
            </p:cNvPr>
            <p:cNvSpPr/>
            <p:nvPr/>
          </p:nvSpPr>
          <p:spPr>
            <a:xfrm>
              <a:off x="3672625" y="2114550"/>
              <a:ext cx="83150" cy="72525"/>
            </a:xfrm>
            <a:custGeom>
              <a:avLst/>
              <a:gdLst/>
              <a:ahLst/>
              <a:cxnLst/>
              <a:rect l="l" t="t" r="r" b="b"/>
              <a:pathLst>
                <a:path w="3326" h="2901" extrusionOk="0">
                  <a:moveTo>
                    <a:pt x="1653" y="0"/>
                  </a:moveTo>
                  <a:cubicBezTo>
                    <a:pt x="1429" y="0"/>
                    <a:pt x="1200" y="50"/>
                    <a:pt x="982" y="155"/>
                  </a:cubicBezTo>
                  <a:cubicBezTo>
                    <a:pt x="285" y="535"/>
                    <a:pt x="0" y="1421"/>
                    <a:pt x="380" y="2118"/>
                  </a:cubicBezTo>
                  <a:cubicBezTo>
                    <a:pt x="650" y="2613"/>
                    <a:pt x="1160" y="2900"/>
                    <a:pt x="1694" y="2900"/>
                  </a:cubicBezTo>
                  <a:cubicBezTo>
                    <a:pt x="1911" y="2900"/>
                    <a:pt x="2133" y="2852"/>
                    <a:pt x="2344" y="2751"/>
                  </a:cubicBezTo>
                  <a:cubicBezTo>
                    <a:pt x="3041" y="2371"/>
                    <a:pt x="3326" y="1485"/>
                    <a:pt x="2946" y="788"/>
                  </a:cubicBezTo>
                  <a:cubicBezTo>
                    <a:pt x="2679" y="277"/>
                    <a:pt x="2179" y="0"/>
                    <a:pt x="1653"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631;p54">
              <a:extLst>
                <a:ext uri="{FF2B5EF4-FFF2-40B4-BE49-F238E27FC236}">
                  <a16:creationId xmlns:a16="http://schemas.microsoft.com/office/drawing/2014/main" id="{73D31382-00C0-4B25-87D7-11664E0D5469}"/>
                </a:ext>
              </a:extLst>
            </p:cNvPr>
            <p:cNvSpPr/>
            <p:nvPr/>
          </p:nvSpPr>
          <p:spPr>
            <a:xfrm>
              <a:off x="3651250" y="2094225"/>
              <a:ext cx="72075" cy="64275"/>
            </a:xfrm>
            <a:custGeom>
              <a:avLst/>
              <a:gdLst/>
              <a:ahLst/>
              <a:cxnLst/>
              <a:rect l="l" t="t" r="r" b="b"/>
              <a:pathLst>
                <a:path w="2883" h="2571" extrusionOk="0">
                  <a:moveTo>
                    <a:pt x="1487" y="0"/>
                  </a:moveTo>
                  <a:cubicBezTo>
                    <a:pt x="934" y="0"/>
                    <a:pt x="405" y="355"/>
                    <a:pt x="222" y="904"/>
                  </a:cubicBezTo>
                  <a:cubicBezTo>
                    <a:pt x="0" y="1569"/>
                    <a:pt x="380" y="2298"/>
                    <a:pt x="1077" y="2519"/>
                  </a:cubicBezTo>
                  <a:cubicBezTo>
                    <a:pt x="1198" y="2554"/>
                    <a:pt x="1322" y="2571"/>
                    <a:pt x="1444" y="2571"/>
                  </a:cubicBezTo>
                  <a:cubicBezTo>
                    <a:pt x="1990" y="2571"/>
                    <a:pt x="2505" y="2234"/>
                    <a:pt x="2661" y="1664"/>
                  </a:cubicBezTo>
                  <a:cubicBezTo>
                    <a:pt x="2882" y="999"/>
                    <a:pt x="2502" y="271"/>
                    <a:pt x="1837" y="49"/>
                  </a:cubicBezTo>
                  <a:cubicBezTo>
                    <a:pt x="1721" y="16"/>
                    <a:pt x="1603" y="0"/>
                    <a:pt x="1487"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632;p54">
              <a:extLst>
                <a:ext uri="{FF2B5EF4-FFF2-40B4-BE49-F238E27FC236}">
                  <a16:creationId xmlns:a16="http://schemas.microsoft.com/office/drawing/2014/main" id="{E7877F2E-5E5D-457A-8C33-7D7DE4F33EC3}"/>
                </a:ext>
              </a:extLst>
            </p:cNvPr>
            <p:cNvSpPr/>
            <p:nvPr/>
          </p:nvSpPr>
          <p:spPr>
            <a:xfrm>
              <a:off x="3705075" y="2088325"/>
              <a:ext cx="72875" cy="64925"/>
            </a:xfrm>
            <a:custGeom>
              <a:avLst/>
              <a:gdLst/>
              <a:ahLst/>
              <a:cxnLst/>
              <a:rect l="l" t="t" r="r" b="b"/>
              <a:pathLst>
                <a:path w="2915" h="2597" extrusionOk="0">
                  <a:moveTo>
                    <a:pt x="1464" y="0"/>
                  </a:moveTo>
                  <a:cubicBezTo>
                    <a:pt x="909" y="0"/>
                    <a:pt x="401" y="351"/>
                    <a:pt x="223" y="887"/>
                  </a:cubicBezTo>
                  <a:cubicBezTo>
                    <a:pt x="1" y="1584"/>
                    <a:pt x="381" y="2312"/>
                    <a:pt x="1078" y="2534"/>
                  </a:cubicBezTo>
                  <a:cubicBezTo>
                    <a:pt x="1212" y="2576"/>
                    <a:pt x="1348" y="2597"/>
                    <a:pt x="1481" y="2597"/>
                  </a:cubicBezTo>
                  <a:cubicBezTo>
                    <a:pt x="2035" y="2597"/>
                    <a:pt x="2539" y="2241"/>
                    <a:pt x="2693" y="1679"/>
                  </a:cubicBezTo>
                  <a:cubicBezTo>
                    <a:pt x="2914" y="1014"/>
                    <a:pt x="2534" y="285"/>
                    <a:pt x="1869" y="64"/>
                  </a:cubicBezTo>
                  <a:cubicBezTo>
                    <a:pt x="1734" y="20"/>
                    <a:pt x="1598" y="0"/>
                    <a:pt x="1464"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633;p54">
              <a:extLst>
                <a:ext uri="{FF2B5EF4-FFF2-40B4-BE49-F238E27FC236}">
                  <a16:creationId xmlns:a16="http://schemas.microsoft.com/office/drawing/2014/main" id="{7A61C7F7-654B-4B1E-96BC-43A760266A2B}"/>
                </a:ext>
              </a:extLst>
            </p:cNvPr>
            <p:cNvSpPr/>
            <p:nvPr/>
          </p:nvSpPr>
          <p:spPr>
            <a:xfrm>
              <a:off x="3620375" y="2039625"/>
              <a:ext cx="95025" cy="84750"/>
            </a:xfrm>
            <a:custGeom>
              <a:avLst/>
              <a:gdLst/>
              <a:ahLst/>
              <a:cxnLst/>
              <a:rect l="l" t="t" r="r" b="b"/>
              <a:pathLst>
                <a:path w="3801" h="3390" extrusionOk="0">
                  <a:moveTo>
                    <a:pt x="1899" y="0"/>
                  </a:moveTo>
                  <a:cubicBezTo>
                    <a:pt x="1175" y="0"/>
                    <a:pt x="491" y="469"/>
                    <a:pt x="285" y="1188"/>
                  </a:cubicBezTo>
                  <a:cubicBezTo>
                    <a:pt x="0" y="2075"/>
                    <a:pt x="475" y="3025"/>
                    <a:pt x="1394" y="3310"/>
                  </a:cubicBezTo>
                  <a:cubicBezTo>
                    <a:pt x="1562" y="3364"/>
                    <a:pt x="1732" y="3389"/>
                    <a:pt x="1899" y="3389"/>
                  </a:cubicBezTo>
                  <a:cubicBezTo>
                    <a:pt x="2616" y="3389"/>
                    <a:pt x="3284" y="2920"/>
                    <a:pt x="3516" y="2202"/>
                  </a:cubicBezTo>
                  <a:cubicBezTo>
                    <a:pt x="3801" y="1315"/>
                    <a:pt x="3294" y="365"/>
                    <a:pt x="2407" y="80"/>
                  </a:cubicBezTo>
                  <a:cubicBezTo>
                    <a:pt x="2239" y="26"/>
                    <a:pt x="2068" y="0"/>
                    <a:pt x="1899"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634;p54">
              <a:extLst>
                <a:ext uri="{FF2B5EF4-FFF2-40B4-BE49-F238E27FC236}">
                  <a16:creationId xmlns:a16="http://schemas.microsoft.com/office/drawing/2014/main" id="{C184067A-2B2D-48EE-A093-235B83715CF2}"/>
                </a:ext>
              </a:extLst>
            </p:cNvPr>
            <p:cNvSpPr/>
            <p:nvPr/>
          </p:nvSpPr>
          <p:spPr>
            <a:xfrm>
              <a:off x="3682125" y="2015875"/>
              <a:ext cx="97400" cy="87125"/>
            </a:xfrm>
            <a:custGeom>
              <a:avLst/>
              <a:gdLst/>
              <a:ahLst/>
              <a:cxnLst/>
              <a:rect l="l" t="t" r="r" b="b"/>
              <a:pathLst>
                <a:path w="3896" h="3485" extrusionOk="0">
                  <a:moveTo>
                    <a:pt x="1950" y="0"/>
                  </a:moveTo>
                  <a:cubicBezTo>
                    <a:pt x="1207" y="0"/>
                    <a:pt x="517" y="474"/>
                    <a:pt x="285" y="1220"/>
                  </a:cubicBezTo>
                  <a:cubicBezTo>
                    <a:pt x="0" y="2138"/>
                    <a:pt x="507" y="3088"/>
                    <a:pt x="1426" y="3405"/>
                  </a:cubicBezTo>
                  <a:cubicBezTo>
                    <a:pt x="1599" y="3459"/>
                    <a:pt x="1773" y="3484"/>
                    <a:pt x="1944" y="3484"/>
                  </a:cubicBezTo>
                  <a:cubicBezTo>
                    <a:pt x="2680" y="3484"/>
                    <a:pt x="3354" y="3010"/>
                    <a:pt x="3611" y="2265"/>
                  </a:cubicBezTo>
                  <a:cubicBezTo>
                    <a:pt x="3896" y="1346"/>
                    <a:pt x="3389" y="365"/>
                    <a:pt x="2471" y="80"/>
                  </a:cubicBezTo>
                  <a:cubicBezTo>
                    <a:pt x="2297" y="26"/>
                    <a:pt x="2122" y="0"/>
                    <a:pt x="1950"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635;p54">
              <a:extLst>
                <a:ext uri="{FF2B5EF4-FFF2-40B4-BE49-F238E27FC236}">
                  <a16:creationId xmlns:a16="http://schemas.microsoft.com/office/drawing/2014/main" id="{7379ECFF-1480-4E77-A33E-DAE4DE4693E8}"/>
                </a:ext>
              </a:extLst>
            </p:cNvPr>
            <p:cNvSpPr/>
            <p:nvPr/>
          </p:nvSpPr>
          <p:spPr>
            <a:xfrm>
              <a:off x="3738325" y="2000825"/>
              <a:ext cx="97425" cy="87125"/>
            </a:xfrm>
            <a:custGeom>
              <a:avLst/>
              <a:gdLst/>
              <a:ahLst/>
              <a:cxnLst/>
              <a:rect l="l" t="t" r="r" b="b"/>
              <a:pathLst>
                <a:path w="3897" h="3485" extrusionOk="0">
                  <a:moveTo>
                    <a:pt x="1950" y="1"/>
                  </a:moveTo>
                  <a:cubicBezTo>
                    <a:pt x="1207" y="1"/>
                    <a:pt x="517" y="475"/>
                    <a:pt x="286" y="1220"/>
                  </a:cubicBezTo>
                  <a:cubicBezTo>
                    <a:pt x="1" y="2138"/>
                    <a:pt x="508" y="3120"/>
                    <a:pt x="1426" y="3405"/>
                  </a:cubicBezTo>
                  <a:cubicBezTo>
                    <a:pt x="1599" y="3459"/>
                    <a:pt x="1775" y="3485"/>
                    <a:pt x="1947" y="3485"/>
                  </a:cubicBezTo>
                  <a:cubicBezTo>
                    <a:pt x="2690" y="3485"/>
                    <a:pt x="3380" y="3010"/>
                    <a:pt x="3611" y="2265"/>
                  </a:cubicBezTo>
                  <a:cubicBezTo>
                    <a:pt x="3896" y="1347"/>
                    <a:pt x="3390" y="397"/>
                    <a:pt x="2471" y="80"/>
                  </a:cubicBezTo>
                  <a:cubicBezTo>
                    <a:pt x="2298" y="26"/>
                    <a:pt x="2123" y="1"/>
                    <a:pt x="1950"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636;p54">
              <a:extLst>
                <a:ext uri="{FF2B5EF4-FFF2-40B4-BE49-F238E27FC236}">
                  <a16:creationId xmlns:a16="http://schemas.microsoft.com/office/drawing/2014/main" id="{A009AD0F-3288-424A-8859-C81A5B39F7A7}"/>
                </a:ext>
              </a:extLst>
            </p:cNvPr>
            <p:cNvSpPr/>
            <p:nvPr/>
          </p:nvSpPr>
          <p:spPr>
            <a:xfrm>
              <a:off x="3803250" y="2000825"/>
              <a:ext cx="98200" cy="87425"/>
            </a:xfrm>
            <a:custGeom>
              <a:avLst/>
              <a:gdLst/>
              <a:ahLst/>
              <a:cxnLst/>
              <a:rect l="l" t="t" r="r" b="b"/>
              <a:pathLst>
                <a:path w="3928" h="3497" extrusionOk="0">
                  <a:moveTo>
                    <a:pt x="1950" y="1"/>
                  </a:moveTo>
                  <a:cubicBezTo>
                    <a:pt x="1207" y="1"/>
                    <a:pt x="517" y="475"/>
                    <a:pt x="286" y="1220"/>
                  </a:cubicBezTo>
                  <a:cubicBezTo>
                    <a:pt x="1" y="2138"/>
                    <a:pt x="508" y="3120"/>
                    <a:pt x="1426" y="3405"/>
                  </a:cubicBezTo>
                  <a:cubicBezTo>
                    <a:pt x="1606" y="3467"/>
                    <a:pt x="1788" y="3496"/>
                    <a:pt x="1967" y="3496"/>
                  </a:cubicBezTo>
                  <a:cubicBezTo>
                    <a:pt x="2702" y="3496"/>
                    <a:pt x="3382" y="3004"/>
                    <a:pt x="3611" y="2265"/>
                  </a:cubicBezTo>
                  <a:cubicBezTo>
                    <a:pt x="3928" y="1347"/>
                    <a:pt x="3389" y="365"/>
                    <a:pt x="2471" y="80"/>
                  </a:cubicBezTo>
                  <a:cubicBezTo>
                    <a:pt x="2298" y="26"/>
                    <a:pt x="2122" y="1"/>
                    <a:pt x="1950"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637;p54">
              <a:extLst>
                <a:ext uri="{FF2B5EF4-FFF2-40B4-BE49-F238E27FC236}">
                  <a16:creationId xmlns:a16="http://schemas.microsoft.com/office/drawing/2014/main" id="{D6ED10C2-0A79-436C-A818-DA1C4A13890F}"/>
                </a:ext>
              </a:extLst>
            </p:cNvPr>
            <p:cNvSpPr/>
            <p:nvPr/>
          </p:nvSpPr>
          <p:spPr>
            <a:xfrm>
              <a:off x="3595825" y="2089700"/>
              <a:ext cx="87900" cy="78000"/>
            </a:xfrm>
            <a:custGeom>
              <a:avLst/>
              <a:gdLst/>
              <a:ahLst/>
              <a:cxnLst/>
              <a:rect l="l" t="t" r="r" b="b"/>
              <a:pathLst>
                <a:path w="3516" h="3120" extrusionOk="0">
                  <a:moveTo>
                    <a:pt x="1778" y="1"/>
                  </a:moveTo>
                  <a:cubicBezTo>
                    <a:pt x="1112" y="1"/>
                    <a:pt x="491" y="418"/>
                    <a:pt x="286" y="1085"/>
                  </a:cubicBezTo>
                  <a:cubicBezTo>
                    <a:pt x="1" y="1909"/>
                    <a:pt x="476" y="2795"/>
                    <a:pt x="1299" y="3049"/>
                  </a:cubicBezTo>
                  <a:cubicBezTo>
                    <a:pt x="1455" y="3097"/>
                    <a:pt x="1614" y="3120"/>
                    <a:pt x="1770" y="3120"/>
                  </a:cubicBezTo>
                  <a:cubicBezTo>
                    <a:pt x="2436" y="3120"/>
                    <a:pt x="3057" y="2702"/>
                    <a:pt x="3262" y="2035"/>
                  </a:cubicBezTo>
                  <a:cubicBezTo>
                    <a:pt x="3516" y="1212"/>
                    <a:pt x="3072" y="325"/>
                    <a:pt x="2249" y="72"/>
                  </a:cubicBezTo>
                  <a:cubicBezTo>
                    <a:pt x="2093" y="24"/>
                    <a:pt x="1934" y="1"/>
                    <a:pt x="1778"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638;p54">
              <a:extLst>
                <a:ext uri="{FF2B5EF4-FFF2-40B4-BE49-F238E27FC236}">
                  <a16:creationId xmlns:a16="http://schemas.microsoft.com/office/drawing/2014/main" id="{198ACE6F-B2FF-4032-98FC-932FD5A5C413}"/>
                </a:ext>
              </a:extLst>
            </p:cNvPr>
            <p:cNvSpPr/>
            <p:nvPr/>
          </p:nvSpPr>
          <p:spPr>
            <a:xfrm>
              <a:off x="3736750" y="2059100"/>
              <a:ext cx="78400" cy="70325"/>
            </a:xfrm>
            <a:custGeom>
              <a:avLst/>
              <a:gdLst/>
              <a:ahLst/>
              <a:cxnLst/>
              <a:rect l="l" t="t" r="r" b="b"/>
              <a:pathLst>
                <a:path w="3136" h="2813" extrusionOk="0">
                  <a:moveTo>
                    <a:pt x="1590" y="1"/>
                  </a:moveTo>
                  <a:cubicBezTo>
                    <a:pt x="986" y="1"/>
                    <a:pt x="403" y="384"/>
                    <a:pt x="222" y="979"/>
                  </a:cubicBezTo>
                  <a:cubicBezTo>
                    <a:pt x="1" y="1739"/>
                    <a:pt x="412" y="2531"/>
                    <a:pt x="1141" y="2753"/>
                  </a:cubicBezTo>
                  <a:cubicBezTo>
                    <a:pt x="1280" y="2793"/>
                    <a:pt x="1421" y="2813"/>
                    <a:pt x="1558" y="2813"/>
                  </a:cubicBezTo>
                  <a:cubicBezTo>
                    <a:pt x="2172" y="2813"/>
                    <a:pt x="2733" y="2429"/>
                    <a:pt x="2914" y="1834"/>
                  </a:cubicBezTo>
                  <a:cubicBezTo>
                    <a:pt x="3136" y="1074"/>
                    <a:pt x="2724" y="282"/>
                    <a:pt x="1996" y="61"/>
                  </a:cubicBezTo>
                  <a:cubicBezTo>
                    <a:pt x="1862" y="20"/>
                    <a:pt x="1725" y="1"/>
                    <a:pt x="1590"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639;p54">
              <a:extLst>
                <a:ext uri="{FF2B5EF4-FFF2-40B4-BE49-F238E27FC236}">
                  <a16:creationId xmlns:a16="http://schemas.microsoft.com/office/drawing/2014/main" id="{3319BA44-7463-4A0F-BFC0-AD5B2AA26070}"/>
                </a:ext>
              </a:extLst>
            </p:cNvPr>
            <p:cNvSpPr/>
            <p:nvPr/>
          </p:nvSpPr>
          <p:spPr>
            <a:xfrm>
              <a:off x="3790600" y="2062475"/>
              <a:ext cx="67300" cy="60425"/>
            </a:xfrm>
            <a:custGeom>
              <a:avLst/>
              <a:gdLst/>
              <a:ahLst/>
              <a:cxnLst/>
              <a:rect l="l" t="t" r="r" b="b"/>
              <a:pathLst>
                <a:path w="2692" h="2417" extrusionOk="0">
                  <a:moveTo>
                    <a:pt x="1359" y="1"/>
                  </a:moveTo>
                  <a:cubicBezTo>
                    <a:pt x="847" y="1"/>
                    <a:pt x="371" y="328"/>
                    <a:pt x="190" y="844"/>
                  </a:cubicBezTo>
                  <a:cubicBezTo>
                    <a:pt x="0" y="1478"/>
                    <a:pt x="348" y="2143"/>
                    <a:pt x="982" y="2364"/>
                  </a:cubicBezTo>
                  <a:cubicBezTo>
                    <a:pt x="1099" y="2399"/>
                    <a:pt x="1217" y="2416"/>
                    <a:pt x="1333" y="2416"/>
                  </a:cubicBezTo>
                  <a:cubicBezTo>
                    <a:pt x="1846" y="2416"/>
                    <a:pt x="2321" y="2089"/>
                    <a:pt x="2502" y="1573"/>
                  </a:cubicBezTo>
                  <a:cubicBezTo>
                    <a:pt x="2692" y="939"/>
                    <a:pt x="2344" y="274"/>
                    <a:pt x="1710" y="52"/>
                  </a:cubicBezTo>
                  <a:cubicBezTo>
                    <a:pt x="1593" y="17"/>
                    <a:pt x="1475" y="1"/>
                    <a:pt x="1359"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640;p54">
              <a:extLst>
                <a:ext uri="{FF2B5EF4-FFF2-40B4-BE49-F238E27FC236}">
                  <a16:creationId xmlns:a16="http://schemas.microsoft.com/office/drawing/2014/main" id="{79BF11C4-FEF7-47D7-93AB-A50E0830AE56}"/>
                </a:ext>
              </a:extLst>
            </p:cNvPr>
            <p:cNvSpPr/>
            <p:nvPr/>
          </p:nvSpPr>
          <p:spPr>
            <a:xfrm>
              <a:off x="3857100" y="2039525"/>
              <a:ext cx="67325" cy="59925"/>
            </a:xfrm>
            <a:custGeom>
              <a:avLst/>
              <a:gdLst/>
              <a:ahLst/>
              <a:cxnLst/>
              <a:rect l="l" t="t" r="r" b="b"/>
              <a:pathLst>
                <a:path w="2693" h="2397" extrusionOk="0">
                  <a:moveTo>
                    <a:pt x="1357" y="0"/>
                  </a:moveTo>
                  <a:cubicBezTo>
                    <a:pt x="837" y="0"/>
                    <a:pt x="345" y="327"/>
                    <a:pt x="190" y="844"/>
                  </a:cubicBezTo>
                  <a:cubicBezTo>
                    <a:pt x="0" y="1477"/>
                    <a:pt x="349" y="2142"/>
                    <a:pt x="982" y="2332"/>
                  </a:cubicBezTo>
                  <a:cubicBezTo>
                    <a:pt x="1106" y="2376"/>
                    <a:pt x="1232" y="2396"/>
                    <a:pt x="1355" y="2396"/>
                  </a:cubicBezTo>
                  <a:cubicBezTo>
                    <a:pt x="1858" y="2396"/>
                    <a:pt x="2318" y="2056"/>
                    <a:pt x="2471" y="1572"/>
                  </a:cubicBezTo>
                  <a:cubicBezTo>
                    <a:pt x="2692" y="939"/>
                    <a:pt x="2344" y="242"/>
                    <a:pt x="1710" y="52"/>
                  </a:cubicBezTo>
                  <a:cubicBezTo>
                    <a:pt x="1594" y="17"/>
                    <a:pt x="1475" y="0"/>
                    <a:pt x="1357"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641;p54">
              <a:extLst>
                <a:ext uri="{FF2B5EF4-FFF2-40B4-BE49-F238E27FC236}">
                  <a16:creationId xmlns:a16="http://schemas.microsoft.com/office/drawing/2014/main" id="{7D39BE26-8A6A-4748-81E0-DC476499E55E}"/>
                </a:ext>
              </a:extLst>
            </p:cNvPr>
            <p:cNvSpPr/>
            <p:nvPr/>
          </p:nvSpPr>
          <p:spPr>
            <a:xfrm>
              <a:off x="3832550" y="2065575"/>
              <a:ext cx="64950" cy="57400"/>
            </a:xfrm>
            <a:custGeom>
              <a:avLst/>
              <a:gdLst/>
              <a:ahLst/>
              <a:cxnLst/>
              <a:rect l="l" t="t" r="r" b="b"/>
              <a:pathLst>
                <a:path w="2598" h="2296" extrusionOk="0">
                  <a:moveTo>
                    <a:pt x="1293" y="0"/>
                  </a:moveTo>
                  <a:cubicBezTo>
                    <a:pt x="805" y="0"/>
                    <a:pt x="344" y="305"/>
                    <a:pt x="191" y="815"/>
                  </a:cubicBezTo>
                  <a:cubicBezTo>
                    <a:pt x="1" y="1417"/>
                    <a:pt x="349" y="2050"/>
                    <a:pt x="951" y="2240"/>
                  </a:cubicBezTo>
                  <a:cubicBezTo>
                    <a:pt x="1068" y="2277"/>
                    <a:pt x="1187" y="2295"/>
                    <a:pt x="1305" y="2295"/>
                  </a:cubicBezTo>
                  <a:cubicBezTo>
                    <a:pt x="1793" y="2295"/>
                    <a:pt x="2254" y="1990"/>
                    <a:pt x="2407" y="1480"/>
                  </a:cubicBezTo>
                  <a:cubicBezTo>
                    <a:pt x="2597" y="879"/>
                    <a:pt x="2249" y="245"/>
                    <a:pt x="1647" y="55"/>
                  </a:cubicBezTo>
                  <a:cubicBezTo>
                    <a:pt x="1530" y="18"/>
                    <a:pt x="1411" y="0"/>
                    <a:pt x="1293"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642;p54">
              <a:extLst>
                <a:ext uri="{FF2B5EF4-FFF2-40B4-BE49-F238E27FC236}">
                  <a16:creationId xmlns:a16="http://schemas.microsoft.com/office/drawing/2014/main" id="{F4DE89C7-221B-4D95-A306-AB0BE908E4CE}"/>
                </a:ext>
              </a:extLst>
            </p:cNvPr>
            <p:cNvSpPr/>
            <p:nvPr/>
          </p:nvSpPr>
          <p:spPr>
            <a:xfrm>
              <a:off x="3896675" y="2033375"/>
              <a:ext cx="53075" cy="47350"/>
            </a:xfrm>
            <a:custGeom>
              <a:avLst/>
              <a:gdLst/>
              <a:ahLst/>
              <a:cxnLst/>
              <a:rect l="l" t="t" r="r" b="b"/>
              <a:pathLst>
                <a:path w="2123" h="1894" extrusionOk="0">
                  <a:moveTo>
                    <a:pt x="1077" y="1"/>
                  </a:moveTo>
                  <a:cubicBezTo>
                    <a:pt x="667" y="1"/>
                    <a:pt x="288" y="266"/>
                    <a:pt x="159" y="678"/>
                  </a:cubicBezTo>
                  <a:cubicBezTo>
                    <a:pt x="1" y="1185"/>
                    <a:pt x="286" y="1691"/>
                    <a:pt x="792" y="1850"/>
                  </a:cubicBezTo>
                  <a:cubicBezTo>
                    <a:pt x="882" y="1880"/>
                    <a:pt x="974" y="1894"/>
                    <a:pt x="1065" y="1894"/>
                  </a:cubicBezTo>
                  <a:cubicBezTo>
                    <a:pt x="1457" y="1894"/>
                    <a:pt x="1836" y="1633"/>
                    <a:pt x="1964" y="1248"/>
                  </a:cubicBezTo>
                  <a:cubicBezTo>
                    <a:pt x="2123" y="741"/>
                    <a:pt x="1838" y="203"/>
                    <a:pt x="1363" y="45"/>
                  </a:cubicBezTo>
                  <a:cubicBezTo>
                    <a:pt x="1268" y="15"/>
                    <a:pt x="1172" y="1"/>
                    <a:pt x="1077"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643;p54">
              <a:extLst>
                <a:ext uri="{FF2B5EF4-FFF2-40B4-BE49-F238E27FC236}">
                  <a16:creationId xmlns:a16="http://schemas.microsoft.com/office/drawing/2014/main" id="{A8F246BE-CD64-40B5-97BB-B16CB10D0139}"/>
                </a:ext>
              </a:extLst>
            </p:cNvPr>
            <p:cNvSpPr/>
            <p:nvPr/>
          </p:nvSpPr>
          <p:spPr>
            <a:xfrm>
              <a:off x="3928350" y="2067850"/>
              <a:ext cx="31700" cy="28300"/>
            </a:xfrm>
            <a:custGeom>
              <a:avLst/>
              <a:gdLst/>
              <a:ahLst/>
              <a:cxnLst/>
              <a:rect l="l" t="t" r="r" b="b"/>
              <a:pathLst>
                <a:path w="1268" h="1132" extrusionOk="0">
                  <a:moveTo>
                    <a:pt x="624" y="0"/>
                  </a:moveTo>
                  <a:cubicBezTo>
                    <a:pt x="392" y="0"/>
                    <a:pt x="172" y="152"/>
                    <a:pt x="96" y="407"/>
                  </a:cubicBezTo>
                  <a:cubicBezTo>
                    <a:pt x="1" y="693"/>
                    <a:pt x="159" y="1009"/>
                    <a:pt x="476" y="1104"/>
                  </a:cubicBezTo>
                  <a:cubicBezTo>
                    <a:pt x="531" y="1123"/>
                    <a:pt x="588" y="1132"/>
                    <a:pt x="644" y="1132"/>
                  </a:cubicBezTo>
                  <a:cubicBezTo>
                    <a:pt x="875" y="1132"/>
                    <a:pt x="1096" y="979"/>
                    <a:pt x="1172" y="724"/>
                  </a:cubicBezTo>
                  <a:cubicBezTo>
                    <a:pt x="1267" y="439"/>
                    <a:pt x="1109" y="122"/>
                    <a:pt x="792" y="27"/>
                  </a:cubicBezTo>
                  <a:cubicBezTo>
                    <a:pt x="737" y="9"/>
                    <a:pt x="680" y="0"/>
                    <a:pt x="624"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644;p54">
              <a:extLst>
                <a:ext uri="{FF2B5EF4-FFF2-40B4-BE49-F238E27FC236}">
                  <a16:creationId xmlns:a16="http://schemas.microsoft.com/office/drawing/2014/main" id="{B530A5D0-8972-4DAC-902E-E4242B7FBDBB}"/>
                </a:ext>
              </a:extLst>
            </p:cNvPr>
            <p:cNvSpPr/>
            <p:nvPr/>
          </p:nvSpPr>
          <p:spPr>
            <a:xfrm>
              <a:off x="3694800" y="2085250"/>
              <a:ext cx="31675" cy="28325"/>
            </a:xfrm>
            <a:custGeom>
              <a:avLst/>
              <a:gdLst/>
              <a:ahLst/>
              <a:cxnLst/>
              <a:rect l="l" t="t" r="r" b="b"/>
              <a:pathLst>
                <a:path w="1267" h="1133" extrusionOk="0">
                  <a:moveTo>
                    <a:pt x="624" y="1"/>
                  </a:moveTo>
                  <a:cubicBezTo>
                    <a:pt x="392" y="1"/>
                    <a:pt x="172" y="153"/>
                    <a:pt x="95" y="408"/>
                  </a:cubicBezTo>
                  <a:cubicBezTo>
                    <a:pt x="0" y="693"/>
                    <a:pt x="159" y="1010"/>
                    <a:pt x="475" y="1105"/>
                  </a:cubicBezTo>
                  <a:cubicBezTo>
                    <a:pt x="531" y="1123"/>
                    <a:pt x="587" y="1132"/>
                    <a:pt x="643" y="1132"/>
                  </a:cubicBezTo>
                  <a:cubicBezTo>
                    <a:pt x="875" y="1132"/>
                    <a:pt x="1095" y="980"/>
                    <a:pt x="1172" y="725"/>
                  </a:cubicBezTo>
                  <a:cubicBezTo>
                    <a:pt x="1267" y="440"/>
                    <a:pt x="1077" y="123"/>
                    <a:pt x="792" y="28"/>
                  </a:cubicBezTo>
                  <a:cubicBezTo>
                    <a:pt x="736" y="10"/>
                    <a:pt x="680" y="1"/>
                    <a:pt x="624"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645;p54">
              <a:extLst>
                <a:ext uri="{FF2B5EF4-FFF2-40B4-BE49-F238E27FC236}">
                  <a16:creationId xmlns:a16="http://schemas.microsoft.com/office/drawing/2014/main" id="{28E42BCE-F545-464B-AE4B-E15DE2BE0052}"/>
                </a:ext>
              </a:extLst>
            </p:cNvPr>
            <p:cNvSpPr/>
            <p:nvPr/>
          </p:nvSpPr>
          <p:spPr>
            <a:xfrm>
              <a:off x="3659950" y="2244450"/>
              <a:ext cx="83875" cy="73975"/>
            </a:xfrm>
            <a:custGeom>
              <a:avLst/>
              <a:gdLst/>
              <a:ahLst/>
              <a:cxnLst/>
              <a:rect l="l" t="t" r="r" b="b"/>
              <a:pathLst>
                <a:path w="3355" h="2959" extrusionOk="0">
                  <a:moveTo>
                    <a:pt x="1138" y="1"/>
                  </a:moveTo>
                  <a:cubicBezTo>
                    <a:pt x="1065" y="1"/>
                    <a:pt x="992" y="9"/>
                    <a:pt x="919" y="26"/>
                  </a:cubicBezTo>
                  <a:cubicBezTo>
                    <a:pt x="127" y="247"/>
                    <a:pt x="1" y="1166"/>
                    <a:pt x="507" y="1862"/>
                  </a:cubicBezTo>
                  <a:cubicBezTo>
                    <a:pt x="982" y="2464"/>
                    <a:pt x="1648" y="2812"/>
                    <a:pt x="2218" y="2939"/>
                  </a:cubicBezTo>
                  <a:cubicBezTo>
                    <a:pt x="2292" y="2953"/>
                    <a:pt x="2363" y="2959"/>
                    <a:pt x="2429" y="2959"/>
                  </a:cubicBezTo>
                  <a:cubicBezTo>
                    <a:pt x="3147" y="2959"/>
                    <a:pt x="3355" y="2207"/>
                    <a:pt x="2978" y="1482"/>
                  </a:cubicBezTo>
                  <a:cubicBezTo>
                    <a:pt x="2660" y="847"/>
                    <a:pt x="1895" y="1"/>
                    <a:pt x="1138" y="1"/>
                  </a:cubicBezTo>
                  <a:close/>
                </a:path>
              </a:pathLst>
            </a:custGeom>
            <a:solidFill>
              <a:srgbClr val="903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646;p54">
              <a:extLst>
                <a:ext uri="{FF2B5EF4-FFF2-40B4-BE49-F238E27FC236}">
                  <a16:creationId xmlns:a16="http://schemas.microsoft.com/office/drawing/2014/main" id="{791AB174-4C09-4D9E-9A29-40C16146374F}"/>
                </a:ext>
              </a:extLst>
            </p:cNvPr>
            <p:cNvSpPr/>
            <p:nvPr/>
          </p:nvSpPr>
          <p:spPr>
            <a:xfrm>
              <a:off x="3818300" y="2213325"/>
              <a:ext cx="16650" cy="23150"/>
            </a:xfrm>
            <a:custGeom>
              <a:avLst/>
              <a:gdLst/>
              <a:ahLst/>
              <a:cxnLst/>
              <a:rect l="l" t="t" r="r" b="b"/>
              <a:pathLst>
                <a:path w="666" h="926" extrusionOk="0">
                  <a:moveTo>
                    <a:pt x="290" y="1"/>
                  </a:moveTo>
                  <a:cubicBezTo>
                    <a:pt x="278" y="1"/>
                    <a:pt x="266" y="2"/>
                    <a:pt x="254" y="4"/>
                  </a:cubicBezTo>
                  <a:cubicBezTo>
                    <a:pt x="96" y="36"/>
                    <a:pt x="1" y="257"/>
                    <a:pt x="32" y="511"/>
                  </a:cubicBezTo>
                  <a:cubicBezTo>
                    <a:pt x="62" y="745"/>
                    <a:pt x="227" y="926"/>
                    <a:pt x="377" y="926"/>
                  </a:cubicBezTo>
                  <a:cubicBezTo>
                    <a:pt x="389" y="926"/>
                    <a:pt x="401" y="925"/>
                    <a:pt x="412" y="922"/>
                  </a:cubicBezTo>
                  <a:cubicBezTo>
                    <a:pt x="571" y="922"/>
                    <a:pt x="666" y="701"/>
                    <a:pt x="634" y="447"/>
                  </a:cubicBezTo>
                  <a:cubicBezTo>
                    <a:pt x="604" y="210"/>
                    <a:pt x="464" y="1"/>
                    <a:pt x="290"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647;p54">
              <a:extLst>
                <a:ext uri="{FF2B5EF4-FFF2-40B4-BE49-F238E27FC236}">
                  <a16:creationId xmlns:a16="http://schemas.microsoft.com/office/drawing/2014/main" id="{C509DF6C-5847-4380-86FA-AE9620E67EFC}"/>
                </a:ext>
              </a:extLst>
            </p:cNvPr>
            <p:cNvSpPr/>
            <p:nvPr/>
          </p:nvSpPr>
          <p:spPr>
            <a:xfrm>
              <a:off x="3891150" y="2204625"/>
              <a:ext cx="16650" cy="23150"/>
            </a:xfrm>
            <a:custGeom>
              <a:avLst/>
              <a:gdLst/>
              <a:ahLst/>
              <a:cxnLst/>
              <a:rect l="l" t="t" r="r" b="b"/>
              <a:pathLst>
                <a:path w="666" h="926" extrusionOk="0">
                  <a:moveTo>
                    <a:pt x="294" y="0"/>
                  </a:moveTo>
                  <a:cubicBezTo>
                    <a:pt x="281" y="0"/>
                    <a:pt x="267" y="1"/>
                    <a:pt x="253" y="4"/>
                  </a:cubicBezTo>
                  <a:cubicBezTo>
                    <a:pt x="95" y="35"/>
                    <a:pt x="0" y="257"/>
                    <a:pt x="32" y="510"/>
                  </a:cubicBezTo>
                  <a:cubicBezTo>
                    <a:pt x="61" y="745"/>
                    <a:pt x="226" y="925"/>
                    <a:pt x="377" y="925"/>
                  </a:cubicBezTo>
                  <a:cubicBezTo>
                    <a:pt x="388" y="925"/>
                    <a:pt x="400" y="924"/>
                    <a:pt x="412" y="922"/>
                  </a:cubicBezTo>
                  <a:cubicBezTo>
                    <a:pt x="570" y="922"/>
                    <a:pt x="665" y="700"/>
                    <a:pt x="633" y="447"/>
                  </a:cubicBezTo>
                  <a:cubicBezTo>
                    <a:pt x="604" y="183"/>
                    <a:pt x="466" y="0"/>
                    <a:pt x="294"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648;p54">
              <a:extLst>
                <a:ext uri="{FF2B5EF4-FFF2-40B4-BE49-F238E27FC236}">
                  <a16:creationId xmlns:a16="http://schemas.microsoft.com/office/drawing/2014/main" id="{57A306D6-8D26-45E6-A847-3520BE195BE7}"/>
                </a:ext>
              </a:extLst>
            </p:cNvPr>
            <p:cNvSpPr/>
            <p:nvPr/>
          </p:nvSpPr>
          <p:spPr>
            <a:xfrm>
              <a:off x="3869775" y="2219750"/>
              <a:ext cx="30100" cy="52775"/>
            </a:xfrm>
            <a:custGeom>
              <a:avLst/>
              <a:gdLst/>
              <a:ahLst/>
              <a:cxnLst/>
              <a:rect l="l" t="t" r="r" b="b"/>
              <a:pathLst>
                <a:path w="1204" h="2111" extrusionOk="0">
                  <a:moveTo>
                    <a:pt x="0" y="0"/>
                  </a:moveTo>
                  <a:lnTo>
                    <a:pt x="190" y="2090"/>
                  </a:lnTo>
                  <a:cubicBezTo>
                    <a:pt x="190" y="2090"/>
                    <a:pt x="296" y="2111"/>
                    <a:pt x="446" y="2111"/>
                  </a:cubicBezTo>
                  <a:cubicBezTo>
                    <a:pt x="671" y="2111"/>
                    <a:pt x="994" y="2065"/>
                    <a:pt x="1203" y="1837"/>
                  </a:cubicBezTo>
                  <a:cubicBezTo>
                    <a:pt x="602" y="1235"/>
                    <a:pt x="0" y="0"/>
                    <a:pt x="0" y="0"/>
                  </a:cubicBezTo>
                  <a:close/>
                </a:path>
              </a:pathLst>
            </a:custGeom>
            <a:solidFill>
              <a:srgbClr val="7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649;p54">
              <a:extLst>
                <a:ext uri="{FF2B5EF4-FFF2-40B4-BE49-F238E27FC236}">
                  <a16:creationId xmlns:a16="http://schemas.microsoft.com/office/drawing/2014/main" id="{60F89233-499C-4639-BC89-8132CBC82B79}"/>
                </a:ext>
              </a:extLst>
            </p:cNvPr>
            <p:cNvSpPr/>
            <p:nvPr/>
          </p:nvSpPr>
          <p:spPr>
            <a:xfrm>
              <a:off x="3803250" y="2284850"/>
              <a:ext cx="49900" cy="19625"/>
            </a:xfrm>
            <a:custGeom>
              <a:avLst/>
              <a:gdLst/>
              <a:ahLst/>
              <a:cxnLst/>
              <a:rect l="l" t="t" r="r" b="b"/>
              <a:pathLst>
                <a:path w="1996" h="785" extrusionOk="0">
                  <a:moveTo>
                    <a:pt x="92" y="1"/>
                  </a:moveTo>
                  <a:cubicBezTo>
                    <a:pt x="72" y="1"/>
                    <a:pt x="48" y="9"/>
                    <a:pt x="32" y="25"/>
                  </a:cubicBezTo>
                  <a:cubicBezTo>
                    <a:pt x="1" y="56"/>
                    <a:pt x="1" y="88"/>
                    <a:pt x="32" y="120"/>
                  </a:cubicBezTo>
                  <a:cubicBezTo>
                    <a:pt x="64" y="151"/>
                    <a:pt x="634" y="785"/>
                    <a:pt x="1648" y="785"/>
                  </a:cubicBezTo>
                  <a:lnTo>
                    <a:pt x="1933" y="785"/>
                  </a:lnTo>
                  <a:cubicBezTo>
                    <a:pt x="1996" y="785"/>
                    <a:pt x="1996" y="753"/>
                    <a:pt x="1996" y="690"/>
                  </a:cubicBezTo>
                  <a:cubicBezTo>
                    <a:pt x="1996" y="658"/>
                    <a:pt x="1964" y="626"/>
                    <a:pt x="1933" y="626"/>
                  </a:cubicBezTo>
                  <a:cubicBezTo>
                    <a:pt x="1841" y="637"/>
                    <a:pt x="1753" y="641"/>
                    <a:pt x="1669" y="641"/>
                  </a:cubicBezTo>
                  <a:cubicBezTo>
                    <a:pt x="695" y="641"/>
                    <a:pt x="157" y="25"/>
                    <a:pt x="127" y="25"/>
                  </a:cubicBezTo>
                  <a:cubicBezTo>
                    <a:pt x="127" y="9"/>
                    <a:pt x="112" y="1"/>
                    <a:pt x="92"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650;p54">
              <a:extLst>
                <a:ext uri="{FF2B5EF4-FFF2-40B4-BE49-F238E27FC236}">
                  <a16:creationId xmlns:a16="http://schemas.microsoft.com/office/drawing/2014/main" id="{0B7674CC-6B85-4BFB-85E1-3EDCD292024F}"/>
                </a:ext>
              </a:extLst>
            </p:cNvPr>
            <p:cNvSpPr/>
            <p:nvPr/>
          </p:nvSpPr>
          <p:spPr>
            <a:xfrm>
              <a:off x="3786625" y="2169725"/>
              <a:ext cx="36450" cy="19500"/>
            </a:xfrm>
            <a:custGeom>
              <a:avLst/>
              <a:gdLst/>
              <a:ahLst/>
              <a:cxnLst/>
              <a:rect l="l" t="t" r="r" b="b"/>
              <a:pathLst>
                <a:path w="1458" h="780" extrusionOk="0">
                  <a:moveTo>
                    <a:pt x="1205" y="1"/>
                  </a:moveTo>
                  <a:cubicBezTo>
                    <a:pt x="974" y="1"/>
                    <a:pt x="473" y="55"/>
                    <a:pt x="64" y="513"/>
                  </a:cubicBezTo>
                  <a:cubicBezTo>
                    <a:pt x="1" y="576"/>
                    <a:pt x="1" y="671"/>
                    <a:pt x="64" y="734"/>
                  </a:cubicBezTo>
                  <a:cubicBezTo>
                    <a:pt x="96" y="766"/>
                    <a:pt x="96" y="766"/>
                    <a:pt x="127" y="766"/>
                  </a:cubicBezTo>
                  <a:cubicBezTo>
                    <a:pt x="146" y="775"/>
                    <a:pt x="165" y="779"/>
                    <a:pt x="182" y="779"/>
                  </a:cubicBezTo>
                  <a:cubicBezTo>
                    <a:pt x="225" y="779"/>
                    <a:pt x="263" y="757"/>
                    <a:pt x="286" y="734"/>
                  </a:cubicBezTo>
                  <a:cubicBezTo>
                    <a:pt x="608" y="366"/>
                    <a:pt x="981" y="316"/>
                    <a:pt x="1160" y="316"/>
                  </a:cubicBezTo>
                  <a:cubicBezTo>
                    <a:pt x="1227" y="316"/>
                    <a:pt x="1268" y="323"/>
                    <a:pt x="1268" y="323"/>
                  </a:cubicBezTo>
                  <a:cubicBezTo>
                    <a:pt x="1363" y="323"/>
                    <a:pt x="1426" y="291"/>
                    <a:pt x="1458" y="196"/>
                  </a:cubicBezTo>
                  <a:cubicBezTo>
                    <a:pt x="1458" y="101"/>
                    <a:pt x="1426" y="38"/>
                    <a:pt x="1331" y="6"/>
                  </a:cubicBezTo>
                  <a:cubicBezTo>
                    <a:pt x="1323" y="6"/>
                    <a:pt x="1277" y="1"/>
                    <a:pt x="1205"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651;p54">
              <a:extLst>
                <a:ext uri="{FF2B5EF4-FFF2-40B4-BE49-F238E27FC236}">
                  <a16:creationId xmlns:a16="http://schemas.microsoft.com/office/drawing/2014/main" id="{8968C115-EB3D-4A25-BE67-6618FDF85EC5}"/>
                </a:ext>
              </a:extLst>
            </p:cNvPr>
            <p:cNvSpPr/>
            <p:nvPr/>
          </p:nvSpPr>
          <p:spPr>
            <a:xfrm>
              <a:off x="3881650" y="2168250"/>
              <a:ext cx="39600" cy="16675"/>
            </a:xfrm>
            <a:custGeom>
              <a:avLst/>
              <a:gdLst/>
              <a:ahLst/>
              <a:cxnLst/>
              <a:rect l="l" t="t" r="r" b="b"/>
              <a:pathLst>
                <a:path w="1584" h="667" extrusionOk="0">
                  <a:moveTo>
                    <a:pt x="456" y="1"/>
                  </a:moveTo>
                  <a:cubicBezTo>
                    <a:pt x="267" y="1"/>
                    <a:pt x="140" y="33"/>
                    <a:pt x="127" y="33"/>
                  </a:cubicBezTo>
                  <a:cubicBezTo>
                    <a:pt x="63" y="65"/>
                    <a:pt x="0" y="160"/>
                    <a:pt x="32" y="223"/>
                  </a:cubicBezTo>
                  <a:cubicBezTo>
                    <a:pt x="63" y="318"/>
                    <a:pt x="158" y="350"/>
                    <a:pt x="222" y="350"/>
                  </a:cubicBezTo>
                  <a:cubicBezTo>
                    <a:pt x="222" y="350"/>
                    <a:pt x="321" y="323"/>
                    <a:pt x="473" y="323"/>
                  </a:cubicBezTo>
                  <a:cubicBezTo>
                    <a:pt x="686" y="323"/>
                    <a:pt x="1003" y="376"/>
                    <a:pt x="1298" y="635"/>
                  </a:cubicBezTo>
                  <a:cubicBezTo>
                    <a:pt x="1362" y="667"/>
                    <a:pt x="1393" y="667"/>
                    <a:pt x="1457" y="667"/>
                  </a:cubicBezTo>
                  <a:cubicBezTo>
                    <a:pt x="1489" y="667"/>
                    <a:pt x="1489" y="635"/>
                    <a:pt x="1520" y="603"/>
                  </a:cubicBezTo>
                  <a:cubicBezTo>
                    <a:pt x="1584" y="540"/>
                    <a:pt x="1552" y="445"/>
                    <a:pt x="1489" y="382"/>
                  </a:cubicBezTo>
                  <a:cubicBezTo>
                    <a:pt x="1117" y="66"/>
                    <a:pt x="724" y="1"/>
                    <a:pt x="456"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652;p54">
              <a:extLst>
                <a:ext uri="{FF2B5EF4-FFF2-40B4-BE49-F238E27FC236}">
                  <a16:creationId xmlns:a16="http://schemas.microsoft.com/office/drawing/2014/main" id="{96161144-C9D3-41E6-B8A5-9FB28CB7C2CF}"/>
                </a:ext>
              </a:extLst>
            </p:cNvPr>
            <p:cNvSpPr/>
            <p:nvPr/>
          </p:nvSpPr>
          <p:spPr>
            <a:xfrm>
              <a:off x="3764475" y="2788200"/>
              <a:ext cx="87100" cy="115575"/>
            </a:xfrm>
            <a:custGeom>
              <a:avLst/>
              <a:gdLst/>
              <a:ahLst/>
              <a:cxnLst/>
              <a:rect l="l" t="t" r="r" b="b"/>
              <a:pathLst>
                <a:path w="3484" h="4623" extrusionOk="0">
                  <a:moveTo>
                    <a:pt x="1108" y="0"/>
                  </a:moveTo>
                  <a:lnTo>
                    <a:pt x="0" y="2756"/>
                  </a:lnTo>
                  <a:lnTo>
                    <a:pt x="1013" y="4497"/>
                  </a:lnTo>
                  <a:cubicBezTo>
                    <a:pt x="1172" y="4584"/>
                    <a:pt x="1328" y="4622"/>
                    <a:pt x="1479" y="4622"/>
                  </a:cubicBezTo>
                  <a:cubicBezTo>
                    <a:pt x="2599" y="4622"/>
                    <a:pt x="3484" y="2534"/>
                    <a:pt x="3484" y="2534"/>
                  </a:cubicBezTo>
                  <a:lnTo>
                    <a:pt x="1108" y="0"/>
                  </a:lnTo>
                  <a:close/>
                </a:path>
              </a:pathLst>
            </a:custGeom>
            <a:solidFill>
              <a:srgbClr val="903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653;p54">
              <a:extLst>
                <a:ext uri="{FF2B5EF4-FFF2-40B4-BE49-F238E27FC236}">
                  <a16:creationId xmlns:a16="http://schemas.microsoft.com/office/drawing/2014/main" id="{66704DC2-A946-4C41-8010-01CEDB5E357A}"/>
                </a:ext>
              </a:extLst>
            </p:cNvPr>
            <p:cNvSpPr/>
            <p:nvPr/>
          </p:nvSpPr>
          <p:spPr>
            <a:xfrm>
              <a:off x="3792175" y="2742275"/>
              <a:ext cx="106900" cy="109275"/>
            </a:xfrm>
            <a:custGeom>
              <a:avLst/>
              <a:gdLst/>
              <a:ahLst/>
              <a:cxnLst/>
              <a:rect l="l" t="t" r="r" b="b"/>
              <a:pathLst>
                <a:path w="4276" h="4371" extrusionOk="0">
                  <a:moveTo>
                    <a:pt x="2977" y="1"/>
                  </a:moveTo>
                  <a:lnTo>
                    <a:pt x="0" y="1837"/>
                  </a:lnTo>
                  <a:lnTo>
                    <a:pt x="2376" y="4371"/>
                  </a:lnTo>
                  <a:lnTo>
                    <a:pt x="4276" y="2186"/>
                  </a:lnTo>
                  <a:lnTo>
                    <a:pt x="2977" y="1"/>
                  </a:lnTo>
                  <a:close/>
                </a:path>
              </a:pathLst>
            </a:custGeom>
            <a:solidFill>
              <a:srgbClr val="903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654;p54">
              <a:extLst>
                <a:ext uri="{FF2B5EF4-FFF2-40B4-BE49-F238E27FC236}">
                  <a16:creationId xmlns:a16="http://schemas.microsoft.com/office/drawing/2014/main" id="{C91FD9FF-613C-47A1-B40A-196347272EBF}"/>
                </a:ext>
              </a:extLst>
            </p:cNvPr>
            <p:cNvSpPr/>
            <p:nvPr/>
          </p:nvSpPr>
          <p:spPr>
            <a:xfrm>
              <a:off x="5526850" y="1965600"/>
              <a:ext cx="189250" cy="189250"/>
            </a:xfrm>
            <a:custGeom>
              <a:avLst/>
              <a:gdLst/>
              <a:ahLst/>
              <a:cxnLst/>
              <a:rect l="l" t="t" r="r" b="b"/>
              <a:pathLst>
                <a:path w="7570" h="7570" extrusionOk="0">
                  <a:moveTo>
                    <a:pt x="3769" y="1"/>
                  </a:moveTo>
                  <a:cubicBezTo>
                    <a:pt x="1679" y="1"/>
                    <a:pt x="0" y="1711"/>
                    <a:pt x="0" y="3801"/>
                  </a:cubicBezTo>
                  <a:cubicBezTo>
                    <a:pt x="0" y="5891"/>
                    <a:pt x="1679" y="7569"/>
                    <a:pt x="3769" y="7569"/>
                  </a:cubicBezTo>
                  <a:cubicBezTo>
                    <a:pt x="5859" y="7569"/>
                    <a:pt x="7569" y="5891"/>
                    <a:pt x="7569" y="3801"/>
                  </a:cubicBezTo>
                  <a:cubicBezTo>
                    <a:pt x="7569" y="1711"/>
                    <a:pt x="5859" y="1"/>
                    <a:pt x="3769"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655;p54">
              <a:extLst>
                <a:ext uri="{FF2B5EF4-FFF2-40B4-BE49-F238E27FC236}">
                  <a16:creationId xmlns:a16="http://schemas.microsoft.com/office/drawing/2014/main" id="{F8780034-1382-40A2-9DB2-086D313F5694}"/>
                </a:ext>
              </a:extLst>
            </p:cNvPr>
            <p:cNvSpPr/>
            <p:nvPr/>
          </p:nvSpPr>
          <p:spPr>
            <a:xfrm>
              <a:off x="5545850" y="1963225"/>
              <a:ext cx="194800" cy="194800"/>
            </a:xfrm>
            <a:custGeom>
              <a:avLst/>
              <a:gdLst/>
              <a:ahLst/>
              <a:cxnLst/>
              <a:rect l="l" t="t" r="r" b="b"/>
              <a:pathLst>
                <a:path w="7792" h="7792" extrusionOk="0">
                  <a:moveTo>
                    <a:pt x="3896" y="222"/>
                  </a:moveTo>
                  <a:cubicBezTo>
                    <a:pt x="5923" y="222"/>
                    <a:pt x="7569" y="1869"/>
                    <a:pt x="7569" y="3896"/>
                  </a:cubicBezTo>
                  <a:cubicBezTo>
                    <a:pt x="7569" y="5923"/>
                    <a:pt x="5923" y="7569"/>
                    <a:pt x="3896" y="7569"/>
                  </a:cubicBezTo>
                  <a:cubicBezTo>
                    <a:pt x="1869" y="7569"/>
                    <a:pt x="222" y="5923"/>
                    <a:pt x="222" y="3896"/>
                  </a:cubicBezTo>
                  <a:cubicBezTo>
                    <a:pt x="222" y="1869"/>
                    <a:pt x="1869" y="222"/>
                    <a:pt x="3896" y="222"/>
                  </a:cubicBezTo>
                  <a:close/>
                  <a:moveTo>
                    <a:pt x="3896" y="0"/>
                  </a:moveTo>
                  <a:cubicBezTo>
                    <a:pt x="1742" y="0"/>
                    <a:pt x="0" y="1742"/>
                    <a:pt x="0" y="3896"/>
                  </a:cubicBezTo>
                  <a:cubicBezTo>
                    <a:pt x="0" y="6049"/>
                    <a:pt x="1742" y="7791"/>
                    <a:pt x="3896" y="7791"/>
                  </a:cubicBezTo>
                  <a:cubicBezTo>
                    <a:pt x="6049" y="7791"/>
                    <a:pt x="7791" y="6049"/>
                    <a:pt x="7791" y="3896"/>
                  </a:cubicBezTo>
                  <a:cubicBezTo>
                    <a:pt x="7791" y="1742"/>
                    <a:pt x="6049" y="0"/>
                    <a:pt x="3896"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656;p54">
              <a:extLst>
                <a:ext uri="{FF2B5EF4-FFF2-40B4-BE49-F238E27FC236}">
                  <a16:creationId xmlns:a16="http://schemas.microsoft.com/office/drawing/2014/main" id="{BB5053B3-A913-47EA-B1ED-382C79957A85}"/>
                </a:ext>
              </a:extLst>
            </p:cNvPr>
            <p:cNvSpPr/>
            <p:nvPr/>
          </p:nvSpPr>
          <p:spPr>
            <a:xfrm>
              <a:off x="5336050" y="2017850"/>
              <a:ext cx="194775" cy="194800"/>
            </a:xfrm>
            <a:custGeom>
              <a:avLst/>
              <a:gdLst/>
              <a:ahLst/>
              <a:cxnLst/>
              <a:rect l="l" t="t" r="r" b="b"/>
              <a:pathLst>
                <a:path w="7791" h="7792" extrusionOk="0">
                  <a:moveTo>
                    <a:pt x="3895" y="222"/>
                  </a:moveTo>
                  <a:cubicBezTo>
                    <a:pt x="5922" y="222"/>
                    <a:pt x="7569" y="1869"/>
                    <a:pt x="7569" y="3896"/>
                  </a:cubicBezTo>
                  <a:cubicBezTo>
                    <a:pt x="7569" y="5923"/>
                    <a:pt x="5922" y="7570"/>
                    <a:pt x="3895" y="7570"/>
                  </a:cubicBezTo>
                  <a:cubicBezTo>
                    <a:pt x="1869" y="7570"/>
                    <a:pt x="222" y="5923"/>
                    <a:pt x="222" y="3896"/>
                  </a:cubicBezTo>
                  <a:cubicBezTo>
                    <a:pt x="222" y="1869"/>
                    <a:pt x="1869" y="222"/>
                    <a:pt x="3895" y="222"/>
                  </a:cubicBezTo>
                  <a:close/>
                  <a:moveTo>
                    <a:pt x="3895" y="1"/>
                  </a:moveTo>
                  <a:cubicBezTo>
                    <a:pt x="1742" y="1"/>
                    <a:pt x="0" y="1742"/>
                    <a:pt x="0" y="3896"/>
                  </a:cubicBezTo>
                  <a:cubicBezTo>
                    <a:pt x="0" y="6049"/>
                    <a:pt x="1742" y="7791"/>
                    <a:pt x="3895" y="7791"/>
                  </a:cubicBezTo>
                  <a:cubicBezTo>
                    <a:pt x="6049" y="7791"/>
                    <a:pt x="7791" y="6049"/>
                    <a:pt x="7791" y="3896"/>
                  </a:cubicBezTo>
                  <a:cubicBezTo>
                    <a:pt x="7791" y="1742"/>
                    <a:pt x="6049" y="1"/>
                    <a:pt x="3895"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657;p54">
              <a:extLst>
                <a:ext uri="{FF2B5EF4-FFF2-40B4-BE49-F238E27FC236}">
                  <a16:creationId xmlns:a16="http://schemas.microsoft.com/office/drawing/2014/main" id="{2D8E7DAA-142C-49BD-AB6C-17247FB3B388}"/>
                </a:ext>
              </a:extLst>
            </p:cNvPr>
            <p:cNvSpPr/>
            <p:nvPr/>
          </p:nvSpPr>
          <p:spPr>
            <a:xfrm>
              <a:off x="5345550" y="2016275"/>
              <a:ext cx="194000" cy="194000"/>
            </a:xfrm>
            <a:custGeom>
              <a:avLst/>
              <a:gdLst/>
              <a:ahLst/>
              <a:cxnLst/>
              <a:rect l="l" t="t" r="r" b="b"/>
              <a:pathLst>
                <a:path w="7760" h="7760" extrusionOk="0">
                  <a:moveTo>
                    <a:pt x="3895" y="0"/>
                  </a:moveTo>
                  <a:cubicBezTo>
                    <a:pt x="1742" y="0"/>
                    <a:pt x="0" y="1742"/>
                    <a:pt x="0" y="3864"/>
                  </a:cubicBezTo>
                  <a:cubicBezTo>
                    <a:pt x="0" y="6017"/>
                    <a:pt x="1742" y="7759"/>
                    <a:pt x="3895" y="7759"/>
                  </a:cubicBezTo>
                  <a:cubicBezTo>
                    <a:pt x="6017" y="7759"/>
                    <a:pt x="7759" y="6017"/>
                    <a:pt x="7759" y="3864"/>
                  </a:cubicBezTo>
                  <a:cubicBezTo>
                    <a:pt x="7759" y="1742"/>
                    <a:pt x="6017" y="0"/>
                    <a:pt x="3895"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658;p54">
              <a:extLst>
                <a:ext uri="{FF2B5EF4-FFF2-40B4-BE49-F238E27FC236}">
                  <a16:creationId xmlns:a16="http://schemas.microsoft.com/office/drawing/2014/main" id="{7685E75F-14E6-4A0B-B1E6-5DF26D1F392B}"/>
                </a:ext>
              </a:extLst>
            </p:cNvPr>
            <p:cNvSpPr/>
            <p:nvPr/>
          </p:nvSpPr>
          <p:spPr>
            <a:xfrm>
              <a:off x="5336825" y="1939275"/>
              <a:ext cx="133025" cy="185650"/>
            </a:xfrm>
            <a:custGeom>
              <a:avLst/>
              <a:gdLst/>
              <a:ahLst/>
              <a:cxnLst/>
              <a:rect l="l" t="t" r="r" b="b"/>
              <a:pathLst>
                <a:path w="5321" h="7426" extrusionOk="0">
                  <a:moveTo>
                    <a:pt x="1582" y="0"/>
                  </a:moveTo>
                  <a:cubicBezTo>
                    <a:pt x="1043" y="0"/>
                    <a:pt x="633" y="355"/>
                    <a:pt x="476" y="1085"/>
                  </a:cubicBezTo>
                  <a:cubicBezTo>
                    <a:pt x="1" y="3302"/>
                    <a:pt x="1616" y="7229"/>
                    <a:pt x="3326" y="7419"/>
                  </a:cubicBezTo>
                  <a:cubicBezTo>
                    <a:pt x="3364" y="7423"/>
                    <a:pt x="3400" y="7425"/>
                    <a:pt x="3437" y="7425"/>
                  </a:cubicBezTo>
                  <a:cubicBezTo>
                    <a:pt x="5049" y="7425"/>
                    <a:pt x="5321" y="3356"/>
                    <a:pt x="3896" y="1529"/>
                  </a:cubicBezTo>
                  <a:cubicBezTo>
                    <a:pt x="3080" y="522"/>
                    <a:pt x="2236" y="0"/>
                    <a:pt x="1582"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659;p54">
              <a:extLst>
                <a:ext uri="{FF2B5EF4-FFF2-40B4-BE49-F238E27FC236}">
                  <a16:creationId xmlns:a16="http://schemas.microsoft.com/office/drawing/2014/main" id="{7C030DBC-C582-4092-804E-A798BABCD4F0}"/>
                </a:ext>
              </a:extLst>
            </p:cNvPr>
            <p:cNvSpPr/>
            <p:nvPr/>
          </p:nvSpPr>
          <p:spPr>
            <a:xfrm>
              <a:off x="5254500" y="2388375"/>
              <a:ext cx="186875" cy="683275"/>
            </a:xfrm>
            <a:custGeom>
              <a:avLst/>
              <a:gdLst/>
              <a:ahLst/>
              <a:cxnLst/>
              <a:rect l="l" t="t" r="r" b="b"/>
              <a:pathLst>
                <a:path w="7475" h="27331" extrusionOk="0">
                  <a:moveTo>
                    <a:pt x="6967" y="1"/>
                  </a:moveTo>
                  <a:lnTo>
                    <a:pt x="3737" y="539"/>
                  </a:lnTo>
                  <a:cubicBezTo>
                    <a:pt x="3864" y="1584"/>
                    <a:pt x="3991" y="2693"/>
                    <a:pt x="4054" y="3801"/>
                  </a:cubicBezTo>
                  <a:cubicBezTo>
                    <a:pt x="4149" y="4909"/>
                    <a:pt x="4212" y="6018"/>
                    <a:pt x="4212" y="7126"/>
                  </a:cubicBezTo>
                  <a:cubicBezTo>
                    <a:pt x="4244" y="9343"/>
                    <a:pt x="4181" y="11560"/>
                    <a:pt x="3706" y="13618"/>
                  </a:cubicBezTo>
                  <a:cubicBezTo>
                    <a:pt x="3452" y="14663"/>
                    <a:pt x="3167" y="15772"/>
                    <a:pt x="2850" y="16849"/>
                  </a:cubicBezTo>
                  <a:lnTo>
                    <a:pt x="1900" y="20142"/>
                  </a:lnTo>
                  <a:lnTo>
                    <a:pt x="950" y="23467"/>
                  </a:lnTo>
                  <a:lnTo>
                    <a:pt x="0" y="26761"/>
                  </a:lnTo>
                  <a:lnTo>
                    <a:pt x="1552" y="27331"/>
                  </a:lnTo>
                  <a:cubicBezTo>
                    <a:pt x="2027" y="26286"/>
                    <a:pt x="2470" y="25209"/>
                    <a:pt x="2914" y="24132"/>
                  </a:cubicBezTo>
                  <a:lnTo>
                    <a:pt x="4212" y="20934"/>
                  </a:lnTo>
                  <a:cubicBezTo>
                    <a:pt x="5036" y="18780"/>
                    <a:pt x="5827" y="16627"/>
                    <a:pt x="6524" y="14315"/>
                  </a:cubicBezTo>
                  <a:cubicBezTo>
                    <a:pt x="7157" y="11908"/>
                    <a:pt x="7411" y="9501"/>
                    <a:pt x="7442" y="7126"/>
                  </a:cubicBezTo>
                  <a:cubicBezTo>
                    <a:pt x="7474" y="5954"/>
                    <a:pt x="7442" y="4751"/>
                    <a:pt x="7347" y="3579"/>
                  </a:cubicBezTo>
                  <a:cubicBezTo>
                    <a:pt x="7252" y="2376"/>
                    <a:pt x="7157" y="1236"/>
                    <a:pt x="6967" y="1"/>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660;p54">
              <a:extLst>
                <a:ext uri="{FF2B5EF4-FFF2-40B4-BE49-F238E27FC236}">
                  <a16:creationId xmlns:a16="http://schemas.microsoft.com/office/drawing/2014/main" id="{4279F3E3-B42E-4921-B143-E4C6182113CA}"/>
                </a:ext>
              </a:extLst>
            </p:cNvPr>
            <p:cNvSpPr/>
            <p:nvPr/>
          </p:nvSpPr>
          <p:spPr>
            <a:xfrm>
              <a:off x="5321800" y="2290725"/>
              <a:ext cx="164700" cy="223575"/>
            </a:xfrm>
            <a:custGeom>
              <a:avLst/>
              <a:gdLst/>
              <a:ahLst/>
              <a:cxnLst/>
              <a:rect l="l" t="t" r="r" b="b"/>
              <a:pathLst>
                <a:path w="6588" h="8943" extrusionOk="0">
                  <a:moveTo>
                    <a:pt x="3194" y="0"/>
                  </a:moveTo>
                  <a:cubicBezTo>
                    <a:pt x="2633" y="0"/>
                    <a:pt x="2017" y="208"/>
                    <a:pt x="1235" y="613"/>
                  </a:cubicBezTo>
                  <a:cubicBezTo>
                    <a:pt x="0" y="1215"/>
                    <a:pt x="317" y="6725"/>
                    <a:pt x="317" y="6725"/>
                  </a:cubicBezTo>
                  <a:lnTo>
                    <a:pt x="5986" y="8942"/>
                  </a:lnTo>
                  <a:cubicBezTo>
                    <a:pt x="5986" y="8942"/>
                    <a:pt x="6587" y="2197"/>
                    <a:pt x="5289" y="1025"/>
                  </a:cubicBezTo>
                  <a:cubicBezTo>
                    <a:pt x="4528" y="334"/>
                    <a:pt x="3905" y="0"/>
                    <a:pt x="3194" y="0"/>
                  </a:cubicBezTo>
                  <a:close/>
                </a:path>
              </a:pathLst>
            </a:custGeom>
            <a:solidFill>
              <a:srgbClr val="F2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661;p54">
              <a:extLst>
                <a:ext uri="{FF2B5EF4-FFF2-40B4-BE49-F238E27FC236}">
                  <a16:creationId xmlns:a16="http://schemas.microsoft.com/office/drawing/2014/main" id="{D5CE7542-BC5A-4142-9CD7-B684125880FB}"/>
                </a:ext>
              </a:extLst>
            </p:cNvPr>
            <p:cNvSpPr/>
            <p:nvPr/>
          </p:nvSpPr>
          <p:spPr>
            <a:xfrm>
              <a:off x="5362175" y="2334550"/>
              <a:ext cx="63350" cy="161525"/>
            </a:xfrm>
            <a:custGeom>
              <a:avLst/>
              <a:gdLst/>
              <a:ahLst/>
              <a:cxnLst/>
              <a:rect l="l" t="t" r="r" b="b"/>
              <a:pathLst>
                <a:path w="2534" h="6461" extrusionOk="0">
                  <a:moveTo>
                    <a:pt x="0" y="0"/>
                  </a:moveTo>
                  <a:lnTo>
                    <a:pt x="222" y="5574"/>
                  </a:lnTo>
                  <a:lnTo>
                    <a:pt x="2534" y="6461"/>
                  </a:lnTo>
                  <a:lnTo>
                    <a:pt x="2534" y="6461"/>
                  </a:lnTo>
                  <a:lnTo>
                    <a:pt x="0" y="0"/>
                  </a:lnTo>
                  <a:close/>
                </a:path>
              </a:pathLst>
            </a:custGeom>
            <a:solidFill>
              <a:srgbClr val="E0D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662;p54">
              <a:extLst>
                <a:ext uri="{FF2B5EF4-FFF2-40B4-BE49-F238E27FC236}">
                  <a16:creationId xmlns:a16="http://schemas.microsoft.com/office/drawing/2014/main" id="{585EEFC8-BBC3-4C5B-8352-AA240E780296}"/>
                </a:ext>
              </a:extLst>
            </p:cNvPr>
            <p:cNvSpPr/>
            <p:nvPr/>
          </p:nvSpPr>
          <p:spPr>
            <a:xfrm>
              <a:off x="5180075" y="3036800"/>
              <a:ext cx="117200" cy="73650"/>
            </a:xfrm>
            <a:custGeom>
              <a:avLst/>
              <a:gdLst/>
              <a:ahLst/>
              <a:cxnLst/>
              <a:rect l="l" t="t" r="r" b="b"/>
              <a:pathLst>
                <a:path w="4688" h="2946" extrusionOk="0">
                  <a:moveTo>
                    <a:pt x="3611" y="1"/>
                  </a:moveTo>
                  <a:lnTo>
                    <a:pt x="0" y="1489"/>
                  </a:lnTo>
                  <a:lnTo>
                    <a:pt x="2787" y="2946"/>
                  </a:lnTo>
                  <a:cubicBezTo>
                    <a:pt x="2787" y="2946"/>
                    <a:pt x="4624" y="2059"/>
                    <a:pt x="4687" y="729"/>
                  </a:cubicBezTo>
                  <a:lnTo>
                    <a:pt x="3611"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663;p54">
              <a:extLst>
                <a:ext uri="{FF2B5EF4-FFF2-40B4-BE49-F238E27FC236}">
                  <a16:creationId xmlns:a16="http://schemas.microsoft.com/office/drawing/2014/main" id="{EF187282-4BE0-47B1-A296-54B25B57E931}"/>
                </a:ext>
              </a:extLst>
            </p:cNvPr>
            <p:cNvSpPr/>
            <p:nvPr/>
          </p:nvSpPr>
          <p:spPr>
            <a:xfrm>
              <a:off x="5427875" y="4230725"/>
              <a:ext cx="93450" cy="185275"/>
            </a:xfrm>
            <a:custGeom>
              <a:avLst/>
              <a:gdLst/>
              <a:ahLst/>
              <a:cxnLst/>
              <a:rect l="l" t="t" r="r" b="b"/>
              <a:pathLst>
                <a:path w="3738" h="7411" extrusionOk="0">
                  <a:moveTo>
                    <a:pt x="1" y="0"/>
                  </a:moveTo>
                  <a:lnTo>
                    <a:pt x="539" y="7411"/>
                  </a:lnTo>
                  <a:lnTo>
                    <a:pt x="3738" y="7411"/>
                  </a:lnTo>
                  <a:lnTo>
                    <a:pt x="3199"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664;p54">
              <a:extLst>
                <a:ext uri="{FF2B5EF4-FFF2-40B4-BE49-F238E27FC236}">
                  <a16:creationId xmlns:a16="http://schemas.microsoft.com/office/drawing/2014/main" id="{83C34AC6-521B-4154-85AC-8A396F4C301B}"/>
                </a:ext>
              </a:extLst>
            </p:cNvPr>
            <p:cNvSpPr/>
            <p:nvPr/>
          </p:nvSpPr>
          <p:spPr>
            <a:xfrm>
              <a:off x="5826125" y="4119875"/>
              <a:ext cx="139375" cy="192425"/>
            </a:xfrm>
            <a:custGeom>
              <a:avLst/>
              <a:gdLst/>
              <a:ahLst/>
              <a:cxnLst/>
              <a:rect l="l" t="t" r="r" b="b"/>
              <a:pathLst>
                <a:path w="5575" h="7697" extrusionOk="0">
                  <a:moveTo>
                    <a:pt x="3136" y="1"/>
                  </a:moveTo>
                  <a:lnTo>
                    <a:pt x="0" y="634"/>
                  </a:lnTo>
                  <a:lnTo>
                    <a:pt x="2439" y="7696"/>
                  </a:lnTo>
                  <a:lnTo>
                    <a:pt x="5574" y="7094"/>
                  </a:lnTo>
                  <a:lnTo>
                    <a:pt x="3136"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665;p54">
              <a:extLst>
                <a:ext uri="{FF2B5EF4-FFF2-40B4-BE49-F238E27FC236}">
                  <a16:creationId xmlns:a16="http://schemas.microsoft.com/office/drawing/2014/main" id="{4569A725-8496-4BAD-AA98-EE2DCD575551}"/>
                </a:ext>
              </a:extLst>
            </p:cNvPr>
            <p:cNvSpPr/>
            <p:nvPr/>
          </p:nvSpPr>
          <p:spPr>
            <a:xfrm>
              <a:off x="5771725" y="4268100"/>
              <a:ext cx="233350" cy="157450"/>
            </a:xfrm>
            <a:custGeom>
              <a:avLst/>
              <a:gdLst/>
              <a:ahLst/>
              <a:cxnLst/>
              <a:rect l="l" t="t" r="r" b="b"/>
              <a:pathLst>
                <a:path w="9334" h="6298" extrusionOk="0">
                  <a:moveTo>
                    <a:pt x="7629" y="0"/>
                  </a:moveTo>
                  <a:cubicBezTo>
                    <a:pt x="7596" y="0"/>
                    <a:pt x="7562" y="8"/>
                    <a:pt x="7528" y="25"/>
                  </a:cubicBezTo>
                  <a:lnTo>
                    <a:pt x="4140" y="1229"/>
                  </a:lnTo>
                  <a:cubicBezTo>
                    <a:pt x="3981" y="1292"/>
                    <a:pt x="3823" y="1419"/>
                    <a:pt x="3728" y="1609"/>
                  </a:cubicBezTo>
                  <a:cubicBezTo>
                    <a:pt x="3158" y="2559"/>
                    <a:pt x="2588" y="3762"/>
                    <a:pt x="403" y="5124"/>
                  </a:cubicBezTo>
                  <a:cubicBezTo>
                    <a:pt x="0" y="5392"/>
                    <a:pt x="326" y="6298"/>
                    <a:pt x="1186" y="6298"/>
                  </a:cubicBezTo>
                  <a:cubicBezTo>
                    <a:pt x="1341" y="6298"/>
                    <a:pt x="1513" y="6268"/>
                    <a:pt x="1701" y="6201"/>
                  </a:cubicBezTo>
                  <a:cubicBezTo>
                    <a:pt x="2968" y="5757"/>
                    <a:pt x="4710" y="4776"/>
                    <a:pt x="5628" y="4459"/>
                  </a:cubicBezTo>
                  <a:cubicBezTo>
                    <a:pt x="7117" y="3921"/>
                    <a:pt x="7718" y="3794"/>
                    <a:pt x="8890" y="3382"/>
                  </a:cubicBezTo>
                  <a:cubicBezTo>
                    <a:pt x="9175" y="3287"/>
                    <a:pt x="9333" y="2939"/>
                    <a:pt x="9207" y="2685"/>
                  </a:cubicBezTo>
                  <a:lnTo>
                    <a:pt x="7845" y="152"/>
                  </a:lnTo>
                  <a:cubicBezTo>
                    <a:pt x="7799" y="59"/>
                    <a:pt x="7718" y="0"/>
                    <a:pt x="7629" y="0"/>
                  </a:cubicBezTo>
                  <a:close/>
                </a:path>
              </a:pathLst>
            </a:custGeom>
            <a:solidFill>
              <a:srgbClr val="F28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666;p54">
              <a:extLst>
                <a:ext uri="{FF2B5EF4-FFF2-40B4-BE49-F238E27FC236}">
                  <a16:creationId xmlns:a16="http://schemas.microsoft.com/office/drawing/2014/main" id="{0138CED6-1FDD-46EB-9933-4EBE99EBBBEF}"/>
                </a:ext>
              </a:extLst>
            </p:cNvPr>
            <p:cNvSpPr/>
            <p:nvPr/>
          </p:nvSpPr>
          <p:spPr>
            <a:xfrm>
              <a:off x="5299625" y="4407275"/>
              <a:ext cx="243075" cy="91075"/>
            </a:xfrm>
            <a:custGeom>
              <a:avLst/>
              <a:gdLst/>
              <a:ahLst/>
              <a:cxnLst/>
              <a:rect l="l" t="t" r="r" b="b"/>
              <a:pathLst>
                <a:path w="9723" h="3643" extrusionOk="0">
                  <a:moveTo>
                    <a:pt x="5416" y="0"/>
                  </a:moveTo>
                  <a:cubicBezTo>
                    <a:pt x="5226" y="0"/>
                    <a:pt x="5036" y="64"/>
                    <a:pt x="4909" y="190"/>
                  </a:cubicBezTo>
                  <a:cubicBezTo>
                    <a:pt x="4054" y="887"/>
                    <a:pt x="3072" y="1647"/>
                    <a:pt x="570" y="2186"/>
                  </a:cubicBezTo>
                  <a:cubicBezTo>
                    <a:pt x="0" y="2312"/>
                    <a:pt x="95" y="3642"/>
                    <a:pt x="1425" y="3642"/>
                  </a:cubicBezTo>
                  <a:cubicBezTo>
                    <a:pt x="2756" y="3642"/>
                    <a:pt x="4751" y="3547"/>
                    <a:pt x="5732" y="3547"/>
                  </a:cubicBezTo>
                  <a:cubicBezTo>
                    <a:pt x="7316" y="3547"/>
                    <a:pt x="7918" y="3611"/>
                    <a:pt x="9184" y="3642"/>
                  </a:cubicBezTo>
                  <a:cubicBezTo>
                    <a:pt x="9469" y="3642"/>
                    <a:pt x="9723" y="3357"/>
                    <a:pt x="9691" y="3072"/>
                  </a:cubicBezTo>
                  <a:lnTo>
                    <a:pt x="9279" y="222"/>
                  </a:lnTo>
                  <a:cubicBezTo>
                    <a:pt x="9248" y="95"/>
                    <a:pt x="9153" y="0"/>
                    <a:pt x="9026" y="0"/>
                  </a:cubicBezTo>
                  <a:close/>
                </a:path>
              </a:pathLst>
            </a:custGeom>
            <a:solidFill>
              <a:srgbClr val="F28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667;p54">
              <a:extLst>
                <a:ext uri="{FF2B5EF4-FFF2-40B4-BE49-F238E27FC236}">
                  <a16:creationId xmlns:a16="http://schemas.microsoft.com/office/drawing/2014/main" id="{7D219E98-C074-4B1C-AD7D-539C21A50607}"/>
                </a:ext>
              </a:extLst>
            </p:cNvPr>
            <p:cNvSpPr/>
            <p:nvPr/>
          </p:nvSpPr>
          <p:spPr>
            <a:xfrm>
              <a:off x="5427875" y="4230725"/>
              <a:ext cx="87125" cy="101350"/>
            </a:xfrm>
            <a:custGeom>
              <a:avLst/>
              <a:gdLst/>
              <a:ahLst/>
              <a:cxnLst/>
              <a:rect l="l" t="t" r="r" b="b"/>
              <a:pathLst>
                <a:path w="3485" h="4054" extrusionOk="0">
                  <a:moveTo>
                    <a:pt x="1" y="0"/>
                  </a:moveTo>
                  <a:lnTo>
                    <a:pt x="286" y="4054"/>
                  </a:lnTo>
                  <a:lnTo>
                    <a:pt x="3484" y="4054"/>
                  </a:lnTo>
                  <a:lnTo>
                    <a:pt x="3199" y="0"/>
                  </a:lnTo>
                  <a:close/>
                </a:path>
              </a:pathLst>
            </a:custGeom>
            <a:solidFill>
              <a:srgbClr val="E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668;p54">
              <a:extLst>
                <a:ext uri="{FF2B5EF4-FFF2-40B4-BE49-F238E27FC236}">
                  <a16:creationId xmlns:a16="http://schemas.microsoft.com/office/drawing/2014/main" id="{A36C1A39-F851-4A20-BE07-683ADFCAB265}"/>
                </a:ext>
              </a:extLst>
            </p:cNvPr>
            <p:cNvSpPr/>
            <p:nvPr/>
          </p:nvSpPr>
          <p:spPr>
            <a:xfrm>
              <a:off x="5826125" y="4119875"/>
              <a:ext cx="111650" cy="114025"/>
            </a:xfrm>
            <a:custGeom>
              <a:avLst/>
              <a:gdLst/>
              <a:ahLst/>
              <a:cxnLst/>
              <a:rect l="l" t="t" r="r" b="b"/>
              <a:pathLst>
                <a:path w="4466" h="4561" extrusionOk="0">
                  <a:moveTo>
                    <a:pt x="3136" y="1"/>
                  </a:moveTo>
                  <a:lnTo>
                    <a:pt x="0" y="634"/>
                  </a:lnTo>
                  <a:lnTo>
                    <a:pt x="1362" y="4561"/>
                  </a:lnTo>
                  <a:lnTo>
                    <a:pt x="4466" y="3864"/>
                  </a:lnTo>
                  <a:lnTo>
                    <a:pt x="3136" y="1"/>
                  </a:lnTo>
                  <a:close/>
                </a:path>
              </a:pathLst>
            </a:custGeom>
            <a:solidFill>
              <a:srgbClr val="E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669;p54">
              <a:extLst>
                <a:ext uri="{FF2B5EF4-FFF2-40B4-BE49-F238E27FC236}">
                  <a16:creationId xmlns:a16="http://schemas.microsoft.com/office/drawing/2014/main" id="{74E9D69A-0DE6-4894-99EC-7F769A778F13}"/>
                </a:ext>
              </a:extLst>
            </p:cNvPr>
            <p:cNvSpPr/>
            <p:nvPr/>
          </p:nvSpPr>
          <p:spPr>
            <a:xfrm>
              <a:off x="5317825" y="2210250"/>
              <a:ext cx="495650" cy="558175"/>
            </a:xfrm>
            <a:custGeom>
              <a:avLst/>
              <a:gdLst/>
              <a:ahLst/>
              <a:cxnLst/>
              <a:rect l="l" t="t" r="r" b="b"/>
              <a:pathLst>
                <a:path w="19826" h="22327" extrusionOk="0">
                  <a:moveTo>
                    <a:pt x="17767" y="0"/>
                  </a:moveTo>
                  <a:cubicBezTo>
                    <a:pt x="17767" y="0"/>
                    <a:pt x="14980" y="32"/>
                    <a:pt x="12225" y="507"/>
                  </a:cubicBezTo>
                  <a:cubicBezTo>
                    <a:pt x="10072" y="887"/>
                    <a:pt x="8330" y="1235"/>
                    <a:pt x="6493" y="1805"/>
                  </a:cubicBezTo>
                  <a:cubicBezTo>
                    <a:pt x="4054" y="2597"/>
                    <a:pt x="1394" y="3832"/>
                    <a:pt x="1394" y="3832"/>
                  </a:cubicBezTo>
                  <a:cubicBezTo>
                    <a:pt x="1394" y="3832"/>
                    <a:pt x="1" y="4687"/>
                    <a:pt x="7158" y="22327"/>
                  </a:cubicBezTo>
                  <a:cubicBezTo>
                    <a:pt x="12193" y="21187"/>
                    <a:pt x="17387" y="19983"/>
                    <a:pt x="19826" y="19445"/>
                  </a:cubicBezTo>
                  <a:cubicBezTo>
                    <a:pt x="18432" y="14315"/>
                    <a:pt x="17704" y="11148"/>
                    <a:pt x="17767" y="0"/>
                  </a:cubicBezTo>
                  <a:close/>
                </a:path>
              </a:pathLst>
            </a:custGeom>
            <a:solidFill>
              <a:srgbClr val="F2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670;p54">
              <a:extLst>
                <a:ext uri="{FF2B5EF4-FFF2-40B4-BE49-F238E27FC236}">
                  <a16:creationId xmlns:a16="http://schemas.microsoft.com/office/drawing/2014/main" id="{F5B6E642-E30D-4C43-828E-E2AB86018582}"/>
                </a:ext>
              </a:extLst>
            </p:cNvPr>
            <p:cNvSpPr/>
            <p:nvPr/>
          </p:nvSpPr>
          <p:spPr>
            <a:xfrm>
              <a:off x="5702600" y="2253000"/>
              <a:ext cx="65750" cy="191625"/>
            </a:xfrm>
            <a:custGeom>
              <a:avLst/>
              <a:gdLst/>
              <a:ahLst/>
              <a:cxnLst/>
              <a:rect l="l" t="t" r="r" b="b"/>
              <a:pathLst>
                <a:path w="2630" h="7665" extrusionOk="0">
                  <a:moveTo>
                    <a:pt x="2376" y="0"/>
                  </a:moveTo>
                  <a:cubicBezTo>
                    <a:pt x="1426" y="634"/>
                    <a:pt x="571" y="1837"/>
                    <a:pt x="318" y="2977"/>
                  </a:cubicBezTo>
                  <a:cubicBezTo>
                    <a:pt x="1" y="4497"/>
                    <a:pt x="2123" y="7094"/>
                    <a:pt x="2629" y="7664"/>
                  </a:cubicBezTo>
                  <a:cubicBezTo>
                    <a:pt x="2471" y="5606"/>
                    <a:pt x="2408" y="3167"/>
                    <a:pt x="2376" y="0"/>
                  </a:cubicBezTo>
                  <a:close/>
                </a:path>
              </a:pathLst>
            </a:custGeom>
            <a:solidFill>
              <a:srgbClr val="E0D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671;p54">
              <a:extLst>
                <a:ext uri="{FF2B5EF4-FFF2-40B4-BE49-F238E27FC236}">
                  <a16:creationId xmlns:a16="http://schemas.microsoft.com/office/drawing/2014/main" id="{6005E743-10E6-41CC-B891-D139BD9CC577}"/>
                </a:ext>
              </a:extLst>
            </p:cNvPr>
            <p:cNvSpPr/>
            <p:nvPr/>
          </p:nvSpPr>
          <p:spPr>
            <a:xfrm>
              <a:off x="5449250" y="2081975"/>
              <a:ext cx="174200" cy="296925"/>
            </a:xfrm>
            <a:custGeom>
              <a:avLst/>
              <a:gdLst/>
              <a:ahLst/>
              <a:cxnLst/>
              <a:rect l="l" t="t" r="r" b="b"/>
              <a:pathLst>
                <a:path w="6968" h="11877" extrusionOk="0">
                  <a:moveTo>
                    <a:pt x="5100" y="1"/>
                  </a:moveTo>
                  <a:lnTo>
                    <a:pt x="2249" y="3801"/>
                  </a:lnTo>
                  <a:cubicBezTo>
                    <a:pt x="2914" y="5163"/>
                    <a:pt x="3168" y="5986"/>
                    <a:pt x="1204" y="6936"/>
                  </a:cubicBezTo>
                  <a:cubicBezTo>
                    <a:pt x="1204" y="6936"/>
                    <a:pt x="1" y="10388"/>
                    <a:pt x="3041" y="11877"/>
                  </a:cubicBezTo>
                  <a:cubicBezTo>
                    <a:pt x="6018" y="9311"/>
                    <a:pt x="6968" y="5638"/>
                    <a:pt x="6968" y="5638"/>
                  </a:cubicBezTo>
                  <a:cubicBezTo>
                    <a:pt x="5385" y="4688"/>
                    <a:pt x="5163" y="1933"/>
                    <a:pt x="5100" y="1"/>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672;p54">
              <a:extLst>
                <a:ext uri="{FF2B5EF4-FFF2-40B4-BE49-F238E27FC236}">
                  <a16:creationId xmlns:a16="http://schemas.microsoft.com/office/drawing/2014/main" id="{BCA94A85-29E1-424D-85B1-8B2DCE0C1BAD}"/>
                </a:ext>
              </a:extLst>
            </p:cNvPr>
            <p:cNvSpPr/>
            <p:nvPr/>
          </p:nvSpPr>
          <p:spPr>
            <a:xfrm>
              <a:off x="5505475" y="2120775"/>
              <a:ext cx="56225" cy="80775"/>
            </a:xfrm>
            <a:custGeom>
              <a:avLst/>
              <a:gdLst/>
              <a:ahLst/>
              <a:cxnLst/>
              <a:rect l="l" t="t" r="r" b="b"/>
              <a:pathLst>
                <a:path w="2249" h="3231" extrusionOk="0">
                  <a:moveTo>
                    <a:pt x="1679" y="1"/>
                  </a:moveTo>
                  <a:lnTo>
                    <a:pt x="0" y="2249"/>
                  </a:lnTo>
                  <a:cubicBezTo>
                    <a:pt x="159" y="2566"/>
                    <a:pt x="317" y="2882"/>
                    <a:pt x="412" y="3231"/>
                  </a:cubicBezTo>
                  <a:cubicBezTo>
                    <a:pt x="1172" y="2946"/>
                    <a:pt x="2249" y="1996"/>
                    <a:pt x="2217" y="1077"/>
                  </a:cubicBezTo>
                  <a:cubicBezTo>
                    <a:pt x="2217" y="666"/>
                    <a:pt x="1805" y="159"/>
                    <a:pt x="1679" y="1"/>
                  </a:cubicBezTo>
                  <a:close/>
                </a:path>
              </a:pathLst>
            </a:custGeom>
            <a:solidFill>
              <a:srgbClr val="EF7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673;p54">
              <a:extLst>
                <a:ext uri="{FF2B5EF4-FFF2-40B4-BE49-F238E27FC236}">
                  <a16:creationId xmlns:a16="http://schemas.microsoft.com/office/drawing/2014/main" id="{6FC95151-AF60-48A8-94AB-5007FFA3D8B3}"/>
                </a:ext>
              </a:extLst>
            </p:cNvPr>
            <p:cNvSpPr/>
            <p:nvPr/>
          </p:nvSpPr>
          <p:spPr>
            <a:xfrm>
              <a:off x="5332075" y="1887550"/>
              <a:ext cx="273975" cy="304575"/>
            </a:xfrm>
            <a:custGeom>
              <a:avLst/>
              <a:gdLst/>
              <a:ahLst/>
              <a:cxnLst/>
              <a:rect l="l" t="t" r="r" b="b"/>
              <a:pathLst>
                <a:path w="10959" h="12183" extrusionOk="0">
                  <a:moveTo>
                    <a:pt x="5397" y="1"/>
                  </a:moveTo>
                  <a:cubicBezTo>
                    <a:pt x="4365" y="1"/>
                    <a:pt x="3313" y="375"/>
                    <a:pt x="2439" y="1191"/>
                  </a:cubicBezTo>
                  <a:cubicBezTo>
                    <a:pt x="1" y="3471"/>
                    <a:pt x="1268" y="8000"/>
                    <a:pt x="2914" y="10438"/>
                  </a:cubicBezTo>
                  <a:cubicBezTo>
                    <a:pt x="3719" y="11617"/>
                    <a:pt x="4924" y="12182"/>
                    <a:pt x="6139" y="12182"/>
                  </a:cubicBezTo>
                  <a:cubicBezTo>
                    <a:pt x="7698" y="12182"/>
                    <a:pt x="9274" y="11250"/>
                    <a:pt x="10040" y="9488"/>
                  </a:cubicBezTo>
                  <a:cubicBezTo>
                    <a:pt x="10958" y="7398"/>
                    <a:pt x="10515" y="6131"/>
                    <a:pt x="9565" y="3091"/>
                  </a:cubicBezTo>
                  <a:cubicBezTo>
                    <a:pt x="8960" y="1154"/>
                    <a:pt x="7210" y="1"/>
                    <a:pt x="5397" y="1"/>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674;p54">
              <a:extLst>
                <a:ext uri="{FF2B5EF4-FFF2-40B4-BE49-F238E27FC236}">
                  <a16:creationId xmlns:a16="http://schemas.microsoft.com/office/drawing/2014/main" id="{52059D68-060F-4EE4-80AF-A687A20B0AD4}"/>
                </a:ext>
              </a:extLst>
            </p:cNvPr>
            <p:cNvSpPr/>
            <p:nvPr/>
          </p:nvSpPr>
          <p:spPr>
            <a:xfrm>
              <a:off x="5314675" y="2715350"/>
              <a:ext cx="414075" cy="1592975"/>
            </a:xfrm>
            <a:custGeom>
              <a:avLst/>
              <a:gdLst/>
              <a:ahLst/>
              <a:cxnLst/>
              <a:rect l="l" t="t" r="r" b="b"/>
              <a:pathLst>
                <a:path w="16563" h="63719" extrusionOk="0">
                  <a:moveTo>
                    <a:pt x="16563" y="1"/>
                  </a:moveTo>
                  <a:lnTo>
                    <a:pt x="7284" y="2123"/>
                  </a:lnTo>
                  <a:cubicBezTo>
                    <a:pt x="7284" y="2123"/>
                    <a:pt x="0" y="20649"/>
                    <a:pt x="222" y="30403"/>
                  </a:cubicBezTo>
                  <a:cubicBezTo>
                    <a:pt x="443" y="40569"/>
                    <a:pt x="4149" y="63719"/>
                    <a:pt x="4149" y="63719"/>
                  </a:cubicBezTo>
                  <a:lnTo>
                    <a:pt x="8487" y="63719"/>
                  </a:lnTo>
                  <a:cubicBezTo>
                    <a:pt x="8487" y="63719"/>
                    <a:pt x="7791" y="41139"/>
                    <a:pt x="8171" y="31163"/>
                  </a:cubicBezTo>
                  <a:cubicBezTo>
                    <a:pt x="8582" y="20301"/>
                    <a:pt x="16563" y="1"/>
                    <a:pt x="16563" y="1"/>
                  </a:cubicBezTo>
                  <a:close/>
                </a:path>
              </a:pathLst>
            </a:custGeom>
            <a:solidFill>
              <a:srgbClr val="F28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675;p54">
              <a:extLst>
                <a:ext uri="{FF2B5EF4-FFF2-40B4-BE49-F238E27FC236}">
                  <a16:creationId xmlns:a16="http://schemas.microsoft.com/office/drawing/2014/main" id="{407550E7-8D52-47FA-87A4-2EE5DA9240DD}"/>
                </a:ext>
              </a:extLst>
            </p:cNvPr>
            <p:cNvSpPr/>
            <p:nvPr/>
          </p:nvSpPr>
          <p:spPr>
            <a:xfrm>
              <a:off x="5314675" y="2715350"/>
              <a:ext cx="414075" cy="1592975"/>
            </a:xfrm>
            <a:custGeom>
              <a:avLst/>
              <a:gdLst/>
              <a:ahLst/>
              <a:cxnLst/>
              <a:rect l="l" t="t" r="r" b="b"/>
              <a:pathLst>
                <a:path w="16563" h="63719" extrusionOk="0">
                  <a:moveTo>
                    <a:pt x="16563" y="1"/>
                  </a:moveTo>
                  <a:lnTo>
                    <a:pt x="7284" y="2123"/>
                  </a:lnTo>
                  <a:cubicBezTo>
                    <a:pt x="7284" y="2123"/>
                    <a:pt x="0" y="20649"/>
                    <a:pt x="222" y="30403"/>
                  </a:cubicBezTo>
                  <a:cubicBezTo>
                    <a:pt x="443" y="40569"/>
                    <a:pt x="4149" y="63719"/>
                    <a:pt x="4149" y="63719"/>
                  </a:cubicBezTo>
                  <a:lnTo>
                    <a:pt x="8487" y="63719"/>
                  </a:lnTo>
                  <a:cubicBezTo>
                    <a:pt x="8487" y="63719"/>
                    <a:pt x="7791" y="41139"/>
                    <a:pt x="8171" y="31163"/>
                  </a:cubicBezTo>
                  <a:cubicBezTo>
                    <a:pt x="8582" y="20301"/>
                    <a:pt x="16563" y="1"/>
                    <a:pt x="16563" y="1"/>
                  </a:cubicBezTo>
                  <a:close/>
                </a:path>
              </a:pathLst>
            </a:custGeom>
            <a:solidFill>
              <a:srgbClr val="F28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676;p54">
              <a:extLst>
                <a:ext uri="{FF2B5EF4-FFF2-40B4-BE49-F238E27FC236}">
                  <a16:creationId xmlns:a16="http://schemas.microsoft.com/office/drawing/2014/main" id="{AFA9A34A-9FB6-4931-A470-37DA58CDA89F}"/>
                </a:ext>
              </a:extLst>
            </p:cNvPr>
            <p:cNvSpPr/>
            <p:nvPr/>
          </p:nvSpPr>
          <p:spPr>
            <a:xfrm>
              <a:off x="5399375" y="4266350"/>
              <a:ext cx="142550" cy="45950"/>
            </a:xfrm>
            <a:custGeom>
              <a:avLst/>
              <a:gdLst/>
              <a:ahLst/>
              <a:cxnLst/>
              <a:rect l="l" t="t" r="r" b="b"/>
              <a:pathLst>
                <a:path w="5702" h="1838" extrusionOk="0">
                  <a:moveTo>
                    <a:pt x="5701" y="0"/>
                  </a:moveTo>
                  <a:lnTo>
                    <a:pt x="1" y="222"/>
                  </a:lnTo>
                  <a:lnTo>
                    <a:pt x="381" y="1837"/>
                  </a:lnTo>
                  <a:lnTo>
                    <a:pt x="5479" y="1837"/>
                  </a:lnTo>
                  <a:lnTo>
                    <a:pt x="5701" y="0"/>
                  </a:lnTo>
                  <a:close/>
                </a:path>
              </a:pathLst>
            </a:custGeom>
            <a:solidFill>
              <a:srgbClr val="E27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677;p54">
              <a:extLst>
                <a:ext uri="{FF2B5EF4-FFF2-40B4-BE49-F238E27FC236}">
                  <a16:creationId xmlns:a16="http://schemas.microsoft.com/office/drawing/2014/main" id="{B9E06112-C9C2-43D7-8046-DB6B7BD7D23F}"/>
                </a:ext>
              </a:extLst>
            </p:cNvPr>
            <p:cNvSpPr/>
            <p:nvPr/>
          </p:nvSpPr>
          <p:spPr>
            <a:xfrm>
              <a:off x="5518150" y="2873875"/>
              <a:ext cx="127475" cy="459850"/>
            </a:xfrm>
            <a:custGeom>
              <a:avLst/>
              <a:gdLst/>
              <a:ahLst/>
              <a:cxnLst/>
              <a:rect l="l" t="t" r="r" b="b"/>
              <a:pathLst>
                <a:path w="5099" h="18394" extrusionOk="0">
                  <a:moveTo>
                    <a:pt x="3880" y="0"/>
                  </a:moveTo>
                  <a:cubicBezTo>
                    <a:pt x="3505" y="0"/>
                    <a:pt x="3041" y="440"/>
                    <a:pt x="2470" y="1450"/>
                  </a:cubicBezTo>
                  <a:cubicBezTo>
                    <a:pt x="0" y="5852"/>
                    <a:pt x="222" y="13010"/>
                    <a:pt x="887" y="18393"/>
                  </a:cubicBezTo>
                  <a:cubicBezTo>
                    <a:pt x="1868" y="13326"/>
                    <a:pt x="3547" y="7658"/>
                    <a:pt x="5099" y="3034"/>
                  </a:cubicBezTo>
                  <a:cubicBezTo>
                    <a:pt x="4881" y="1215"/>
                    <a:pt x="4503" y="0"/>
                    <a:pt x="3880" y="0"/>
                  </a:cubicBezTo>
                  <a:close/>
                </a:path>
              </a:pathLst>
            </a:custGeom>
            <a:solidFill>
              <a:srgbClr val="E27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678;p54">
              <a:extLst>
                <a:ext uri="{FF2B5EF4-FFF2-40B4-BE49-F238E27FC236}">
                  <a16:creationId xmlns:a16="http://schemas.microsoft.com/office/drawing/2014/main" id="{BE9F4348-09DE-47FF-8256-F0A56A4C7C40}"/>
                </a:ext>
              </a:extLst>
            </p:cNvPr>
            <p:cNvSpPr/>
            <p:nvPr/>
          </p:nvSpPr>
          <p:spPr>
            <a:xfrm>
              <a:off x="5537150" y="2696350"/>
              <a:ext cx="404575" cy="1516175"/>
            </a:xfrm>
            <a:custGeom>
              <a:avLst/>
              <a:gdLst/>
              <a:ahLst/>
              <a:cxnLst/>
              <a:rect l="l" t="t" r="r" b="b"/>
              <a:pathLst>
                <a:path w="16183" h="60647" extrusionOk="0">
                  <a:moveTo>
                    <a:pt x="11053" y="1"/>
                  </a:moveTo>
                  <a:lnTo>
                    <a:pt x="1742" y="2123"/>
                  </a:lnTo>
                  <a:cubicBezTo>
                    <a:pt x="1742" y="2123"/>
                    <a:pt x="0" y="22391"/>
                    <a:pt x="2217" y="30625"/>
                  </a:cubicBezTo>
                  <a:cubicBezTo>
                    <a:pt x="4877" y="40379"/>
                    <a:pt x="11908" y="60647"/>
                    <a:pt x="11908" y="60647"/>
                  </a:cubicBezTo>
                  <a:lnTo>
                    <a:pt x="16183" y="59792"/>
                  </a:lnTo>
                  <a:cubicBezTo>
                    <a:pt x="16183" y="59792"/>
                    <a:pt x="12699" y="36420"/>
                    <a:pt x="10704" y="31258"/>
                  </a:cubicBezTo>
                  <a:cubicBezTo>
                    <a:pt x="6397" y="20301"/>
                    <a:pt x="15993" y="6208"/>
                    <a:pt x="11053" y="1"/>
                  </a:cubicBezTo>
                  <a:close/>
                </a:path>
              </a:pathLst>
            </a:custGeom>
            <a:solidFill>
              <a:srgbClr val="F28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679;p54">
              <a:extLst>
                <a:ext uri="{FF2B5EF4-FFF2-40B4-BE49-F238E27FC236}">
                  <a16:creationId xmlns:a16="http://schemas.microsoft.com/office/drawing/2014/main" id="{887B67DF-B2FF-4BC3-8680-2E4E8A3516BF}"/>
                </a:ext>
              </a:extLst>
            </p:cNvPr>
            <p:cNvSpPr/>
            <p:nvPr/>
          </p:nvSpPr>
          <p:spPr>
            <a:xfrm>
              <a:off x="5537150" y="2696350"/>
              <a:ext cx="404575" cy="1516175"/>
            </a:xfrm>
            <a:custGeom>
              <a:avLst/>
              <a:gdLst/>
              <a:ahLst/>
              <a:cxnLst/>
              <a:rect l="l" t="t" r="r" b="b"/>
              <a:pathLst>
                <a:path w="16183" h="60647" extrusionOk="0">
                  <a:moveTo>
                    <a:pt x="11053" y="1"/>
                  </a:moveTo>
                  <a:lnTo>
                    <a:pt x="1742" y="2123"/>
                  </a:lnTo>
                  <a:cubicBezTo>
                    <a:pt x="1742" y="2123"/>
                    <a:pt x="0" y="22391"/>
                    <a:pt x="2217" y="30625"/>
                  </a:cubicBezTo>
                  <a:cubicBezTo>
                    <a:pt x="4877" y="40379"/>
                    <a:pt x="11908" y="60647"/>
                    <a:pt x="11908" y="60647"/>
                  </a:cubicBezTo>
                  <a:lnTo>
                    <a:pt x="16183" y="59792"/>
                  </a:lnTo>
                  <a:cubicBezTo>
                    <a:pt x="16183" y="59792"/>
                    <a:pt x="12699" y="36420"/>
                    <a:pt x="10704" y="31258"/>
                  </a:cubicBezTo>
                  <a:cubicBezTo>
                    <a:pt x="6397" y="20301"/>
                    <a:pt x="15993" y="6208"/>
                    <a:pt x="11053" y="1"/>
                  </a:cubicBezTo>
                  <a:close/>
                </a:path>
              </a:pathLst>
            </a:custGeom>
            <a:solidFill>
              <a:srgbClr val="F28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680;p54">
              <a:extLst>
                <a:ext uri="{FF2B5EF4-FFF2-40B4-BE49-F238E27FC236}">
                  <a16:creationId xmlns:a16="http://schemas.microsoft.com/office/drawing/2014/main" id="{A872D445-08E1-4875-BE11-58F2A6ECD28C}"/>
                </a:ext>
              </a:extLst>
            </p:cNvPr>
            <p:cNvSpPr/>
            <p:nvPr/>
          </p:nvSpPr>
          <p:spPr>
            <a:xfrm>
              <a:off x="5800000" y="4143625"/>
              <a:ext cx="155200" cy="76825"/>
            </a:xfrm>
            <a:custGeom>
              <a:avLst/>
              <a:gdLst/>
              <a:ahLst/>
              <a:cxnLst/>
              <a:rect l="l" t="t" r="r" b="b"/>
              <a:pathLst>
                <a:path w="6208" h="3073" extrusionOk="0">
                  <a:moveTo>
                    <a:pt x="6207" y="1"/>
                  </a:moveTo>
                  <a:lnTo>
                    <a:pt x="0" y="1521"/>
                  </a:lnTo>
                  <a:lnTo>
                    <a:pt x="919" y="3072"/>
                  </a:lnTo>
                  <a:lnTo>
                    <a:pt x="6207" y="2027"/>
                  </a:lnTo>
                  <a:lnTo>
                    <a:pt x="6207" y="1"/>
                  </a:lnTo>
                  <a:close/>
                </a:path>
              </a:pathLst>
            </a:custGeom>
            <a:solidFill>
              <a:srgbClr val="E27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681;p54">
              <a:extLst>
                <a:ext uri="{FF2B5EF4-FFF2-40B4-BE49-F238E27FC236}">
                  <a16:creationId xmlns:a16="http://schemas.microsoft.com/office/drawing/2014/main" id="{F6B8BB00-2FA5-48CF-8D73-D40097D01956}"/>
                </a:ext>
              </a:extLst>
            </p:cNvPr>
            <p:cNvSpPr/>
            <p:nvPr/>
          </p:nvSpPr>
          <p:spPr>
            <a:xfrm>
              <a:off x="5443725" y="2020675"/>
              <a:ext cx="19025" cy="22900"/>
            </a:xfrm>
            <a:custGeom>
              <a:avLst/>
              <a:gdLst/>
              <a:ahLst/>
              <a:cxnLst/>
              <a:rect l="l" t="t" r="r" b="b"/>
              <a:pathLst>
                <a:path w="761" h="916" extrusionOk="0">
                  <a:moveTo>
                    <a:pt x="294" y="0"/>
                  </a:moveTo>
                  <a:cubicBezTo>
                    <a:pt x="270" y="0"/>
                    <a:pt x="245" y="5"/>
                    <a:pt x="222" y="14"/>
                  </a:cubicBezTo>
                  <a:cubicBezTo>
                    <a:pt x="63" y="78"/>
                    <a:pt x="0" y="331"/>
                    <a:pt x="95" y="584"/>
                  </a:cubicBezTo>
                  <a:cubicBezTo>
                    <a:pt x="176" y="773"/>
                    <a:pt x="325" y="915"/>
                    <a:pt x="465" y="915"/>
                  </a:cubicBezTo>
                  <a:cubicBezTo>
                    <a:pt x="490" y="915"/>
                    <a:pt x="515" y="911"/>
                    <a:pt x="539" y="901"/>
                  </a:cubicBezTo>
                  <a:cubicBezTo>
                    <a:pt x="697" y="838"/>
                    <a:pt x="760" y="584"/>
                    <a:pt x="665" y="363"/>
                  </a:cubicBezTo>
                  <a:cubicBezTo>
                    <a:pt x="584" y="147"/>
                    <a:pt x="435" y="0"/>
                    <a:pt x="294"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682;p54">
              <a:extLst>
                <a:ext uri="{FF2B5EF4-FFF2-40B4-BE49-F238E27FC236}">
                  <a16:creationId xmlns:a16="http://schemas.microsoft.com/office/drawing/2014/main" id="{D8F3C968-83FD-43D9-A747-D4359A8B4DF1}"/>
                </a:ext>
              </a:extLst>
            </p:cNvPr>
            <p:cNvSpPr/>
            <p:nvPr/>
          </p:nvSpPr>
          <p:spPr>
            <a:xfrm>
              <a:off x="5375625" y="2046800"/>
              <a:ext cx="19025" cy="22900"/>
            </a:xfrm>
            <a:custGeom>
              <a:avLst/>
              <a:gdLst/>
              <a:ahLst/>
              <a:cxnLst/>
              <a:rect l="l" t="t" r="r" b="b"/>
              <a:pathLst>
                <a:path w="761" h="916" extrusionOk="0">
                  <a:moveTo>
                    <a:pt x="296" y="0"/>
                  </a:moveTo>
                  <a:cubicBezTo>
                    <a:pt x="271" y="0"/>
                    <a:pt x="246" y="5"/>
                    <a:pt x="222" y="14"/>
                  </a:cubicBezTo>
                  <a:cubicBezTo>
                    <a:pt x="64" y="78"/>
                    <a:pt x="1" y="331"/>
                    <a:pt x="96" y="553"/>
                  </a:cubicBezTo>
                  <a:cubicBezTo>
                    <a:pt x="176" y="768"/>
                    <a:pt x="326" y="915"/>
                    <a:pt x="466" y="915"/>
                  </a:cubicBezTo>
                  <a:cubicBezTo>
                    <a:pt x="491" y="915"/>
                    <a:pt x="515" y="911"/>
                    <a:pt x="539" y="901"/>
                  </a:cubicBezTo>
                  <a:cubicBezTo>
                    <a:pt x="697" y="838"/>
                    <a:pt x="761" y="584"/>
                    <a:pt x="666" y="331"/>
                  </a:cubicBezTo>
                  <a:cubicBezTo>
                    <a:pt x="585" y="143"/>
                    <a:pt x="436" y="0"/>
                    <a:pt x="296"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683;p54">
              <a:extLst>
                <a:ext uri="{FF2B5EF4-FFF2-40B4-BE49-F238E27FC236}">
                  <a16:creationId xmlns:a16="http://schemas.microsoft.com/office/drawing/2014/main" id="{E0E2D5A5-8B49-4896-A54D-93F0061D3DEC}"/>
                </a:ext>
              </a:extLst>
            </p:cNvPr>
            <p:cNvSpPr/>
            <p:nvPr/>
          </p:nvSpPr>
          <p:spPr>
            <a:xfrm>
              <a:off x="5366925" y="2047150"/>
              <a:ext cx="15850" cy="4450"/>
            </a:xfrm>
            <a:custGeom>
              <a:avLst/>
              <a:gdLst/>
              <a:ahLst/>
              <a:cxnLst/>
              <a:rect l="l" t="t" r="r" b="b"/>
              <a:pathLst>
                <a:path w="634" h="178" extrusionOk="0">
                  <a:moveTo>
                    <a:pt x="634" y="0"/>
                  </a:moveTo>
                  <a:lnTo>
                    <a:pt x="0" y="32"/>
                  </a:lnTo>
                  <a:cubicBezTo>
                    <a:pt x="0" y="32"/>
                    <a:pt x="199" y="178"/>
                    <a:pt x="382" y="178"/>
                  </a:cubicBezTo>
                  <a:cubicBezTo>
                    <a:pt x="482" y="178"/>
                    <a:pt x="578" y="135"/>
                    <a:pt x="634"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684;p54">
              <a:extLst>
                <a:ext uri="{FF2B5EF4-FFF2-40B4-BE49-F238E27FC236}">
                  <a16:creationId xmlns:a16="http://schemas.microsoft.com/office/drawing/2014/main" id="{4054AD1C-5109-4E86-9250-9D608B0BAE04}"/>
                </a:ext>
              </a:extLst>
            </p:cNvPr>
            <p:cNvSpPr/>
            <p:nvPr/>
          </p:nvSpPr>
          <p:spPr>
            <a:xfrm>
              <a:off x="5410475" y="2058225"/>
              <a:ext cx="22975" cy="48150"/>
            </a:xfrm>
            <a:custGeom>
              <a:avLst/>
              <a:gdLst/>
              <a:ahLst/>
              <a:cxnLst/>
              <a:rect l="l" t="t" r="r" b="b"/>
              <a:pathLst>
                <a:path w="919" h="1926" extrusionOk="0">
                  <a:moveTo>
                    <a:pt x="285" y="1"/>
                  </a:moveTo>
                  <a:cubicBezTo>
                    <a:pt x="285" y="1"/>
                    <a:pt x="253" y="1204"/>
                    <a:pt x="0" y="1869"/>
                  </a:cubicBezTo>
                  <a:cubicBezTo>
                    <a:pt x="95" y="1910"/>
                    <a:pt x="191" y="1926"/>
                    <a:pt x="284" y="1926"/>
                  </a:cubicBezTo>
                  <a:cubicBezTo>
                    <a:pt x="625" y="1926"/>
                    <a:pt x="918" y="1711"/>
                    <a:pt x="918" y="1711"/>
                  </a:cubicBezTo>
                  <a:lnTo>
                    <a:pt x="285" y="1"/>
                  </a:lnTo>
                  <a:close/>
                </a:path>
              </a:pathLst>
            </a:custGeom>
            <a:solidFill>
              <a:srgbClr val="FF5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685;p54">
              <a:extLst>
                <a:ext uri="{FF2B5EF4-FFF2-40B4-BE49-F238E27FC236}">
                  <a16:creationId xmlns:a16="http://schemas.microsoft.com/office/drawing/2014/main" id="{27243F6E-537D-4281-BD06-CB2CA378FE68}"/>
                </a:ext>
              </a:extLst>
            </p:cNvPr>
            <p:cNvSpPr/>
            <p:nvPr/>
          </p:nvSpPr>
          <p:spPr>
            <a:xfrm>
              <a:off x="5464300" y="2077225"/>
              <a:ext cx="37225" cy="38825"/>
            </a:xfrm>
            <a:custGeom>
              <a:avLst/>
              <a:gdLst/>
              <a:ahLst/>
              <a:cxnLst/>
              <a:rect l="l" t="t" r="r" b="b"/>
              <a:pathLst>
                <a:path w="1489" h="1553" extrusionOk="0">
                  <a:moveTo>
                    <a:pt x="1426" y="1"/>
                  </a:moveTo>
                  <a:cubicBezTo>
                    <a:pt x="1362" y="1"/>
                    <a:pt x="1331" y="32"/>
                    <a:pt x="1331" y="64"/>
                  </a:cubicBezTo>
                  <a:cubicBezTo>
                    <a:pt x="1331" y="64"/>
                    <a:pt x="1109" y="1014"/>
                    <a:pt x="32" y="1394"/>
                  </a:cubicBezTo>
                  <a:cubicBezTo>
                    <a:pt x="1" y="1426"/>
                    <a:pt x="1" y="1458"/>
                    <a:pt x="1" y="1489"/>
                  </a:cubicBezTo>
                  <a:cubicBezTo>
                    <a:pt x="32" y="1553"/>
                    <a:pt x="64" y="1553"/>
                    <a:pt x="96" y="1553"/>
                  </a:cubicBezTo>
                  <a:cubicBezTo>
                    <a:pt x="222" y="1489"/>
                    <a:pt x="349" y="1458"/>
                    <a:pt x="444" y="1394"/>
                  </a:cubicBezTo>
                  <a:cubicBezTo>
                    <a:pt x="1299" y="919"/>
                    <a:pt x="1457" y="127"/>
                    <a:pt x="1457" y="96"/>
                  </a:cubicBezTo>
                  <a:cubicBezTo>
                    <a:pt x="1489" y="64"/>
                    <a:pt x="1457" y="1"/>
                    <a:pt x="1426"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686;p54">
              <a:extLst>
                <a:ext uri="{FF2B5EF4-FFF2-40B4-BE49-F238E27FC236}">
                  <a16:creationId xmlns:a16="http://schemas.microsoft.com/office/drawing/2014/main" id="{2D7A5731-E3AD-4CA0-B9BE-79182AC6AFDA}"/>
                </a:ext>
              </a:extLst>
            </p:cNvPr>
            <p:cNvSpPr/>
            <p:nvPr/>
          </p:nvSpPr>
          <p:spPr>
            <a:xfrm>
              <a:off x="5423625" y="1870725"/>
              <a:ext cx="225175" cy="160275"/>
            </a:xfrm>
            <a:custGeom>
              <a:avLst/>
              <a:gdLst/>
              <a:ahLst/>
              <a:cxnLst/>
              <a:rect l="l" t="t" r="r" b="b"/>
              <a:pathLst>
                <a:path w="9007" h="6411" extrusionOk="0">
                  <a:moveTo>
                    <a:pt x="3656" y="1"/>
                  </a:moveTo>
                  <a:cubicBezTo>
                    <a:pt x="1731" y="1"/>
                    <a:pt x="0" y="994"/>
                    <a:pt x="519" y="2339"/>
                  </a:cubicBezTo>
                  <a:cubicBezTo>
                    <a:pt x="1382" y="4509"/>
                    <a:pt x="4713" y="6411"/>
                    <a:pt x="6541" y="6411"/>
                  </a:cubicBezTo>
                  <a:cubicBezTo>
                    <a:pt x="6793" y="6411"/>
                    <a:pt x="7017" y="6374"/>
                    <a:pt x="7201" y="6297"/>
                  </a:cubicBezTo>
                  <a:cubicBezTo>
                    <a:pt x="9006" y="5506"/>
                    <a:pt x="8500" y="1610"/>
                    <a:pt x="5618" y="375"/>
                  </a:cubicBezTo>
                  <a:cubicBezTo>
                    <a:pt x="4996" y="117"/>
                    <a:pt x="4315" y="1"/>
                    <a:pt x="3656"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687;p54">
              <a:extLst>
                <a:ext uri="{FF2B5EF4-FFF2-40B4-BE49-F238E27FC236}">
                  <a16:creationId xmlns:a16="http://schemas.microsoft.com/office/drawing/2014/main" id="{E0609EEF-E207-4852-BCA4-8FED7661EA46}"/>
                </a:ext>
              </a:extLst>
            </p:cNvPr>
            <p:cNvSpPr/>
            <p:nvPr/>
          </p:nvSpPr>
          <p:spPr>
            <a:xfrm>
              <a:off x="5305875" y="1863375"/>
              <a:ext cx="219425" cy="122175"/>
            </a:xfrm>
            <a:custGeom>
              <a:avLst/>
              <a:gdLst/>
              <a:ahLst/>
              <a:cxnLst/>
              <a:rect l="l" t="t" r="r" b="b"/>
              <a:pathLst>
                <a:path w="8777" h="4887" extrusionOk="0">
                  <a:moveTo>
                    <a:pt x="5276" y="0"/>
                  </a:moveTo>
                  <a:cubicBezTo>
                    <a:pt x="3273" y="0"/>
                    <a:pt x="696" y="674"/>
                    <a:pt x="384" y="2316"/>
                  </a:cubicBezTo>
                  <a:cubicBezTo>
                    <a:pt x="0" y="4307"/>
                    <a:pt x="944" y="4886"/>
                    <a:pt x="2164" y="4886"/>
                  </a:cubicBezTo>
                  <a:cubicBezTo>
                    <a:pt x="3059" y="4886"/>
                    <a:pt x="4103" y="4574"/>
                    <a:pt x="4881" y="4280"/>
                  </a:cubicBezTo>
                  <a:cubicBezTo>
                    <a:pt x="7193" y="3361"/>
                    <a:pt x="8776" y="1746"/>
                    <a:pt x="7541" y="511"/>
                  </a:cubicBezTo>
                  <a:cubicBezTo>
                    <a:pt x="7215" y="185"/>
                    <a:pt x="6324" y="0"/>
                    <a:pt x="5276"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688;p54">
              <a:extLst>
                <a:ext uri="{FF2B5EF4-FFF2-40B4-BE49-F238E27FC236}">
                  <a16:creationId xmlns:a16="http://schemas.microsoft.com/office/drawing/2014/main" id="{9544286A-17F3-4E96-9ED7-7B1FE997D9FB}"/>
                </a:ext>
              </a:extLst>
            </p:cNvPr>
            <p:cNvSpPr/>
            <p:nvPr/>
          </p:nvSpPr>
          <p:spPr>
            <a:xfrm>
              <a:off x="5555350" y="2008125"/>
              <a:ext cx="56225" cy="75600"/>
            </a:xfrm>
            <a:custGeom>
              <a:avLst/>
              <a:gdLst/>
              <a:ahLst/>
              <a:cxnLst/>
              <a:rect l="l" t="t" r="r" b="b"/>
              <a:pathLst>
                <a:path w="2249" h="3024" extrusionOk="0">
                  <a:moveTo>
                    <a:pt x="1237" y="1"/>
                  </a:moveTo>
                  <a:cubicBezTo>
                    <a:pt x="1116" y="1"/>
                    <a:pt x="988" y="23"/>
                    <a:pt x="856" y="73"/>
                  </a:cubicBezTo>
                  <a:cubicBezTo>
                    <a:pt x="127" y="326"/>
                    <a:pt x="0" y="1466"/>
                    <a:pt x="127" y="2131"/>
                  </a:cubicBezTo>
                  <a:cubicBezTo>
                    <a:pt x="236" y="2652"/>
                    <a:pt x="596" y="3024"/>
                    <a:pt x="996" y="3024"/>
                  </a:cubicBezTo>
                  <a:cubicBezTo>
                    <a:pt x="1180" y="3024"/>
                    <a:pt x="1372" y="2945"/>
                    <a:pt x="1552" y="2765"/>
                  </a:cubicBezTo>
                  <a:cubicBezTo>
                    <a:pt x="1932" y="2385"/>
                    <a:pt x="2249" y="1783"/>
                    <a:pt x="2249" y="1118"/>
                  </a:cubicBezTo>
                  <a:cubicBezTo>
                    <a:pt x="2249" y="516"/>
                    <a:pt x="1816" y="1"/>
                    <a:pt x="1237" y="1"/>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689;p54">
              <a:extLst>
                <a:ext uri="{FF2B5EF4-FFF2-40B4-BE49-F238E27FC236}">
                  <a16:creationId xmlns:a16="http://schemas.microsoft.com/office/drawing/2014/main" id="{BF23B0E2-1DD5-40E7-96DB-DC73C6FD8D51}"/>
                </a:ext>
              </a:extLst>
            </p:cNvPr>
            <p:cNvSpPr/>
            <p:nvPr/>
          </p:nvSpPr>
          <p:spPr>
            <a:xfrm>
              <a:off x="5423925" y="1980525"/>
              <a:ext cx="45950" cy="20450"/>
            </a:xfrm>
            <a:custGeom>
              <a:avLst/>
              <a:gdLst/>
              <a:ahLst/>
              <a:cxnLst/>
              <a:rect l="l" t="t" r="r" b="b"/>
              <a:pathLst>
                <a:path w="1838" h="818" extrusionOk="0">
                  <a:moveTo>
                    <a:pt x="313" y="1"/>
                  </a:moveTo>
                  <a:cubicBezTo>
                    <a:pt x="223" y="1"/>
                    <a:pt x="166" y="5"/>
                    <a:pt x="159" y="5"/>
                  </a:cubicBezTo>
                  <a:cubicBezTo>
                    <a:pt x="64" y="37"/>
                    <a:pt x="0" y="100"/>
                    <a:pt x="32" y="195"/>
                  </a:cubicBezTo>
                  <a:cubicBezTo>
                    <a:pt x="32" y="259"/>
                    <a:pt x="95" y="322"/>
                    <a:pt x="190" y="322"/>
                  </a:cubicBezTo>
                  <a:cubicBezTo>
                    <a:pt x="190" y="322"/>
                    <a:pt x="253" y="315"/>
                    <a:pt x="353" y="315"/>
                  </a:cubicBezTo>
                  <a:cubicBezTo>
                    <a:pt x="637" y="315"/>
                    <a:pt x="1224" y="367"/>
                    <a:pt x="1552" y="765"/>
                  </a:cubicBezTo>
                  <a:cubicBezTo>
                    <a:pt x="1589" y="802"/>
                    <a:pt x="1626" y="818"/>
                    <a:pt x="1663" y="818"/>
                  </a:cubicBezTo>
                  <a:cubicBezTo>
                    <a:pt x="1690" y="818"/>
                    <a:pt x="1716" y="810"/>
                    <a:pt x="1742" y="797"/>
                  </a:cubicBezTo>
                  <a:cubicBezTo>
                    <a:pt x="1742" y="797"/>
                    <a:pt x="1774" y="797"/>
                    <a:pt x="1774" y="765"/>
                  </a:cubicBezTo>
                  <a:cubicBezTo>
                    <a:pt x="1837" y="734"/>
                    <a:pt x="1837" y="639"/>
                    <a:pt x="1774" y="575"/>
                  </a:cubicBezTo>
                  <a:cubicBezTo>
                    <a:pt x="1355" y="58"/>
                    <a:pt x="630" y="1"/>
                    <a:pt x="313"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690;p54">
              <a:extLst>
                <a:ext uri="{FF2B5EF4-FFF2-40B4-BE49-F238E27FC236}">
                  <a16:creationId xmlns:a16="http://schemas.microsoft.com/office/drawing/2014/main" id="{8A292002-BA32-4A51-A68F-600401B4F814}"/>
                </a:ext>
              </a:extLst>
            </p:cNvPr>
            <p:cNvSpPr/>
            <p:nvPr/>
          </p:nvSpPr>
          <p:spPr>
            <a:xfrm>
              <a:off x="5344750" y="2008150"/>
              <a:ext cx="34075" cy="25125"/>
            </a:xfrm>
            <a:custGeom>
              <a:avLst/>
              <a:gdLst/>
              <a:ahLst/>
              <a:cxnLst/>
              <a:rect l="l" t="t" r="r" b="b"/>
              <a:pathLst>
                <a:path w="1363" h="1005" extrusionOk="0">
                  <a:moveTo>
                    <a:pt x="1240" y="0"/>
                  </a:moveTo>
                  <a:cubicBezTo>
                    <a:pt x="1227" y="0"/>
                    <a:pt x="1215" y="3"/>
                    <a:pt x="1204" y="9"/>
                  </a:cubicBezTo>
                  <a:cubicBezTo>
                    <a:pt x="1172" y="9"/>
                    <a:pt x="476" y="40"/>
                    <a:pt x="64" y="769"/>
                  </a:cubicBezTo>
                  <a:cubicBezTo>
                    <a:pt x="0" y="832"/>
                    <a:pt x="32" y="927"/>
                    <a:pt x="96" y="990"/>
                  </a:cubicBezTo>
                  <a:cubicBezTo>
                    <a:pt x="117" y="1001"/>
                    <a:pt x="138" y="1004"/>
                    <a:pt x="158" y="1004"/>
                  </a:cubicBezTo>
                  <a:cubicBezTo>
                    <a:pt x="198" y="1004"/>
                    <a:pt x="233" y="990"/>
                    <a:pt x="254" y="990"/>
                  </a:cubicBezTo>
                  <a:cubicBezTo>
                    <a:pt x="286" y="959"/>
                    <a:pt x="286" y="959"/>
                    <a:pt x="317" y="927"/>
                  </a:cubicBezTo>
                  <a:cubicBezTo>
                    <a:pt x="634" y="357"/>
                    <a:pt x="1172" y="294"/>
                    <a:pt x="1204" y="294"/>
                  </a:cubicBezTo>
                  <a:cubicBezTo>
                    <a:pt x="1299" y="294"/>
                    <a:pt x="1362" y="230"/>
                    <a:pt x="1362" y="135"/>
                  </a:cubicBezTo>
                  <a:cubicBezTo>
                    <a:pt x="1362" y="57"/>
                    <a:pt x="1298" y="0"/>
                    <a:pt x="1240"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691;p54">
              <a:extLst>
                <a:ext uri="{FF2B5EF4-FFF2-40B4-BE49-F238E27FC236}">
                  <a16:creationId xmlns:a16="http://schemas.microsoft.com/office/drawing/2014/main" id="{9509E39E-A8B9-40F7-AE69-3F2AB79C8E06}"/>
                </a:ext>
              </a:extLst>
            </p:cNvPr>
            <p:cNvSpPr/>
            <p:nvPr/>
          </p:nvSpPr>
          <p:spPr>
            <a:xfrm>
              <a:off x="5831650" y="4304375"/>
              <a:ext cx="42800" cy="18875"/>
            </a:xfrm>
            <a:custGeom>
              <a:avLst/>
              <a:gdLst/>
              <a:ahLst/>
              <a:cxnLst/>
              <a:rect l="l" t="t" r="r" b="b"/>
              <a:pathLst>
                <a:path w="1712" h="755" extrusionOk="0">
                  <a:moveTo>
                    <a:pt x="619" y="156"/>
                  </a:moveTo>
                  <a:cubicBezTo>
                    <a:pt x="870" y="156"/>
                    <a:pt x="1178" y="200"/>
                    <a:pt x="1426" y="253"/>
                  </a:cubicBezTo>
                  <a:cubicBezTo>
                    <a:pt x="1056" y="475"/>
                    <a:pt x="725" y="601"/>
                    <a:pt x="506" y="601"/>
                  </a:cubicBezTo>
                  <a:cubicBezTo>
                    <a:pt x="444" y="601"/>
                    <a:pt x="391" y="590"/>
                    <a:pt x="349" y="569"/>
                  </a:cubicBezTo>
                  <a:cubicBezTo>
                    <a:pt x="254" y="538"/>
                    <a:pt x="191" y="474"/>
                    <a:pt x="159" y="348"/>
                  </a:cubicBezTo>
                  <a:cubicBezTo>
                    <a:pt x="159" y="284"/>
                    <a:pt x="191" y="253"/>
                    <a:pt x="191" y="253"/>
                  </a:cubicBezTo>
                  <a:cubicBezTo>
                    <a:pt x="261" y="183"/>
                    <a:pt x="422" y="156"/>
                    <a:pt x="619" y="156"/>
                  </a:cubicBezTo>
                  <a:close/>
                  <a:moveTo>
                    <a:pt x="585" y="1"/>
                  </a:moveTo>
                  <a:cubicBezTo>
                    <a:pt x="374" y="1"/>
                    <a:pt x="189" y="33"/>
                    <a:pt x="96" y="126"/>
                  </a:cubicBezTo>
                  <a:cubicBezTo>
                    <a:pt x="64" y="189"/>
                    <a:pt x="1" y="253"/>
                    <a:pt x="33" y="379"/>
                  </a:cubicBezTo>
                  <a:cubicBezTo>
                    <a:pt x="64" y="569"/>
                    <a:pt x="159" y="664"/>
                    <a:pt x="286" y="728"/>
                  </a:cubicBezTo>
                  <a:lnTo>
                    <a:pt x="318" y="728"/>
                  </a:lnTo>
                  <a:cubicBezTo>
                    <a:pt x="374" y="746"/>
                    <a:pt x="435" y="755"/>
                    <a:pt x="500" y="755"/>
                  </a:cubicBezTo>
                  <a:cubicBezTo>
                    <a:pt x="878" y="755"/>
                    <a:pt x="1382" y="474"/>
                    <a:pt x="1679" y="284"/>
                  </a:cubicBezTo>
                  <a:cubicBezTo>
                    <a:pt x="1679" y="253"/>
                    <a:pt x="1711" y="253"/>
                    <a:pt x="1711" y="221"/>
                  </a:cubicBezTo>
                  <a:cubicBezTo>
                    <a:pt x="1711" y="189"/>
                    <a:pt x="1679" y="158"/>
                    <a:pt x="1648" y="158"/>
                  </a:cubicBezTo>
                  <a:cubicBezTo>
                    <a:pt x="1563" y="136"/>
                    <a:pt x="1019" y="1"/>
                    <a:pt x="585" y="1"/>
                  </a:cubicBezTo>
                  <a:close/>
                </a:path>
              </a:pathLst>
            </a:custGeom>
            <a:solidFill>
              <a:srgbClr val="F28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692;p54">
              <a:extLst>
                <a:ext uri="{FF2B5EF4-FFF2-40B4-BE49-F238E27FC236}">
                  <a16:creationId xmlns:a16="http://schemas.microsoft.com/office/drawing/2014/main" id="{DC6EF1D7-2BB6-409D-94AD-303E7A034FE7}"/>
                </a:ext>
              </a:extLst>
            </p:cNvPr>
            <p:cNvSpPr/>
            <p:nvPr/>
          </p:nvSpPr>
          <p:spPr>
            <a:xfrm>
              <a:off x="5841950" y="4281650"/>
              <a:ext cx="32500" cy="30200"/>
            </a:xfrm>
            <a:custGeom>
              <a:avLst/>
              <a:gdLst/>
              <a:ahLst/>
              <a:cxnLst/>
              <a:rect l="l" t="t" r="r" b="b"/>
              <a:pathLst>
                <a:path w="1300" h="1208" extrusionOk="0">
                  <a:moveTo>
                    <a:pt x="444" y="148"/>
                  </a:moveTo>
                  <a:cubicBezTo>
                    <a:pt x="444" y="148"/>
                    <a:pt x="476" y="148"/>
                    <a:pt x="476" y="180"/>
                  </a:cubicBezTo>
                  <a:cubicBezTo>
                    <a:pt x="729" y="275"/>
                    <a:pt x="982" y="718"/>
                    <a:pt x="1077" y="1003"/>
                  </a:cubicBezTo>
                  <a:cubicBezTo>
                    <a:pt x="729" y="877"/>
                    <a:pt x="191" y="528"/>
                    <a:pt x="159" y="307"/>
                  </a:cubicBezTo>
                  <a:cubicBezTo>
                    <a:pt x="159" y="275"/>
                    <a:pt x="159" y="212"/>
                    <a:pt x="254" y="180"/>
                  </a:cubicBezTo>
                  <a:cubicBezTo>
                    <a:pt x="317" y="148"/>
                    <a:pt x="381" y="148"/>
                    <a:pt x="444" y="148"/>
                  </a:cubicBezTo>
                  <a:close/>
                  <a:moveTo>
                    <a:pt x="384" y="1"/>
                  </a:moveTo>
                  <a:cubicBezTo>
                    <a:pt x="313" y="1"/>
                    <a:pt x="246" y="16"/>
                    <a:pt x="191" y="53"/>
                  </a:cubicBezTo>
                  <a:cubicBezTo>
                    <a:pt x="32" y="117"/>
                    <a:pt x="1" y="243"/>
                    <a:pt x="32" y="338"/>
                  </a:cubicBezTo>
                  <a:cubicBezTo>
                    <a:pt x="64" y="655"/>
                    <a:pt x="697" y="1067"/>
                    <a:pt x="1077" y="1162"/>
                  </a:cubicBezTo>
                  <a:cubicBezTo>
                    <a:pt x="1141" y="1193"/>
                    <a:pt x="1172" y="1193"/>
                    <a:pt x="1204" y="1193"/>
                  </a:cubicBezTo>
                  <a:cubicBezTo>
                    <a:pt x="1215" y="1204"/>
                    <a:pt x="1225" y="1207"/>
                    <a:pt x="1235" y="1207"/>
                  </a:cubicBezTo>
                  <a:cubicBezTo>
                    <a:pt x="1253" y="1207"/>
                    <a:pt x="1267" y="1193"/>
                    <a:pt x="1267" y="1193"/>
                  </a:cubicBezTo>
                  <a:cubicBezTo>
                    <a:pt x="1299" y="1162"/>
                    <a:pt x="1299" y="1130"/>
                    <a:pt x="1299" y="1098"/>
                  </a:cubicBezTo>
                  <a:cubicBezTo>
                    <a:pt x="1267" y="1067"/>
                    <a:pt x="951" y="212"/>
                    <a:pt x="539" y="22"/>
                  </a:cubicBezTo>
                  <a:cubicBezTo>
                    <a:pt x="487" y="9"/>
                    <a:pt x="434" y="1"/>
                    <a:pt x="384" y="1"/>
                  </a:cubicBezTo>
                  <a:close/>
                </a:path>
              </a:pathLst>
            </a:custGeom>
            <a:solidFill>
              <a:srgbClr val="F28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693;p54">
              <a:extLst>
                <a:ext uri="{FF2B5EF4-FFF2-40B4-BE49-F238E27FC236}">
                  <a16:creationId xmlns:a16="http://schemas.microsoft.com/office/drawing/2014/main" id="{4192B3E2-0255-4C4A-884D-A0872C34825C}"/>
                </a:ext>
              </a:extLst>
            </p:cNvPr>
            <p:cNvSpPr/>
            <p:nvPr/>
          </p:nvSpPr>
          <p:spPr>
            <a:xfrm>
              <a:off x="5381950" y="4400600"/>
              <a:ext cx="49925" cy="20150"/>
            </a:xfrm>
            <a:custGeom>
              <a:avLst/>
              <a:gdLst/>
              <a:ahLst/>
              <a:cxnLst/>
              <a:rect l="l" t="t" r="r" b="b"/>
              <a:pathLst>
                <a:path w="1997" h="806" extrusionOk="0">
                  <a:moveTo>
                    <a:pt x="349" y="172"/>
                  </a:moveTo>
                  <a:cubicBezTo>
                    <a:pt x="666" y="172"/>
                    <a:pt x="1236" y="394"/>
                    <a:pt x="1679" y="584"/>
                  </a:cubicBezTo>
                  <a:cubicBezTo>
                    <a:pt x="1389" y="637"/>
                    <a:pt x="1125" y="662"/>
                    <a:pt x="904" y="662"/>
                  </a:cubicBezTo>
                  <a:cubicBezTo>
                    <a:pt x="594" y="662"/>
                    <a:pt x="365" y="613"/>
                    <a:pt x="254" y="521"/>
                  </a:cubicBezTo>
                  <a:cubicBezTo>
                    <a:pt x="191" y="457"/>
                    <a:pt x="159" y="362"/>
                    <a:pt x="159" y="267"/>
                  </a:cubicBezTo>
                  <a:cubicBezTo>
                    <a:pt x="159" y="236"/>
                    <a:pt x="191" y="204"/>
                    <a:pt x="223" y="172"/>
                  </a:cubicBezTo>
                  <a:close/>
                  <a:moveTo>
                    <a:pt x="369" y="1"/>
                  </a:moveTo>
                  <a:cubicBezTo>
                    <a:pt x="285" y="1"/>
                    <a:pt x="213" y="14"/>
                    <a:pt x="159" y="46"/>
                  </a:cubicBezTo>
                  <a:cubicBezTo>
                    <a:pt x="64" y="109"/>
                    <a:pt x="33" y="172"/>
                    <a:pt x="1" y="267"/>
                  </a:cubicBezTo>
                  <a:cubicBezTo>
                    <a:pt x="1" y="394"/>
                    <a:pt x="64" y="521"/>
                    <a:pt x="159" y="616"/>
                  </a:cubicBezTo>
                  <a:cubicBezTo>
                    <a:pt x="318" y="774"/>
                    <a:pt x="603" y="806"/>
                    <a:pt x="919" y="806"/>
                  </a:cubicBezTo>
                  <a:cubicBezTo>
                    <a:pt x="1299" y="806"/>
                    <a:pt x="1679" y="774"/>
                    <a:pt x="1933" y="711"/>
                  </a:cubicBezTo>
                  <a:cubicBezTo>
                    <a:pt x="1964" y="711"/>
                    <a:pt x="1996" y="679"/>
                    <a:pt x="1996" y="647"/>
                  </a:cubicBezTo>
                  <a:cubicBezTo>
                    <a:pt x="1996" y="616"/>
                    <a:pt x="1996" y="584"/>
                    <a:pt x="1964" y="552"/>
                  </a:cubicBezTo>
                  <a:cubicBezTo>
                    <a:pt x="1829" y="498"/>
                    <a:pt x="877" y="1"/>
                    <a:pt x="369" y="1"/>
                  </a:cubicBezTo>
                  <a:close/>
                </a:path>
              </a:pathLst>
            </a:custGeom>
            <a:solidFill>
              <a:srgbClr val="F28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694;p54">
              <a:extLst>
                <a:ext uri="{FF2B5EF4-FFF2-40B4-BE49-F238E27FC236}">
                  <a16:creationId xmlns:a16="http://schemas.microsoft.com/office/drawing/2014/main" id="{B18BADD9-9728-4E9F-A08A-B3CB58A91E93}"/>
                </a:ext>
              </a:extLst>
            </p:cNvPr>
            <p:cNvSpPr/>
            <p:nvPr/>
          </p:nvSpPr>
          <p:spPr>
            <a:xfrm>
              <a:off x="5400950" y="4381925"/>
              <a:ext cx="30925" cy="36450"/>
            </a:xfrm>
            <a:custGeom>
              <a:avLst/>
              <a:gdLst/>
              <a:ahLst/>
              <a:cxnLst/>
              <a:rect l="l" t="t" r="r" b="b"/>
              <a:pathLst>
                <a:path w="1237" h="1458" extrusionOk="0">
                  <a:moveTo>
                    <a:pt x="413" y="159"/>
                  </a:moveTo>
                  <a:cubicBezTo>
                    <a:pt x="508" y="159"/>
                    <a:pt x="571" y="191"/>
                    <a:pt x="666" y="254"/>
                  </a:cubicBezTo>
                  <a:cubicBezTo>
                    <a:pt x="919" y="476"/>
                    <a:pt x="1046" y="983"/>
                    <a:pt x="1078" y="1236"/>
                  </a:cubicBezTo>
                  <a:cubicBezTo>
                    <a:pt x="666" y="1014"/>
                    <a:pt x="159" y="476"/>
                    <a:pt x="191" y="254"/>
                  </a:cubicBezTo>
                  <a:cubicBezTo>
                    <a:pt x="223" y="223"/>
                    <a:pt x="223" y="191"/>
                    <a:pt x="349" y="159"/>
                  </a:cubicBezTo>
                  <a:close/>
                  <a:moveTo>
                    <a:pt x="349" y="1"/>
                  </a:moveTo>
                  <a:cubicBezTo>
                    <a:pt x="128" y="33"/>
                    <a:pt x="64" y="128"/>
                    <a:pt x="64" y="223"/>
                  </a:cubicBezTo>
                  <a:cubicBezTo>
                    <a:pt x="1" y="571"/>
                    <a:pt x="761" y="1268"/>
                    <a:pt x="1141" y="1458"/>
                  </a:cubicBezTo>
                  <a:lnTo>
                    <a:pt x="1173" y="1458"/>
                  </a:lnTo>
                  <a:cubicBezTo>
                    <a:pt x="1173" y="1458"/>
                    <a:pt x="1204" y="1458"/>
                    <a:pt x="1204" y="1426"/>
                  </a:cubicBezTo>
                  <a:cubicBezTo>
                    <a:pt x="1236" y="1426"/>
                    <a:pt x="1236" y="1394"/>
                    <a:pt x="1236" y="1363"/>
                  </a:cubicBezTo>
                  <a:cubicBezTo>
                    <a:pt x="1236" y="1331"/>
                    <a:pt x="1173" y="476"/>
                    <a:pt x="761" y="128"/>
                  </a:cubicBezTo>
                  <a:cubicBezTo>
                    <a:pt x="634" y="33"/>
                    <a:pt x="508" y="1"/>
                    <a:pt x="349" y="1"/>
                  </a:cubicBezTo>
                  <a:close/>
                </a:path>
              </a:pathLst>
            </a:custGeom>
            <a:solidFill>
              <a:srgbClr val="F28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695;p54">
              <a:extLst>
                <a:ext uri="{FF2B5EF4-FFF2-40B4-BE49-F238E27FC236}">
                  <a16:creationId xmlns:a16="http://schemas.microsoft.com/office/drawing/2014/main" id="{AE30709B-AC09-498B-AD23-B34FEBACE810}"/>
                </a:ext>
              </a:extLst>
            </p:cNvPr>
            <p:cNvSpPr/>
            <p:nvPr/>
          </p:nvSpPr>
          <p:spPr>
            <a:xfrm>
              <a:off x="5435000" y="2021025"/>
              <a:ext cx="15875" cy="4700"/>
            </a:xfrm>
            <a:custGeom>
              <a:avLst/>
              <a:gdLst/>
              <a:ahLst/>
              <a:cxnLst/>
              <a:rect l="l" t="t" r="r" b="b"/>
              <a:pathLst>
                <a:path w="635" h="188" extrusionOk="0">
                  <a:moveTo>
                    <a:pt x="634" y="0"/>
                  </a:moveTo>
                  <a:lnTo>
                    <a:pt x="1" y="64"/>
                  </a:lnTo>
                  <a:cubicBezTo>
                    <a:pt x="1" y="64"/>
                    <a:pt x="186" y="187"/>
                    <a:pt x="364" y="187"/>
                  </a:cubicBezTo>
                  <a:cubicBezTo>
                    <a:pt x="471" y="187"/>
                    <a:pt x="575" y="143"/>
                    <a:pt x="634"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696;p54">
              <a:extLst>
                <a:ext uri="{FF2B5EF4-FFF2-40B4-BE49-F238E27FC236}">
                  <a16:creationId xmlns:a16="http://schemas.microsoft.com/office/drawing/2014/main" id="{F408A70F-9CBD-432E-90D6-671B6756CF38}"/>
                </a:ext>
              </a:extLst>
            </p:cNvPr>
            <p:cNvSpPr/>
            <p:nvPr/>
          </p:nvSpPr>
          <p:spPr>
            <a:xfrm>
              <a:off x="5482500" y="2674975"/>
              <a:ext cx="347600" cy="108025"/>
            </a:xfrm>
            <a:custGeom>
              <a:avLst/>
              <a:gdLst/>
              <a:ahLst/>
              <a:cxnLst/>
              <a:rect l="l" t="t" r="r" b="b"/>
              <a:pathLst>
                <a:path w="13904" h="4321" extrusionOk="0">
                  <a:moveTo>
                    <a:pt x="13017" y="1"/>
                  </a:moveTo>
                  <a:lnTo>
                    <a:pt x="191" y="2914"/>
                  </a:lnTo>
                  <a:cubicBezTo>
                    <a:pt x="64" y="2946"/>
                    <a:pt x="1" y="3041"/>
                    <a:pt x="1" y="3136"/>
                  </a:cubicBezTo>
                  <a:lnTo>
                    <a:pt x="381" y="4244"/>
                  </a:lnTo>
                  <a:cubicBezTo>
                    <a:pt x="404" y="4291"/>
                    <a:pt x="461" y="4320"/>
                    <a:pt x="540" y="4320"/>
                  </a:cubicBezTo>
                  <a:cubicBezTo>
                    <a:pt x="569" y="4320"/>
                    <a:pt x="600" y="4316"/>
                    <a:pt x="634" y="4308"/>
                  </a:cubicBezTo>
                  <a:lnTo>
                    <a:pt x="13682" y="1331"/>
                  </a:lnTo>
                  <a:cubicBezTo>
                    <a:pt x="13840" y="1299"/>
                    <a:pt x="13904" y="1204"/>
                    <a:pt x="13840" y="1109"/>
                  </a:cubicBezTo>
                  <a:lnTo>
                    <a:pt x="13270" y="64"/>
                  </a:lnTo>
                  <a:cubicBezTo>
                    <a:pt x="13239" y="1"/>
                    <a:pt x="13144" y="1"/>
                    <a:pt x="130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697;p54">
              <a:extLst>
                <a:ext uri="{FF2B5EF4-FFF2-40B4-BE49-F238E27FC236}">
                  <a16:creationId xmlns:a16="http://schemas.microsoft.com/office/drawing/2014/main" id="{A227FFCE-E5F1-437C-A6E5-5DE987963E39}"/>
                </a:ext>
              </a:extLst>
            </p:cNvPr>
            <p:cNvSpPr/>
            <p:nvPr/>
          </p:nvSpPr>
          <p:spPr>
            <a:xfrm>
              <a:off x="5762000" y="2680525"/>
              <a:ext cx="27725" cy="41975"/>
            </a:xfrm>
            <a:custGeom>
              <a:avLst/>
              <a:gdLst/>
              <a:ahLst/>
              <a:cxnLst/>
              <a:rect l="l" t="t" r="r" b="b"/>
              <a:pathLst>
                <a:path w="1109" h="1679" extrusionOk="0">
                  <a:moveTo>
                    <a:pt x="443" y="1"/>
                  </a:moveTo>
                  <a:lnTo>
                    <a:pt x="95" y="96"/>
                  </a:lnTo>
                  <a:cubicBezTo>
                    <a:pt x="32" y="96"/>
                    <a:pt x="0" y="159"/>
                    <a:pt x="0" y="191"/>
                  </a:cubicBezTo>
                  <a:lnTo>
                    <a:pt x="507" y="1616"/>
                  </a:lnTo>
                  <a:cubicBezTo>
                    <a:pt x="507" y="1679"/>
                    <a:pt x="570" y="1679"/>
                    <a:pt x="633" y="1679"/>
                  </a:cubicBezTo>
                  <a:lnTo>
                    <a:pt x="982" y="1584"/>
                  </a:lnTo>
                  <a:cubicBezTo>
                    <a:pt x="1045" y="1584"/>
                    <a:pt x="1109" y="1521"/>
                    <a:pt x="1077" y="1489"/>
                  </a:cubicBezTo>
                  <a:lnTo>
                    <a:pt x="602" y="64"/>
                  </a:lnTo>
                  <a:cubicBezTo>
                    <a:pt x="570" y="1"/>
                    <a:pt x="507" y="1"/>
                    <a:pt x="44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698;p54">
              <a:extLst>
                <a:ext uri="{FF2B5EF4-FFF2-40B4-BE49-F238E27FC236}">
                  <a16:creationId xmlns:a16="http://schemas.microsoft.com/office/drawing/2014/main" id="{3BEB9721-FAA8-41CD-9C47-60FC172A7899}"/>
                </a:ext>
              </a:extLst>
            </p:cNvPr>
            <p:cNvSpPr/>
            <p:nvPr/>
          </p:nvSpPr>
          <p:spPr>
            <a:xfrm>
              <a:off x="5762000" y="2680525"/>
              <a:ext cx="27725" cy="41975"/>
            </a:xfrm>
            <a:custGeom>
              <a:avLst/>
              <a:gdLst/>
              <a:ahLst/>
              <a:cxnLst/>
              <a:rect l="l" t="t" r="r" b="b"/>
              <a:pathLst>
                <a:path w="1109" h="1679" extrusionOk="0">
                  <a:moveTo>
                    <a:pt x="443" y="1"/>
                  </a:moveTo>
                  <a:lnTo>
                    <a:pt x="95" y="96"/>
                  </a:lnTo>
                  <a:cubicBezTo>
                    <a:pt x="32" y="96"/>
                    <a:pt x="0" y="159"/>
                    <a:pt x="0" y="191"/>
                  </a:cubicBezTo>
                  <a:lnTo>
                    <a:pt x="507" y="1616"/>
                  </a:lnTo>
                  <a:cubicBezTo>
                    <a:pt x="507" y="1679"/>
                    <a:pt x="570" y="1679"/>
                    <a:pt x="633" y="1679"/>
                  </a:cubicBezTo>
                  <a:lnTo>
                    <a:pt x="982" y="1584"/>
                  </a:lnTo>
                  <a:cubicBezTo>
                    <a:pt x="1045" y="1584"/>
                    <a:pt x="1109" y="1521"/>
                    <a:pt x="1077" y="1489"/>
                  </a:cubicBezTo>
                  <a:lnTo>
                    <a:pt x="602" y="64"/>
                  </a:lnTo>
                  <a:cubicBezTo>
                    <a:pt x="570" y="1"/>
                    <a:pt x="507" y="1"/>
                    <a:pt x="4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699;p54">
              <a:extLst>
                <a:ext uri="{FF2B5EF4-FFF2-40B4-BE49-F238E27FC236}">
                  <a16:creationId xmlns:a16="http://schemas.microsoft.com/office/drawing/2014/main" id="{15D1FF6F-BDDE-46F9-B999-B05EA8C9E6BB}"/>
                </a:ext>
              </a:extLst>
            </p:cNvPr>
            <p:cNvSpPr/>
            <p:nvPr/>
          </p:nvSpPr>
          <p:spPr>
            <a:xfrm>
              <a:off x="5507050" y="2738325"/>
              <a:ext cx="27750" cy="41975"/>
            </a:xfrm>
            <a:custGeom>
              <a:avLst/>
              <a:gdLst/>
              <a:ahLst/>
              <a:cxnLst/>
              <a:rect l="l" t="t" r="r" b="b"/>
              <a:pathLst>
                <a:path w="1110" h="1679" extrusionOk="0">
                  <a:moveTo>
                    <a:pt x="444" y="0"/>
                  </a:moveTo>
                  <a:lnTo>
                    <a:pt x="96" y="95"/>
                  </a:lnTo>
                  <a:cubicBezTo>
                    <a:pt x="32" y="95"/>
                    <a:pt x="1" y="159"/>
                    <a:pt x="1" y="190"/>
                  </a:cubicBezTo>
                  <a:lnTo>
                    <a:pt x="507" y="1615"/>
                  </a:lnTo>
                  <a:cubicBezTo>
                    <a:pt x="507" y="1679"/>
                    <a:pt x="571" y="1679"/>
                    <a:pt x="634" y="1679"/>
                  </a:cubicBezTo>
                  <a:lnTo>
                    <a:pt x="982" y="1584"/>
                  </a:lnTo>
                  <a:cubicBezTo>
                    <a:pt x="1046" y="1584"/>
                    <a:pt x="1109" y="1520"/>
                    <a:pt x="1077" y="1489"/>
                  </a:cubicBezTo>
                  <a:lnTo>
                    <a:pt x="602" y="64"/>
                  </a:lnTo>
                  <a:cubicBezTo>
                    <a:pt x="571" y="0"/>
                    <a:pt x="507" y="0"/>
                    <a:pt x="44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700;p54">
              <a:extLst>
                <a:ext uri="{FF2B5EF4-FFF2-40B4-BE49-F238E27FC236}">
                  <a16:creationId xmlns:a16="http://schemas.microsoft.com/office/drawing/2014/main" id="{4E8A05B8-6784-4FAA-A16C-B56A93020872}"/>
                </a:ext>
              </a:extLst>
            </p:cNvPr>
            <p:cNvSpPr/>
            <p:nvPr/>
          </p:nvSpPr>
          <p:spPr>
            <a:xfrm>
              <a:off x="5507050" y="2738325"/>
              <a:ext cx="27750" cy="41975"/>
            </a:xfrm>
            <a:custGeom>
              <a:avLst/>
              <a:gdLst/>
              <a:ahLst/>
              <a:cxnLst/>
              <a:rect l="l" t="t" r="r" b="b"/>
              <a:pathLst>
                <a:path w="1110" h="1679" extrusionOk="0">
                  <a:moveTo>
                    <a:pt x="444" y="0"/>
                  </a:moveTo>
                  <a:lnTo>
                    <a:pt x="96" y="95"/>
                  </a:lnTo>
                  <a:cubicBezTo>
                    <a:pt x="32" y="95"/>
                    <a:pt x="1" y="159"/>
                    <a:pt x="1" y="190"/>
                  </a:cubicBezTo>
                  <a:lnTo>
                    <a:pt x="507" y="1615"/>
                  </a:lnTo>
                  <a:cubicBezTo>
                    <a:pt x="507" y="1679"/>
                    <a:pt x="571" y="1679"/>
                    <a:pt x="634" y="1679"/>
                  </a:cubicBezTo>
                  <a:lnTo>
                    <a:pt x="982" y="1584"/>
                  </a:lnTo>
                  <a:cubicBezTo>
                    <a:pt x="1046" y="1584"/>
                    <a:pt x="1109" y="1520"/>
                    <a:pt x="1077" y="1489"/>
                  </a:cubicBezTo>
                  <a:lnTo>
                    <a:pt x="602" y="64"/>
                  </a:lnTo>
                  <a:cubicBezTo>
                    <a:pt x="571" y="0"/>
                    <a:pt x="507" y="0"/>
                    <a:pt x="4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701;p54">
              <a:extLst>
                <a:ext uri="{FF2B5EF4-FFF2-40B4-BE49-F238E27FC236}">
                  <a16:creationId xmlns:a16="http://schemas.microsoft.com/office/drawing/2014/main" id="{A77D940D-633F-410F-8270-099F8B3057E8}"/>
                </a:ext>
              </a:extLst>
            </p:cNvPr>
            <p:cNvSpPr/>
            <p:nvPr/>
          </p:nvSpPr>
          <p:spPr>
            <a:xfrm>
              <a:off x="5633725" y="2709500"/>
              <a:ext cx="27750" cy="42300"/>
            </a:xfrm>
            <a:custGeom>
              <a:avLst/>
              <a:gdLst/>
              <a:ahLst/>
              <a:cxnLst/>
              <a:rect l="l" t="t" r="r" b="b"/>
              <a:pathLst>
                <a:path w="1110" h="1692" extrusionOk="0">
                  <a:moveTo>
                    <a:pt x="519" y="0"/>
                  </a:moveTo>
                  <a:cubicBezTo>
                    <a:pt x="497" y="0"/>
                    <a:pt x="472" y="4"/>
                    <a:pt x="444" y="13"/>
                  </a:cubicBezTo>
                  <a:lnTo>
                    <a:pt x="127" y="77"/>
                  </a:lnTo>
                  <a:cubicBezTo>
                    <a:pt x="32" y="108"/>
                    <a:pt x="1" y="140"/>
                    <a:pt x="1" y="203"/>
                  </a:cubicBezTo>
                  <a:lnTo>
                    <a:pt x="507" y="1628"/>
                  </a:lnTo>
                  <a:cubicBezTo>
                    <a:pt x="507" y="1660"/>
                    <a:pt x="571" y="1692"/>
                    <a:pt x="666" y="1692"/>
                  </a:cubicBezTo>
                  <a:lnTo>
                    <a:pt x="1014" y="1597"/>
                  </a:lnTo>
                  <a:cubicBezTo>
                    <a:pt x="1077" y="1597"/>
                    <a:pt x="1109" y="1533"/>
                    <a:pt x="1109" y="1502"/>
                  </a:cubicBezTo>
                  <a:lnTo>
                    <a:pt x="602" y="45"/>
                  </a:lnTo>
                  <a:cubicBezTo>
                    <a:pt x="602" y="23"/>
                    <a:pt x="571" y="0"/>
                    <a:pt x="51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702;p54">
              <a:extLst>
                <a:ext uri="{FF2B5EF4-FFF2-40B4-BE49-F238E27FC236}">
                  <a16:creationId xmlns:a16="http://schemas.microsoft.com/office/drawing/2014/main" id="{E31C9356-D197-4DAC-AF6D-C36B123FA7DA}"/>
                </a:ext>
              </a:extLst>
            </p:cNvPr>
            <p:cNvSpPr/>
            <p:nvPr/>
          </p:nvSpPr>
          <p:spPr>
            <a:xfrm>
              <a:off x="5633725" y="2709500"/>
              <a:ext cx="27750" cy="42300"/>
            </a:xfrm>
            <a:custGeom>
              <a:avLst/>
              <a:gdLst/>
              <a:ahLst/>
              <a:cxnLst/>
              <a:rect l="l" t="t" r="r" b="b"/>
              <a:pathLst>
                <a:path w="1110" h="1692" extrusionOk="0">
                  <a:moveTo>
                    <a:pt x="519" y="0"/>
                  </a:moveTo>
                  <a:cubicBezTo>
                    <a:pt x="497" y="0"/>
                    <a:pt x="472" y="4"/>
                    <a:pt x="444" y="13"/>
                  </a:cubicBezTo>
                  <a:lnTo>
                    <a:pt x="127" y="77"/>
                  </a:lnTo>
                  <a:cubicBezTo>
                    <a:pt x="32" y="108"/>
                    <a:pt x="1" y="140"/>
                    <a:pt x="1" y="203"/>
                  </a:cubicBezTo>
                  <a:lnTo>
                    <a:pt x="507" y="1628"/>
                  </a:lnTo>
                  <a:cubicBezTo>
                    <a:pt x="507" y="1660"/>
                    <a:pt x="571" y="1692"/>
                    <a:pt x="666" y="1692"/>
                  </a:cubicBezTo>
                  <a:lnTo>
                    <a:pt x="1014" y="1597"/>
                  </a:lnTo>
                  <a:cubicBezTo>
                    <a:pt x="1077" y="1597"/>
                    <a:pt x="1109" y="1533"/>
                    <a:pt x="1109" y="1502"/>
                  </a:cubicBezTo>
                  <a:lnTo>
                    <a:pt x="602" y="45"/>
                  </a:lnTo>
                  <a:cubicBezTo>
                    <a:pt x="602" y="23"/>
                    <a:pt x="571" y="0"/>
                    <a:pt x="5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703;p54">
              <a:extLst>
                <a:ext uri="{FF2B5EF4-FFF2-40B4-BE49-F238E27FC236}">
                  <a16:creationId xmlns:a16="http://schemas.microsoft.com/office/drawing/2014/main" id="{B58F2928-0590-4AAC-BCA9-5B6DCF77AAFD}"/>
                </a:ext>
              </a:extLst>
            </p:cNvPr>
            <p:cNvSpPr/>
            <p:nvPr/>
          </p:nvSpPr>
          <p:spPr>
            <a:xfrm>
              <a:off x="5149200" y="3074000"/>
              <a:ext cx="100575" cy="67325"/>
            </a:xfrm>
            <a:custGeom>
              <a:avLst/>
              <a:gdLst/>
              <a:ahLst/>
              <a:cxnLst/>
              <a:rect l="l" t="t" r="r" b="b"/>
              <a:pathLst>
                <a:path w="4023" h="2693" extrusionOk="0">
                  <a:moveTo>
                    <a:pt x="1235" y="1"/>
                  </a:moveTo>
                  <a:lnTo>
                    <a:pt x="0" y="2059"/>
                  </a:lnTo>
                  <a:lnTo>
                    <a:pt x="2565" y="2693"/>
                  </a:lnTo>
                  <a:lnTo>
                    <a:pt x="4022" y="1458"/>
                  </a:lnTo>
                  <a:lnTo>
                    <a:pt x="1235"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704;p54">
              <a:extLst>
                <a:ext uri="{FF2B5EF4-FFF2-40B4-BE49-F238E27FC236}">
                  <a16:creationId xmlns:a16="http://schemas.microsoft.com/office/drawing/2014/main" id="{7FCD30DD-F59F-4195-A4C4-43D5BED27CCA}"/>
                </a:ext>
              </a:extLst>
            </p:cNvPr>
            <p:cNvSpPr/>
            <p:nvPr/>
          </p:nvSpPr>
          <p:spPr>
            <a:xfrm>
              <a:off x="5590975" y="2541175"/>
              <a:ext cx="72075" cy="97975"/>
            </a:xfrm>
            <a:custGeom>
              <a:avLst/>
              <a:gdLst/>
              <a:ahLst/>
              <a:cxnLst/>
              <a:rect l="l" t="t" r="r" b="b"/>
              <a:pathLst>
                <a:path w="2883" h="3919" extrusionOk="0">
                  <a:moveTo>
                    <a:pt x="222" y="1"/>
                  </a:moveTo>
                  <a:lnTo>
                    <a:pt x="1" y="3263"/>
                  </a:lnTo>
                  <a:cubicBezTo>
                    <a:pt x="1" y="3263"/>
                    <a:pt x="1031" y="3919"/>
                    <a:pt x="2026" y="3919"/>
                  </a:cubicBezTo>
                  <a:cubicBezTo>
                    <a:pt x="2324" y="3919"/>
                    <a:pt x="2619" y="3860"/>
                    <a:pt x="2882" y="3706"/>
                  </a:cubicBezTo>
                  <a:lnTo>
                    <a:pt x="2692" y="2408"/>
                  </a:lnTo>
                  <a:lnTo>
                    <a:pt x="222"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705;p54">
              <a:extLst>
                <a:ext uri="{FF2B5EF4-FFF2-40B4-BE49-F238E27FC236}">
                  <a16:creationId xmlns:a16="http://schemas.microsoft.com/office/drawing/2014/main" id="{94D189FB-3C12-4913-BCD7-3EC923D9CA28}"/>
                </a:ext>
              </a:extLst>
            </p:cNvPr>
            <p:cNvSpPr/>
            <p:nvPr/>
          </p:nvSpPr>
          <p:spPr>
            <a:xfrm>
              <a:off x="5636100" y="2283875"/>
              <a:ext cx="277925" cy="351075"/>
            </a:xfrm>
            <a:custGeom>
              <a:avLst/>
              <a:gdLst/>
              <a:ahLst/>
              <a:cxnLst/>
              <a:rect l="l" t="t" r="r" b="b"/>
              <a:pathLst>
                <a:path w="11117" h="14043" extrusionOk="0">
                  <a:moveTo>
                    <a:pt x="7126" y="0"/>
                  </a:moveTo>
                  <a:lnTo>
                    <a:pt x="4529" y="2027"/>
                  </a:lnTo>
                  <a:lnTo>
                    <a:pt x="4656" y="2217"/>
                  </a:lnTo>
                  <a:lnTo>
                    <a:pt x="4814" y="2439"/>
                  </a:lnTo>
                  <a:cubicBezTo>
                    <a:pt x="4909" y="2597"/>
                    <a:pt x="5036" y="2787"/>
                    <a:pt x="5131" y="2946"/>
                  </a:cubicBezTo>
                  <a:cubicBezTo>
                    <a:pt x="5321" y="3294"/>
                    <a:pt x="5511" y="3642"/>
                    <a:pt x="5701" y="3991"/>
                  </a:cubicBezTo>
                  <a:cubicBezTo>
                    <a:pt x="6081" y="4687"/>
                    <a:pt x="6430" y="5416"/>
                    <a:pt x="6746" y="6144"/>
                  </a:cubicBezTo>
                  <a:cubicBezTo>
                    <a:pt x="7063" y="6904"/>
                    <a:pt x="7380" y="7664"/>
                    <a:pt x="7665" y="8424"/>
                  </a:cubicBezTo>
                  <a:cubicBezTo>
                    <a:pt x="7791" y="8804"/>
                    <a:pt x="7918" y="9216"/>
                    <a:pt x="8045" y="9596"/>
                  </a:cubicBezTo>
                  <a:lnTo>
                    <a:pt x="8171" y="9913"/>
                  </a:lnTo>
                  <a:cubicBezTo>
                    <a:pt x="8171" y="9944"/>
                    <a:pt x="8171" y="9944"/>
                    <a:pt x="8171" y="9944"/>
                  </a:cubicBezTo>
                  <a:cubicBezTo>
                    <a:pt x="8203" y="9976"/>
                    <a:pt x="8108" y="10134"/>
                    <a:pt x="7918" y="10293"/>
                  </a:cubicBezTo>
                  <a:cubicBezTo>
                    <a:pt x="7728" y="10451"/>
                    <a:pt x="7411" y="10609"/>
                    <a:pt x="7095" y="10768"/>
                  </a:cubicBezTo>
                  <a:cubicBezTo>
                    <a:pt x="6461" y="11085"/>
                    <a:pt x="5669" y="11306"/>
                    <a:pt x="4909" y="11496"/>
                  </a:cubicBezTo>
                  <a:cubicBezTo>
                    <a:pt x="4118" y="11718"/>
                    <a:pt x="3294" y="11845"/>
                    <a:pt x="2471" y="12003"/>
                  </a:cubicBezTo>
                  <a:cubicBezTo>
                    <a:pt x="1679" y="12130"/>
                    <a:pt x="824" y="12225"/>
                    <a:pt x="1" y="12351"/>
                  </a:cubicBezTo>
                  <a:lnTo>
                    <a:pt x="1" y="13966"/>
                  </a:lnTo>
                  <a:cubicBezTo>
                    <a:pt x="710" y="14017"/>
                    <a:pt x="1414" y="14042"/>
                    <a:pt x="2120" y="14042"/>
                  </a:cubicBezTo>
                  <a:cubicBezTo>
                    <a:pt x="3178" y="14042"/>
                    <a:pt x="4238" y="13985"/>
                    <a:pt x="5321" y="13871"/>
                  </a:cubicBezTo>
                  <a:cubicBezTo>
                    <a:pt x="6240" y="13745"/>
                    <a:pt x="7158" y="13586"/>
                    <a:pt x="8076" y="13238"/>
                  </a:cubicBezTo>
                  <a:cubicBezTo>
                    <a:pt x="8551" y="13080"/>
                    <a:pt x="9058" y="12890"/>
                    <a:pt x="9533" y="12541"/>
                  </a:cubicBezTo>
                  <a:cubicBezTo>
                    <a:pt x="10040" y="12225"/>
                    <a:pt x="10578" y="11718"/>
                    <a:pt x="10895" y="10926"/>
                  </a:cubicBezTo>
                  <a:cubicBezTo>
                    <a:pt x="11053" y="10546"/>
                    <a:pt x="11117" y="10103"/>
                    <a:pt x="11085" y="9723"/>
                  </a:cubicBezTo>
                  <a:cubicBezTo>
                    <a:pt x="11085" y="9533"/>
                    <a:pt x="11053" y="9311"/>
                    <a:pt x="11022" y="9153"/>
                  </a:cubicBezTo>
                  <a:lnTo>
                    <a:pt x="10958" y="8931"/>
                  </a:lnTo>
                  <a:lnTo>
                    <a:pt x="10927" y="8773"/>
                  </a:lnTo>
                  <a:cubicBezTo>
                    <a:pt x="10832" y="8329"/>
                    <a:pt x="10705" y="7918"/>
                    <a:pt x="10578" y="7474"/>
                  </a:cubicBezTo>
                  <a:cubicBezTo>
                    <a:pt x="10325" y="6619"/>
                    <a:pt x="10071" y="5764"/>
                    <a:pt x="9723" y="4941"/>
                  </a:cubicBezTo>
                  <a:cubicBezTo>
                    <a:pt x="9406" y="4086"/>
                    <a:pt x="9058" y="3262"/>
                    <a:pt x="8646" y="2439"/>
                  </a:cubicBezTo>
                  <a:cubicBezTo>
                    <a:pt x="8425" y="2027"/>
                    <a:pt x="8203" y="1647"/>
                    <a:pt x="7950" y="1235"/>
                  </a:cubicBezTo>
                  <a:cubicBezTo>
                    <a:pt x="7823" y="1045"/>
                    <a:pt x="7696" y="824"/>
                    <a:pt x="7570" y="634"/>
                  </a:cubicBezTo>
                  <a:lnTo>
                    <a:pt x="7380" y="349"/>
                  </a:lnTo>
                  <a:cubicBezTo>
                    <a:pt x="7285" y="222"/>
                    <a:pt x="7221" y="159"/>
                    <a:pt x="7126"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706;p54">
              <a:extLst>
                <a:ext uri="{FF2B5EF4-FFF2-40B4-BE49-F238E27FC236}">
                  <a16:creationId xmlns:a16="http://schemas.microsoft.com/office/drawing/2014/main" id="{FD26F11E-D671-4430-881D-905BD4B5BC63}"/>
                </a:ext>
              </a:extLst>
            </p:cNvPr>
            <p:cNvSpPr/>
            <p:nvPr/>
          </p:nvSpPr>
          <p:spPr>
            <a:xfrm>
              <a:off x="5689950" y="2210100"/>
              <a:ext cx="169450" cy="207600"/>
            </a:xfrm>
            <a:custGeom>
              <a:avLst/>
              <a:gdLst/>
              <a:ahLst/>
              <a:cxnLst/>
              <a:rect l="l" t="t" r="r" b="b"/>
              <a:pathLst>
                <a:path w="6778" h="8304" extrusionOk="0">
                  <a:moveTo>
                    <a:pt x="2746" y="1"/>
                  </a:moveTo>
                  <a:cubicBezTo>
                    <a:pt x="1273" y="1"/>
                    <a:pt x="343" y="1992"/>
                    <a:pt x="159" y="3775"/>
                  </a:cubicBezTo>
                  <a:cubicBezTo>
                    <a:pt x="0" y="5517"/>
                    <a:pt x="2914" y="8303"/>
                    <a:pt x="2914" y="8303"/>
                  </a:cubicBezTo>
                  <a:lnTo>
                    <a:pt x="6777" y="4123"/>
                  </a:lnTo>
                  <a:cubicBezTo>
                    <a:pt x="6777" y="4123"/>
                    <a:pt x="4244" y="101"/>
                    <a:pt x="2882" y="6"/>
                  </a:cubicBezTo>
                  <a:cubicBezTo>
                    <a:pt x="2836" y="2"/>
                    <a:pt x="2791" y="1"/>
                    <a:pt x="2746" y="1"/>
                  </a:cubicBezTo>
                  <a:close/>
                </a:path>
              </a:pathLst>
            </a:custGeom>
            <a:solidFill>
              <a:srgbClr val="F2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707;p54">
              <a:extLst>
                <a:ext uri="{FF2B5EF4-FFF2-40B4-BE49-F238E27FC236}">
                  <a16:creationId xmlns:a16="http://schemas.microsoft.com/office/drawing/2014/main" id="{C8A6BCD0-46C3-4157-8D35-46C3F00AFD6E}"/>
                </a:ext>
              </a:extLst>
            </p:cNvPr>
            <p:cNvSpPr/>
            <p:nvPr/>
          </p:nvSpPr>
          <p:spPr>
            <a:xfrm>
              <a:off x="5528425" y="2534850"/>
              <a:ext cx="68125" cy="87900"/>
            </a:xfrm>
            <a:custGeom>
              <a:avLst/>
              <a:gdLst/>
              <a:ahLst/>
              <a:cxnLst/>
              <a:rect l="l" t="t" r="r" b="b"/>
              <a:pathLst>
                <a:path w="2725" h="3516" extrusionOk="0">
                  <a:moveTo>
                    <a:pt x="32" y="0"/>
                  </a:moveTo>
                  <a:lnTo>
                    <a:pt x="1" y="2724"/>
                  </a:lnTo>
                  <a:lnTo>
                    <a:pt x="2503" y="3516"/>
                  </a:lnTo>
                  <a:lnTo>
                    <a:pt x="2724" y="254"/>
                  </a:lnTo>
                  <a:lnTo>
                    <a:pt x="32"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708;p54">
              <a:extLst>
                <a:ext uri="{FF2B5EF4-FFF2-40B4-BE49-F238E27FC236}">
                  <a16:creationId xmlns:a16="http://schemas.microsoft.com/office/drawing/2014/main" id="{8F00C954-7A29-4C5F-928E-775E0FAEF616}"/>
                </a:ext>
              </a:extLst>
            </p:cNvPr>
            <p:cNvSpPr/>
            <p:nvPr/>
          </p:nvSpPr>
          <p:spPr>
            <a:xfrm>
              <a:off x="6309075" y="3531625"/>
              <a:ext cx="560575" cy="64950"/>
            </a:xfrm>
            <a:custGeom>
              <a:avLst/>
              <a:gdLst/>
              <a:ahLst/>
              <a:cxnLst/>
              <a:rect l="l" t="t" r="r" b="b"/>
              <a:pathLst>
                <a:path w="22423" h="2598" extrusionOk="0">
                  <a:moveTo>
                    <a:pt x="1299" y="1"/>
                  </a:moveTo>
                  <a:cubicBezTo>
                    <a:pt x="602" y="1"/>
                    <a:pt x="0" y="571"/>
                    <a:pt x="0" y="1299"/>
                  </a:cubicBezTo>
                  <a:cubicBezTo>
                    <a:pt x="0" y="1996"/>
                    <a:pt x="602" y="2597"/>
                    <a:pt x="1299" y="2597"/>
                  </a:cubicBezTo>
                  <a:lnTo>
                    <a:pt x="21124" y="2597"/>
                  </a:lnTo>
                  <a:cubicBezTo>
                    <a:pt x="21852" y="2597"/>
                    <a:pt x="22422" y="1996"/>
                    <a:pt x="22422" y="1299"/>
                  </a:cubicBezTo>
                  <a:cubicBezTo>
                    <a:pt x="22422" y="571"/>
                    <a:pt x="21852" y="1"/>
                    <a:pt x="21124"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709;p54">
              <a:extLst>
                <a:ext uri="{FF2B5EF4-FFF2-40B4-BE49-F238E27FC236}">
                  <a16:creationId xmlns:a16="http://schemas.microsoft.com/office/drawing/2014/main" id="{EC5C1BED-DE01-4E7A-99D4-C35FD529A009}"/>
                </a:ext>
              </a:extLst>
            </p:cNvPr>
            <p:cNvSpPr/>
            <p:nvPr/>
          </p:nvSpPr>
          <p:spPr>
            <a:xfrm>
              <a:off x="6309075" y="3531625"/>
              <a:ext cx="560575" cy="64950"/>
            </a:xfrm>
            <a:custGeom>
              <a:avLst/>
              <a:gdLst/>
              <a:ahLst/>
              <a:cxnLst/>
              <a:rect l="l" t="t" r="r" b="b"/>
              <a:pathLst>
                <a:path w="22423" h="2598" extrusionOk="0">
                  <a:moveTo>
                    <a:pt x="1299" y="1"/>
                  </a:moveTo>
                  <a:cubicBezTo>
                    <a:pt x="602" y="1"/>
                    <a:pt x="0" y="571"/>
                    <a:pt x="0" y="1299"/>
                  </a:cubicBezTo>
                  <a:cubicBezTo>
                    <a:pt x="0" y="1996"/>
                    <a:pt x="602" y="2597"/>
                    <a:pt x="1299" y="2597"/>
                  </a:cubicBezTo>
                  <a:lnTo>
                    <a:pt x="21124" y="2597"/>
                  </a:lnTo>
                  <a:cubicBezTo>
                    <a:pt x="21852" y="2597"/>
                    <a:pt x="22422" y="1996"/>
                    <a:pt x="22422" y="1299"/>
                  </a:cubicBezTo>
                  <a:cubicBezTo>
                    <a:pt x="22422" y="571"/>
                    <a:pt x="21852" y="1"/>
                    <a:pt x="21124"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710;p54">
              <a:extLst>
                <a:ext uri="{FF2B5EF4-FFF2-40B4-BE49-F238E27FC236}">
                  <a16:creationId xmlns:a16="http://schemas.microsoft.com/office/drawing/2014/main" id="{C9C16382-65DA-4D39-BADA-9A8488F89A77}"/>
                </a:ext>
              </a:extLst>
            </p:cNvPr>
            <p:cNvSpPr/>
            <p:nvPr/>
          </p:nvSpPr>
          <p:spPr>
            <a:xfrm>
              <a:off x="6069975" y="4240225"/>
              <a:ext cx="126700" cy="186075"/>
            </a:xfrm>
            <a:custGeom>
              <a:avLst/>
              <a:gdLst/>
              <a:ahLst/>
              <a:cxnLst/>
              <a:rect l="l" t="t" r="r" b="b"/>
              <a:pathLst>
                <a:path w="5068" h="7443" extrusionOk="0">
                  <a:moveTo>
                    <a:pt x="0" y="0"/>
                  </a:moveTo>
                  <a:lnTo>
                    <a:pt x="1869" y="7442"/>
                  </a:lnTo>
                  <a:lnTo>
                    <a:pt x="5067" y="7442"/>
                  </a:lnTo>
                  <a:lnTo>
                    <a:pt x="3199" y="0"/>
                  </a:lnTo>
                  <a:close/>
                </a:path>
              </a:pathLst>
            </a:custGeom>
            <a:solidFill>
              <a:srgbClr val="FFB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711;p54">
              <a:extLst>
                <a:ext uri="{FF2B5EF4-FFF2-40B4-BE49-F238E27FC236}">
                  <a16:creationId xmlns:a16="http://schemas.microsoft.com/office/drawing/2014/main" id="{CC37ADFB-7DD8-4F1A-86A4-3A68FBBD1ECF}"/>
                </a:ext>
              </a:extLst>
            </p:cNvPr>
            <p:cNvSpPr/>
            <p:nvPr/>
          </p:nvSpPr>
          <p:spPr>
            <a:xfrm>
              <a:off x="5916375" y="4406475"/>
              <a:ext cx="295350" cy="91075"/>
            </a:xfrm>
            <a:custGeom>
              <a:avLst/>
              <a:gdLst/>
              <a:ahLst/>
              <a:cxnLst/>
              <a:rect l="l" t="t" r="r" b="b"/>
              <a:pathLst>
                <a:path w="11814" h="3643" extrusionOk="0">
                  <a:moveTo>
                    <a:pt x="7791" y="1"/>
                  </a:moveTo>
                  <a:cubicBezTo>
                    <a:pt x="7601" y="1"/>
                    <a:pt x="7379" y="96"/>
                    <a:pt x="7221" y="191"/>
                  </a:cubicBezTo>
                  <a:cubicBezTo>
                    <a:pt x="6334" y="919"/>
                    <a:pt x="3136" y="1647"/>
                    <a:pt x="571" y="2218"/>
                  </a:cubicBezTo>
                  <a:cubicBezTo>
                    <a:pt x="1" y="2313"/>
                    <a:pt x="1" y="3643"/>
                    <a:pt x="1331" y="3643"/>
                  </a:cubicBezTo>
                  <a:cubicBezTo>
                    <a:pt x="2661" y="3643"/>
                    <a:pt x="6809" y="3548"/>
                    <a:pt x="7791" y="3548"/>
                  </a:cubicBezTo>
                  <a:cubicBezTo>
                    <a:pt x="9375" y="3548"/>
                    <a:pt x="9976" y="3643"/>
                    <a:pt x="11243" y="3643"/>
                  </a:cubicBezTo>
                  <a:cubicBezTo>
                    <a:pt x="11560" y="3643"/>
                    <a:pt x="11813" y="3389"/>
                    <a:pt x="11813" y="3073"/>
                  </a:cubicBezTo>
                  <a:lnTo>
                    <a:pt x="11623" y="222"/>
                  </a:lnTo>
                  <a:cubicBezTo>
                    <a:pt x="11623" y="96"/>
                    <a:pt x="11528" y="1"/>
                    <a:pt x="11401"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712;p54">
              <a:extLst>
                <a:ext uri="{FF2B5EF4-FFF2-40B4-BE49-F238E27FC236}">
                  <a16:creationId xmlns:a16="http://schemas.microsoft.com/office/drawing/2014/main" id="{1A8D7A3A-3156-435B-9696-507309E36095}"/>
                </a:ext>
              </a:extLst>
            </p:cNvPr>
            <p:cNvSpPr/>
            <p:nvPr/>
          </p:nvSpPr>
          <p:spPr>
            <a:xfrm>
              <a:off x="6069975" y="4240225"/>
              <a:ext cx="104525" cy="95825"/>
            </a:xfrm>
            <a:custGeom>
              <a:avLst/>
              <a:gdLst/>
              <a:ahLst/>
              <a:cxnLst/>
              <a:rect l="l" t="t" r="r" b="b"/>
              <a:pathLst>
                <a:path w="4181" h="3833" extrusionOk="0">
                  <a:moveTo>
                    <a:pt x="0" y="0"/>
                  </a:moveTo>
                  <a:lnTo>
                    <a:pt x="950" y="3832"/>
                  </a:lnTo>
                  <a:lnTo>
                    <a:pt x="4181" y="3832"/>
                  </a:lnTo>
                  <a:lnTo>
                    <a:pt x="3199" y="0"/>
                  </a:lnTo>
                  <a:close/>
                </a:path>
              </a:pathLst>
            </a:custGeom>
            <a:solidFill>
              <a:srgbClr val="F4A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713;p54">
              <a:extLst>
                <a:ext uri="{FF2B5EF4-FFF2-40B4-BE49-F238E27FC236}">
                  <a16:creationId xmlns:a16="http://schemas.microsoft.com/office/drawing/2014/main" id="{27F7F8FF-FA2C-4CC4-8FA1-24B1F89E3124}"/>
                </a:ext>
              </a:extLst>
            </p:cNvPr>
            <p:cNvSpPr/>
            <p:nvPr/>
          </p:nvSpPr>
          <p:spPr>
            <a:xfrm>
              <a:off x="5757250" y="3220475"/>
              <a:ext cx="952450" cy="1092600"/>
            </a:xfrm>
            <a:custGeom>
              <a:avLst/>
              <a:gdLst/>
              <a:ahLst/>
              <a:cxnLst/>
              <a:rect l="l" t="t" r="r" b="b"/>
              <a:pathLst>
                <a:path w="38098" h="43704" extrusionOk="0">
                  <a:moveTo>
                    <a:pt x="26127" y="1"/>
                  </a:moveTo>
                  <a:cubicBezTo>
                    <a:pt x="26127" y="1"/>
                    <a:pt x="0" y="1774"/>
                    <a:pt x="507" y="10990"/>
                  </a:cubicBezTo>
                  <a:cubicBezTo>
                    <a:pt x="1077" y="21061"/>
                    <a:pt x="12066" y="43704"/>
                    <a:pt x="12066" y="43704"/>
                  </a:cubicBezTo>
                  <a:lnTo>
                    <a:pt x="17956" y="43704"/>
                  </a:lnTo>
                  <a:cubicBezTo>
                    <a:pt x="17956" y="43704"/>
                    <a:pt x="12604" y="24449"/>
                    <a:pt x="11338" y="14188"/>
                  </a:cubicBezTo>
                  <a:cubicBezTo>
                    <a:pt x="17576" y="11592"/>
                    <a:pt x="34488" y="14093"/>
                    <a:pt x="36451" y="8710"/>
                  </a:cubicBezTo>
                  <a:cubicBezTo>
                    <a:pt x="38098" y="4276"/>
                    <a:pt x="37211" y="1"/>
                    <a:pt x="37211"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714;p54">
              <a:extLst>
                <a:ext uri="{FF2B5EF4-FFF2-40B4-BE49-F238E27FC236}">
                  <a16:creationId xmlns:a16="http://schemas.microsoft.com/office/drawing/2014/main" id="{2EA6C4E2-3958-464E-8C7C-D9B6A947D2C5}"/>
                </a:ext>
              </a:extLst>
            </p:cNvPr>
            <p:cNvSpPr/>
            <p:nvPr/>
          </p:nvSpPr>
          <p:spPr>
            <a:xfrm>
              <a:off x="5944875" y="3411275"/>
              <a:ext cx="186875" cy="275550"/>
            </a:xfrm>
            <a:custGeom>
              <a:avLst/>
              <a:gdLst/>
              <a:ahLst/>
              <a:cxnLst/>
              <a:rect l="l" t="t" r="r" b="b"/>
              <a:pathLst>
                <a:path w="7475" h="11022" extrusionOk="0">
                  <a:moveTo>
                    <a:pt x="6429" y="1"/>
                  </a:moveTo>
                  <a:cubicBezTo>
                    <a:pt x="3389" y="1"/>
                    <a:pt x="1" y="5163"/>
                    <a:pt x="4529" y="11022"/>
                  </a:cubicBezTo>
                  <a:cubicBezTo>
                    <a:pt x="4434" y="10642"/>
                    <a:pt x="4371" y="10230"/>
                    <a:pt x="4308" y="9850"/>
                  </a:cubicBezTo>
                  <a:cubicBezTo>
                    <a:pt x="4276" y="9502"/>
                    <a:pt x="4213" y="9153"/>
                    <a:pt x="4149" y="8805"/>
                  </a:cubicBezTo>
                  <a:cubicBezTo>
                    <a:pt x="4054" y="8361"/>
                    <a:pt x="4023" y="7886"/>
                    <a:pt x="3959" y="7475"/>
                  </a:cubicBezTo>
                  <a:cubicBezTo>
                    <a:pt x="3896" y="7158"/>
                    <a:pt x="3864" y="6841"/>
                    <a:pt x="3833" y="6556"/>
                  </a:cubicBezTo>
                  <a:cubicBezTo>
                    <a:pt x="4814" y="6145"/>
                    <a:pt x="6049" y="5860"/>
                    <a:pt x="7475" y="5670"/>
                  </a:cubicBezTo>
                  <a:cubicBezTo>
                    <a:pt x="7031" y="2724"/>
                    <a:pt x="6429" y="1"/>
                    <a:pt x="6429" y="1"/>
                  </a:cubicBezTo>
                  <a:close/>
                </a:path>
              </a:pathLst>
            </a:custGeom>
            <a:solidFill>
              <a:srgbClr val="E04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715;p54">
              <a:extLst>
                <a:ext uri="{FF2B5EF4-FFF2-40B4-BE49-F238E27FC236}">
                  <a16:creationId xmlns:a16="http://schemas.microsoft.com/office/drawing/2014/main" id="{B9D30E7D-2D3D-4232-B628-512F7F86C19A}"/>
                </a:ext>
              </a:extLst>
            </p:cNvPr>
            <p:cNvSpPr/>
            <p:nvPr/>
          </p:nvSpPr>
          <p:spPr>
            <a:xfrm>
              <a:off x="6011375" y="4233875"/>
              <a:ext cx="210625" cy="79200"/>
            </a:xfrm>
            <a:custGeom>
              <a:avLst/>
              <a:gdLst/>
              <a:ahLst/>
              <a:cxnLst/>
              <a:rect l="l" t="t" r="r" b="b"/>
              <a:pathLst>
                <a:path w="8425" h="3168" extrusionOk="0">
                  <a:moveTo>
                    <a:pt x="7696" y="1"/>
                  </a:moveTo>
                  <a:lnTo>
                    <a:pt x="1" y="634"/>
                  </a:lnTo>
                  <a:lnTo>
                    <a:pt x="666" y="3168"/>
                  </a:lnTo>
                  <a:lnTo>
                    <a:pt x="8425" y="3168"/>
                  </a:lnTo>
                  <a:lnTo>
                    <a:pt x="7696" y="1"/>
                  </a:lnTo>
                  <a:close/>
                </a:path>
              </a:pathLst>
            </a:custGeom>
            <a:solidFill>
              <a:srgbClr val="E04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716;p54">
              <a:extLst>
                <a:ext uri="{FF2B5EF4-FFF2-40B4-BE49-F238E27FC236}">
                  <a16:creationId xmlns:a16="http://schemas.microsoft.com/office/drawing/2014/main" id="{409F578B-1724-4E66-9CA7-31AF68943CA6}"/>
                </a:ext>
              </a:extLst>
            </p:cNvPr>
            <p:cNvSpPr/>
            <p:nvPr/>
          </p:nvSpPr>
          <p:spPr>
            <a:xfrm>
              <a:off x="6063650" y="4400300"/>
              <a:ext cx="41975" cy="20450"/>
            </a:xfrm>
            <a:custGeom>
              <a:avLst/>
              <a:gdLst/>
              <a:ahLst/>
              <a:cxnLst/>
              <a:rect l="l" t="t" r="r" b="b"/>
              <a:pathLst>
                <a:path w="1679" h="818" extrusionOk="0">
                  <a:moveTo>
                    <a:pt x="365" y="143"/>
                  </a:moveTo>
                  <a:cubicBezTo>
                    <a:pt x="618" y="143"/>
                    <a:pt x="1082" y="369"/>
                    <a:pt x="1393" y="596"/>
                  </a:cubicBezTo>
                  <a:cubicBezTo>
                    <a:pt x="1155" y="649"/>
                    <a:pt x="945" y="674"/>
                    <a:pt x="769" y="674"/>
                  </a:cubicBezTo>
                  <a:cubicBezTo>
                    <a:pt x="524" y="674"/>
                    <a:pt x="346" y="625"/>
                    <a:pt x="253" y="533"/>
                  </a:cubicBezTo>
                  <a:cubicBezTo>
                    <a:pt x="190" y="469"/>
                    <a:pt x="158" y="406"/>
                    <a:pt x="190" y="279"/>
                  </a:cubicBezTo>
                  <a:cubicBezTo>
                    <a:pt x="222" y="216"/>
                    <a:pt x="253" y="184"/>
                    <a:pt x="285" y="153"/>
                  </a:cubicBezTo>
                  <a:cubicBezTo>
                    <a:pt x="308" y="146"/>
                    <a:pt x="335" y="143"/>
                    <a:pt x="365" y="143"/>
                  </a:cubicBezTo>
                  <a:close/>
                  <a:moveTo>
                    <a:pt x="366" y="1"/>
                  </a:moveTo>
                  <a:cubicBezTo>
                    <a:pt x="312" y="1"/>
                    <a:pt x="264" y="9"/>
                    <a:pt x="222" y="26"/>
                  </a:cubicBezTo>
                  <a:cubicBezTo>
                    <a:pt x="127" y="58"/>
                    <a:pt x="63" y="121"/>
                    <a:pt x="63" y="248"/>
                  </a:cubicBezTo>
                  <a:cubicBezTo>
                    <a:pt x="0" y="406"/>
                    <a:pt x="32" y="533"/>
                    <a:pt x="158" y="659"/>
                  </a:cubicBezTo>
                  <a:cubicBezTo>
                    <a:pt x="285" y="786"/>
                    <a:pt x="507" y="818"/>
                    <a:pt x="760" y="818"/>
                  </a:cubicBezTo>
                  <a:cubicBezTo>
                    <a:pt x="1045" y="818"/>
                    <a:pt x="1393" y="754"/>
                    <a:pt x="1615" y="691"/>
                  </a:cubicBezTo>
                  <a:cubicBezTo>
                    <a:pt x="1647" y="691"/>
                    <a:pt x="1647" y="659"/>
                    <a:pt x="1647" y="628"/>
                  </a:cubicBezTo>
                  <a:cubicBezTo>
                    <a:pt x="1678" y="628"/>
                    <a:pt x="1647" y="596"/>
                    <a:pt x="1615" y="564"/>
                  </a:cubicBezTo>
                  <a:cubicBezTo>
                    <a:pt x="1531" y="508"/>
                    <a:pt x="795" y="1"/>
                    <a:pt x="366"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717;p54">
              <a:extLst>
                <a:ext uri="{FF2B5EF4-FFF2-40B4-BE49-F238E27FC236}">
                  <a16:creationId xmlns:a16="http://schemas.microsoft.com/office/drawing/2014/main" id="{61AC9E74-FA2D-40F9-8958-F29C2C11620E}"/>
                </a:ext>
              </a:extLst>
            </p:cNvPr>
            <p:cNvSpPr/>
            <p:nvPr/>
          </p:nvSpPr>
          <p:spPr>
            <a:xfrm>
              <a:off x="6082650" y="4381650"/>
              <a:ext cx="24550" cy="35950"/>
            </a:xfrm>
            <a:custGeom>
              <a:avLst/>
              <a:gdLst/>
              <a:ahLst/>
              <a:cxnLst/>
              <a:rect l="l" t="t" r="r" b="b"/>
              <a:pathLst>
                <a:path w="982" h="1438" extrusionOk="0">
                  <a:moveTo>
                    <a:pt x="380" y="139"/>
                  </a:moveTo>
                  <a:cubicBezTo>
                    <a:pt x="443" y="139"/>
                    <a:pt x="507" y="170"/>
                    <a:pt x="538" y="202"/>
                  </a:cubicBezTo>
                  <a:cubicBezTo>
                    <a:pt x="760" y="392"/>
                    <a:pt x="760" y="930"/>
                    <a:pt x="760" y="1247"/>
                  </a:cubicBezTo>
                  <a:cubicBezTo>
                    <a:pt x="475" y="994"/>
                    <a:pt x="158" y="487"/>
                    <a:pt x="222" y="265"/>
                  </a:cubicBezTo>
                  <a:cubicBezTo>
                    <a:pt x="222" y="234"/>
                    <a:pt x="253" y="170"/>
                    <a:pt x="348" y="139"/>
                  </a:cubicBezTo>
                  <a:close/>
                  <a:moveTo>
                    <a:pt x="438" y="0"/>
                  </a:moveTo>
                  <a:cubicBezTo>
                    <a:pt x="410" y="0"/>
                    <a:pt x="380" y="4"/>
                    <a:pt x="348" y="12"/>
                  </a:cubicBezTo>
                  <a:cubicBezTo>
                    <a:pt x="190" y="12"/>
                    <a:pt x="95" y="107"/>
                    <a:pt x="63" y="234"/>
                  </a:cubicBezTo>
                  <a:cubicBezTo>
                    <a:pt x="0" y="582"/>
                    <a:pt x="475" y="1247"/>
                    <a:pt x="792" y="1437"/>
                  </a:cubicBezTo>
                  <a:lnTo>
                    <a:pt x="855" y="1437"/>
                  </a:lnTo>
                  <a:cubicBezTo>
                    <a:pt x="887" y="1437"/>
                    <a:pt x="918" y="1405"/>
                    <a:pt x="918" y="1374"/>
                  </a:cubicBezTo>
                  <a:cubicBezTo>
                    <a:pt x="918" y="1342"/>
                    <a:pt x="982" y="424"/>
                    <a:pt x="665" y="107"/>
                  </a:cubicBezTo>
                  <a:cubicBezTo>
                    <a:pt x="594" y="36"/>
                    <a:pt x="523" y="0"/>
                    <a:pt x="438"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718;p54">
              <a:extLst>
                <a:ext uri="{FF2B5EF4-FFF2-40B4-BE49-F238E27FC236}">
                  <a16:creationId xmlns:a16="http://schemas.microsoft.com/office/drawing/2014/main" id="{03003F46-96D4-4FD6-889F-52F6BC3706F3}"/>
                </a:ext>
              </a:extLst>
            </p:cNvPr>
            <p:cNvSpPr/>
            <p:nvPr/>
          </p:nvSpPr>
          <p:spPr>
            <a:xfrm>
              <a:off x="5972600" y="2566525"/>
              <a:ext cx="521750" cy="561350"/>
            </a:xfrm>
            <a:custGeom>
              <a:avLst/>
              <a:gdLst/>
              <a:ahLst/>
              <a:cxnLst/>
              <a:rect l="l" t="t" r="r" b="b"/>
              <a:pathLst>
                <a:path w="20870" h="22454" extrusionOk="0">
                  <a:moveTo>
                    <a:pt x="16341" y="0"/>
                  </a:moveTo>
                  <a:lnTo>
                    <a:pt x="14758" y="3927"/>
                  </a:lnTo>
                  <a:lnTo>
                    <a:pt x="13206" y="7854"/>
                  </a:lnTo>
                  <a:cubicBezTo>
                    <a:pt x="12228" y="10391"/>
                    <a:pt x="11250" y="12928"/>
                    <a:pt x="10215" y="15408"/>
                  </a:cubicBezTo>
                  <a:lnTo>
                    <a:pt x="10215" y="15408"/>
                  </a:lnTo>
                  <a:cubicBezTo>
                    <a:pt x="9706" y="15962"/>
                    <a:pt x="9127" y="16482"/>
                    <a:pt x="8456" y="16911"/>
                  </a:cubicBezTo>
                  <a:cubicBezTo>
                    <a:pt x="7696" y="17450"/>
                    <a:pt x="6841" y="17925"/>
                    <a:pt x="5922" y="18336"/>
                  </a:cubicBezTo>
                  <a:cubicBezTo>
                    <a:pt x="5035" y="18717"/>
                    <a:pt x="4054" y="19065"/>
                    <a:pt x="3072" y="19318"/>
                  </a:cubicBezTo>
                  <a:cubicBezTo>
                    <a:pt x="2565" y="19445"/>
                    <a:pt x="2059" y="19603"/>
                    <a:pt x="1552" y="19698"/>
                  </a:cubicBezTo>
                  <a:cubicBezTo>
                    <a:pt x="1045" y="19793"/>
                    <a:pt x="507" y="19888"/>
                    <a:pt x="32" y="19952"/>
                  </a:cubicBezTo>
                  <a:lnTo>
                    <a:pt x="0" y="22358"/>
                  </a:lnTo>
                  <a:cubicBezTo>
                    <a:pt x="633" y="22453"/>
                    <a:pt x="1203" y="22453"/>
                    <a:pt x="1805" y="22453"/>
                  </a:cubicBezTo>
                  <a:cubicBezTo>
                    <a:pt x="2375" y="22453"/>
                    <a:pt x="2977" y="22453"/>
                    <a:pt x="3579" y="22390"/>
                  </a:cubicBezTo>
                  <a:cubicBezTo>
                    <a:pt x="4750" y="22295"/>
                    <a:pt x="5954" y="22105"/>
                    <a:pt x="7126" y="21788"/>
                  </a:cubicBezTo>
                  <a:cubicBezTo>
                    <a:pt x="8297" y="21472"/>
                    <a:pt x="9469" y="21028"/>
                    <a:pt x="10578" y="20427"/>
                  </a:cubicBezTo>
                  <a:cubicBezTo>
                    <a:pt x="11686" y="19793"/>
                    <a:pt x="12763" y="19033"/>
                    <a:pt x="13713" y="18083"/>
                  </a:cubicBezTo>
                  <a:lnTo>
                    <a:pt x="13903" y="17893"/>
                  </a:lnTo>
                  <a:lnTo>
                    <a:pt x="14093" y="17513"/>
                  </a:lnTo>
                  <a:cubicBezTo>
                    <a:pt x="15391" y="14916"/>
                    <a:pt x="16563" y="12319"/>
                    <a:pt x="17671" y="9691"/>
                  </a:cubicBezTo>
                  <a:cubicBezTo>
                    <a:pt x="18241" y="8392"/>
                    <a:pt x="18780" y="7062"/>
                    <a:pt x="19318" y="5732"/>
                  </a:cubicBezTo>
                  <a:cubicBezTo>
                    <a:pt x="19857" y="4402"/>
                    <a:pt x="20395" y="3104"/>
                    <a:pt x="20870" y="1742"/>
                  </a:cubicBezTo>
                  <a:lnTo>
                    <a:pt x="16341" y="0"/>
                  </a:lnTo>
                  <a:close/>
                </a:path>
              </a:pathLst>
            </a:custGeom>
            <a:solidFill>
              <a:srgbClr val="FFB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719;p54">
              <a:extLst>
                <a:ext uri="{FF2B5EF4-FFF2-40B4-BE49-F238E27FC236}">
                  <a16:creationId xmlns:a16="http://schemas.microsoft.com/office/drawing/2014/main" id="{B7F8D3E9-D67F-4A54-AE10-70B0E1652FAE}"/>
                </a:ext>
              </a:extLst>
            </p:cNvPr>
            <p:cNvSpPr/>
            <p:nvPr/>
          </p:nvSpPr>
          <p:spPr>
            <a:xfrm>
              <a:off x="6257600" y="2524550"/>
              <a:ext cx="286350" cy="338900"/>
            </a:xfrm>
            <a:custGeom>
              <a:avLst/>
              <a:gdLst/>
              <a:ahLst/>
              <a:cxnLst/>
              <a:rect l="l" t="t" r="r" b="b"/>
              <a:pathLst>
                <a:path w="11454" h="13556" extrusionOk="0">
                  <a:moveTo>
                    <a:pt x="8719" y="0"/>
                  </a:moveTo>
                  <a:cubicBezTo>
                    <a:pt x="7339" y="0"/>
                    <a:pt x="5667" y="728"/>
                    <a:pt x="4340" y="2249"/>
                  </a:cubicBezTo>
                  <a:cubicBezTo>
                    <a:pt x="1743" y="5258"/>
                    <a:pt x="1" y="9470"/>
                    <a:pt x="1" y="9470"/>
                  </a:cubicBezTo>
                  <a:lnTo>
                    <a:pt x="6841" y="13555"/>
                  </a:lnTo>
                  <a:cubicBezTo>
                    <a:pt x="8805" y="11180"/>
                    <a:pt x="11275" y="4814"/>
                    <a:pt x="11370" y="2661"/>
                  </a:cubicBezTo>
                  <a:cubicBezTo>
                    <a:pt x="11454" y="918"/>
                    <a:pt x="10270" y="0"/>
                    <a:pt x="8719" y="0"/>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720;p54">
              <a:extLst>
                <a:ext uri="{FF2B5EF4-FFF2-40B4-BE49-F238E27FC236}">
                  <a16:creationId xmlns:a16="http://schemas.microsoft.com/office/drawing/2014/main" id="{73B6C3EC-6E29-4CA9-92D6-1520B8A3761C}"/>
                </a:ext>
              </a:extLst>
            </p:cNvPr>
            <p:cNvSpPr/>
            <p:nvPr/>
          </p:nvSpPr>
          <p:spPr>
            <a:xfrm>
              <a:off x="6351025" y="2648950"/>
              <a:ext cx="151250" cy="214500"/>
            </a:xfrm>
            <a:custGeom>
              <a:avLst/>
              <a:gdLst/>
              <a:ahLst/>
              <a:cxnLst/>
              <a:rect l="l" t="t" r="r" b="b"/>
              <a:pathLst>
                <a:path w="6050" h="8580" extrusionOk="0">
                  <a:moveTo>
                    <a:pt x="3821" y="1"/>
                  </a:moveTo>
                  <a:cubicBezTo>
                    <a:pt x="3565" y="1"/>
                    <a:pt x="3295" y="108"/>
                    <a:pt x="3009" y="345"/>
                  </a:cubicBezTo>
                  <a:cubicBezTo>
                    <a:pt x="1521" y="1612"/>
                    <a:pt x="476" y="4209"/>
                    <a:pt x="1" y="6742"/>
                  </a:cubicBezTo>
                  <a:lnTo>
                    <a:pt x="3104" y="8579"/>
                  </a:lnTo>
                  <a:cubicBezTo>
                    <a:pt x="4086" y="7407"/>
                    <a:pt x="5163" y="5254"/>
                    <a:pt x="6050" y="3100"/>
                  </a:cubicBezTo>
                  <a:cubicBezTo>
                    <a:pt x="5502" y="1433"/>
                    <a:pt x="4759" y="1"/>
                    <a:pt x="3821"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721;p54">
              <a:extLst>
                <a:ext uri="{FF2B5EF4-FFF2-40B4-BE49-F238E27FC236}">
                  <a16:creationId xmlns:a16="http://schemas.microsoft.com/office/drawing/2014/main" id="{B8B605DB-8630-43E5-B0E1-2BC0AD497F75}"/>
                </a:ext>
              </a:extLst>
            </p:cNvPr>
            <p:cNvSpPr/>
            <p:nvPr/>
          </p:nvSpPr>
          <p:spPr>
            <a:xfrm>
              <a:off x="6357375" y="4203000"/>
              <a:ext cx="156775" cy="191625"/>
            </a:xfrm>
            <a:custGeom>
              <a:avLst/>
              <a:gdLst/>
              <a:ahLst/>
              <a:cxnLst/>
              <a:rect l="l" t="t" r="r" b="b"/>
              <a:pathLst>
                <a:path w="6271" h="7665" extrusionOk="0">
                  <a:moveTo>
                    <a:pt x="3135" y="1"/>
                  </a:moveTo>
                  <a:lnTo>
                    <a:pt x="0" y="761"/>
                  </a:lnTo>
                  <a:lnTo>
                    <a:pt x="3135" y="7665"/>
                  </a:lnTo>
                  <a:lnTo>
                    <a:pt x="6271" y="6905"/>
                  </a:lnTo>
                  <a:lnTo>
                    <a:pt x="3135" y="1"/>
                  </a:lnTo>
                  <a:close/>
                </a:path>
              </a:pathLst>
            </a:custGeom>
            <a:solidFill>
              <a:srgbClr val="FFB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722;p54">
              <a:extLst>
                <a:ext uri="{FF2B5EF4-FFF2-40B4-BE49-F238E27FC236}">
                  <a16:creationId xmlns:a16="http://schemas.microsoft.com/office/drawing/2014/main" id="{E7E4AD46-CCAC-44EB-A1C6-BA746AEAB7E3}"/>
                </a:ext>
              </a:extLst>
            </p:cNvPr>
            <p:cNvSpPr/>
            <p:nvPr/>
          </p:nvSpPr>
          <p:spPr>
            <a:xfrm>
              <a:off x="6272650" y="4341725"/>
              <a:ext cx="273175" cy="155025"/>
            </a:xfrm>
            <a:custGeom>
              <a:avLst/>
              <a:gdLst/>
              <a:ahLst/>
              <a:cxnLst/>
              <a:rect l="l" t="t" r="r" b="b"/>
              <a:pathLst>
                <a:path w="10927" h="6201" extrusionOk="0">
                  <a:moveTo>
                    <a:pt x="9479" y="0"/>
                  </a:moveTo>
                  <a:cubicBezTo>
                    <a:pt x="9445" y="0"/>
                    <a:pt x="9410" y="8"/>
                    <a:pt x="9375" y="26"/>
                  </a:cubicBezTo>
                  <a:lnTo>
                    <a:pt x="5986" y="1261"/>
                  </a:lnTo>
                  <a:cubicBezTo>
                    <a:pt x="5796" y="1324"/>
                    <a:pt x="5638" y="1451"/>
                    <a:pt x="5543" y="1641"/>
                  </a:cubicBezTo>
                  <a:cubicBezTo>
                    <a:pt x="4941" y="2622"/>
                    <a:pt x="3294" y="4237"/>
                    <a:pt x="571" y="4966"/>
                  </a:cubicBezTo>
                  <a:cubicBezTo>
                    <a:pt x="1" y="5124"/>
                    <a:pt x="127" y="6201"/>
                    <a:pt x="1141" y="6201"/>
                  </a:cubicBezTo>
                  <a:lnTo>
                    <a:pt x="2883" y="6201"/>
                  </a:lnTo>
                  <a:cubicBezTo>
                    <a:pt x="4846" y="6201"/>
                    <a:pt x="6556" y="4808"/>
                    <a:pt x="7221" y="4586"/>
                  </a:cubicBezTo>
                  <a:cubicBezTo>
                    <a:pt x="8741" y="4111"/>
                    <a:pt x="9375" y="4079"/>
                    <a:pt x="10483" y="3477"/>
                  </a:cubicBezTo>
                  <a:cubicBezTo>
                    <a:pt x="10768" y="3351"/>
                    <a:pt x="10926" y="3034"/>
                    <a:pt x="10831" y="2749"/>
                  </a:cubicBezTo>
                  <a:lnTo>
                    <a:pt x="9660" y="121"/>
                  </a:lnTo>
                  <a:cubicBezTo>
                    <a:pt x="9637" y="52"/>
                    <a:pt x="9565" y="0"/>
                    <a:pt x="9479"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723;p54">
              <a:extLst>
                <a:ext uri="{FF2B5EF4-FFF2-40B4-BE49-F238E27FC236}">
                  <a16:creationId xmlns:a16="http://schemas.microsoft.com/office/drawing/2014/main" id="{B52BA66A-6E8B-44AF-BF67-9FF0EF113790}"/>
                </a:ext>
              </a:extLst>
            </p:cNvPr>
            <p:cNvSpPr/>
            <p:nvPr/>
          </p:nvSpPr>
          <p:spPr>
            <a:xfrm>
              <a:off x="6357375" y="4203000"/>
              <a:ext cx="118775" cy="107700"/>
            </a:xfrm>
            <a:custGeom>
              <a:avLst/>
              <a:gdLst/>
              <a:ahLst/>
              <a:cxnLst/>
              <a:rect l="l" t="t" r="r" b="b"/>
              <a:pathLst>
                <a:path w="4751" h="4308" extrusionOk="0">
                  <a:moveTo>
                    <a:pt x="3135" y="1"/>
                  </a:moveTo>
                  <a:lnTo>
                    <a:pt x="0" y="761"/>
                  </a:lnTo>
                  <a:lnTo>
                    <a:pt x="1615" y="4308"/>
                  </a:lnTo>
                  <a:lnTo>
                    <a:pt x="4751" y="3579"/>
                  </a:lnTo>
                  <a:lnTo>
                    <a:pt x="3135" y="1"/>
                  </a:lnTo>
                  <a:close/>
                </a:path>
              </a:pathLst>
            </a:custGeom>
            <a:solidFill>
              <a:srgbClr val="F4A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724;p54">
              <a:extLst>
                <a:ext uri="{FF2B5EF4-FFF2-40B4-BE49-F238E27FC236}">
                  <a16:creationId xmlns:a16="http://schemas.microsoft.com/office/drawing/2014/main" id="{1BFF7CB0-C2C9-48E8-A890-20200E5570EA}"/>
                </a:ext>
              </a:extLst>
            </p:cNvPr>
            <p:cNvSpPr/>
            <p:nvPr/>
          </p:nvSpPr>
          <p:spPr>
            <a:xfrm>
              <a:off x="6038300" y="3220475"/>
              <a:ext cx="828175" cy="1075975"/>
            </a:xfrm>
            <a:custGeom>
              <a:avLst/>
              <a:gdLst/>
              <a:ahLst/>
              <a:cxnLst/>
              <a:rect l="l" t="t" r="r" b="b"/>
              <a:pathLst>
                <a:path w="33127" h="43039" extrusionOk="0">
                  <a:moveTo>
                    <a:pt x="21187" y="1"/>
                  </a:moveTo>
                  <a:cubicBezTo>
                    <a:pt x="21187" y="1"/>
                    <a:pt x="1" y="1774"/>
                    <a:pt x="507" y="10990"/>
                  </a:cubicBezTo>
                  <a:cubicBezTo>
                    <a:pt x="1077" y="21061"/>
                    <a:pt x="12795" y="43039"/>
                    <a:pt x="12795" y="43039"/>
                  </a:cubicBezTo>
                  <a:lnTo>
                    <a:pt x="18527" y="41677"/>
                  </a:lnTo>
                  <a:cubicBezTo>
                    <a:pt x="18527" y="41677"/>
                    <a:pt x="12478" y="23214"/>
                    <a:pt x="11180" y="12953"/>
                  </a:cubicBezTo>
                  <a:cubicBezTo>
                    <a:pt x="12924" y="12953"/>
                    <a:pt x="15222" y="13048"/>
                    <a:pt x="17649" y="13048"/>
                  </a:cubicBezTo>
                  <a:cubicBezTo>
                    <a:pt x="23509" y="13048"/>
                    <a:pt x="30123" y="12494"/>
                    <a:pt x="31511" y="8710"/>
                  </a:cubicBezTo>
                  <a:cubicBezTo>
                    <a:pt x="33126" y="4276"/>
                    <a:pt x="32271" y="1"/>
                    <a:pt x="32271"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725;p54">
              <a:extLst>
                <a:ext uri="{FF2B5EF4-FFF2-40B4-BE49-F238E27FC236}">
                  <a16:creationId xmlns:a16="http://schemas.microsoft.com/office/drawing/2014/main" id="{49AF2989-5BD6-4C68-9F85-06D60E465360}"/>
                </a:ext>
              </a:extLst>
            </p:cNvPr>
            <p:cNvSpPr/>
            <p:nvPr/>
          </p:nvSpPr>
          <p:spPr>
            <a:xfrm>
              <a:off x="6308275" y="4184000"/>
              <a:ext cx="209050" cy="119575"/>
            </a:xfrm>
            <a:custGeom>
              <a:avLst/>
              <a:gdLst/>
              <a:ahLst/>
              <a:cxnLst/>
              <a:rect l="l" t="t" r="r" b="b"/>
              <a:pathLst>
                <a:path w="8362" h="4783" extrusionOk="0">
                  <a:moveTo>
                    <a:pt x="7633" y="1"/>
                  </a:moveTo>
                  <a:lnTo>
                    <a:pt x="1" y="2218"/>
                  </a:lnTo>
                  <a:lnTo>
                    <a:pt x="824" y="4783"/>
                  </a:lnTo>
                  <a:lnTo>
                    <a:pt x="8361" y="2978"/>
                  </a:lnTo>
                  <a:lnTo>
                    <a:pt x="7633" y="1"/>
                  </a:lnTo>
                  <a:close/>
                </a:path>
              </a:pathLst>
            </a:custGeom>
            <a:solidFill>
              <a:srgbClr val="E04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726;p54">
              <a:extLst>
                <a:ext uri="{FF2B5EF4-FFF2-40B4-BE49-F238E27FC236}">
                  <a16:creationId xmlns:a16="http://schemas.microsoft.com/office/drawing/2014/main" id="{384C74AF-4BFE-4370-A0AC-7CA4D5996A46}"/>
                </a:ext>
              </a:extLst>
            </p:cNvPr>
            <p:cNvSpPr/>
            <p:nvPr/>
          </p:nvSpPr>
          <p:spPr>
            <a:xfrm>
              <a:off x="6378750" y="4378800"/>
              <a:ext cx="41975" cy="19650"/>
            </a:xfrm>
            <a:custGeom>
              <a:avLst/>
              <a:gdLst/>
              <a:ahLst/>
              <a:cxnLst/>
              <a:rect l="l" t="t" r="r" b="b"/>
              <a:pathLst>
                <a:path w="1679" h="786" extrusionOk="0">
                  <a:moveTo>
                    <a:pt x="619" y="156"/>
                  </a:moveTo>
                  <a:cubicBezTo>
                    <a:pt x="858" y="156"/>
                    <a:pt x="1146" y="199"/>
                    <a:pt x="1394" y="253"/>
                  </a:cubicBezTo>
                  <a:cubicBezTo>
                    <a:pt x="997" y="500"/>
                    <a:pt x="678" y="632"/>
                    <a:pt x="467" y="632"/>
                  </a:cubicBezTo>
                  <a:cubicBezTo>
                    <a:pt x="409" y="632"/>
                    <a:pt x="358" y="622"/>
                    <a:pt x="317" y="601"/>
                  </a:cubicBezTo>
                  <a:cubicBezTo>
                    <a:pt x="222" y="569"/>
                    <a:pt x="159" y="506"/>
                    <a:pt x="159" y="379"/>
                  </a:cubicBezTo>
                  <a:cubicBezTo>
                    <a:pt x="159" y="316"/>
                    <a:pt x="159" y="284"/>
                    <a:pt x="190" y="253"/>
                  </a:cubicBezTo>
                  <a:cubicBezTo>
                    <a:pt x="274" y="183"/>
                    <a:pt x="431" y="156"/>
                    <a:pt x="619" y="156"/>
                  </a:cubicBezTo>
                  <a:close/>
                  <a:moveTo>
                    <a:pt x="591" y="0"/>
                  </a:moveTo>
                  <a:cubicBezTo>
                    <a:pt x="384" y="0"/>
                    <a:pt x="199" y="33"/>
                    <a:pt x="95" y="126"/>
                  </a:cubicBezTo>
                  <a:cubicBezTo>
                    <a:pt x="32" y="189"/>
                    <a:pt x="0" y="284"/>
                    <a:pt x="0" y="379"/>
                  </a:cubicBezTo>
                  <a:cubicBezTo>
                    <a:pt x="32" y="569"/>
                    <a:pt x="95" y="696"/>
                    <a:pt x="254" y="728"/>
                  </a:cubicBezTo>
                  <a:cubicBezTo>
                    <a:pt x="320" y="767"/>
                    <a:pt x="397" y="785"/>
                    <a:pt x="481" y="785"/>
                  </a:cubicBezTo>
                  <a:cubicBezTo>
                    <a:pt x="598" y="785"/>
                    <a:pt x="727" y="751"/>
                    <a:pt x="855" y="696"/>
                  </a:cubicBezTo>
                  <a:cubicBezTo>
                    <a:pt x="1140" y="601"/>
                    <a:pt x="1425" y="411"/>
                    <a:pt x="1615" y="284"/>
                  </a:cubicBezTo>
                  <a:cubicBezTo>
                    <a:pt x="1647" y="284"/>
                    <a:pt x="1679" y="253"/>
                    <a:pt x="1647" y="221"/>
                  </a:cubicBezTo>
                  <a:cubicBezTo>
                    <a:pt x="1647" y="189"/>
                    <a:pt x="1615" y="158"/>
                    <a:pt x="1615" y="158"/>
                  </a:cubicBezTo>
                  <a:cubicBezTo>
                    <a:pt x="1530" y="136"/>
                    <a:pt x="1015" y="0"/>
                    <a:pt x="591"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727;p54">
              <a:extLst>
                <a:ext uri="{FF2B5EF4-FFF2-40B4-BE49-F238E27FC236}">
                  <a16:creationId xmlns:a16="http://schemas.microsoft.com/office/drawing/2014/main" id="{1DEAEE11-9C3A-4A03-BD4D-527C58813F9F}"/>
                </a:ext>
              </a:extLst>
            </p:cNvPr>
            <p:cNvSpPr/>
            <p:nvPr/>
          </p:nvSpPr>
          <p:spPr>
            <a:xfrm>
              <a:off x="6389825" y="4355300"/>
              <a:ext cx="30900" cy="31225"/>
            </a:xfrm>
            <a:custGeom>
              <a:avLst/>
              <a:gdLst/>
              <a:ahLst/>
              <a:cxnLst/>
              <a:rect l="l" t="t" r="r" b="b"/>
              <a:pathLst>
                <a:path w="1236" h="1249" extrusionOk="0">
                  <a:moveTo>
                    <a:pt x="397" y="155"/>
                  </a:moveTo>
                  <a:cubicBezTo>
                    <a:pt x="420" y="155"/>
                    <a:pt x="444" y="163"/>
                    <a:pt x="476" y="179"/>
                  </a:cubicBezTo>
                  <a:cubicBezTo>
                    <a:pt x="729" y="274"/>
                    <a:pt x="951" y="781"/>
                    <a:pt x="1046" y="1066"/>
                  </a:cubicBezTo>
                  <a:cubicBezTo>
                    <a:pt x="697" y="939"/>
                    <a:pt x="222" y="559"/>
                    <a:pt x="191" y="338"/>
                  </a:cubicBezTo>
                  <a:cubicBezTo>
                    <a:pt x="191" y="274"/>
                    <a:pt x="191" y="243"/>
                    <a:pt x="286" y="179"/>
                  </a:cubicBezTo>
                  <a:lnTo>
                    <a:pt x="317" y="179"/>
                  </a:lnTo>
                  <a:cubicBezTo>
                    <a:pt x="349" y="163"/>
                    <a:pt x="373" y="155"/>
                    <a:pt x="397" y="155"/>
                  </a:cubicBezTo>
                  <a:close/>
                  <a:moveTo>
                    <a:pt x="409" y="0"/>
                  </a:moveTo>
                  <a:cubicBezTo>
                    <a:pt x="345" y="0"/>
                    <a:pt x="278" y="15"/>
                    <a:pt x="222" y="53"/>
                  </a:cubicBezTo>
                  <a:cubicBezTo>
                    <a:pt x="64" y="116"/>
                    <a:pt x="1" y="211"/>
                    <a:pt x="32" y="338"/>
                  </a:cubicBezTo>
                  <a:cubicBezTo>
                    <a:pt x="96" y="718"/>
                    <a:pt x="761" y="1161"/>
                    <a:pt x="1141" y="1224"/>
                  </a:cubicBezTo>
                  <a:cubicBezTo>
                    <a:pt x="1141" y="1240"/>
                    <a:pt x="1149" y="1248"/>
                    <a:pt x="1157" y="1248"/>
                  </a:cubicBezTo>
                  <a:cubicBezTo>
                    <a:pt x="1165" y="1248"/>
                    <a:pt x="1172" y="1240"/>
                    <a:pt x="1172" y="1224"/>
                  </a:cubicBezTo>
                  <a:lnTo>
                    <a:pt x="1204" y="1224"/>
                  </a:lnTo>
                  <a:cubicBezTo>
                    <a:pt x="1204" y="1193"/>
                    <a:pt x="1236" y="1161"/>
                    <a:pt x="1204" y="1161"/>
                  </a:cubicBezTo>
                  <a:cubicBezTo>
                    <a:pt x="1204" y="1098"/>
                    <a:pt x="951" y="211"/>
                    <a:pt x="539" y="21"/>
                  </a:cubicBezTo>
                  <a:cubicBezTo>
                    <a:pt x="500" y="8"/>
                    <a:pt x="455" y="0"/>
                    <a:pt x="409"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728;p54">
              <a:extLst>
                <a:ext uri="{FF2B5EF4-FFF2-40B4-BE49-F238E27FC236}">
                  <a16:creationId xmlns:a16="http://schemas.microsoft.com/office/drawing/2014/main" id="{500A6B90-4B7D-416D-9AFA-619611B1DCD1}"/>
                </a:ext>
              </a:extLst>
            </p:cNvPr>
            <p:cNvSpPr/>
            <p:nvPr/>
          </p:nvSpPr>
          <p:spPr>
            <a:xfrm>
              <a:off x="5897375" y="3045500"/>
              <a:ext cx="105325" cy="88125"/>
            </a:xfrm>
            <a:custGeom>
              <a:avLst/>
              <a:gdLst/>
              <a:ahLst/>
              <a:cxnLst/>
              <a:rect l="l" t="t" r="r" b="b"/>
              <a:pathLst>
                <a:path w="4213" h="3525" extrusionOk="0">
                  <a:moveTo>
                    <a:pt x="1" y="1"/>
                  </a:moveTo>
                  <a:lnTo>
                    <a:pt x="444" y="3516"/>
                  </a:lnTo>
                  <a:cubicBezTo>
                    <a:pt x="444" y="3516"/>
                    <a:pt x="625" y="3524"/>
                    <a:pt x="909" y="3524"/>
                  </a:cubicBezTo>
                  <a:cubicBezTo>
                    <a:pt x="1873" y="3524"/>
                    <a:pt x="4017" y="3430"/>
                    <a:pt x="4212" y="2598"/>
                  </a:cubicBezTo>
                  <a:lnTo>
                    <a:pt x="3611" y="729"/>
                  </a:lnTo>
                  <a:lnTo>
                    <a:pt x="1" y="1"/>
                  </a:lnTo>
                  <a:close/>
                </a:path>
              </a:pathLst>
            </a:custGeom>
            <a:solidFill>
              <a:srgbClr val="FFB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729;p54">
              <a:extLst>
                <a:ext uri="{FF2B5EF4-FFF2-40B4-BE49-F238E27FC236}">
                  <a16:creationId xmlns:a16="http://schemas.microsoft.com/office/drawing/2014/main" id="{F5553E55-553B-4E64-8923-5CBDBC746B83}"/>
                </a:ext>
              </a:extLst>
            </p:cNvPr>
            <p:cNvSpPr/>
            <p:nvPr/>
          </p:nvSpPr>
          <p:spPr>
            <a:xfrm>
              <a:off x="5830875" y="3045500"/>
              <a:ext cx="77600" cy="108500"/>
            </a:xfrm>
            <a:custGeom>
              <a:avLst/>
              <a:gdLst/>
              <a:ahLst/>
              <a:cxnLst/>
              <a:rect l="l" t="t" r="r" b="b"/>
              <a:pathLst>
                <a:path w="3104" h="4340" extrusionOk="0">
                  <a:moveTo>
                    <a:pt x="2661" y="1"/>
                  </a:moveTo>
                  <a:lnTo>
                    <a:pt x="0" y="1996"/>
                  </a:lnTo>
                  <a:lnTo>
                    <a:pt x="950" y="4340"/>
                  </a:lnTo>
                  <a:lnTo>
                    <a:pt x="3104" y="3516"/>
                  </a:lnTo>
                  <a:lnTo>
                    <a:pt x="2661" y="1"/>
                  </a:lnTo>
                  <a:close/>
                </a:path>
              </a:pathLst>
            </a:custGeom>
            <a:solidFill>
              <a:srgbClr val="FFB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730;p54">
              <a:extLst>
                <a:ext uri="{FF2B5EF4-FFF2-40B4-BE49-F238E27FC236}">
                  <a16:creationId xmlns:a16="http://schemas.microsoft.com/office/drawing/2014/main" id="{C4E3E4E4-DFFE-4716-B7C6-291CE535E07A}"/>
                </a:ext>
              </a:extLst>
            </p:cNvPr>
            <p:cNvSpPr/>
            <p:nvPr/>
          </p:nvSpPr>
          <p:spPr>
            <a:xfrm>
              <a:off x="6336775" y="2505525"/>
              <a:ext cx="548700" cy="718950"/>
            </a:xfrm>
            <a:custGeom>
              <a:avLst/>
              <a:gdLst/>
              <a:ahLst/>
              <a:cxnLst/>
              <a:rect l="l" t="t" r="r" b="b"/>
              <a:pathLst>
                <a:path w="21948" h="28758" extrusionOk="0">
                  <a:moveTo>
                    <a:pt x="12172" y="0"/>
                  </a:moveTo>
                  <a:cubicBezTo>
                    <a:pt x="11030" y="0"/>
                    <a:pt x="9940" y="27"/>
                    <a:pt x="9090" y="97"/>
                  </a:cubicBezTo>
                  <a:cubicBezTo>
                    <a:pt x="7950" y="223"/>
                    <a:pt x="6873" y="382"/>
                    <a:pt x="5986" y="572"/>
                  </a:cubicBezTo>
                  <a:cubicBezTo>
                    <a:pt x="4878" y="793"/>
                    <a:pt x="4213" y="983"/>
                    <a:pt x="4213" y="983"/>
                  </a:cubicBezTo>
                  <a:cubicBezTo>
                    <a:pt x="4213" y="983"/>
                    <a:pt x="1" y="10706"/>
                    <a:pt x="2978" y="28757"/>
                  </a:cubicBezTo>
                  <a:lnTo>
                    <a:pt x="20142" y="28757"/>
                  </a:lnTo>
                  <a:cubicBezTo>
                    <a:pt x="20269" y="27237"/>
                    <a:pt x="19921" y="22233"/>
                    <a:pt x="20174" y="15868"/>
                  </a:cubicBezTo>
                  <a:cubicBezTo>
                    <a:pt x="20364" y="11624"/>
                    <a:pt x="20807" y="6715"/>
                    <a:pt x="21884" y="1870"/>
                  </a:cubicBezTo>
                  <a:cubicBezTo>
                    <a:pt x="21948" y="1522"/>
                    <a:pt x="21789" y="1268"/>
                    <a:pt x="21884" y="920"/>
                  </a:cubicBezTo>
                  <a:cubicBezTo>
                    <a:pt x="21884" y="920"/>
                    <a:pt x="21251" y="667"/>
                    <a:pt x="20016" y="477"/>
                  </a:cubicBezTo>
                  <a:cubicBezTo>
                    <a:pt x="18971" y="318"/>
                    <a:pt x="17672" y="160"/>
                    <a:pt x="16405" y="97"/>
                  </a:cubicBezTo>
                  <a:cubicBezTo>
                    <a:pt x="15164" y="44"/>
                    <a:pt x="13626" y="0"/>
                    <a:pt x="12172" y="0"/>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731;p54">
              <a:extLst>
                <a:ext uri="{FF2B5EF4-FFF2-40B4-BE49-F238E27FC236}">
                  <a16:creationId xmlns:a16="http://schemas.microsoft.com/office/drawing/2014/main" id="{AE39E56D-F7CD-44AB-93E1-F937571DFA76}"/>
                </a:ext>
              </a:extLst>
            </p:cNvPr>
            <p:cNvSpPr/>
            <p:nvPr/>
          </p:nvSpPr>
          <p:spPr>
            <a:xfrm>
              <a:off x="6788850" y="2551650"/>
              <a:ext cx="95050" cy="350575"/>
            </a:xfrm>
            <a:custGeom>
              <a:avLst/>
              <a:gdLst/>
              <a:ahLst/>
              <a:cxnLst/>
              <a:rect l="l" t="t" r="r" b="b"/>
              <a:pathLst>
                <a:path w="3802" h="14023" extrusionOk="0">
                  <a:moveTo>
                    <a:pt x="3230" y="1"/>
                  </a:moveTo>
                  <a:cubicBezTo>
                    <a:pt x="2099" y="1"/>
                    <a:pt x="644" y="311"/>
                    <a:pt x="349" y="1894"/>
                  </a:cubicBezTo>
                  <a:cubicBezTo>
                    <a:pt x="1" y="3889"/>
                    <a:pt x="444" y="8576"/>
                    <a:pt x="2091" y="14023"/>
                  </a:cubicBezTo>
                  <a:cubicBezTo>
                    <a:pt x="2281" y="9779"/>
                    <a:pt x="2724" y="4870"/>
                    <a:pt x="3801" y="25"/>
                  </a:cubicBezTo>
                  <a:cubicBezTo>
                    <a:pt x="3627" y="11"/>
                    <a:pt x="3434" y="1"/>
                    <a:pt x="3230"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732;p54">
              <a:extLst>
                <a:ext uri="{FF2B5EF4-FFF2-40B4-BE49-F238E27FC236}">
                  <a16:creationId xmlns:a16="http://schemas.microsoft.com/office/drawing/2014/main" id="{07F6C818-AB7A-4AF6-8E86-8B98EA9FC25F}"/>
                </a:ext>
              </a:extLst>
            </p:cNvPr>
            <p:cNvSpPr/>
            <p:nvPr/>
          </p:nvSpPr>
          <p:spPr>
            <a:xfrm>
              <a:off x="6628925" y="2587900"/>
              <a:ext cx="378475" cy="580350"/>
            </a:xfrm>
            <a:custGeom>
              <a:avLst/>
              <a:gdLst/>
              <a:ahLst/>
              <a:cxnLst/>
              <a:rect l="l" t="t" r="r" b="b"/>
              <a:pathLst>
                <a:path w="15139" h="23214" extrusionOk="0">
                  <a:moveTo>
                    <a:pt x="10828" y="15693"/>
                  </a:moveTo>
                  <a:lnTo>
                    <a:pt x="10828" y="15693"/>
                  </a:lnTo>
                  <a:cubicBezTo>
                    <a:pt x="10838" y="15693"/>
                    <a:pt x="10830" y="15740"/>
                    <a:pt x="10770" y="15802"/>
                  </a:cubicBezTo>
                  <a:lnTo>
                    <a:pt x="10770" y="15802"/>
                  </a:lnTo>
                  <a:cubicBezTo>
                    <a:pt x="10772" y="15781"/>
                    <a:pt x="10779" y="15760"/>
                    <a:pt x="10800" y="15740"/>
                  </a:cubicBezTo>
                  <a:cubicBezTo>
                    <a:pt x="10811" y="15707"/>
                    <a:pt x="10822" y="15693"/>
                    <a:pt x="10828" y="15693"/>
                  </a:cubicBezTo>
                  <a:close/>
                  <a:moveTo>
                    <a:pt x="11655" y="0"/>
                  </a:moveTo>
                  <a:lnTo>
                    <a:pt x="7095" y="1774"/>
                  </a:lnTo>
                  <a:cubicBezTo>
                    <a:pt x="7506" y="2882"/>
                    <a:pt x="7918" y="4054"/>
                    <a:pt x="8266" y="5194"/>
                  </a:cubicBezTo>
                  <a:cubicBezTo>
                    <a:pt x="8646" y="6366"/>
                    <a:pt x="8995" y="7537"/>
                    <a:pt x="9343" y="8678"/>
                  </a:cubicBezTo>
                  <a:cubicBezTo>
                    <a:pt x="9660" y="9849"/>
                    <a:pt x="9945" y="11021"/>
                    <a:pt x="10198" y="12161"/>
                  </a:cubicBezTo>
                  <a:cubicBezTo>
                    <a:pt x="10452" y="13333"/>
                    <a:pt x="10642" y="14473"/>
                    <a:pt x="10705" y="15550"/>
                  </a:cubicBezTo>
                  <a:lnTo>
                    <a:pt x="10729" y="15857"/>
                  </a:lnTo>
                  <a:lnTo>
                    <a:pt x="10729" y="15857"/>
                  </a:lnTo>
                  <a:cubicBezTo>
                    <a:pt x="10574" y="16055"/>
                    <a:pt x="10225" y="16367"/>
                    <a:pt x="9850" y="16626"/>
                  </a:cubicBezTo>
                  <a:cubicBezTo>
                    <a:pt x="8963" y="17196"/>
                    <a:pt x="7918" y="17735"/>
                    <a:pt x="6841" y="18210"/>
                  </a:cubicBezTo>
                  <a:cubicBezTo>
                    <a:pt x="5733" y="18717"/>
                    <a:pt x="4624" y="19160"/>
                    <a:pt x="3453" y="19572"/>
                  </a:cubicBezTo>
                  <a:cubicBezTo>
                    <a:pt x="2313" y="20015"/>
                    <a:pt x="1141" y="20427"/>
                    <a:pt x="1" y="20838"/>
                  </a:cubicBezTo>
                  <a:lnTo>
                    <a:pt x="476" y="23214"/>
                  </a:lnTo>
                  <a:cubicBezTo>
                    <a:pt x="3073" y="22897"/>
                    <a:pt x="5574" y="22422"/>
                    <a:pt x="8108" y="21662"/>
                  </a:cubicBezTo>
                  <a:cubicBezTo>
                    <a:pt x="9375" y="21282"/>
                    <a:pt x="10673" y="20838"/>
                    <a:pt x="11972" y="20142"/>
                  </a:cubicBezTo>
                  <a:cubicBezTo>
                    <a:pt x="12605" y="19762"/>
                    <a:pt x="13270" y="19350"/>
                    <a:pt x="13998" y="18653"/>
                  </a:cubicBezTo>
                  <a:cubicBezTo>
                    <a:pt x="14315" y="18273"/>
                    <a:pt x="14695" y="17798"/>
                    <a:pt x="14949" y="17101"/>
                  </a:cubicBezTo>
                  <a:cubicBezTo>
                    <a:pt x="15075" y="16753"/>
                    <a:pt x="15139" y="16310"/>
                    <a:pt x="15139" y="15961"/>
                  </a:cubicBezTo>
                  <a:lnTo>
                    <a:pt x="15139" y="15423"/>
                  </a:lnTo>
                  <a:cubicBezTo>
                    <a:pt x="15139" y="14695"/>
                    <a:pt x="15075" y="14030"/>
                    <a:pt x="15044" y="13333"/>
                  </a:cubicBezTo>
                  <a:cubicBezTo>
                    <a:pt x="14980" y="12668"/>
                    <a:pt x="14885" y="11971"/>
                    <a:pt x="14790" y="11338"/>
                  </a:cubicBezTo>
                  <a:cubicBezTo>
                    <a:pt x="14600" y="10008"/>
                    <a:pt x="14315" y="8709"/>
                    <a:pt x="13998" y="7442"/>
                  </a:cubicBezTo>
                  <a:cubicBezTo>
                    <a:pt x="13682" y="6176"/>
                    <a:pt x="13333" y="4941"/>
                    <a:pt x="12953" y="3706"/>
                  </a:cubicBezTo>
                  <a:cubicBezTo>
                    <a:pt x="12542" y="2470"/>
                    <a:pt x="12130" y="1267"/>
                    <a:pt x="11655" y="0"/>
                  </a:cubicBezTo>
                  <a:close/>
                </a:path>
              </a:pathLst>
            </a:custGeom>
            <a:solidFill>
              <a:srgbClr val="FFB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733;p54">
              <a:extLst>
                <a:ext uri="{FF2B5EF4-FFF2-40B4-BE49-F238E27FC236}">
                  <a16:creationId xmlns:a16="http://schemas.microsoft.com/office/drawing/2014/main" id="{8C23B989-C948-41A6-9A08-8B32E1A0CCDA}"/>
                </a:ext>
              </a:extLst>
            </p:cNvPr>
            <p:cNvSpPr/>
            <p:nvPr/>
          </p:nvSpPr>
          <p:spPr>
            <a:xfrm>
              <a:off x="6765150" y="2523075"/>
              <a:ext cx="250175" cy="347500"/>
            </a:xfrm>
            <a:custGeom>
              <a:avLst/>
              <a:gdLst/>
              <a:ahLst/>
              <a:cxnLst/>
              <a:rect l="l" t="t" r="r" b="b"/>
              <a:pathLst>
                <a:path w="10007" h="13900" extrusionOk="0">
                  <a:moveTo>
                    <a:pt x="3439" y="0"/>
                  </a:moveTo>
                  <a:cubicBezTo>
                    <a:pt x="1151" y="0"/>
                    <a:pt x="0" y="2293"/>
                    <a:pt x="727" y="5982"/>
                  </a:cubicBezTo>
                  <a:cubicBezTo>
                    <a:pt x="1582" y="10320"/>
                    <a:pt x="3704" y="13899"/>
                    <a:pt x="3704" y="13899"/>
                  </a:cubicBezTo>
                  <a:lnTo>
                    <a:pt x="10006" y="10890"/>
                  </a:lnTo>
                  <a:cubicBezTo>
                    <a:pt x="9405" y="6647"/>
                    <a:pt x="7948" y="1231"/>
                    <a:pt x="4749" y="218"/>
                  </a:cubicBezTo>
                  <a:cubicBezTo>
                    <a:pt x="4280" y="71"/>
                    <a:pt x="3842" y="0"/>
                    <a:pt x="3439" y="0"/>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734;p54">
              <a:extLst>
                <a:ext uri="{FF2B5EF4-FFF2-40B4-BE49-F238E27FC236}">
                  <a16:creationId xmlns:a16="http://schemas.microsoft.com/office/drawing/2014/main" id="{488F56F3-D89E-4D22-881C-8CD9CEEC1E28}"/>
                </a:ext>
              </a:extLst>
            </p:cNvPr>
            <p:cNvSpPr/>
            <p:nvPr/>
          </p:nvSpPr>
          <p:spPr>
            <a:xfrm>
              <a:off x="6520475" y="2325050"/>
              <a:ext cx="232775" cy="232825"/>
            </a:xfrm>
            <a:custGeom>
              <a:avLst/>
              <a:gdLst/>
              <a:ahLst/>
              <a:cxnLst/>
              <a:rect l="l" t="t" r="r" b="b"/>
              <a:pathLst>
                <a:path w="9311" h="9313" extrusionOk="0">
                  <a:moveTo>
                    <a:pt x="9026" y="0"/>
                  </a:moveTo>
                  <a:lnTo>
                    <a:pt x="7062" y="1615"/>
                  </a:lnTo>
                  <a:lnTo>
                    <a:pt x="4402" y="3832"/>
                  </a:lnTo>
                  <a:cubicBezTo>
                    <a:pt x="4497" y="4180"/>
                    <a:pt x="4560" y="4560"/>
                    <a:pt x="4592" y="4909"/>
                  </a:cubicBezTo>
                  <a:cubicBezTo>
                    <a:pt x="4719" y="6334"/>
                    <a:pt x="3547" y="6999"/>
                    <a:pt x="2090" y="7284"/>
                  </a:cubicBezTo>
                  <a:cubicBezTo>
                    <a:pt x="2090" y="7284"/>
                    <a:pt x="0" y="9247"/>
                    <a:pt x="4180" y="9311"/>
                  </a:cubicBezTo>
                  <a:cubicBezTo>
                    <a:pt x="4245" y="9312"/>
                    <a:pt x="4308" y="9312"/>
                    <a:pt x="4371" y="9312"/>
                  </a:cubicBezTo>
                  <a:cubicBezTo>
                    <a:pt x="8390" y="9312"/>
                    <a:pt x="9311" y="7347"/>
                    <a:pt x="9311" y="7347"/>
                  </a:cubicBezTo>
                  <a:cubicBezTo>
                    <a:pt x="7727" y="5764"/>
                    <a:pt x="8487" y="2344"/>
                    <a:pt x="9026" y="0"/>
                  </a:cubicBezTo>
                  <a:close/>
                </a:path>
              </a:pathLst>
            </a:custGeom>
            <a:solidFill>
              <a:srgbClr val="FFB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735;p54">
              <a:extLst>
                <a:ext uri="{FF2B5EF4-FFF2-40B4-BE49-F238E27FC236}">
                  <a16:creationId xmlns:a16="http://schemas.microsoft.com/office/drawing/2014/main" id="{087FFC2E-A14C-4112-A21B-D1C5E5D911EB}"/>
                </a:ext>
              </a:extLst>
            </p:cNvPr>
            <p:cNvSpPr/>
            <p:nvPr/>
          </p:nvSpPr>
          <p:spPr>
            <a:xfrm>
              <a:off x="6631300" y="2503375"/>
              <a:ext cx="150450" cy="124925"/>
            </a:xfrm>
            <a:custGeom>
              <a:avLst/>
              <a:gdLst/>
              <a:ahLst/>
              <a:cxnLst/>
              <a:rect l="l" t="t" r="r" b="b"/>
              <a:pathLst>
                <a:path w="6018" h="4997" extrusionOk="0">
                  <a:moveTo>
                    <a:pt x="5070" y="0"/>
                  </a:moveTo>
                  <a:cubicBezTo>
                    <a:pt x="4861" y="0"/>
                    <a:pt x="4662" y="65"/>
                    <a:pt x="4498" y="183"/>
                  </a:cubicBezTo>
                  <a:cubicBezTo>
                    <a:pt x="3833" y="658"/>
                    <a:pt x="2154" y="1703"/>
                    <a:pt x="1" y="2178"/>
                  </a:cubicBezTo>
                  <a:cubicBezTo>
                    <a:pt x="824" y="3001"/>
                    <a:pt x="1331" y="4996"/>
                    <a:pt x="1331" y="4996"/>
                  </a:cubicBezTo>
                  <a:cubicBezTo>
                    <a:pt x="1331" y="4996"/>
                    <a:pt x="5891" y="3920"/>
                    <a:pt x="6018" y="246"/>
                  </a:cubicBezTo>
                  <a:cubicBezTo>
                    <a:pt x="6018" y="246"/>
                    <a:pt x="5701" y="88"/>
                    <a:pt x="5289" y="24"/>
                  </a:cubicBezTo>
                  <a:cubicBezTo>
                    <a:pt x="5216" y="8"/>
                    <a:pt x="5142" y="0"/>
                    <a:pt x="5070"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736;p54">
              <a:extLst>
                <a:ext uri="{FF2B5EF4-FFF2-40B4-BE49-F238E27FC236}">
                  <a16:creationId xmlns:a16="http://schemas.microsoft.com/office/drawing/2014/main" id="{FE020C4C-6EDB-4AE7-A4BB-55C2B802566A}"/>
                </a:ext>
              </a:extLst>
            </p:cNvPr>
            <p:cNvSpPr/>
            <p:nvPr/>
          </p:nvSpPr>
          <p:spPr>
            <a:xfrm>
              <a:off x="6516500" y="2502275"/>
              <a:ext cx="114050" cy="120475"/>
            </a:xfrm>
            <a:custGeom>
              <a:avLst/>
              <a:gdLst/>
              <a:ahLst/>
              <a:cxnLst/>
              <a:rect l="l" t="t" r="r" b="b"/>
              <a:pathLst>
                <a:path w="4562" h="4819" extrusionOk="0">
                  <a:moveTo>
                    <a:pt x="2329" y="1"/>
                  </a:moveTo>
                  <a:cubicBezTo>
                    <a:pt x="2314" y="1"/>
                    <a:pt x="2297" y="2"/>
                    <a:pt x="2281" y="5"/>
                  </a:cubicBezTo>
                  <a:cubicBezTo>
                    <a:pt x="1806" y="68"/>
                    <a:pt x="1457" y="258"/>
                    <a:pt x="1457" y="258"/>
                  </a:cubicBezTo>
                  <a:cubicBezTo>
                    <a:pt x="1" y="2380"/>
                    <a:pt x="2819" y="4819"/>
                    <a:pt x="2819" y="4819"/>
                  </a:cubicBezTo>
                  <a:cubicBezTo>
                    <a:pt x="2819" y="4819"/>
                    <a:pt x="3326" y="2919"/>
                    <a:pt x="4561" y="2222"/>
                  </a:cubicBezTo>
                  <a:cubicBezTo>
                    <a:pt x="2566" y="1778"/>
                    <a:pt x="2471" y="828"/>
                    <a:pt x="2566" y="322"/>
                  </a:cubicBezTo>
                  <a:cubicBezTo>
                    <a:pt x="2624" y="148"/>
                    <a:pt x="2497" y="1"/>
                    <a:pt x="2329"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737;p54">
              <a:extLst>
                <a:ext uri="{FF2B5EF4-FFF2-40B4-BE49-F238E27FC236}">
                  <a16:creationId xmlns:a16="http://schemas.microsoft.com/office/drawing/2014/main" id="{0C582682-2EDD-4E32-AC6E-FFD9FC6F2243}"/>
                </a:ext>
              </a:extLst>
            </p:cNvPr>
            <p:cNvSpPr/>
            <p:nvPr/>
          </p:nvSpPr>
          <p:spPr>
            <a:xfrm>
              <a:off x="6630525" y="2365425"/>
              <a:ext cx="77600" cy="82350"/>
            </a:xfrm>
            <a:custGeom>
              <a:avLst/>
              <a:gdLst/>
              <a:ahLst/>
              <a:cxnLst/>
              <a:rect l="l" t="t" r="r" b="b"/>
              <a:pathLst>
                <a:path w="3104" h="3294" extrusionOk="0">
                  <a:moveTo>
                    <a:pt x="2660" y="0"/>
                  </a:moveTo>
                  <a:lnTo>
                    <a:pt x="0" y="2217"/>
                  </a:lnTo>
                  <a:cubicBezTo>
                    <a:pt x="95" y="2565"/>
                    <a:pt x="158" y="2945"/>
                    <a:pt x="190" y="3294"/>
                  </a:cubicBezTo>
                  <a:cubicBezTo>
                    <a:pt x="1837" y="3041"/>
                    <a:pt x="2914" y="2059"/>
                    <a:pt x="3040" y="1045"/>
                  </a:cubicBezTo>
                  <a:cubicBezTo>
                    <a:pt x="3104" y="665"/>
                    <a:pt x="2692" y="254"/>
                    <a:pt x="2660" y="0"/>
                  </a:cubicBezTo>
                  <a:close/>
                </a:path>
              </a:pathLst>
            </a:custGeom>
            <a:solidFill>
              <a:srgbClr val="F4A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738;p54">
              <a:extLst>
                <a:ext uri="{FF2B5EF4-FFF2-40B4-BE49-F238E27FC236}">
                  <a16:creationId xmlns:a16="http://schemas.microsoft.com/office/drawing/2014/main" id="{66C894FA-F39F-42DD-AAA8-5244B76F64E5}"/>
                </a:ext>
              </a:extLst>
            </p:cNvPr>
            <p:cNvSpPr/>
            <p:nvPr/>
          </p:nvSpPr>
          <p:spPr>
            <a:xfrm>
              <a:off x="6510175" y="2143175"/>
              <a:ext cx="125825" cy="159100"/>
            </a:xfrm>
            <a:custGeom>
              <a:avLst/>
              <a:gdLst/>
              <a:ahLst/>
              <a:cxnLst/>
              <a:rect l="l" t="t" r="r" b="b"/>
              <a:pathLst>
                <a:path w="5033" h="6364" extrusionOk="0">
                  <a:moveTo>
                    <a:pt x="2403" y="1"/>
                  </a:moveTo>
                  <a:cubicBezTo>
                    <a:pt x="1703" y="1"/>
                    <a:pt x="1014" y="399"/>
                    <a:pt x="665" y="1163"/>
                  </a:cubicBezTo>
                  <a:cubicBezTo>
                    <a:pt x="0" y="2588"/>
                    <a:pt x="792" y="5027"/>
                    <a:pt x="2312" y="6135"/>
                  </a:cubicBezTo>
                  <a:cubicBezTo>
                    <a:pt x="2523" y="6292"/>
                    <a:pt x="2724" y="6363"/>
                    <a:pt x="2914" y="6363"/>
                  </a:cubicBezTo>
                  <a:cubicBezTo>
                    <a:pt x="4290" y="6363"/>
                    <a:pt x="5032" y="2619"/>
                    <a:pt x="4086" y="1005"/>
                  </a:cubicBezTo>
                  <a:cubicBezTo>
                    <a:pt x="3679" y="327"/>
                    <a:pt x="3037" y="1"/>
                    <a:pt x="2403"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39;p54">
              <a:extLst>
                <a:ext uri="{FF2B5EF4-FFF2-40B4-BE49-F238E27FC236}">
                  <a16:creationId xmlns:a16="http://schemas.microsoft.com/office/drawing/2014/main" id="{4B15C0B7-2175-484F-B8B8-77882719AB42}"/>
                </a:ext>
              </a:extLst>
            </p:cNvPr>
            <p:cNvSpPr/>
            <p:nvPr/>
          </p:nvSpPr>
          <p:spPr>
            <a:xfrm>
              <a:off x="6515725" y="2115500"/>
              <a:ext cx="239125" cy="316300"/>
            </a:xfrm>
            <a:custGeom>
              <a:avLst/>
              <a:gdLst/>
              <a:ahLst/>
              <a:cxnLst/>
              <a:rect l="l" t="t" r="r" b="b"/>
              <a:pathLst>
                <a:path w="9565" h="12652" extrusionOk="0">
                  <a:moveTo>
                    <a:pt x="5178" y="0"/>
                  </a:moveTo>
                  <a:cubicBezTo>
                    <a:pt x="4499" y="0"/>
                    <a:pt x="3792" y="166"/>
                    <a:pt x="3104" y="528"/>
                  </a:cubicBezTo>
                  <a:cubicBezTo>
                    <a:pt x="95" y="2143"/>
                    <a:pt x="0" y="6894"/>
                    <a:pt x="855" y="9681"/>
                  </a:cubicBezTo>
                  <a:cubicBezTo>
                    <a:pt x="1448" y="11536"/>
                    <a:pt x="3150" y="12652"/>
                    <a:pt x="4893" y="12652"/>
                  </a:cubicBezTo>
                  <a:cubicBezTo>
                    <a:pt x="6036" y="12652"/>
                    <a:pt x="7198" y="12172"/>
                    <a:pt x="8076" y="11106"/>
                  </a:cubicBezTo>
                  <a:cubicBezTo>
                    <a:pt x="9564" y="9301"/>
                    <a:pt x="9374" y="7432"/>
                    <a:pt x="9342" y="4234"/>
                  </a:cubicBezTo>
                  <a:cubicBezTo>
                    <a:pt x="9342" y="1782"/>
                    <a:pt x="7408" y="0"/>
                    <a:pt x="5178" y="0"/>
                  </a:cubicBezTo>
                  <a:close/>
                </a:path>
              </a:pathLst>
            </a:custGeom>
            <a:solidFill>
              <a:srgbClr val="FFB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40;p54">
              <a:extLst>
                <a:ext uri="{FF2B5EF4-FFF2-40B4-BE49-F238E27FC236}">
                  <a16:creationId xmlns:a16="http://schemas.microsoft.com/office/drawing/2014/main" id="{19A86556-29D7-43A8-9AB0-8F1759D574CF}"/>
                </a:ext>
              </a:extLst>
            </p:cNvPr>
            <p:cNvSpPr/>
            <p:nvPr/>
          </p:nvSpPr>
          <p:spPr>
            <a:xfrm>
              <a:off x="6690675" y="2136075"/>
              <a:ext cx="120500" cy="159100"/>
            </a:xfrm>
            <a:custGeom>
              <a:avLst/>
              <a:gdLst/>
              <a:ahLst/>
              <a:cxnLst/>
              <a:rect l="l" t="t" r="r" b="b"/>
              <a:pathLst>
                <a:path w="4820" h="6364" extrusionOk="0">
                  <a:moveTo>
                    <a:pt x="2504" y="0"/>
                  </a:moveTo>
                  <a:cubicBezTo>
                    <a:pt x="1983" y="0"/>
                    <a:pt x="1452" y="219"/>
                    <a:pt x="1046" y="687"/>
                  </a:cubicBezTo>
                  <a:cubicBezTo>
                    <a:pt x="1" y="1890"/>
                    <a:pt x="96" y="4456"/>
                    <a:pt x="1268" y="5944"/>
                  </a:cubicBezTo>
                  <a:cubicBezTo>
                    <a:pt x="1485" y="6236"/>
                    <a:pt x="1732" y="6363"/>
                    <a:pt x="1990" y="6363"/>
                  </a:cubicBezTo>
                  <a:cubicBezTo>
                    <a:pt x="3271" y="6363"/>
                    <a:pt x="4819" y="3224"/>
                    <a:pt x="4371" y="1510"/>
                  </a:cubicBezTo>
                  <a:cubicBezTo>
                    <a:pt x="4120" y="542"/>
                    <a:pt x="3323" y="0"/>
                    <a:pt x="2504"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41;p54">
              <a:extLst>
                <a:ext uri="{FF2B5EF4-FFF2-40B4-BE49-F238E27FC236}">
                  <a16:creationId xmlns:a16="http://schemas.microsoft.com/office/drawing/2014/main" id="{2EA444CD-AD4E-4DF6-8258-2084C2788B17}"/>
                </a:ext>
              </a:extLst>
            </p:cNvPr>
            <p:cNvSpPr/>
            <p:nvPr/>
          </p:nvSpPr>
          <p:spPr>
            <a:xfrm>
              <a:off x="6521250" y="2069675"/>
              <a:ext cx="321475" cy="156425"/>
            </a:xfrm>
            <a:custGeom>
              <a:avLst/>
              <a:gdLst/>
              <a:ahLst/>
              <a:cxnLst/>
              <a:rect l="l" t="t" r="r" b="b"/>
              <a:pathLst>
                <a:path w="12859" h="6257" extrusionOk="0">
                  <a:moveTo>
                    <a:pt x="6625" y="1"/>
                  </a:moveTo>
                  <a:cubicBezTo>
                    <a:pt x="6119" y="1"/>
                    <a:pt x="5615" y="65"/>
                    <a:pt x="5131" y="208"/>
                  </a:cubicBezTo>
                  <a:cubicBezTo>
                    <a:pt x="2218" y="1063"/>
                    <a:pt x="1" y="3026"/>
                    <a:pt x="951" y="3596"/>
                  </a:cubicBezTo>
                  <a:cubicBezTo>
                    <a:pt x="2946" y="4800"/>
                    <a:pt x="11053" y="5845"/>
                    <a:pt x="11053" y="5845"/>
                  </a:cubicBezTo>
                  <a:cubicBezTo>
                    <a:pt x="11307" y="5116"/>
                    <a:pt x="12858" y="6257"/>
                    <a:pt x="12637" y="3945"/>
                  </a:cubicBezTo>
                  <a:cubicBezTo>
                    <a:pt x="12475" y="2087"/>
                    <a:pt x="9498" y="1"/>
                    <a:pt x="6625" y="1"/>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42;p54">
              <a:extLst>
                <a:ext uri="{FF2B5EF4-FFF2-40B4-BE49-F238E27FC236}">
                  <a16:creationId xmlns:a16="http://schemas.microsoft.com/office/drawing/2014/main" id="{72F68289-4AD3-4F32-883F-634C8399C16C}"/>
                </a:ext>
              </a:extLst>
            </p:cNvPr>
            <p:cNvSpPr/>
            <p:nvPr/>
          </p:nvSpPr>
          <p:spPr>
            <a:xfrm>
              <a:off x="6519675" y="2148250"/>
              <a:ext cx="287900" cy="100475"/>
            </a:xfrm>
            <a:custGeom>
              <a:avLst/>
              <a:gdLst/>
              <a:ahLst/>
              <a:cxnLst/>
              <a:rect l="l" t="t" r="r" b="b"/>
              <a:pathLst>
                <a:path w="11516" h="4019" extrusionOk="0">
                  <a:moveTo>
                    <a:pt x="663" y="1"/>
                  </a:moveTo>
                  <a:cubicBezTo>
                    <a:pt x="629" y="1"/>
                    <a:pt x="608" y="4"/>
                    <a:pt x="602" y="10"/>
                  </a:cubicBezTo>
                  <a:cubicBezTo>
                    <a:pt x="444" y="168"/>
                    <a:pt x="0" y="865"/>
                    <a:pt x="32" y="1277"/>
                  </a:cubicBezTo>
                  <a:cubicBezTo>
                    <a:pt x="95" y="1625"/>
                    <a:pt x="9659" y="2734"/>
                    <a:pt x="10705" y="4000"/>
                  </a:cubicBezTo>
                  <a:cubicBezTo>
                    <a:pt x="10715" y="4012"/>
                    <a:pt x="10727" y="4018"/>
                    <a:pt x="10741" y="4018"/>
                  </a:cubicBezTo>
                  <a:cubicBezTo>
                    <a:pt x="10944" y="4018"/>
                    <a:pt x="11516" y="2787"/>
                    <a:pt x="11338" y="2639"/>
                  </a:cubicBezTo>
                  <a:cubicBezTo>
                    <a:pt x="10395" y="1817"/>
                    <a:pt x="1496" y="1"/>
                    <a:pt x="663" y="1"/>
                  </a:cubicBezTo>
                  <a:close/>
                </a:path>
              </a:pathLst>
            </a:custGeom>
            <a:solidFill>
              <a:srgbClr val="E0C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3;p54">
              <a:extLst>
                <a:ext uri="{FF2B5EF4-FFF2-40B4-BE49-F238E27FC236}">
                  <a16:creationId xmlns:a16="http://schemas.microsoft.com/office/drawing/2014/main" id="{F0545F4C-01A5-4571-B531-9B8EF953D70A}"/>
                </a:ext>
              </a:extLst>
            </p:cNvPr>
            <p:cNvSpPr/>
            <p:nvPr/>
          </p:nvSpPr>
          <p:spPr>
            <a:xfrm>
              <a:off x="6519675" y="2148250"/>
              <a:ext cx="287900" cy="100475"/>
            </a:xfrm>
            <a:custGeom>
              <a:avLst/>
              <a:gdLst/>
              <a:ahLst/>
              <a:cxnLst/>
              <a:rect l="l" t="t" r="r" b="b"/>
              <a:pathLst>
                <a:path w="11516" h="4019" extrusionOk="0">
                  <a:moveTo>
                    <a:pt x="663" y="1"/>
                  </a:moveTo>
                  <a:cubicBezTo>
                    <a:pt x="629" y="1"/>
                    <a:pt x="608" y="4"/>
                    <a:pt x="602" y="10"/>
                  </a:cubicBezTo>
                  <a:cubicBezTo>
                    <a:pt x="444" y="168"/>
                    <a:pt x="0" y="865"/>
                    <a:pt x="32" y="1277"/>
                  </a:cubicBezTo>
                  <a:cubicBezTo>
                    <a:pt x="95" y="1625"/>
                    <a:pt x="9659" y="2734"/>
                    <a:pt x="10705" y="4000"/>
                  </a:cubicBezTo>
                  <a:cubicBezTo>
                    <a:pt x="10715" y="4012"/>
                    <a:pt x="10727" y="4018"/>
                    <a:pt x="10741" y="4018"/>
                  </a:cubicBezTo>
                  <a:cubicBezTo>
                    <a:pt x="10944" y="4018"/>
                    <a:pt x="11516" y="2787"/>
                    <a:pt x="11338" y="2639"/>
                  </a:cubicBezTo>
                  <a:cubicBezTo>
                    <a:pt x="10395" y="1817"/>
                    <a:pt x="1496" y="1"/>
                    <a:pt x="663" y="1"/>
                  </a:cubicBezTo>
                  <a:close/>
                </a:path>
              </a:pathLst>
            </a:custGeom>
            <a:solidFill>
              <a:srgbClr val="E0C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44;p54">
              <a:extLst>
                <a:ext uri="{FF2B5EF4-FFF2-40B4-BE49-F238E27FC236}">
                  <a16:creationId xmlns:a16="http://schemas.microsoft.com/office/drawing/2014/main" id="{FD8E0571-88B5-415D-8CF4-71049F92B104}"/>
                </a:ext>
              </a:extLst>
            </p:cNvPr>
            <p:cNvSpPr/>
            <p:nvPr/>
          </p:nvSpPr>
          <p:spPr>
            <a:xfrm>
              <a:off x="6502250" y="2233425"/>
              <a:ext cx="276350" cy="33850"/>
            </a:xfrm>
            <a:custGeom>
              <a:avLst/>
              <a:gdLst/>
              <a:ahLst/>
              <a:cxnLst/>
              <a:rect l="l" t="t" r="r" b="b"/>
              <a:pathLst>
                <a:path w="11054" h="1354" extrusionOk="0">
                  <a:moveTo>
                    <a:pt x="5774" y="1"/>
                  </a:moveTo>
                  <a:cubicBezTo>
                    <a:pt x="5116" y="1"/>
                    <a:pt x="4126" y="43"/>
                    <a:pt x="3136" y="245"/>
                  </a:cubicBezTo>
                  <a:cubicBezTo>
                    <a:pt x="3085" y="228"/>
                    <a:pt x="2971" y="193"/>
                    <a:pt x="2813" y="193"/>
                  </a:cubicBezTo>
                  <a:cubicBezTo>
                    <a:pt x="2676" y="193"/>
                    <a:pt x="2504" y="220"/>
                    <a:pt x="2313" y="308"/>
                  </a:cubicBezTo>
                  <a:cubicBezTo>
                    <a:pt x="2123" y="308"/>
                    <a:pt x="1077" y="308"/>
                    <a:pt x="96" y="530"/>
                  </a:cubicBezTo>
                  <a:cubicBezTo>
                    <a:pt x="32" y="562"/>
                    <a:pt x="1" y="625"/>
                    <a:pt x="1" y="657"/>
                  </a:cubicBezTo>
                  <a:cubicBezTo>
                    <a:pt x="1" y="720"/>
                    <a:pt x="64" y="752"/>
                    <a:pt x="127" y="752"/>
                  </a:cubicBezTo>
                  <a:cubicBezTo>
                    <a:pt x="989" y="549"/>
                    <a:pt x="1870" y="529"/>
                    <a:pt x="2189" y="529"/>
                  </a:cubicBezTo>
                  <a:cubicBezTo>
                    <a:pt x="2268" y="529"/>
                    <a:pt x="2313" y="530"/>
                    <a:pt x="2313" y="530"/>
                  </a:cubicBezTo>
                  <a:lnTo>
                    <a:pt x="2376" y="530"/>
                  </a:lnTo>
                  <a:cubicBezTo>
                    <a:pt x="2558" y="432"/>
                    <a:pt x="2716" y="402"/>
                    <a:pt x="2835" y="402"/>
                  </a:cubicBezTo>
                  <a:cubicBezTo>
                    <a:pt x="2984" y="402"/>
                    <a:pt x="3073" y="449"/>
                    <a:pt x="3073" y="467"/>
                  </a:cubicBezTo>
                  <a:lnTo>
                    <a:pt x="3168" y="467"/>
                  </a:lnTo>
                  <a:cubicBezTo>
                    <a:pt x="4139" y="265"/>
                    <a:pt x="5111" y="222"/>
                    <a:pt x="5763" y="222"/>
                  </a:cubicBezTo>
                  <a:cubicBezTo>
                    <a:pt x="6238" y="222"/>
                    <a:pt x="6543" y="245"/>
                    <a:pt x="6556" y="245"/>
                  </a:cubicBezTo>
                  <a:cubicBezTo>
                    <a:pt x="7601" y="308"/>
                    <a:pt x="10451" y="657"/>
                    <a:pt x="10832" y="1290"/>
                  </a:cubicBezTo>
                  <a:cubicBezTo>
                    <a:pt x="10863" y="1322"/>
                    <a:pt x="10895" y="1353"/>
                    <a:pt x="10927" y="1353"/>
                  </a:cubicBezTo>
                  <a:cubicBezTo>
                    <a:pt x="10958" y="1353"/>
                    <a:pt x="10958" y="1322"/>
                    <a:pt x="10990" y="1322"/>
                  </a:cubicBezTo>
                  <a:cubicBezTo>
                    <a:pt x="11022" y="1290"/>
                    <a:pt x="11053" y="1227"/>
                    <a:pt x="11022" y="1163"/>
                  </a:cubicBezTo>
                  <a:cubicBezTo>
                    <a:pt x="10515" y="340"/>
                    <a:pt x="6968" y="55"/>
                    <a:pt x="6556" y="23"/>
                  </a:cubicBezTo>
                  <a:cubicBezTo>
                    <a:pt x="6556" y="23"/>
                    <a:pt x="6253" y="1"/>
                    <a:pt x="5774"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45;p54">
              <a:extLst>
                <a:ext uri="{FF2B5EF4-FFF2-40B4-BE49-F238E27FC236}">
                  <a16:creationId xmlns:a16="http://schemas.microsoft.com/office/drawing/2014/main" id="{A09F0864-8F8A-4589-BF59-A9B14C29B610}"/>
                </a:ext>
              </a:extLst>
            </p:cNvPr>
            <p:cNvSpPr/>
            <p:nvPr/>
          </p:nvSpPr>
          <p:spPr>
            <a:xfrm>
              <a:off x="6580625" y="2235575"/>
              <a:ext cx="93450" cy="73000"/>
            </a:xfrm>
            <a:custGeom>
              <a:avLst/>
              <a:gdLst/>
              <a:ahLst/>
              <a:cxnLst/>
              <a:rect l="l" t="t" r="r" b="b"/>
              <a:pathLst>
                <a:path w="3738" h="2920" extrusionOk="0">
                  <a:moveTo>
                    <a:pt x="3295" y="1"/>
                  </a:moveTo>
                  <a:cubicBezTo>
                    <a:pt x="3263" y="1"/>
                    <a:pt x="3231" y="32"/>
                    <a:pt x="3263" y="64"/>
                  </a:cubicBezTo>
                  <a:cubicBezTo>
                    <a:pt x="3263" y="64"/>
                    <a:pt x="3611" y="1394"/>
                    <a:pt x="3104" y="2186"/>
                  </a:cubicBezTo>
                  <a:cubicBezTo>
                    <a:pt x="2883" y="2534"/>
                    <a:pt x="2534" y="2724"/>
                    <a:pt x="2091" y="2787"/>
                  </a:cubicBezTo>
                  <a:cubicBezTo>
                    <a:pt x="2002" y="2800"/>
                    <a:pt x="1916" y="2806"/>
                    <a:pt x="1833" y="2806"/>
                  </a:cubicBezTo>
                  <a:cubicBezTo>
                    <a:pt x="1499" y="2806"/>
                    <a:pt x="1211" y="2705"/>
                    <a:pt x="983" y="2502"/>
                  </a:cubicBezTo>
                  <a:cubicBezTo>
                    <a:pt x="191" y="1837"/>
                    <a:pt x="128" y="286"/>
                    <a:pt x="128" y="254"/>
                  </a:cubicBezTo>
                  <a:cubicBezTo>
                    <a:pt x="128" y="222"/>
                    <a:pt x="96" y="222"/>
                    <a:pt x="64" y="222"/>
                  </a:cubicBezTo>
                  <a:cubicBezTo>
                    <a:pt x="33" y="222"/>
                    <a:pt x="1" y="222"/>
                    <a:pt x="33" y="254"/>
                  </a:cubicBezTo>
                  <a:cubicBezTo>
                    <a:pt x="33" y="349"/>
                    <a:pt x="64" y="1901"/>
                    <a:pt x="919" y="2597"/>
                  </a:cubicBezTo>
                  <a:cubicBezTo>
                    <a:pt x="1169" y="2820"/>
                    <a:pt x="1492" y="2920"/>
                    <a:pt x="1846" y="2920"/>
                  </a:cubicBezTo>
                  <a:cubicBezTo>
                    <a:pt x="1895" y="2920"/>
                    <a:pt x="1945" y="2918"/>
                    <a:pt x="1996" y="2914"/>
                  </a:cubicBezTo>
                  <a:lnTo>
                    <a:pt x="2091" y="2914"/>
                  </a:lnTo>
                  <a:cubicBezTo>
                    <a:pt x="2598" y="2819"/>
                    <a:pt x="2946" y="2597"/>
                    <a:pt x="3199" y="2249"/>
                  </a:cubicBezTo>
                  <a:cubicBezTo>
                    <a:pt x="3738" y="1394"/>
                    <a:pt x="3358" y="96"/>
                    <a:pt x="3358" y="32"/>
                  </a:cubicBezTo>
                  <a:cubicBezTo>
                    <a:pt x="3358" y="1"/>
                    <a:pt x="3326" y="1"/>
                    <a:pt x="3295"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46;p54">
              <a:extLst>
                <a:ext uri="{FF2B5EF4-FFF2-40B4-BE49-F238E27FC236}">
                  <a16:creationId xmlns:a16="http://schemas.microsoft.com/office/drawing/2014/main" id="{306A3C6E-9713-4D6F-AB15-06E31757560E}"/>
                </a:ext>
              </a:extLst>
            </p:cNvPr>
            <p:cNvSpPr/>
            <p:nvPr/>
          </p:nvSpPr>
          <p:spPr>
            <a:xfrm>
              <a:off x="6499875" y="2245075"/>
              <a:ext cx="70500" cy="70650"/>
            </a:xfrm>
            <a:custGeom>
              <a:avLst/>
              <a:gdLst/>
              <a:ahLst/>
              <a:cxnLst/>
              <a:rect l="l" t="t" r="r" b="b"/>
              <a:pathLst>
                <a:path w="2820" h="2826" extrusionOk="0">
                  <a:moveTo>
                    <a:pt x="2376" y="1"/>
                  </a:moveTo>
                  <a:cubicBezTo>
                    <a:pt x="2344" y="1"/>
                    <a:pt x="2344" y="32"/>
                    <a:pt x="2344" y="64"/>
                  </a:cubicBezTo>
                  <a:cubicBezTo>
                    <a:pt x="2344" y="96"/>
                    <a:pt x="2724" y="1552"/>
                    <a:pt x="2154" y="2312"/>
                  </a:cubicBezTo>
                  <a:cubicBezTo>
                    <a:pt x="1964" y="2566"/>
                    <a:pt x="1679" y="2692"/>
                    <a:pt x="1267" y="2724"/>
                  </a:cubicBezTo>
                  <a:cubicBezTo>
                    <a:pt x="1046" y="2724"/>
                    <a:pt x="824" y="2629"/>
                    <a:pt x="666" y="2471"/>
                  </a:cubicBezTo>
                  <a:cubicBezTo>
                    <a:pt x="96" y="1837"/>
                    <a:pt x="317" y="191"/>
                    <a:pt x="317" y="191"/>
                  </a:cubicBezTo>
                  <a:cubicBezTo>
                    <a:pt x="317" y="159"/>
                    <a:pt x="317" y="127"/>
                    <a:pt x="286" y="127"/>
                  </a:cubicBezTo>
                  <a:cubicBezTo>
                    <a:pt x="222" y="127"/>
                    <a:pt x="222" y="127"/>
                    <a:pt x="222" y="159"/>
                  </a:cubicBezTo>
                  <a:cubicBezTo>
                    <a:pt x="191" y="254"/>
                    <a:pt x="1" y="1869"/>
                    <a:pt x="602" y="2534"/>
                  </a:cubicBezTo>
                  <a:cubicBezTo>
                    <a:pt x="769" y="2728"/>
                    <a:pt x="959" y="2825"/>
                    <a:pt x="1195" y="2825"/>
                  </a:cubicBezTo>
                  <a:cubicBezTo>
                    <a:pt x="1229" y="2825"/>
                    <a:pt x="1263" y="2823"/>
                    <a:pt x="1299" y="2819"/>
                  </a:cubicBezTo>
                  <a:lnTo>
                    <a:pt x="1394" y="2819"/>
                  </a:lnTo>
                  <a:cubicBezTo>
                    <a:pt x="1774" y="2787"/>
                    <a:pt x="2059" y="2629"/>
                    <a:pt x="2249" y="2376"/>
                  </a:cubicBezTo>
                  <a:cubicBezTo>
                    <a:pt x="2819" y="1584"/>
                    <a:pt x="2471" y="96"/>
                    <a:pt x="2439" y="32"/>
                  </a:cubicBezTo>
                  <a:cubicBezTo>
                    <a:pt x="2439" y="1"/>
                    <a:pt x="2408" y="1"/>
                    <a:pt x="2376"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47;p54">
              <a:extLst>
                <a:ext uri="{FF2B5EF4-FFF2-40B4-BE49-F238E27FC236}">
                  <a16:creationId xmlns:a16="http://schemas.microsoft.com/office/drawing/2014/main" id="{546BA802-830B-4E27-BE15-F360CCD80B8E}"/>
                </a:ext>
              </a:extLst>
            </p:cNvPr>
            <p:cNvSpPr/>
            <p:nvPr/>
          </p:nvSpPr>
          <p:spPr>
            <a:xfrm>
              <a:off x="6711300" y="2247425"/>
              <a:ext cx="76000" cy="79800"/>
            </a:xfrm>
            <a:custGeom>
              <a:avLst/>
              <a:gdLst/>
              <a:ahLst/>
              <a:cxnLst/>
              <a:rect l="l" t="t" r="r" b="b"/>
              <a:pathLst>
                <a:path w="3040" h="3192" extrusionOk="0">
                  <a:moveTo>
                    <a:pt x="1802" y="1"/>
                  </a:moveTo>
                  <a:cubicBezTo>
                    <a:pt x="994" y="1"/>
                    <a:pt x="345" y="1089"/>
                    <a:pt x="158" y="1838"/>
                  </a:cubicBezTo>
                  <a:cubicBezTo>
                    <a:pt x="0" y="2548"/>
                    <a:pt x="278" y="3192"/>
                    <a:pt x="848" y="3192"/>
                  </a:cubicBezTo>
                  <a:cubicBezTo>
                    <a:pt x="965" y="3192"/>
                    <a:pt x="1094" y="3165"/>
                    <a:pt x="1234" y="3105"/>
                  </a:cubicBezTo>
                  <a:cubicBezTo>
                    <a:pt x="1773" y="2852"/>
                    <a:pt x="2343" y="2377"/>
                    <a:pt x="2660" y="1680"/>
                  </a:cubicBezTo>
                  <a:cubicBezTo>
                    <a:pt x="3040" y="888"/>
                    <a:pt x="2691" y="2"/>
                    <a:pt x="1836" y="2"/>
                  </a:cubicBezTo>
                  <a:cubicBezTo>
                    <a:pt x="1825" y="1"/>
                    <a:pt x="1813" y="1"/>
                    <a:pt x="1802" y="1"/>
                  </a:cubicBezTo>
                  <a:close/>
                </a:path>
              </a:pathLst>
            </a:custGeom>
            <a:solidFill>
              <a:srgbClr val="FFB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48;p54">
              <a:extLst>
                <a:ext uri="{FF2B5EF4-FFF2-40B4-BE49-F238E27FC236}">
                  <a16:creationId xmlns:a16="http://schemas.microsoft.com/office/drawing/2014/main" id="{D0FBE010-C1F8-4377-A76B-BF1E86FC66A5}"/>
                </a:ext>
              </a:extLst>
            </p:cNvPr>
            <p:cNvSpPr/>
            <p:nvPr/>
          </p:nvSpPr>
          <p:spPr>
            <a:xfrm>
              <a:off x="6605175" y="2247375"/>
              <a:ext cx="15875" cy="23150"/>
            </a:xfrm>
            <a:custGeom>
              <a:avLst/>
              <a:gdLst/>
              <a:ahLst/>
              <a:cxnLst/>
              <a:rect l="l" t="t" r="r" b="b"/>
              <a:pathLst>
                <a:path w="635" h="926" extrusionOk="0">
                  <a:moveTo>
                    <a:pt x="320" y="0"/>
                  </a:moveTo>
                  <a:cubicBezTo>
                    <a:pt x="309" y="0"/>
                    <a:pt x="297" y="1"/>
                    <a:pt x="286" y="4"/>
                  </a:cubicBezTo>
                  <a:cubicBezTo>
                    <a:pt x="127" y="4"/>
                    <a:pt x="1" y="225"/>
                    <a:pt x="1" y="479"/>
                  </a:cubicBezTo>
                  <a:cubicBezTo>
                    <a:pt x="30" y="743"/>
                    <a:pt x="168" y="925"/>
                    <a:pt x="314" y="925"/>
                  </a:cubicBezTo>
                  <a:cubicBezTo>
                    <a:pt x="326" y="925"/>
                    <a:pt x="337" y="924"/>
                    <a:pt x="349" y="922"/>
                  </a:cubicBezTo>
                  <a:cubicBezTo>
                    <a:pt x="507" y="922"/>
                    <a:pt x="634" y="700"/>
                    <a:pt x="634" y="415"/>
                  </a:cubicBezTo>
                  <a:cubicBezTo>
                    <a:pt x="605" y="181"/>
                    <a:pt x="467" y="0"/>
                    <a:pt x="320"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749;p54">
              <a:extLst>
                <a:ext uri="{FF2B5EF4-FFF2-40B4-BE49-F238E27FC236}">
                  <a16:creationId xmlns:a16="http://schemas.microsoft.com/office/drawing/2014/main" id="{84EB974D-05BB-429A-8AD2-0D43EA25BD08}"/>
                </a:ext>
              </a:extLst>
            </p:cNvPr>
            <p:cNvSpPr/>
            <p:nvPr/>
          </p:nvSpPr>
          <p:spPr>
            <a:xfrm>
              <a:off x="6532350" y="2254575"/>
              <a:ext cx="15850" cy="23775"/>
            </a:xfrm>
            <a:custGeom>
              <a:avLst/>
              <a:gdLst/>
              <a:ahLst/>
              <a:cxnLst/>
              <a:rect l="l" t="t" r="r" b="b"/>
              <a:pathLst>
                <a:path w="634" h="951" extrusionOk="0">
                  <a:moveTo>
                    <a:pt x="285" y="1"/>
                  </a:moveTo>
                  <a:cubicBezTo>
                    <a:pt x="127" y="32"/>
                    <a:pt x="0" y="254"/>
                    <a:pt x="0" y="507"/>
                  </a:cubicBezTo>
                  <a:cubicBezTo>
                    <a:pt x="32" y="761"/>
                    <a:pt x="190" y="951"/>
                    <a:pt x="348" y="951"/>
                  </a:cubicBezTo>
                  <a:cubicBezTo>
                    <a:pt x="507" y="919"/>
                    <a:pt x="633" y="697"/>
                    <a:pt x="633" y="444"/>
                  </a:cubicBezTo>
                  <a:cubicBezTo>
                    <a:pt x="602" y="191"/>
                    <a:pt x="443" y="1"/>
                    <a:pt x="285"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750;p54">
              <a:extLst>
                <a:ext uri="{FF2B5EF4-FFF2-40B4-BE49-F238E27FC236}">
                  <a16:creationId xmlns:a16="http://schemas.microsoft.com/office/drawing/2014/main" id="{F2531C25-A437-47A9-AF9E-10925D54B25C}"/>
                </a:ext>
              </a:extLst>
            </p:cNvPr>
            <p:cNvSpPr/>
            <p:nvPr/>
          </p:nvSpPr>
          <p:spPr>
            <a:xfrm>
              <a:off x="6548175" y="2268825"/>
              <a:ext cx="31700" cy="64275"/>
            </a:xfrm>
            <a:custGeom>
              <a:avLst/>
              <a:gdLst/>
              <a:ahLst/>
              <a:cxnLst/>
              <a:rect l="l" t="t" r="r" b="b"/>
              <a:pathLst>
                <a:path w="1268" h="2571" extrusionOk="0">
                  <a:moveTo>
                    <a:pt x="919" y="1"/>
                  </a:moveTo>
                  <a:cubicBezTo>
                    <a:pt x="919" y="1"/>
                    <a:pt x="539" y="1584"/>
                    <a:pt x="0" y="2408"/>
                  </a:cubicBezTo>
                  <a:cubicBezTo>
                    <a:pt x="192" y="2531"/>
                    <a:pt x="406" y="2571"/>
                    <a:pt x="604" y="2571"/>
                  </a:cubicBezTo>
                  <a:cubicBezTo>
                    <a:pt x="964" y="2571"/>
                    <a:pt x="1267" y="2439"/>
                    <a:pt x="1267" y="2439"/>
                  </a:cubicBezTo>
                  <a:lnTo>
                    <a:pt x="919" y="1"/>
                  </a:lnTo>
                  <a:close/>
                </a:path>
              </a:pathLst>
            </a:custGeom>
            <a:solidFill>
              <a:srgbClr val="FF8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751;p54">
              <a:extLst>
                <a:ext uri="{FF2B5EF4-FFF2-40B4-BE49-F238E27FC236}">
                  <a16:creationId xmlns:a16="http://schemas.microsoft.com/office/drawing/2014/main" id="{8A2B5FFC-BA86-4D9B-A5D8-891CC8F6C502}"/>
                </a:ext>
              </a:extLst>
            </p:cNvPr>
            <p:cNvSpPr/>
            <p:nvPr/>
          </p:nvSpPr>
          <p:spPr>
            <a:xfrm>
              <a:off x="6603600" y="2312375"/>
              <a:ext cx="45950" cy="29325"/>
            </a:xfrm>
            <a:custGeom>
              <a:avLst/>
              <a:gdLst/>
              <a:ahLst/>
              <a:cxnLst/>
              <a:rect l="l" t="t" r="r" b="b"/>
              <a:pathLst>
                <a:path w="1838" h="1173" extrusionOk="0">
                  <a:moveTo>
                    <a:pt x="1805" y="0"/>
                  </a:moveTo>
                  <a:cubicBezTo>
                    <a:pt x="1774" y="0"/>
                    <a:pt x="1710" y="0"/>
                    <a:pt x="1679" y="32"/>
                  </a:cubicBezTo>
                  <a:cubicBezTo>
                    <a:pt x="1679" y="64"/>
                    <a:pt x="1204" y="919"/>
                    <a:pt x="95" y="1014"/>
                  </a:cubicBezTo>
                  <a:cubicBezTo>
                    <a:pt x="32" y="1014"/>
                    <a:pt x="0" y="1077"/>
                    <a:pt x="0" y="1109"/>
                  </a:cubicBezTo>
                  <a:cubicBezTo>
                    <a:pt x="32" y="1141"/>
                    <a:pt x="64" y="1172"/>
                    <a:pt x="95" y="1172"/>
                  </a:cubicBezTo>
                  <a:cubicBezTo>
                    <a:pt x="222" y="1172"/>
                    <a:pt x="317" y="1141"/>
                    <a:pt x="412" y="1141"/>
                  </a:cubicBezTo>
                  <a:cubicBezTo>
                    <a:pt x="1394" y="887"/>
                    <a:pt x="1805" y="159"/>
                    <a:pt x="1837" y="127"/>
                  </a:cubicBezTo>
                  <a:cubicBezTo>
                    <a:pt x="1837" y="95"/>
                    <a:pt x="1837" y="32"/>
                    <a:pt x="1805"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752;p54">
              <a:extLst>
                <a:ext uri="{FF2B5EF4-FFF2-40B4-BE49-F238E27FC236}">
                  <a16:creationId xmlns:a16="http://schemas.microsoft.com/office/drawing/2014/main" id="{17EDB300-6EE5-4B08-B949-44D9F8B186AC}"/>
                </a:ext>
              </a:extLst>
            </p:cNvPr>
            <p:cNvSpPr/>
            <p:nvPr/>
          </p:nvSpPr>
          <p:spPr>
            <a:xfrm>
              <a:off x="6617850" y="2213000"/>
              <a:ext cx="38825" cy="14475"/>
            </a:xfrm>
            <a:custGeom>
              <a:avLst/>
              <a:gdLst/>
              <a:ahLst/>
              <a:cxnLst/>
              <a:rect l="l" t="t" r="r" b="b"/>
              <a:pathLst>
                <a:path w="1553" h="579" extrusionOk="0">
                  <a:moveTo>
                    <a:pt x="584" y="0"/>
                  </a:moveTo>
                  <a:cubicBezTo>
                    <a:pt x="306" y="0"/>
                    <a:pt x="112" y="80"/>
                    <a:pt x="95" y="80"/>
                  </a:cubicBezTo>
                  <a:cubicBezTo>
                    <a:pt x="32" y="112"/>
                    <a:pt x="0" y="207"/>
                    <a:pt x="0" y="270"/>
                  </a:cubicBezTo>
                  <a:cubicBezTo>
                    <a:pt x="48" y="341"/>
                    <a:pt x="95" y="377"/>
                    <a:pt x="156" y="377"/>
                  </a:cubicBezTo>
                  <a:cubicBezTo>
                    <a:pt x="177" y="377"/>
                    <a:pt x="198" y="373"/>
                    <a:pt x="222" y="365"/>
                  </a:cubicBezTo>
                  <a:cubicBezTo>
                    <a:pt x="238" y="365"/>
                    <a:pt x="372" y="318"/>
                    <a:pt x="566" y="318"/>
                  </a:cubicBezTo>
                  <a:cubicBezTo>
                    <a:pt x="760" y="318"/>
                    <a:pt x="1014" y="365"/>
                    <a:pt x="1267" y="555"/>
                  </a:cubicBezTo>
                  <a:cubicBezTo>
                    <a:pt x="1299" y="571"/>
                    <a:pt x="1330" y="579"/>
                    <a:pt x="1358" y="579"/>
                  </a:cubicBezTo>
                  <a:cubicBezTo>
                    <a:pt x="1386" y="579"/>
                    <a:pt x="1410" y="571"/>
                    <a:pt x="1425" y="555"/>
                  </a:cubicBezTo>
                  <a:cubicBezTo>
                    <a:pt x="1457" y="555"/>
                    <a:pt x="1489" y="524"/>
                    <a:pt x="1489" y="492"/>
                  </a:cubicBezTo>
                  <a:cubicBezTo>
                    <a:pt x="1552" y="429"/>
                    <a:pt x="1520" y="334"/>
                    <a:pt x="1457" y="302"/>
                  </a:cubicBezTo>
                  <a:cubicBezTo>
                    <a:pt x="1144" y="63"/>
                    <a:pt x="831" y="0"/>
                    <a:pt x="584"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753;p54">
              <a:extLst>
                <a:ext uri="{FF2B5EF4-FFF2-40B4-BE49-F238E27FC236}">
                  <a16:creationId xmlns:a16="http://schemas.microsoft.com/office/drawing/2014/main" id="{C1ADEDD1-D3C1-4ED4-AA0A-DD183034932C}"/>
                </a:ext>
              </a:extLst>
            </p:cNvPr>
            <p:cNvSpPr/>
            <p:nvPr/>
          </p:nvSpPr>
          <p:spPr>
            <a:xfrm>
              <a:off x="6511750" y="2217350"/>
              <a:ext cx="35650" cy="22200"/>
            </a:xfrm>
            <a:custGeom>
              <a:avLst/>
              <a:gdLst/>
              <a:ahLst/>
              <a:cxnLst/>
              <a:rect l="l" t="t" r="r" b="b"/>
              <a:pathLst>
                <a:path w="1426" h="888" extrusionOk="0">
                  <a:moveTo>
                    <a:pt x="1277" y="1"/>
                  </a:moveTo>
                  <a:cubicBezTo>
                    <a:pt x="1148" y="1"/>
                    <a:pt x="497" y="28"/>
                    <a:pt x="32" y="666"/>
                  </a:cubicBezTo>
                  <a:cubicBezTo>
                    <a:pt x="1" y="730"/>
                    <a:pt x="1" y="825"/>
                    <a:pt x="64" y="856"/>
                  </a:cubicBezTo>
                  <a:cubicBezTo>
                    <a:pt x="96" y="888"/>
                    <a:pt x="127" y="888"/>
                    <a:pt x="159" y="888"/>
                  </a:cubicBezTo>
                  <a:cubicBezTo>
                    <a:pt x="191" y="888"/>
                    <a:pt x="254" y="888"/>
                    <a:pt x="286" y="825"/>
                  </a:cubicBezTo>
                  <a:cubicBezTo>
                    <a:pt x="654" y="343"/>
                    <a:pt x="1149" y="318"/>
                    <a:pt x="1249" y="318"/>
                  </a:cubicBezTo>
                  <a:cubicBezTo>
                    <a:pt x="1261" y="318"/>
                    <a:pt x="1267" y="318"/>
                    <a:pt x="1267" y="318"/>
                  </a:cubicBezTo>
                  <a:cubicBezTo>
                    <a:pt x="1362" y="318"/>
                    <a:pt x="1426" y="255"/>
                    <a:pt x="1426" y="160"/>
                  </a:cubicBezTo>
                  <a:cubicBezTo>
                    <a:pt x="1426" y="96"/>
                    <a:pt x="1362" y="1"/>
                    <a:pt x="1299" y="1"/>
                  </a:cubicBezTo>
                  <a:cubicBezTo>
                    <a:pt x="1296" y="1"/>
                    <a:pt x="1289" y="1"/>
                    <a:pt x="1277"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754;p54">
              <a:extLst>
                <a:ext uri="{FF2B5EF4-FFF2-40B4-BE49-F238E27FC236}">
                  <a16:creationId xmlns:a16="http://schemas.microsoft.com/office/drawing/2014/main" id="{F5771F49-FDEF-4AAA-9E95-3AFD9E83E053}"/>
                </a:ext>
              </a:extLst>
            </p:cNvPr>
            <p:cNvSpPr/>
            <p:nvPr/>
          </p:nvSpPr>
          <p:spPr>
            <a:xfrm>
              <a:off x="6579850" y="3071625"/>
              <a:ext cx="79200" cy="100100"/>
            </a:xfrm>
            <a:custGeom>
              <a:avLst/>
              <a:gdLst/>
              <a:ahLst/>
              <a:cxnLst/>
              <a:rect l="l" t="t" r="r" b="b"/>
              <a:pathLst>
                <a:path w="3168" h="4004" extrusionOk="0">
                  <a:moveTo>
                    <a:pt x="95" y="1"/>
                  </a:moveTo>
                  <a:lnTo>
                    <a:pt x="0" y="3485"/>
                  </a:lnTo>
                  <a:cubicBezTo>
                    <a:pt x="0" y="3485"/>
                    <a:pt x="1077" y="4003"/>
                    <a:pt x="1993" y="4003"/>
                  </a:cubicBezTo>
                  <a:cubicBezTo>
                    <a:pt x="2509" y="4003"/>
                    <a:pt x="2973" y="3839"/>
                    <a:pt x="3167" y="3326"/>
                  </a:cubicBezTo>
                  <a:lnTo>
                    <a:pt x="2755" y="1331"/>
                  </a:lnTo>
                  <a:lnTo>
                    <a:pt x="95" y="1"/>
                  </a:lnTo>
                  <a:close/>
                </a:path>
              </a:pathLst>
            </a:custGeom>
            <a:solidFill>
              <a:srgbClr val="FFB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755;p54">
              <a:extLst>
                <a:ext uri="{FF2B5EF4-FFF2-40B4-BE49-F238E27FC236}">
                  <a16:creationId xmlns:a16="http://schemas.microsoft.com/office/drawing/2014/main" id="{090E9A21-1748-4CBF-82DE-197C6CC0277B}"/>
                </a:ext>
              </a:extLst>
            </p:cNvPr>
            <p:cNvSpPr/>
            <p:nvPr/>
          </p:nvSpPr>
          <p:spPr>
            <a:xfrm>
              <a:off x="6495925" y="3071625"/>
              <a:ext cx="86325" cy="91875"/>
            </a:xfrm>
            <a:custGeom>
              <a:avLst/>
              <a:gdLst/>
              <a:ahLst/>
              <a:cxnLst/>
              <a:rect l="l" t="t" r="r" b="b"/>
              <a:pathLst>
                <a:path w="3453" h="3675" extrusionOk="0">
                  <a:moveTo>
                    <a:pt x="3452" y="1"/>
                  </a:moveTo>
                  <a:lnTo>
                    <a:pt x="0" y="603"/>
                  </a:lnTo>
                  <a:lnTo>
                    <a:pt x="64" y="3675"/>
                  </a:lnTo>
                  <a:lnTo>
                    <a:pt x="3357" y="3485"/>
                  </a:lnTo>
                  <a:lnTo>
                    <a:pt x="3452" y="1"/>
                  </a:lnTo>
                  <a:close/>
                </a:path>
              </a:pathLst>
            </a:custGeom>
            <a:solidFill>
              <a:srgbClr val="FFB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756;p54">
              <a:extLst>
                <a:ext uri="{FF2B5EF4-FFF2-40B4-BE49-F238E27FC236}">
                  <a16:creationId xmlns:a16="http://schemas.microsoft.com/office/drawing/2014/main" id="{5E40039E-AC8A-4FF0-BC22-5FEE7AC35908}"/>
                </a:ext>
              </a:extLst>
            </p:cNvPr>
            <p:cNvSpPr/>
            <p:nvPr/>
          </p:nvSpPr>
          <p:spPr>
            <a:xfrm>
              <a:off x="3973475" y="3125475"/>
              <a:ext cx="2916750" cy="1401375"/>
            </a:xfrm>
            <a:custGeom>
              <a:avLst/>
              <a:gdLst/>
              <a:ahLst/>
              <a:cxnLst/>
              <a:rect l="l" t="t" r="r" b="b"/>
              <a:pathLst>
                <a:path w="116670" h="56055" extrusionOk="0">
                  <a:moveTo>
                    <a:pt x="6493" y="0"/>
                  </a:moveTo>
                  <a:cubicBezTo>
                    <a:pt x="2914" y="0"/>
                    <a:pt x="1" y="2914"/>
                    <a:pt x="1" y="6493"/>
                  </a:cubicBezTo>
                  <a:lnTo>
                    <a:pt x="1" y="56054"/>
                  </a:lnTo>
                  <a:lnTo>
                    <a:pt x="2598" y="56054"/>
                  </a:lnTo>
                  <a:lnTo>
                    <a:pt x="2598" y="6493"/>
                  </a:lnTo>
                  <a:cubicBezTo>
                    <a:pt x="2598" y="4339"/>
                    <a:pt x="4371" y="2597"/>
                    <a:pt x="6493" y="2597"/>
                  </a:cubicBezTo>
                  <a:lnTo>
                    <a:pt x="110177" y="2597"/>
                  </a:lnTo>
                  <a:cubicBezTo>
                    <a:pt x="112331" y="2597"/>
                    <a:pt x="114073" y="4339"/>
                    <a:pt x="114073" y="6493"/>
                  </a:cubicBezTo>
                  <a:lnTo>
                    <a:pt x="114073" y="56054"/>
                  </a:lnTo>
                  <a:lnTo>
                    <a:pt x="116670" y="56054"/>
                  </a:lnTo>
                  <a:lnTo>
                    <a:pt x="116670" y="6493"/>
                  </a:lnTo>
                  <a:cubicBezTo>
                    <a:pt x="116670" y="2914"/>
                    <a:pt x="113756" y="0"/>
                    <a:pt x="110177"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757;p54">
              <a:extLst>
                <a:ext uri="{FF2B5EF4-FFF2-40B4-BE49-F238E27FC236}">
                  <a16:creationId xmlns:a16="http://schemas.microsoft.com/office/drawing/2014/main" id="{5528D530-38D4-4C0E-89AA-883D2BA67E0F}"/>
                </a:ext>
              </a:extLst>
            </p:cNvPr>
            <p:cNvSpPr/>
            <p:nvPr/>
          </p:nvSpPr>
          <p:spPr>
            <a:xfrm>
              <a:off x="3973475" y="3125475"/>
              <a:ext cx="2916750" cy="1401375"/>
            </a:xfrm>
            <a:custGeom>
              <a:avLst/>
              <a:gdLst/>
              <a:ahLst/>
              <a:cxnLst/>
              <a:rect l="l" t="t" r="r" b="b"/>
              <a:pathLst>
                <a:path w="116670" h="56055" extrusionOk="0">
                  <a:moveTo>
                    <a:pt x="6493" y="0"/>
                  </a:moveTo>
                  <a:cubicBezTo>
                    <a:pt x="2914" y="0"/>
                    <a:pt x="1" y="2914"/>
                    <a:pt x="1" y="6493"/>
                  </a:cubicBezTo>
                  <a:lnTo>
                    <a:pt x="1" y="56054"/>
                  </a:lnTo>
                  <a:lnTo>
                    <a:pt x="2598" y="56054"/>
                  </a:lnTo>
                  <a:lnTo>
                    <a:pt x="2598" y="6493"/>
                  </a:lnTo>
                  <a:cubicBezTo>
                    <a:pt x="2598" y="4339"/>
                    <a:pt x="4371" y="2597"/>
                    <a:pt x="6493" y="2597"/>
                  </a:cubicBezTo>
                  <a:lnTo>
                    <a:pt x="110177" y="2597"/>
                  </a:lnTo>
                  <a:cubicBezTo>
                    <a:pt x="112331" y="2597"/>
                    <a:pt x="114073" y="4339"/>
                    <a:pt x="114073" y="6493"/>
                  </a:cubicBezTo>
                  <a:lnTo>
                    <a:pt x="114073" y="56054"/>
                  </a:lnTo>
                  <a:lnTo>
                    <a:pt x="116670" y="56054"/>
                  </a:lnTo>
                  <a:lnTo>
                    <a:pt x="116670" y="6493"/>
                  </a:lnTo>
                  <a:cubicBezTo>
                    <a:pt x="116670" y="2914"/>
                    <a:pt x="113756" y="0"/>
                    <a:pt x="110177"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758;p54">
              <a:extLst>
                <a:ext uri="{FF2B5EF4-FFF2-40B4-BE49-F238E27FC236}">
                  <a16:creationId xmlns:a16="http://schemas.microsoft.com/office/drawing/2014/main" id="{889E1135-00DC-4B25-8B23-D3BF1E9CF537}"/>
                </a:ext>
              </a:extLst>
            </p:cNvPr>
            <p:cNvSpPr/>
            <p:nvPr/>
          </p:nvSpPr>
          <p:spPr>
            <a:xfrm>
              <a:off x="3740700" y="3125475"/>
              <a:ext cx="2916750" cy="1401375"/>
            </a:xfrm>
            <a:custGeom>
              <a:avLst/>
              <a:gdLst/>
              <a:ahLst/>
              <a:cxnLst/>
              <a:rect l="l" t="t" r="r" b="b"/>
              <a:pathLst>
                <a:path w="116670" h="56055" extrusionOk="0">
                  <a:moveTo>
                    <a:pt x="6493" y="0"/>
                  </a:moveTo>
                  <a:cubicBezTo>
                    <a:pt x="2915" y="0"/>
                    <a:pt x="1" y="2914"/>
                    <a:pt x="1" y="6493"/>
                  </a:cubicBezTo>
                  <a:lnTo>
                    <a:pt x="1" y="56054"/>
                  </a:lnTo>
                  <a:lnTo>
                    <a:pt x="2598" y="56054"/>
                  </a:lnTo>
                  <a:lnTo>
                    <a:pt x="2598" y="6493"/>
                  </a:lnTo>
                  <a:cubicBezTo>
                    <a:pt x="2598" y="4339"/>
                    <a:pt x="4340" y="2597"/>
                    <a:pt x="6493" y="2597"/>
                  </a:cubicBezTo>
                  <a:lnTo>
                    <a:pt x="110146" y="2597"/>
                  </a:lnTo>
                  <a:cubicBezTo>
                    <a:pt x="112299" y="2597"/>
                    <a:pt x="114073" y="4339"/>
                    <a:pt x="114073" y="6493"/>
                  </a:cubicBezTo>
                  <a:lnTo>
                    <a:pt x="114073" y="56054"/>
                  </a:lnTo>
                  <a:lnTo>
                    <a:pt x="116670" y="56054"/>
                  </a:lnTo>
                  <a:lnTo>
                    <a:pt x="116670" y="6493"/>
                  </a:lnTo>
                  <a:cubicBezTo>
                    <a:pt x="116670" y="2914"/>
                    <a:pt x="113756" y="0"/>
                    <a:pt x="110178"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759;p54">
              <a:extLst>
                <a:ext uri="{FF2B5EF4-FFF2-40B4-BE49-F238E27FC236}">
                  <a16:creationId xmlns:a16="http://schemas.microsoft.com/office/drawing/2014/main" id="{0AFC39C6-6BE8-46F2-8A37-DCBA4F07C451}"/>
                </a:ext>
              </a:extLst>
            </p:cNvPr>
            <p:cNvSpPr/>
            <p:nvPr/>
          </p:nvSpPr>
          <p:spPr>
            <a:xfrm>
              <a:off x="3740700" y="3125475"/>
              <a:ext cx="2916750" cy="1401375"/>
            </a:xfrm>
            <a:custGeom>
              <a:avLst/>
              <a:gdLst/>
              <a:ahLst/>
              <a:cxnLst/>
              <a:rect l="l" t="t" r="r" b="b"/>
              <a:pathLst>
                <a:path w="116670" h="56055" extrusionOk="0">
                  <a:moveTo>
                    <a:pt x="6493" y="0"/>
                  </a:moveTo>
                  <a:cubicBezTo>
                    <a:pt x="2915" y="0"/>
                    <a:pt x="1" y="2914"/>
                    <a:pt x="1" y="6493"/>
                  </a:cubicBezTo>
                  <a:lnTo>
                    <a:pt x="1" y="56054"/>
                  </a:lnTo>
                  <a:lnTo>
                    <a:pt x="2598" y="56054"/>
                  </a:lnTo>
                  <a:lnTo>
                    <a:pt x="2598" y="6493"/>
                  </a:lnTo>
                  <a:cubicBezTo>
                    <a:pt x="2598" y="4339"/>
                    <a:pt x="4340" y="2597"/>
                    <a:pt x="6493" y="2597"/>
                  </a:cubicBezTo>
                  <a:lnTo>
                    <a:pt x="110146" y="2597"/>
                  </a:lnTo>
                  <a:cubicBezTo>
                    <a:pt x="112299" y="2597"/>
                    <a:pt x="114073" y="4339"/>
                    <a:pt x="114073" y="6493"/>
                  </a:cubicBezTo>
                  <a:lnTo>
                    <a:pt x="114073" y="56054"/>
                  </a:lnTo>
                  <a:lnTo>
                    <a:pt x="116670" y="56054"/>
                  </a:lnTo>
                  <a:lnTo>
                    <a:pt x="116670" y="6493"/>
                  </a:lnTo>
                  <a:cubicBezTo>
                    <a:pt x="116670" y="2914"/>
                    <a:pt x="113756" y="0"/>
                    <a:pt x="110178"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760;p54">
              <a:extLst>
                <a:ext uri="{FF2B5EF4-FFF2-40B4-BE49-F238E27FC236}">
                  <a16:creationId xmlns:a16="http://schemas.microsoft.com/office/drawing/2014/main" id="{B0DF2DAD-7183-462A-91BE-4D51BBBAEE48}"/>
                </a:ext>
              </a:extLst>
            </p:cNvPr>
            <p:cNvSpPr/>
            <p:nvPr/>
          </p:nvSpPr>
          <p:spPr>
            <a:xfrm>
              <a:off x="4610825" y="2689225"/>
              <a:ext cx="657150" cy="409350"/>
            </a:xfrm>
            <a:custGeom>
              <a:avLst/>
              <a:gdLst/>
              <a:ahLst/>
              <a:cxnLst/>
              <a:rect l="l" t="t" r="r" b="b"/>
              <a:pathLst>
                <a:path w="26286" h="16374" extrusionOk="0">
                  <a:moveTo>
                    <a:pt x="1109" y="1"/>
                  </a:moveTo>
                  <a:cubicBezTo>
                    <a:pt x="475" y="1"/>
                    <a:pt x="0" y="539"/>
                    <a:pt x="95" y="1173"/>
                  </a:cubicBezTo>
                  <a:lnTo>
                    <a:pt x="1584" y="15234"/>
                  </a:lnTo>
                  <a:cubicBezTo>
                    <a:pt x="1647" y="15867"/>
                    <a:pt x="2217" y="16374"/>
                    <a:pt x="2850" y="16374"/>
                  </a:cubicBezTo>
                  <a:lnTo>
                    <a:pt x="25177" y="16374"/>
                  </a:lnTo>
                  <a:cubicBezTo>
                    <a:pt x="25811" y="16374"/>
                    <a:pt x="26286" y="15867"/>
                    <a:pt x="26222" y="15234"/>
                  </a:cubicBezTo>
                  <a:lnTo>
                    <a:pt x="24734" y="1173"/>
                  </a:lnTo>
                  <a:cubicBezTo>
                    <a:pt x="24670" y="539"/>
                    <a:pt x="24069" y="1"/>
                    <a:pt x="23435"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761;p54">
              <a:extLst>
                <a:ext uri="{FF2B5EF4-FFF2-40B4-BE49-F238E27FC236}">
                  <a16:creationId xmlns:a16="http://schemas.microsoft.com/office/drawing/2014/main" id="{320FDA77-E90F-4036-9E2F-00CF2A2B18DF}"/>
                </a:ext>
              </a:extLst>
            </p:cNvPr>
            <p:cNvSpPr/>
            <p:nvPr/>
          </p:nvSpPr>
          <p:spPr>
            <a:xfrm>
              <a:off x="4610825" y="2689225"/>
              <a:ext cx="657150" cy="409350"/>
            </a:xfrm>
            <a:custGeom>
              <a:avLst/>
              <a:gdLst/>
              <a:ahLst/>
              <a:cxnLst/>
              <a:rect l="l" t="t" r="r" b="b"/>
              <a:pathLst>
                <a:path w="26286" h="16374" extrusionOk="0">
                  <a:moveTo>
                    <a:pt x="1109" y="1"/>
                  </a:moveTo>
                  <a:cubicBezTo>
                    <a:pt x="475" y="1"/>
                    <a:pt x="0" y="539"/>
                    <a:pt x="95" y="1173"/>
                  </a:cubicBezTo>
                  <a:lnTo>
                    <a:pt x="1584" y="15234"/>
                  </a:lnTo>
                  <a:cubicBezTo>
                    <a:pt x="1647" y="15867"/>
                    <a:pt x="2217" y="16374"/>
                    <a:pt x="2850" y="16374"/>
                  </a:cubicBezTo>
                  <a:lnTo>
                    <a:pt x="25177" y="16374"/>
                  </a:lnTo>
                  <a:cubicBezTo>
                    <a:pt x="25811" y="16374"/>
                    <a:pt x="26286" y="15867"/>
                    <a:pt x="26222" y="15234"/>
                  </a:cubicBezTo>
                  <a:lnTo>
                    <a:pt x="24734" y="1173"/>
                  </a:lnTo>
                  <a:cubicBezTo>
                    <a:pt x="24670" y="539"/>
                    <a:pt x="24069" y="1"/>
                    <a:pt x="23435"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762;p54">
              <a:extLst>
                <a:ext uri="{FF2B5EF4-FFF2-40B4-BE49-F238E27FC236}">
                  <a16:creationId xmlns:a16="http://schemas.microsoft.com/office/drawing/2014/main" id="{70FF9F4E-3B68-463D-9901-9F0DFF371AD2}"/>
                </a:ext>
              </a:extLst>
            </p:cNvPr>
            <p:cNvSpPr/>
            <p:nvPr/>
          </p:nvSpPr>
          <p:spPr>
            <a:xfrm>
              <a:off x="4595775" y="2689225"/>
              <a:ext cx="657150" cy="409350"/>
            </a:xfrm>
            <a:custGeom>
              <a:avLst/>
              <a:gdLst/>
              <a:ahLst/>
              <a:cxnLst/>
              <a:rect l="l" t="t" r="r" b="b"/>
              <a:pathLst>
                <a:path w="26286" h="16374" extrusionOk="0">
                  <a:moveTo>
                    <a:pt x="1109" y="1"/>
                  </a:moveTo>
                  <a:cubicBezTo>
                    <a:pt x="476" y="1"/>
                    <a:pt x="1" y="539"/>
                    <a:pt x="64" y="1173"/>
                  </a:cubicBezTo>
                  <a:lnTo>
                    <a:pt x="1552" y="15234"/>
                  </a:lnTo>
                  <a:cubicBezTo>
                    <a:pt x="1616" y="15867"/>
                    <a:pt x="2217" y="16374"/>
                    <a:pt x="2851" y="16374"/>
                  </a:cubicBezTo>
                  <a:lnTo>
                    <a:pt x="25177" y="16374"/>
                  </a:lnTo>
                  <a:cubicBezTo>
                    <a:pt x="25811" y="16374"/>
                    <a:pt x="26286" y="15867"/>
                    <a:pt x="26223" y="15234"/>
                  </a:cubicBezTo>
                  <a:lnTo>
                    <a:pt x="24702" y="1173"/>
                  </a:lnTo>
                  <a:cubicBezTo>
                    <a:pt x="24639" y="539"/>
                    <a:pt x="24069" y="1"/>
                    <a:pt x="23436"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763;p54">
              <a:extLst>
                <a:ext uri="{FF2B5EF4-FFF2-40B4-BE49-F238E27FC236}">
                  <a16:creationId xmlns:a16="http://schemas.microsoft.com/office/drawing/2014/main" id="{EA19E091-DFE1-42B9-B602-DC13D4D7CDE9}"/>
                </a:ext>
              </a:extLst>
            </p:cNvPr>
            <p:cNvSpPr/>
            <p:nvPr/>
          </p:nvSpPr>
          <p:spPr>
            <a:xfrm>
              <a:off x="4663875" y="3096175"/>
              <a:ext cx="615975" cy="29325"/>
            </a:xfrm>
            <a:custGeom>
              <a:avLst/>
              <a:gdLst/>
              <a:ahLst/>
              <a:cxnLst/>
              <a:rect l="l" t="t" r="r" b="b"/>
              <a:pathLst>
                <a:path w="24639" h="1173" extrusionOk="0">
                  <a:moveTo>
                    <a:pt x="1140" y="1"/>
                  </a:moveTo>
                  <a:cubicBezTo>
                    <a:pt x="507" y="1"/>
                    <a:pt x="0" y="539"/>
                    <a:pt x="0" y="1172"/>
                  </a:cubicBezTo>
                  <a:lnTo>
                    <a:pt x="24639" y="1172"/>
                  </a:lnTo>
                  <a:cubicBezTo>
                    <a:pt x="24639" y="539"/>
                    <a:pt x="24132" y="1"/>
                    <a:pt x="23467"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764;p54">
              <a:extLst>
                <a:ext uri="{FF2B5EF4-FFF2-40B4-BE49-F238E27FC236}">
                  <a16:creationId xmlns:a16="http://schemas.microsoft.com/office/drawing/2014/main" id="{A50AE13D-6FD3-4D26-AA01-E77B93F37C7C}"/>
                </a:ext>
              </a:extLst>
            </p:cNvPr>
            <p:cNvSpPr/>
            <p:nvPr/>
          </p:nvSpPr>
          <p:spPr>
            <a:xfrm>
              <a:off x="5213325" y="3096175"/>
              <a:ext cx="257325" cy="29325"/>
            </a:xfrm>
            <a:custGeom>
              <a:avLst/>
              <a:gdLst/>
              <a:ahLst/>
              <a:cxnLst/>
              <a:rect l="l" t="t" r="r" b="b"/>
              <a:pathLst>
                <a:path w="10293" h="1173" extrusionOk="0">
                  <a:moveTo>
                    <a:pt x="1172" y="1"/>
                  </a:moveTo>
                  <a:cubicBezTo>
                    <a:pt x="539" y="1"/>
                    <a:pt x="0" y="539"/>
                    <a:pt x="0" y="1172"/>
                  </a:cubicBezTo>
                  <a:lnTo>
                    <a:pt x="10293" y="1172"/>
                  </a:lnTo>
                  <a:cubicBezTo>
                    <a:pt x="10293" y="539"/>
                    <a:pt x="9786" y="1"/>
                    <a:pt x="9153"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765;p54">
              <a:extLst>
                <a:ext uri="{FF2B5EF4-FFF2-40B4-BE49-F238E27FC236}">
                  <a16:creationId xmlns:a16="http://schemas.microsoft.com/office/drawing/2014/main" id="{D2408B66-5B24-4C31-94D9-6D51FCB34EDB}"/>
                </a:ext>
              </a:extLst>
            </p:cNvPr>
            <p:cNvSpPr/>
            <p:nvPr/>
          </p:nvSpPr>
          <p:spPr>
            <a:xfrm>
              <a:off x="5213325" y="3096175"/>
              <a:ext cx="257325" cy="29325"/>
            </a:xfrm>
            <a:custGeom>
              <a:avLst/>
              <a:gdLst/>
              <a:ahLst/>
              <a:cxnLst/>
              <a:rect l="l" t="t" r="r" b="b"/>
              <a:pathLst>
                <a:path w="10293" h="1173" extrusionOk="0">
                  <a:moveTo>
                    <a:pt x="1172" y="1"/>
                  </a:moveTo>
                  <a:cubicBezTo>
                    <a:pt x="539" y="1"/>
                    <a:pt x="0" y="539"/>
                    <a:pt x="0" y="1172"/>
                  </a:cubicBezTo>
                  <a:lnTo>
                    <a:pt x="10293" y="1172"/>
                  </a:lnTo>
                  <a:cubicBezTo>
                    <a:pt x="10293" y="539"/>
                    <a:pt x="9786" y="1"/>
                    <a:pt x="9153"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1354;p40">
            <a:extLst>
              <a:ext uri="{FF2B5EF4-FFF2-40B4-BE49-F238E27FC236}">
                <a16:creationId xmlns:a16="http://schemas.microsoft.com/office/drawing/2014/main" id="{E331AA90-832A-420A-9809-C98AA126AB54}"/>
              </a:ext>
            </a:extLst>
          </p:cNvPr>
          <p:cNvSpPr/>
          <p:nvPr/>
        </p:nvSpPr>
        <p:spPr>
          <a:xfrm>
            <a:off x="3590521" y="539512"/>
            <a:ext cx="5571611" cy="3627351"/>
          </a:xfrm>
          <a:custGeom>
            <a:avLst/>
            <a:gdLst/>
            <a:ahLst/>
            <a:cxnLst/>
            <a:rect l="l" t="t" r="r" b="b"/>
            <a:pathLst>
              <a:path w="173611" h="113028" extrusionOk="0">
                <a:moveTo>
                  <a:pt x="19667" y="1"/>
                </a:moveTo>
                <a:cubicBezTo>
                  <a:pt x="8805" y="1"/>
                  <a:pt x="1" y="8805"/>
                  <a:pt x="1" y="19667"/>
                </a:cubicBezTo>
                <a:lnTo>
                  <a:pt x="1" y="93361"/>
                </a:lnTo>
                <a:cubicBezTo>
                  <a:pt x="1" y="104223"/>
                  <a:pt x="8805" y="113027"/>
                  <a:pt x="19667" y="113027"/>
                </a:cubicBezTo>
                <a:lnTo>
                  <a:pt x="173611" y="113027"/>
                </a:lnTo>
                <a:lnTo>
                  <a:pt x="173611" y="1"/>
                </a:lnTo>
                <a:close/>
              </a:path>
            </a:pathLst>
          </a:custGeom>
          <a:solidFill>
            <a:srgbClr val="F2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353;p40">
            <a:extLst>
              <a:ext uri="{FF2B5EF4-FFF2-40B4-BE49-F238E27FC236}">
                <a16:creationId xmlns:a16="http://schemas.microsoft.com/office/drawing/2014/main" id="{9AB242DC-B61E-4C61-99CF-DE6B045AFAE7}"/>
              </a:ext>
            </a:extLst>
          </p:cNvPr>
          <p:cNvSpPr/>
          <p:nvPr/>
        </p:nvSpPr>
        <p:spPr>
          <a:xfrm rot="20039143">
            <a:off x="2879786" y="1646110"/>
            <a:ext cx="1165843" cy="1167901"/>
          </a:xfrm>
          <a:custGeom>
            <a:avLst/>
            <a:gdLst/>
            <a:ahLst/>
            <a:cxnLst/>
            <a:rect l="l" t="t" r="r" b="b"/>
            <a:pathLst>
              <a:path w="23753" h="30024" extrusionOk="0">
                <a:moveTo>
                  <a:pt x="20934" y="1"/>
                </a:moveTo>
                <a:lnTo>
                  <a:pt x="2914" y="12352"/>
                </a:lnTo>
                <a:cubicBezTo>
                  <a:pt x="1" y="14379"/>
                  <a:pt x="349" y="18844"/>
                  <a:pt x="3548" y="20364"/>
                </a:cubicBezTo>
                <a:lnTo>
                  <a:pt x="23752" y="30023"/>
                </a:lnTo>
                <a:lnTo>
                  <a:pt x="20934" y="1"/>
                </a:lnTo>
                <a:close/>
              </a:path>
            </a:pathLst>
          </a:custGeom>
          <a:solidFill>
            <a:srgbClr val="F2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Rectangle 299">
            <a:extLst>
              <a:ext uri="{FF2B5EF4-FFF2-40B4-BE49-F238E27FC236}">
                <a16:creationId xmlns:a16="http://schemas.microsoft.com/office/drawing/2014/main" id="{FD9989AA-3B13-4A85-8322-36A78222E2CF}"/>
              </a:ext>
            </a:extLst>
          </p:cNvPr>
          <p:cNvSpPr/>
          <p:nvPr/>
        </p:nvSpPr>
        <p:spPr>
          <a:xfrm>
            <a:off x="397207" y="837487"/>
            <a:ext cx="2776722" cy="1323439"/>
          </a:xfrm>
          <a:prstGeom prst="rect">
            <a:avLst/>
          </a:prstGeom>
        </p:spPr>
        <p:txBody>
          <a:bodyPr wrap="none">
            <a:spAutoFit/>
          </a:bodyPr>
          <a:lstStyle/>
          <a:p>
            <a:r>
              <a:rPr lang="en-US" sz="4000" b="1" dirty="0">
                <a:latin typeface="Quicksand" panose="020B0604020202020204" charset="0"/>
              </a:rPr>
              <a:t>Research </a:t>
            </a:r>
          </a:p>
          <a:p>
            <a:r>
              <a:rPr lang="en-US" sz="4000" b="1" dirty="0">
                <a:latin typeface="Quicksand" panose="020B0604020202020204" charset="0"/>
              </a:rPr>
              <a:t>Objectives</a:t>
            </a:r>
            <a:endParaRPr lang="en-ID" sz="4000" b="1" dirty="0">
              <a:latin typeface="Quicksand" panose="020B0604020202020204" charset="0"/>
            </a:endParaRPr>
          </a:p>
        </p:txBody>
      </p:sp>
      <p:sp>
        <p:nvSpPr>
          <p:cNvPr id="301" name="Rectangle 300">
            <a:extLst>
              <a:ext uri="{FF2B5EF4-FFF2-40B4-BE49-F238E27FC236}">
                <a16:creationId xmlns:a16="http://schemas.microsoft.com/office/drawing/2014/main" id="{872FDBBF-F560-4295-9148-603A1B297042}"/>
              </a:ext>
            </a:extLst>
          </p:cNvPr>
          <p:cNvSpPr/>
          <p:nvPr/>
        </p:nvSpPr>
        <p:spPr>
          <a:xfrm>
            <a:off x="461051" y="2159215"/>
            <a:ext cx="2360413" cy="134599"/>
          </a:xfrm>
          <a:prstGeom prst="rect">
            <a:avLst/>
          </a:prstGeom>
          <a:solidFill>
            <a:srgbClr val="D4E8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extBox 1">
            <a:extLst>
              <a:ext uri="{FF2B5EF4-FFF2-40B4-BE49-F238E27FC236}">
                <a16:creationId xmlns:a16="http://schemas.microsoft.com/office/drawing/2014/main" id="{B1FBD188-1034-4F12-93B3-26BB9951F6D0}"/>
              </a:ext>
            </a:extLst>
          </p:cNvPr>
          <p:cNvSpPr txBox="1"/>
          <p:nvPr/>
        </p:nvSpPr>
        <p:spPr>
          <a:xfrm>
            <a:off x="3822954" y="971975"/>
            <a:ext cx="5140643" cy="2246769"/>
          </a:xfrm>
          <a:prstGeom prst="rect">
            <a:avLst/>
          </a:prstGeom>
          <a:noFill/>
        </p:spPr>
        <p:txBody>
          <a:bodyPr wrap="square" rtlCol="0">
            <a:spAutoFit/>
          </a:bodyPr>
          <a:lstStyle/>
          <a:p>
            <a:pPr marL="342900" indent="-342900" algn="just">
              <a:buAutoNum type="arabicPeriod"/>
            </a:pPr>
            <a:r>
              <a:rPr lang="en-US" sz="2000" dirty="0">
                <a:latin typeface="Quicksand" panose="020B0604020202020204" charset="0"/>
              </a:rPr>
              <a:t>Discovering </a:t>
            </a:r>
            <a:r>
              <a:rPr lang="en-US" sz="2000" b="1" dirty="0">
                <a:latin typeface="Quicksand" panose="020B0604020202020204" charset="0"/>
              </a:rPr>
              <a:t>the preferable tweet contents of </a:t>
            </a:r>
            <a:r>
              <a:rPr lang="en-US" sz="2000" b="1" dirty="0" err="1">
                <a:latin typeface="Quicksand" panose="020B0604020202020204" charset="0"/>
              </a:rPr>
              <a:t>Blibli</a:t>
            </a:r>
            <a:r>
              <a:rPr lang="en-US" sz="2000" b="1" dirty="0">
                <a:latin typeface="Quicksand" panose="020B0604020202020204" charset="0"/>
              </a:rPr>
              <a:t> Indonesia’s Twitter</a:t>
            </a:r>
            <a:r>
              <a:rPr lang="en-US" sz="2000" dirty="0">
                <a:latin typeface="Quicksand" panose="020B0604020202020204" charset="0"/>
              </a:rPr>
              <a:t> through text mining, silhouette method, and k-means clustering</a:t>
            </a:r>
          </a:p>
          <a:p>
            <a:pPr marL="342900" indent="-342900" algn="just">
              <a:buAutoNum type="arabicPeriod"/>
            </a:pPr>
            <a:r>
              <a:rPr lang="en-US" sz="2000" dirty="0">
                <a:latin typeface="Quicksand" panose="020B0604020202020204" charset="0"/>
              </a:rPr>
              <a:t>Inventing the best formulation for text clustering problem based on the experiment of </a:t>
            </a:r>
            <a:r>
              <a:rPr lang="en-US" sz="2000" b="1" dirty="0">
                <a:latin typeface="Quicksand" panose="020B0604020202020204" charset="0"/>
              </a:rPr>
              <a:t>2 parameters</a:t>
            </a:r>
            <a:endParaRPr lang="en-ID" sz="2000" b="1" dirty="0">
              <a:latin typeface="Quicksand" panose="020B0604020202020204" charset="0"/>
            </a:endParaRPr>
          </a:p>
        </p:txBody>
      </p:sp>
    </p:spTree>
    <p:extLst>
      <p:ext uri="{BB962C8B-B14F-4D97-AF65-F5344CB8AC3E}">
        <p14:creationId xmlns:p14="http://schemas.microsoft.com/office/powerpoint/2010/main" val="1125676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7"/>
        <p:cNvGrpSpPr/>
        <p:nvPr/>
      </p:nvGrpSpPr>
      <p:grpSpPr>
        <a:xfrm>
          <a:off x="0" y="0"/>
          <a:ext cx="0" cy="0"/>
          <a:chOff x="0" y="0"/>
          <a:chExt cx="0" cy="0"/>
        </a:xfrm>
      </p:grpSpPr>
      <p:sp>
        <p:nvSpPr>
          <p:cNvPr id="1708" name="Google Shape;1708;p43"/>
          <p:cNvSpPr txBox="1">
            <a:spLocks noGrp="1"/>
          </p:cNvSpPr>
          <p:nvPr>
            <p:ph type="title"/>
          </p:nvPr>
        </p:nvSpPr>
        <p:spPr>
          <a:xfrm>
            <a:off x="311700" y="87105"/>
            <a:ext cx="8520600" cy="5059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Literature Review </a:t>
            </a:r>
            <a:endParaRPr dirty="0"/>
          </a:p>
        </p:txBody>
      </p:sp>
      <p:sp>
        <p:nvSpPr>
          <p:cNvPr id="1709" name="Google Shape;1709;p43"/>
          <p:cNvSpPr txBox="1">
            <a:spLocks noGrp="1"/>
          </p:cNvSpPr>
          <p:nvPr>
            <p:ph type="body" idx="1"/>
          </p:nvPr>
        </p:nvSpPr>
        <p:spPr>
          <a:xfrm>
            <a:off x="694634" y="1088460"/>
            <a:ext cx="3468559" cy="2989778"/>
          </a:xfrm>
          <a:prstGeom prst="rect">
            <a:avLst/>
          </a:prstGeom>
        </p:spPr>
        <p:txBody>
          <a:bodyPr spcFirstLastPara="1" wrap="square" lIns="91425" tIns="91425" rIns="91425" bIns="91425" anchor="ctr" anchorCtr="0">
            <a:noAutofit/>
          </a:bodyPr>
          <a:lstStyle/>
          <a:p>
            <a:pPr marL="342900" indent="-342900" algn="l">
              <a:lnSpc>
                <a:spcPct val="100000"/>
              </a:lnSpc>
              <a:buFont typeface="+mj-lt"/>
              <a:buAutoNum type="arabicPeriod"/>
            </a:pPr>
            <a:r>
              <a:rPr lang="en-US" b="1" dirty="0">
                <a:solidFill>
                  <a:schemeClr val="tx1"/>
                </a:solidFill>
                <a:latin typeface="Quicksand" panose="020B0604020202020204" charset="0"/>
              </a:rPr>
              <a:t>Text mining is the process of finding hidden insights from textual data. </a:t>
            </a:r>
          </a:p>
          <a:p>
            <a:pPr marL="342900" indent="-342900" algn="l">
              <a:lnSpc>
                <a:spcPct val="100000"/>
              </a:lnSpc>
              <a:buFont typeface="+mj-lt"/>
              <a:buAutoNum type="arabicPeriod"/>
            </a:pPr>
            <a:r>
              <a:rPr lang="en-US" b="1" dirty="0">
                <a:solidFill>
                  <a:schemeClr val="tx1"/>
                </a:solidFill>
                <a:latin typeface="Quicksand" panose="020B0604020202020204" charset="0"/>
              </a:rPr>
              <a:t>Text mining process involves ML algorithm, linguistics, and statistics to extract the textual data into useful information</a:t>
            </a:r>
          </a:p>
          <a:p>
            <a:pPr marL="342900" indent="-342900" algn="l">
              <a:lnSpc>
                <a:spcPct val="100000"/>
              </a:lnSpc>
              <a:buFont typeface="+mj-lt"/>
              <a:buAutoNum type="arabicPeriod"/>
            </a:pPr>
            <a:r>
              <a:rPr lang="en-US" b="1" dirty="0">
                <a:solidFill>
                  <a:schemeClr val="tx1"/>
                </a:solidFill>
                <a:latin typeface="Quicksand" panose="020B0604020202020204" charset="0"/>
              </a:rPr>
              <a:t>In marketing, text mining is applied to discover the preferable contents for proper social media marketing</a:t>
            </a:r>
            <a:endParaRPr lang="en-US" dirty="0">
              <a:solidFill>
                <a:srgbClr val="1A1E2D"/>
              </a:solidFill>
              <a:latin typeface="Quicksand" panose="020B0604020202020204" charset="0"/>
            </a:endParaRPr>
          </a:p>
          <a:p>
            <a:pPr marL="0" lvl="0" indent="0" algn="l" rtl="0">
              <a:lnSpc>
                <a:spcPct val="100000"/>
              </a:lnSpc>
              <a:spcBef>
                <a:spcPts val="0"/>
              </a:spcBef>
              <a:spcAft>
                <a:spcPts val="0"/>
              </a:spcAft>
              <a:buNone/>
            </a:pPr>
            <a:endParaRPr dirty="0"/>
          </a:p>
        </p:txBody>
      </p:sp>
      <p:sp>
        <p:nvSpPr>
          <p:cNvPr id="1715" name="Google Shape;1715;p43"/>
          <p:cNvSpPr/>
          <p:nvPr/>
        </p:nvSpPr>
        <p:spPr>
          <a:xfrm>
            <a:off x="763442" y="1002276"/>
            <a:ext cx="3292113" cy="406926"/>
          </a:xfrm>
          <a:prstGeom prst="roundRect">
            <a:avLst>
              <a:gd name="adj" fmla="val 50000"/>
            </a:avLst>
          </a:prstGeom>
          <a:solidFill>
            <a:srgbClr val="223A7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Quicksand Light"/>
                <a:ea typeface="Quicksand Light"/>
                <a:cs typeface="Quicksand Light"/>
                <a:sym typeface="Quicksand Light"/>
              </a:rPr>
              <a:t>Text Mining</a:t>
            </a:r>
            <a:endParaRPr sz="2000" b="1" dirty="0">
              <a:solidFill>
                <a:srgbClr val="FFFFFF"/>
              </a:solidFill>
              <a:latin typeface="Quicksand Light"/>
              <a:ea typeface="Quicksand Light"/>
              <a:cs typeface="Quicksand Light"/>
              <a:sym typeface="Quicksand Light"/>
            </a:endParaRPr>
          </a:p>
        </p:txBody>
      </p:sp>
      <p:sp>
        <p:nvSpPr>
          <p:cNvPr id="1723" name="Google Shape;1723;p43"/>
          <p:cNvSpPr/>
          <p:nvPr/>
        </p:nvSpPr>
        <p:spPr>
          <a:xfrm rot="5400000">
            <a:off x="6802180" y="1128657"/>
            <a:ext cx="1036425" cy="2220764"/>
          </a:xfrm>
          <a:custGeom>
            <a:avLst/>
            <a:gdLst/>
            <a:ahLst/>
            <a:cxnLst/>
            <a:rect l="l" t="t" r="r" b="b"/>
            <a:pathLst>
              <a:path w="43261" h="92696" extrusionOk="0">
                <a:moveTo>
                  <a:pt x="21852" y="1"/>
                </a:moveTo>
                <a:cubicBezTo>
                  <a:pt x="21694" y="1"/>
                  <a:pt x="21567" y="128"/>
                  <a:pt x="21567" y="286"/>
                </a:cubicBezTo>
                <a:cubicBezTo>
                  <a:pt x="21567" y="444"/>
                  <a:pt x="21726" y="571"/>
                  <a:pt x="21884" y="571"/>
                </a:cubicBezTo>
                <a:cubicBezTo>
                  <a:pt x="22042" y="571"/>
                  <a:pt x="22169" y="444"/>
                  <a:pt x="22201" y="286"/>
                </a:cubicBezTo>
                <a:cubicBezTo>
                  <a:pt x="22201" y="128"/>
                  <a:pt x="22042" y="1"/>
                  <a:pt x="21884" y="1"/>
                </a:cubicBezTo>
                <a:close/>
                <a:moveTo>
                  <a:pt x="20286" y="28"/>
                </a:moveTo>
                <a:cubicBezTo>
                  <a:pt x="20270" y="28"/>
                  <a:pt x="20254" y="29"/>
                  <a:pt x="20237" y="33"/>
                </a:cubicBezTo>
                <a:lnTo>
                  <a:pt x="20237" y="318"/>
                </a:lnTo>
                <a:lnTo>
                  <a:pt x="20205" y="33"/>
                </a:lnTo>
                <a:cubicBezTo>
                  <a:pt x="20047" y="33"/>
                  <a:pt x="19920" y="191"/>
                  <a:pt x="19920" y="349"/>
                </a:cubicBezTo>
                <a:cubicBezTo>
                  <a:pt x="19952" y="508"/>
                  <a:pt x="20079" y="634"/>
                  <a:pt x="20237" y="634"/>
                </a:cubicBezTo>
                <a:lnTo>
                  <a:pt x="20269" y="603"/>
                </a:lnTo>
                <a:cubicBezTo>
                  <a:pt x="20459" y="603"/>
                  <a:pt x="20554" y="476"/>
                  <a:pt x="20554" y="286"/>
                </a:cubicBezTo>
                <a:cubicBezTo>
                  <a:pt x="20554" y="144"/>
                  <a:pt x="20427" y="28"/>
                  <a:pt x="20286" y="28"/>
                </a:cubicBezTo>
                <a:close/>
                <a:moveTo>
                  <a:pt x="23450" y="59"/>
                </a:moveTo>
                <a:cubicBezTo>
                  <a:pt x="23309" y="59"/>
                  <a:pt x="23182" y="176"/>
                  <a:pt x="23182" y="318"/>
                </a:cubicBezTo>
                <a:cubicBezTo>
                  <a:pt x="23151" y="476"/>
                  <a:pt x="23277" y="634"/>
                  <a:pt x="23436" y="634"/>
                </a:cubicBezTo>
                <a:lnTo>
                  <a:pt x="23499" y="666"/>
                </a:lnTo>
                <a:cubicBezTo>
                  <a:pt x="23657" y="666"/>
                  <a:pt x="23784" y="539"/>
                  <a:pt x="23784" y="381"/>
                </a:cubicBezTo>
                <a:cubicBezTo>
                  <a:pt x="23816" y="223"/>
                  <a:pt x="23689" y="64"/>
                  <a:pt x="23531" y="64"/>
                </a:cubicBezTo>
                <a:lnTo>
                  <a:pt x="23467" y="349"/>
                </a:lnTo>
                <a:lnTo>
                  <a:pt x="23499" y="64"/>
                </a:lnTo>
                <a:cubicBezTo>
                  <a:pt x="23482" y="61"/>
                  <a:pt x="23466" y="59"/>
                  <a:pt x="23450" y="59"/>
                </a:cubicBezTo>
                <a:close/>
                <a:moveTo>
                  <a:pt x="18682" y="185"/>
                </a:moveTo>
                <a:cubicBezTo>
                  <a:pt x="18662" y="185"/>
                  <a:pt x="18642" y="187"/>
                  <a:pt x="18622" y="191"/>
                </a:cubicBezTo>
                <a:lnTo>
                  <a:pt x="18590" y="191"/>
                </a:lnTo>
                <a:cubicBezTo>
                  <a:pt x="18400" y="191"/>
                  <a:pt x="18305" y="349"/>
                  <a:pt x="18305" y="508"/>
                </a:cubicBezTo>
                <a:cubicBezTo>
                  <a:pt x="18337" y="666"/>
                  <a:pt x="18464" y="793"/>
                  <a:pt x="18622" y="793"/>
                </a:cubicBezTo>
                <a:lnTo>
                  <a:pt x="18654" y="761"/>
                </a:lnTo>
                <a:lnTo>
                  <a:pt x="18685" y="761"/>
                </a:lnTo>
                <a:cubicBezTo>
                  <a:pt x="18875" y="729"/>
                  <a:pt x="18970" y="603"/>
                  <a:pt x="18939" y="444"/>
                </a:cubicBezTo>
                <a:cubicBezTo>
                  <a:pt x="18939" y="278"/>
                  <a:pt x="18818" y="185"/>
                  <a:pt x="18682" y="185"/>
                </a:cubicBezTo>
                <a:close/>
                <a:moveTo>
                  <a:pt x="25066" y="249"/>
                </a:moveTo>
                <a:cubicBezTo>
                  <a:pt x="24930" y="249"/>
                  <a:pt x="24826" y="366"/>
                  <a:pt x="24797" y="508"/>
                </a:cubicBezTo>
                <a:cubicBezTo>
                  <a:pt x="24766" y="666"/>
                  <a:pt x="24861" y="824"/>
                  <a:pt x="25019" y="824"/>
                </a:cubicBezTo>
                <a:lnTo>
                  <a:pt x="25082" y="856"/>
                </a:lnTo>
                <a:lnTo>
                  <a:pt x="25114" y="856"/>
                </a:lnTo>
                <a:cubicBezTo>
                  <a:pt x="25272" y="856"/>
                  <a:pt x="25399" y="729"/>
                  <a:pt x="25399" y="603"/>
                </a:cubicBezTo>
                <a:cubicBezTo>
                  <a:pt x="25431" y="413"/>
                  <a:pt x="25336" y="286"/>
                  <a:pt x="25146" y="254"/>
                </a:cubicBezTo>
                <a:lnTo>
                  <a:pt x="25082" y="539"/>
                </a:lnTo>
                <a:lnTo>
                  <a:pt x="25114" y="254"/>
                </a:lnTo>
                <a:cubicBezTo>
                  <a:pt x="25098" y="251"/>
                  <a:pt x="25081" y="249"/>
                  <a:pt x="25066" y="249"/>
                </a:cubicBezTo>
                <a:close/>
                <a:moveTo>
                  <a:pt x="17047" y="470"/>
                </a:moveTo>
                <a:cubicBezTo>
                  <a:pt x="17024" y="470"/>
                  <a:pt x="17000" y="472"/>
                  <a:pt x="16975" y="476"/>
                </a:cubicBezTo>
                <a:lnTo>
                  <a:pt x="17007" y="761"/>
                </a:lnTo>
                <a:lnTo>
                  <a:pt x="16943" y="476"/>
                </a:lnTo>
                <a:cubicBezTo>
                  <a:pt x="16785" y="508"/>
                  <a:pt x="16690" y="666"/>
                  <a:pt x="16722" y="824"/>
                </a:cubicBezTo>
                <a:cubicBezTo>
                  <a:pt x="16753" y="983"/>
                  <a:pt x="16880" y="1078"/>
                  <a:pt x="17007" y="1078"/>
                </a:cubicBezTo>
                <a:cubicBezTo>
                  <a:pt x="17039" y="1078"/>
                  <a:pt x="17070" y="1046"/>
                  <a:pt x="17070" y="1046"/>
                </a:cubicBezTo>
                <a:lnTo>
                  <a:pt x="17134" y="1046"/>
                </a:lnTo>
                <a:cubicBezTo>
                  <a:pt x="17292" y="1014"/>
                  <a:pt x="17387" y="856"/>
                  <a:pt x="17355" y="698"/>
                </a:cubicBezTo>
                <a:cubicBezTo>
                  <a:pt x="17328" y="560"/>
                  <a:pt x="17204" y="470"/>
                  <a:pt x="17047" y="470"/>
                </a:cubicBezTo>
                <a:close/>
                <a:moveTo>
                  <a:pt x="26689" y="565"/>
                </a:moveTo>
                <a:cubicBezTo>
                  <a:pt x="26532" y="565"/>
                  <a:pt x="26408" y="655"/>
                  <a:pt x="26381" y="793"/>
                </a:cubicBezTo>
                <a:cubicBezTo>
                  <a:pt x="26349" y="951"/>
                  <a:pt x="26444" y="1109"/>
                  <a:pt x="26603" y="1141"/>
                </a:cubicBezTo>
                <a:lnTo>
                  <a:pt x="26634" y="1173"/>
                </a:lnTo>
                <a:lnTo>
                  <a:pt x="26698" y="1173"/>
                </a:lnTo>
                <a:cubicBezTo>
                  <a:pt x="26856" y="1173"/>
                  <a:pt x="26951" y="1078"/>
                  <a:pt x="27014" y="951"/>
                </a:cubicBezTo>
                <a:cubicBezTo>
                  <a:pt x="27046" y="793"/>
                  <a:pt x="26951" y="634"/>
                  <a:pt x="26793" y="571"/>
                </a:cubicBezTo>
                <a:lnTo>
                  <a:pt x="26666" y="856"/>
                </a:lnTo>
                <a:lnTo>
                  <a:pt x="26761" y="571"/>
                </a:lnTo>
                <a:cubicBezTo>
                  <a:pt x="26736" y="567"/>
                  <a:pt x="26712" y="565"/>
                  <a:pt x="26689" y="565"/>
                </a:cubicBezTo>
                <a:close/>
                <a:moveTo>
                  <a:pt x="15492" y="868"/>
                </a:moveTo>
                <a:cubicBezTo>
                  <a:pt x="15459" y="868"/>
                  <a:pt x="15426" y="874"/>
                  <a:pt x="15392" y="888"/>
                </a:cubicBezTo>
                <a:lnTo>
                  <a:pt x="15360" y="888"/>
                </a:lnTo>
                <a:cubicBezTo>
                  <a:pt x="15202" y="919"/>
                  <a:pt x="15138" y="1109"/>
                  <a:pt x="15170" y="1236"/>
                </a:cubicBezTo>
                <a:cubicBezTo>
                  <a:pt x="15202" y="1363"/>
                  <a:pt x="15360" y="1458"/>
                  <a:pt x="15487" y="1458"/>
                </a:cubicBezTo>
                <a:lnTo>
                  <a:pt x="15582" y="1458"/>
                </a:lnTo>
                <a:cubicBezTo>
                  <a:pt x="15708" y="1394"/>
                  <a:pt x="15803" y="1236"/>
                  <a:pt x="15772" y="1078"/>
                </a:cubicBezTo>
                <a:cubicBezTo>
                  <a:pt x="15722" y="953"/>
                  <a:pt x="15613" y="868"/>
                  <a:pt x="15492" y="868"/>
                </a:cubicBezTo>
                <a:close/>
                <a:moveTo>
                  <a:pt x="28234" y="1006"/>
                </a:moveTo>
                <a:cubicBezTo>
                  <a:pt x="28105" y="1006"/>
                  <a:pt x="27991" y="1072"/>
                  <a:pt x="27964" y="1204"/>
                </a:cubicBezTo>
                <a:cubicBezTo>
                  <a:pt x="27901" y="1363"/>
                  <a:pt x="27996" y="1521"/>
                  <a:pt x="28154" y="1584"/>
                </a:cubicBezTo>
                <a:lnTo>
                  <a:pt x="28186" y="1584"/>
                </a:lnTo>
                <a:cubicBezTo>
                  <a:pt x="28218" y="1616"/>
                  <a:pt x="28249" y="1616"/>
                  <a:pt x="28281" y="1616"/>
                </a:cubicBezTo>
                <a:cubicBezTo>
                  <a:pt x="28408" y="1616"/>
                  <a:pt x="28503" y="1521"/>
                  <a:pt x="28534" y="1394"/>
                </a:cubicBezTo>
                <a:cubicBezTo>
                  <a:pt x="28598" y="1236"/>
                  <a:pt x="28503" y="1078"/>
                  <a:pt x="28344" y="1046"/>
                </a:cubicBezTo>
                <a:lnTo>
                  <a:pt x="28313" y="1014"/>
                </a:lnTo>
                <a:cubicBezTo>
                  <a:pt x="28286" y="1009"/>
                  <a:pt x="28260" y="1006"/>
                  <a:pt x="28234" y="1006"/>
                </a:cubicBezTo>
                <a:close/>
                <a:moveTo>
                  <a:pt x="13935" y="1402"/>
                </a:moveTo>
                <a:cubicBezTo>
                  <a:pt x="13892" y="1402"/>
                  <a:pt x="13849" y="1410"/>
                  <a:pt x="13808" y="1426"/>
                </a:cubicBezTo>
                <a:cubicBezTo>
                  <a:pt x="13650" y="1489"/>
                  <a:pt x="13555" y="1648"/>
                  <a:pt x="13618" y="1806"/>
                </a:cubicBezTo>
                <a:cubicBezTo>
                  <a:pt x="13682" y="1933"/>
                  <a:pt x="13777" y="1996"/>
                  <a:pt x="13903" y="1996"/>
                </a:cubicBezTo>
                <a:cubicBezTo>
                  <a:pt x="13935" y="1996"/>
                  <a:pt x="13998" y="1996"/>
                  <a:pt x="13998" y="1964"/>
                </a:cubicBezTo>
                <a:lnTo>
                  <a:pt x="14062" y="1964"/>
                </a:lnTo>
                <a:cubicBezTo>
                  <a:pt x="14220" y="1901"/>
                  <a:pt x="14283" y="1743"/>
                  <a:pt x="14220" y="1584"/>
                </a:cubicBezTo>
                <a:cubicBezTo>
                  <a:pt x="14173" y="1467"/>
                  <a:pt x="14056" y="1402"/>
                  <a:pt x="13935" y="1402"/>
                </a:cubicBezTo>
                <a:close/>
                <a:moveTo>
                  <a:pt x="29743" y="1560"/>
                </a:moveTo>
                <a:cubicBezTo>
                  <a:pt x="29631" y="1560"/>
                  <a:pt x="29531" y="1625"/>
                  <a:pt x="29484" y="1743"/>
                </a:cubicBezTo>
                <a:cubicBezTo>
                  <a:pt x="29421" y="1901"/>
                  <a:pt x="29484" y="2059"/>
                  <a:pt x="29643" y="2123"/>
                </a:cubicBezTo>
                <a:lnTo>
                  <a:pt x="29674" y="2154"/>
                </a:lnTo>
                <a:lnTo>
                  <a:pt x="29801" y="2154"/>
                </a:lnTo>
                <a:cubicBezTo>
                  <a:pt x="29928" y="2154"/>
                  <a:pt x="30023" y="2091"/>
                  <a:pt x="30054" y="1996"/>
                </a:cubicBezTo>
                <a:cubicBezTo>
                  <a:pt x="30118" y="1838"/>
                  <a:pt x="30054" y="1648"/>
                  <a:pt x="29896" y="1584"/>
                </a:cubicBezTo>
                <a:lnTo>
                  <a:pt x="29864" y="1584"/>
                </a:lnTo>
                <a:cubicBezTo>
                  <a:pt x="29824" y="1568"/>
                  <a:pt x="29783" y="1560"/>
                  <a:pt x="29743" y="1560"/>
                </a:cubicBezTo>
                <a:close/>
                <a:moveTo>
                  <a:pt x="12459" y="2021"/>
                </a:moveTo>
                <a:cubicBezTo>
                  <a:pt x="12412" y="2021"/>
                  <a:pt x="12365" y="2032"/>
                  <a:pt x="12320" y="2059"/>
                </a:cubicBezTo>
                <a:lnTo>
                  <a:pt x="12415" y="2344"/>
                </a:lnTo>
                <a:lnTo>
                  <a:pt x="12288" y="2059"/>
                </a:lnTo>
                <a:cubicBezTo>
                  <a:pt x="12130" y="2154"/>
                  <a:pt x="12066" y="2313"/>
                  <a:pt x="12161" y="2471"/>
                </a:cubicBezTo>
                <a:cubicBezTo>
                  <a:pt x="12193" y="2566"/>
                  <a:pt x="12320" y="2629"/>
                  <a:pt x="12415" y="2629"/>
                </a:cubicBezTo>
                <a:cubicBezTo>
                  <a:pt x="12478" y="2629"/>
                  <a:pt x="12510" y="2629"/>
                  <a:pt x="12541" y="2598"/>
                </a:cubicBezTo>
                <a:lnTo>
                  <a:pt x="12573" y="2598"/>
                </a:lnTo>
                <a:cubicBezTo>
                  <a:pt x="12732" y="2503"/>
                  <a:pt x="12795" y="2344"/>
                  <a:pt x="12732" y="2186"/>
                </a:cubicBezTo>
                <a:cubicBezTo>
                  <a:pt x="12686" y="2095"/>
                  <a:pt x="12576" y="2021"/>
                  <a:pt x="12459" y="2021"/>
                </a:cubicBezTo>
                <a:close/>
                <a:moveTo>
                  <a:pt x="31245" y="2225"/>
                </a:moveTo>
                <a:cubicBezTo>
                  <a:pt x="31137" y="2225"/>
                  <a:pt x="31020" y="2290"/>
                  <a:pt x="30973" y="2408"/>
                </a:cubicBezTo>
                <a:cubicBezTo>
                  <a:pt x="30878" y="2534"/>
                  <a:pt x="30941" y="2724"/>
                  <a:pt x="31100" y="2788"/>
                </a:cubicBezTo>
                <a:lnTo>
                  <a:pt x="31131" y="2819"/>
                </a:lnTo>
                <a:cubicBezTo>
                  <a:pt x="31195" y="2819"/>
                  <a:pt x="31226" y="2851"/>
                  <a:pt x="31258" y="2851"/>
                </a:cubicBezTo>
                <a:cubicBezTo>
                  <a:pt x="31385" y="2851"/>
                  <a:pt x="31480" y="2788"/>
                  <a:pt x="31543" y="2661"/>
                </a:cubicBezTo>
                <a:cubicBezTo>
                  <a:pt x="31606" y="2534"/>
                  <a:pt x="31543" y="2344"/>
                  <a:pt x="31385" y="2281"/>
                </a:cubicBezTo>
                <a:lnTo>
                  <a:pt x="31353" y="2249"/>
                </a:lnTo>
                <a:cubicBezTo>
                  <a:pt x="31320" y="2233"/>
                  <a:pt x="31283" y="2225"/>
                  <a:pt x="31245" y="2225"/>
                </a:cubicBezTo>
                <a:close/>
                <a:moveTo>
                  <a:pt x="11026" y="2774"/>
                </a:moveTo>
                <a:cubicBezTo>
                  <a:pt x="10972" y="2774"/>
                  <a:pt x="10916" y="2788"/>
                  <a:pt x="10863" y="2819"/>
                </a:cubicBezTo>
                <a:lnTo>
                  <a:pt x="10831" y="2819"/>
                </a:lnTo>
                <a:cubicBezTo>
                  <a:pt x="10705" y="2914"/>
                  <a:pt x="10673" y="3073"/>
                  <a:pt x="10736" y="3231"/>
                </a:cubicBezTo>
                <a:cubicBezTo>
                  <a:pt x="10800" y="3326"/>
                  <a:pt x="10895" y="3358"/>
                  <a:pt x="11021" y="3358"/>
                </a:cubicBezTo>
                <a:cubicBezTo>
                  <a:pt x="11053" y="3358"/>
                  <a:pt x="11116" y="3358"/>
                  <a:pt x="11180" y="3326"/>
                </a:cubicBezTo>
                <a:cubicBezTo>
                  <a:pt x="11306" y="3231"/>
                  <a:pt x="11370" y="3073"/>
                  <a:pt x="11275" y="2914"/>
                </a:cubicBezTo>
                <a:cubicBezTo>
                  <a:pt x="11233" y="2830"/>
                  <a:pt x="11134" y="2774"/>
                  <a:pt x="11026" y="2774"/>
                </a:cubicBezTo>
                <a:close/>
                <a:moveTo>
                  <a:pt x="32654" y="3027"/>
                </a:moveTo>
                <a:cubicBezTo>
                  <a:pt x="32553" y="3027"/>
                  <a:pt x="32461" y="3083"/>
                  <a:pt x="32398" y="3168"/>
                </a:cubicBezTo>
                <a:cubicBezTo>
                  <a:pt x="32335" y="3326"/>
                  <a:pt x="32398" y="3516"/>
                  <a:pt x="32525" y="3579"/>
                </a:cubicBezTo>
                <a:cubicBezTo>
                  <a:pt x="32588" y="3611"/>
                  <a:pt x="32651" y="3643"/>
                  <a:pt x="32683" y="3643"/>
                </a:cubicBezTo>
                <a:cubicBezTo>
                  <a:pt x="32778" y="3643"/>
                  <a:pt x="32873" y="3579"/>
                  <a:pt x="32936" y="3484"/>
                </a:cubicBezTo>
                <a:cubicBezTo>
                  <a:pt x="33031" y="3358"/>
                  <a:pt x="32968" y="3168"/>
                  <a:pt x="32841" y="3073"/>
                </a:cubicBezTo>
                <a:lnTo>
                  <a:pt x="32810" y="3073"/>
                </a:lnTo>
                <a:cubicBezTo>
                  <a:pt x="32757" y="3041"/>
                  <a:pt x="32704" y="3027"/>
                  <a:pt x="32654" y="3027"/>
                </a:cubicBezTo>
                <a:close/>
                <a:moveTo>
                  <a:pt x="9644" y="3621"/>
                </a:moveTo>
                <a:cubicBezTo>
                  <a:pt x="9588" y="3621"/>
                  <a:pt x="9529" y="3639"/>
                  <a:pt x="9470" y="3674"/>
                </a:cubicBezTo>
                <a:lnTo>
                  <a:pt x="9628" y="3959"/>
                </a:lnTo>
                <a:lnTo>
                  <a:pt x="9628" y="3959"/>
                </a:lnTo>
                <a:lnTo>
                  <a:pt x="9438" y="3706"/>
                </a:lnTo>
                <a:cubicBezTo>
                  <a:pt x="9311" y="3801"/>
                  <a:pt x="9280" y="3991"/>
                  <a:pt x="9375" y="4118"/>
                </a:cubicBezTo>
                <a:cubicBezTo>
                  <a:pt x="9438" y="4213"/>
                  <a:pt x="9533" y="4244"/>
                  <a:pt x="9628" y="4244"/>
                </a:cubicBezTo>
                <a:cubicBezTo>
                  <a:pt x="9660" y="4244"/>
                  <a:pt x="9723" y="4244"/>
                  <a:pt x="9786" y="4181"/>
                </a:cubicBezTo>
                <a:lnTo>
                  <a:pt x="9818" y="4181"/>
                </a:lnTo>
                <a:cubicBezTo>
                  <a:pt x="9945" y="4086"/>
                  <a:pt x="9976" y="3896"/>
                  <a:pt x="9881" y="3769"/>
                </a:cubicBezTo>
                <a:cubicBezTo>
                  <a:pt x="9822" y="3670"/>
                  <a:pt x="9738" y="3621"/>
                  <a:pt x="9644" y="3621"/>
                </a:cubicBezTo>
                <a:close/>
                <a:moveTo>
                  <a:pt x="34020" y="3904"/>
                </a:moveTo>
                <a:cubicBezTo>
                  <a:pt x="33930" y="3904"/>
                  <a:pt x="33849" y="3946"/>
                  <a:pt x="33791" y="4023"/>
                </a:cubicBezTo>
                <a:cubicBezTo>
                  <a:pt x="33665" y="4149"/>
                  <a:pt x="33696" y="4339"/>
                  <a:pt x="33855" y="4434"/>
                </a:cubicBezTo>
                <a:lnTo>
                  <a:pt x="33886" y="4466"/>
                </a:lnTo>
                <a:cubicBezTo>
                  <a:pt x="33918" y="4498"/>
                  <a:pt x="33981" y="4529"/>
                  <a:pt x="34045" y="4529"/>
                </a:cubicBezTo>
                <a:cubicBezTo>
                  <a:pt x="34140" y="4529"/>
                  <a:pt x="34235" y="4466"/>
                  <a:pt x="34298" y="4403"/>
                </a:cubicBezTo>
                <a:cubicBezTo>
                  <a:pt x="34393" y="4276"/>
                  <a:pt x="34361" y="4086"/>
                  <a:pt x="34235" y="3991"/>
                </a:cubicBezTo>
                <a:lnTo>
                  <a:pt x="34203" y="3959"/>
                </a:lnTo>
                <a:cubicBezTo>
                  <a:pt x="34141" y="3922"/>
                  <a:pt x="34078" y="3904"/>
                  <a:pt x="34020" y="3904"/>
                </a:cubicBezTo>
                <a:close/>
                <a:moveTo>
                  <a:pt x="8341" y="4588"/>
                </a:moveTo>
                <a:cubicBezTo>
                  <a:pt x="8271" y="4588"/>
                  <a:pt x="8198" y="4612"/>
                  <a:pt x="8139" y="4656"/>
                </a:cubicBezTo>
                <a:cubicBezTo>
                  <a:pt x="8139" y="4656"/>
                  <a:pt x="8108" y="4688"/>
                  <a:pt x="8108" y="4688"/>
                </a:cubicBezTo>
                <a:cubicBezTo>
                  <a:pt x="7981" y="4783"/>
                  <a:pt x="7981" y="4973"/>
                  <a:pt x="8076" y="5100"/>
                </a:cubicBezTo>
                <a:cubicBezTo>
                  <a:pt x="8139" y="5163"/>
                  <a:pt x="8235" y="5195"/>
                  <a:pt x="8330" y="5195"/>
                </a:cubicBezTo>
                <a:cubicBezTo>
                  <a:pt x="8393" y="5195"/>
                  <a:pt x="8456" y="5163"/>
                  <a:pt x="8520" y="5100"/>
                </a:cubicBezTo>
                <a:cubicBezTo>
                  <a:pt x="8646" y="5005"/>
                  <a:pt x="8678" y="4815"/>
                  <a:pt x="8551" y="4688"/>
                </a:cubicBezTo>
                <a:cubicBezTo>
                  <a:pt x="8500" y="4620"/>
                  <a:pt x="8422" y="4588"/>
                  <a:pt x="8341" y="4588"/>
                </a:cubicBezTo>
                <a:close/>
                <a:moveTo>
                  <a:pt x="35312" y="4892"/>
                </a:moveTo>
                <a:cubicBezTo>
                  <a:pt x="35227" y="4892"/>
                  <a:pt x="35143" y="4933"/>
                  <a:pt x="35090" y="5005"/>
                </a:cubicBezTo>
                <a:cubicBezTo>
                  <a:pt x="34963" y="5131"/>
                  <a:pt x="34995" y="5321"/>
                  <a:pt x="35122" y="5416"/>
                </a:cubicBezTo>
                <a:cubicBezTo>
                  <a:pt x="35122" y="5416"/>
                  <a:pt x="35153" y="5448"/>
                  <a:pt x="35153" y="5448"/>
                </a:cubicBezTo>
                <a:cubicBezTo>
                  <a:pt x="35217" y="5480"/>
                  <a:pt x="35280" y="5511"/>
                  <a:pt x="35343" y="5511"/>
                </a:cubicBezTo>
                <a:cubicBezTo>
                  <a:pt x="35407" y="5511"/>
                  <a:pt x="35502" y="5480"/>
                  <a:pt x="35565" y="5416"/>
                </a:cubicBezTo>
                <a:cubicBezTo>
                  <a:pt x="35660" y="5258"/>
                  <a:pt x="35660" y="5100"/>
                  <a:pt x="35533" y="4973"/>
                </a:cubicBezTo>
                <a:lnTo>
                  <a:pt x="35312" y="5195"/>
                </a:lnTo>
                <a:lnTo>
                  <a:pt x="35312" y="5195"/>
                </a:lnTo>
                <a:lnTo>
                  <a:pt x="35502" y="4973"/>
                </a:lnTo>
                <a:cubicBezTo>
                  <a:pt x="35446" y="4917"/>
                  <a:pt x="35378" y="4892"/>
                  <a:pt x="35312" y="4892"/>
                </a:cubicBezTo>
                <a:close/>
                <a:moveTo>
                  <a:pt x="7106" y="5649"/>
                </a:moveTo>
                <a:cubicBezTo>
                  <a:pt x="7036" y="5649"/>
                  <a:pt x="6963" y="5674"/>
                  <a:pt x="6904" y="5733"/>
                </a:cubicBezTo>
                <a:lnTo>
                  <a:pt x="7063" y="5986"/>
                </a:lnTo>
                <a:lnTo>
                  <a:pt x="6873" y="5765"/>
                </a:lnTo>
                <a:cubicBezTo>
                  <a:pt x="6746" y="5860"/>
                  <a:pt x="6746" y="6050"/>
                  <a:pt x="6873" y="6176"/>
                </a:cubicBezTo>
                <a:cubicBezTo>
                  <a:pt x="6904" y="6240"/>
                  <a:pt x="6999" y="6271"/>
                  <a:pt x="7063" y="6271"/>
                </a:cubicBezTo>
                <a:cubicBezTo>
                  <a:pt x="7158" y="6271"/>
                  <a:pt x="7221" y="6240"/>
                  <a:pt x="7284" y="6176"/>
                </a:cubicBezTo>
                <a:lnTo>
                  <a:pt x="7316" y="6176"/>
                </a:lnTo>
                <a:cubicBezTo>
                  <a:pt x="7443" y="6050"/>
                  <a:pt x="7443" y="5860"/>
                  <a:pt x="7316" y="5733"/>
                </a:cubicBezTo>
                <a:cubicBezTo>
                  <a:pt x="7265" y="5682"/>
                  <a:pt x="7187" y="5649"/>
                  <a:pt x="7106" y="5649"/>
                </a:cubicBezTo>
                <a:close/>
                <a:moveTo>
                  <a:pt x="36514" y="5982"/>
                </a:moveTo>
                <a:cubicBezTo>
                  <a:pt x="36438" y="5982"/>
                  <a:pt x="36361" y="6013"/>
                  <a:pt x="36293" y="6081"/>
                </a:cubicBezTo>
                <a:cubicBezTo>
                  <a:pt x="36167" y="6176"/>
                  <a:pt x="36167" y="6366"/>
                  <a:pt x="36293" y="6493"/>
                </a:cubicBezTo>
                <a:lnTo>
                  <a:pt x="36325" y="6525"/>
                </a:lnTo>
                <a:cubicBezTo>
                  <a:pt x="36388" y="6588"/>
                  <a:pt x="36452" y="6588"/>
                  <a:pt x="36547" y="6588"/>
                </a:cubicBezTo>
                <a:cubicBezTo>
                  <a:pt x="36610" y="6588"/>
                  <a:pt x="36705" y="6556"/>
                  <a:pt x="36737" y="6493"/>
                </a:cubicBezTo>
                <a:cubicBezTo>
                  <a:pt x="36863" y="6398"/>
                  <a:pt x="36863" y="6208"/>
                  <a:pt x="36737" y="6081"/>
                </a:cubicBezTo>
                <a:lnTo>
                  <a:pt x="36705" y="6050"/>
                </a:lnTo>
                <a:cubicBezTo>
                  <a:pt x="36646" y="6005"/>
                  <a:pt x="36581" y="5982"/>
                  <a:pt x="36514" y="5982"/>
                </a:cubicBezTo>
                <a:close/>
                <a:moveTo>
                  <a:pt x="5971" y="6805"/>
                </a:moveTo>
                <a:cubicBezTo>
                  <a:pt x="5887" y="6805"/>
                  <a:pt x="5801" y="6837"/>
                  <a:pt x="5733" y="6905"/>
                </a:cubicBezTo>
                <a:lnTo>
                  <a:pt x="5701" y="6936"/>
                </a:lnTo>
                <a:cubicBezTo>
                  <a:pt x="5606" y="7031"/>
                  <a:pt x="5638" y="7221"/>
                  <a:pt x="5733" y="7316"/>
                </a:cubicBezTo>
                <a:cubicBezTo>
                  <a:pt x="5796" y="7380"/>
                  <a:pt x="5859" y="7411"/>
                  <a:pt x="5923" y="7411"/>
                </a:cubicBezTo>
                <a:cubicBezTo>
                  <a:pt x="6018" y="7411"/>
                  <a:pt x="6113" y="7348"/>
                  <a:pt x="6176" y="7285"/>
                </a:cubicBezTo>
                <a:cubicBezTo>
                  <a:pt x="6271" y="7190"/>
                  <a:pt x="6271" y="7000"/>
                  <a:pt x="6176" y="6873"/>
                </a:cubicBezTo>
                <a:cubicBezTo>
                  <a:pt x="6117" y="6829"/>
                  <a:pt x="6045" y="6805"/>
                  <a:pt x="5971" y="6805"/>
                </a:cubicBezTo>
                <a:close/>
                <a:moveTo>
                  <a:pt x="37635" y="7154"/>
                </a:moveTo>
                <a:cubicBezTo>
                  <a:pt x="37565" y="7154"/>
                  <a:pt x="37492" y="7177"/>
                  <a:pt x="37433" y="7221"/>
                </a:cubicBezTo>
                <a:cubicBezTo>
                  <a:pt x="37307" y="7348"/>
                  <a:pt x="37307" y="7506"/>
                  <a:pt x="37402" y="7633"/>
                </a:cubicBezTo>
                <a:lnTo>
                  <a:pt x="37433" y="7665"/>
                </a:lnTo>
                <a:cubicBezTo>
                  <a:pt x="37497" y="7728"/>
                  <a:pt x="37560" y="7760"/>
                  <a:pt x="37655" y="7760"/>
                </a:cubicBezTo>
                <a:cubicBezTo>
                  <a:pt x="37718" y="7760"/>
                  <a:pt x="37782" y="7760"/>
                  <a:pt x="37845" y="7696"/>
                </a:cubicBezTo>
                <a:cubicBezTo>
                  <a:pt x="37972" y="7570"/>
                  <a:pt x="38003" y="7411"/>
                  <a:pt x="37877" y="7285"/>
                </a:cubicBezTo>
                <a:lnTo>
                  <a:pt x="37877" y="7285"/>
                </a:lnTo>
                <a:lnTo>
                  <a:pt x="37623" y="7443"/>
                </a:lnTo>
                <a:lnTo>
                  <a:pt x="37845" y="7253"/>
                </a:lnTo>
                <a:cubicBezTo>
                  <a:pt x="37794" y="7185"/>
                  <a:pt x="37716" y="7154"/>
                  <a:pt x="37635" y="7154"/>
                </a:cubicBezTo>
                <a:close/>
                <a:moveTo>
                  <a:pt x="4928" y="8021"/>
                </a:moveTo>
                <a:cubicBezTo>
                  <a:pt x="4833" y="8021"/>
                  <a:pt x="4733" y="8063"/>
                  <a:pt x="4656" y="8140"/>
                </a:cubicBezTo>
                <a:lnTo>
                  <a:pt x="4656" y="8171"/>
                </a:lnTo>
                <a:cubicBezTo>
                  <a:pt x="4529" y="8298"/>
                  <a:pt x="4561" y="8488"/>
                  <a:pt x="4719" y="8583"/>
                </a:cubicBezTo>
                <a:cubicBezTo>
                  <a:pt x="4751" y="8615"/>
                  <a:pt x="4814" y="8646"/>
                  <a:pt x="4878" y="8646"/>
                </a:cubicBezTo>
                <a:cubicBezTo>
                  <a:pt x="4973" y="8646"/>
                  <a:pt x="5068" y="8583"/>
                  <a:pt x="5131" y="8520"/>
                </a:cubicBezTo>
                <a:cubicBezTo>
                  <a:pt x="5226" y="8393"/>
                  <a:pt x="5226" y="8203"/>
                  <a:pt x="5099" y="8076"/>
                </a:cubicBezTo>
                <a:cubicBezTo>
                  <a:pt x="5049" y="8039"/>
                  <a:pt x="4989" y="8021"/>
                  <a:pt x="4928" y="8021"/>
                </a:cubicBezTo>
                <a:close/>
                <a:moveTo>
                  <a:pt x="38648" y="8401"/>
                </a:moveTo>
                <a:cubicBezTo>
                  <a:pt x="38588" y="8401"/>
                  <a:pt x="38528" y="8419"/>
                  <a:pt x="38478" y="8456"/>
                </a:cubicBezTo>
                <a:cubicBezTo>
                  <a:pt x="38352" y="8583"/>
                  <a:pt x="38320" y="8741"/>
                  <a:pt x="38415" y="8900"/>
                </a:cubicBezTo>
                <a:lnTo>
                  <a:pt x="38447" y="8931"/>
                </a:lnTo>
                <a:cubicBezTo>
                  <a:pt x="38510" y="8995"/>
                  <a:pt x="38605" y="9026"/>
                  <a:pt x="38668" y="9026"/>
                </a:cubicBezTo>
                <a:cubicBezTo>
                  <a:pt x="38732" y="9026"/>
                  <a:pt x="38795" y="9026"/>
                  <a:pt x="38858" y="8963"/>
                </a:cubicBezTo>
                <a:cubicBezTo>
                  <a:pt x="38985" y="8868"/>
                  <a:pt x="39017" y="8678"/>
                  <a:pt x="38922" y="8551"/>
                </a:cubicBezTo>
                <a:lnTo>
                  <a:pt x="38890" y="8520"/>
                </a:lnTo>
                <a:cubicBezTo>
                  <a:pt x="38833" y="8443"/>
                  <a:pt x="38740" y="8401"/>
                  <a:pt x="38648" y="8401"/>
                </a:cubicBezTo>
                <a:close/>
                <a:moveTo>
                  <a:pt x="3957" y="9321"/>
                </a:moveTo>
                <a:cubicBezTo>
                  <a:pt x="3862" y="9321"/>
                  <a:pt x="3765" y="9371"/>
                  <a:pt x="3706" y="9470"/>
                </a:cubicBezTo>
                <a:lnTo>
                  <a:pt x="3674" y="9502"/>
                </a:lnTo>
                <a:cubicBezTo>
                  <a:pt x="3579" y="9628"/>
                  <a:pt x="3642" y="9818"/>
                  <a:pt x="3769" y="9882"/>
                </a:cubicBezTo>
                <a:cubicBezTo>
                  <a:pt x="3801" y="9913"/>
                  <a:pt x="3864" y="9945"/>
                  <a:pt x="3928" y="9945"/>
                </a:cubicBezTo>
                <a:cubicBezTo>
                  <a:pt x="4023" y="9945"/>
                  <a:pt x="4118" y="9882"/>
                  <a:pt x="4181" y="9787"/>
                </a:cubicBezTo>
                <a:cubicBezTo>
                  <a:pt x="4276" y="9660"/>
                  <a:pt x="4244" y="9470"/>
                  <a:pt x="4118" y="9375"/>
                </a:cubicBezTo>
                <a:cubicBezTo>
                  <a:pt x="4070" y="9339"/>
                  <a:pt x="4014" y="9321"/>
                  <a:pt x="3957" y="9321"/>
                </a:cubicBezTo>
                <a:close/>
                <a:moveTo>
                  <a:pt x="39609" y="9747"/>
                </a:moveTo>
                <a:cubicBezTo>
                  <a:pt x="39551" y="9747"/>
                  <a:pt x="39490" y="9762"/>
                  <a:pt x="39429" y="9787"/>
                </a:cubicBezTo>
                <a:cubicBezTo>
                  <a:pt x="39302" y="9882"/>
                  <a:pt x="39270" y="10072"/>
                  <a:pt x="39365" y="10230"/>
                </a:cubicBezTo>
                <a:cubicBezTo>
                  <a:pt x="39397" y="10325"/>
                  <a:pt x="39524" y="10357"/>
                  <a:pt x="39619" y="10357"/>
                </a:cubicBezTo>
                <a:cubicBezTo>
                  <a:pt x="39650" y="10357"/>
                  <a:pt x="39714" y="10357"/>
                  <a:pt x="39777" y="10325"/>
                </a:cubicBezTo>
                <a:cubicBezTo>
                  <a:pt x="39904" y="10230"/>
                  <a:pt x="39935" y="10040"/>
                  <a:pt x="39872" y="9913"/>
                </a:cubicBezTo>
                <a:lnTo>
                  <a:pt x="39840" y="9882"/>
                </a:lnTo>
                <a:cubicBezTo>
                  <a:pt x="39782" y="9785"/>
                  <a:pt x="39700" y="9747"/>
                  <a:pt x="39609" y="9747"/>
                </a:cubicBezTo>
                <a:close/>
                <a:moveTo>
                  <a:pt x="3105" y="10712"/>
                </a:moveTo>
                <a:cubicBezTo>
                  <a:pt x="2992" y="10712"/>
                  <a:pt x="2889" y="10771"/>
                  <a:pt x="2819" y="10863"/>
                </a:cubicBezTo>
                <a:lnTo>
                  <a:pt x="3072" y="11053"/>
                </a:lnTo>
                <a:lnTo>
                  <a:pt x="2819" y="10895"/>
                </a:lnTo>
                <a:lnTo>
                  <a:pt x="2819" y="10895"/>
                </a:lnTo>
                <a:cubicBezTo>
                  <a:pt x="2724" y="11022"/>
                  <a:pt x="2787" y="11212"/>
                  <a:pt x="2914" y="11307"/>
                </a:cubicBezTo>
                <a:cubicBezTo>
                  <a:pt x="2977" y="11338"/>
                  <a:pt x="3009" y="11338"/>
                  <a:pt x="3072" y="11338"/>
                </a:cubicBezTo>
                <a:cubicBezTo>
                  <a:pt x="3167" y="11338"/>
                  <a:pt x="3262" y="11275"/>
                  <a:pt x="3326" y="11180"/>
                </a:cubicBezTo>
                <a:cubicBezTo>
                  <a:pt x="3326" y="11180"/>
                  <a:pt x="3357" y="11148"/>
                  <a:pt x="3357" y="11148"/>
                </a:cubicBezTo>
                <a:cubicBezTo>
                  <a:pt x="3421" y="11022"/>
                  <a:pt x="3357" y="10832"/>
                  <a:pt x="3231" y="10737"/>
                </a:cubicBezTo>
                <a:cubicBezTo>
                  <a:pt x="3188" y="10720"/>
                  <a:pt x="3146" y="10712"/>
                  <a:pt x="3105" y="10712"/>
                </a:cubicBezTo>
                <a:close/>
                <a:moveTo>
                  <a:pt x="40419" y="11135"/>
                </a:moveTo>
                <a:cubicBezTo>
                  <a:pt x="40371" y="11135"/>
                  <a:pt x="40324" y="11149"/>
                  <a:pt x="40284" y="11180"/>
                </a:cubicBezTo>
                <a:cubicBezTo>
                  <a:pt x="40125" y="11243"/>
                  <a:pt x="40062" y="11433"/>
                  <a:pt x="40157" y="11560"/>
                </a:cubicBezTo>
                <a:lnTo>
                  <a:pt x="40157" y="11623"/>
                </a:lnTo>
                <a:cubicBezTo>
                  <a:pt x="40220" y="11718"/>
                  <a:pt x="40315" y="11750"/>
                  <a:pt x="40442" y="11750"/>
                </a:cubicBezTo>
                <a:cubicBezTo>
                  <a:pt x="40474" y="11750"/>
                  <a:pt x="40537" y="11750"/>
                  <a:pt x="40569" y="11718"/>
                </a:cubicBezTo>
                <a:cubicBezTo>
                  <a:pt x="40727" y="11655"/>
                  <a:pt x="40759" y="11465"/>
                  <a:pt x="40695" y="11307"/>
                </a:cubicBezTo>
                <a:lnTo>
                  <a:pt x="40695" y="11307"/>
                </a:lnTo>
                <a:lnTo>
                  <a:pt x="40410" y="11433"/>
                </a:lnTo>
                <a:lnTo>
                  <a:pt x="40664" y="11307"/>
                </a:lnTo>
                <a:cubicBezTo>
                  <a:pt x="40621" y="11199"/>
                  <a:pt x="40519" y="11135"/>
                  <a:pt x="40419" y="11135"/>
                </a:cubicBezTo>
                <a:close/>
                <a:moveTo>
                  <a:pt x="2321" y="12149"/>
                </a:moveTo>
                <a:cubicBezTo>
                  <a:pt x="2217" y="12149"/>
                  <a:pt x="2124" y="12212"/>
                  <a:pt x="2059" y="12320"/>
                </a:cubicBezTo>
                <a:lnTo>
                  <a:pt x="2059" y="12352"/>
                </a:lnTo>
                <a:cubicBezTo>
                  <a:pt x="1964" y="12510"/>
                  <a:pt x="2059" y="12668"/>
                  <a:pt x="2186" y="12732"/>
                </a:cubicBezTo>
                <a:cubicBezTo>
                  <a:pt x="2249" y="12763"/>
                  <a:pt x="2281" y="12763"/>
                  <a:pt x="2312" y="12763"/>
                </a:cubicBezTo>
                <a:cubicBezTo>
                  <a:pt x="2439" y="12763"/>
                  <a:pt x="2566" y="12700"/>
                  <a:pt x="2597" y="12573"/>
                </a:cubicBezTo>
                <a:cubicBezTo>
                  <a:pt x="2661" y="12415"/>
                  <a:pt x="2597" y="12257"/>
                  <a:pt x="2471" y="12193"/>
                </a:cubicBezTo>
                <a:cubicBezTo>
                  <a:pt x="2420" y="12163"/>
                  <a:pt x="2369" y="12149"/>
                  <a:pt x="2321" y="12149"/>
                </a:cubicBezTo>
                <a:close/>
                <a:moveTo>
                  <a:pt x="41159" y="12606"/>
                </a:moveTo>
                <a:cubicBezTo>
                  <a:pt x="41112" y="12606"/>
                  <a:pt x="41062" y="12617"/>
                  <a:pt x="41012" y="12637"/>
                </a:cubicBezTo>
                <a:cubicBezTo>
                  <a:pt x="40854" y="12700"/>
                  <a:pt x="40822" y="12890"/>
                  <a:pt x="40885" y="13048"/>
                </a:cubicBezTo>
                <a:cubicBezTo>
                  <a:pt x="40917" y="13143"/>
                  <a:pt x="41044" y="13207"/>
                  <a:pt x="41139" y="13207"/>
                </a:cubicBezTo>
                <a:cubicBezTo>
                  <a:pt x="41170" y="13207"/>
                  <a:pt x="41234" y="13207"/>
                  <a:pt x="41265" y="13175"/>
                </a:cubicBezTo>
                <a:cubicBezTo>
                  <a:pt x="41424" y="13112"/>
                  <a:pt x="41487" y="12953"/>
                  <a:pt x="41424" y="12795"/>
                </a:cubicBezTo>
                <a:lnTo>
                  <a:pt x="41392" y="12763"/>
                </a:lnTo>
                <a:cubicBezTo>
                  <a:pt x="41349" y="12655"/>
                  <a:pt x="41261" y="12606"/>
                  <a:pt x="41159" y="12606"/>
                </a:cubicBezTo>
                <a:close/>
                <a:moveTo>
                  <a:pt x="1685" y="13658"/>
                </a:moveTo>
                <a:cubicBezTo>
                  <a:pt x="1572" y="13658"/>
                  <a:pt x="1473" y="13723"/>
                  <a:pt x="1426" y="13840"/>
                </a:cubicBezTo>
                <a:lnTo>
                  <a:pt x="1394" y="13872"/>
                </a:lnTo>
                <a:cubicBezTo>
                  <a:pt x="1362" y="14030"/>
                  <a:pt x="1426" y="14188"/>
                  <a:pt x="1584" y="14252"/>
                </a:cubicBezTo>
                <a:lnTo>
                  <a:pt x="1679" y="14252"/>
                </a:lnTo>
                <a:cubicBezTo>
                  <a:pt x="1806" y="14252"/>
                  <a:pt x="1932" y="14188"/>
                  <a:pt x="1964" y="14062"/>
                </a:cubicBezTo>
                <a:cubicBezTo>
                  <a:pt x="2027" y="13903"/>
                  <a:pt x="1964" y="13713"/>
                  <a:pt x="1806" y="13682"/>
                </a:cubicBezTo>
                <a:cubicBezTo>
                  <a:pt x="1765" y="13665"/>
                  <a:pt x="1724" y="13658"/>
                  <a:pt x="1685" y="13658"/>
                </a:cubicBezTo>
                <a:close/>
                <a:moveTo>
                  <a:pt x="41766" y="14101"/>
                </a:moveTo>
                <a:cubicBezTo>
                  <a:pt x="41727" y="14101"/>
                  <a:pt x="41686" y="14109"/>
                  <a:pt x="41645" y="14125"/>
                </a:cubicBezTo>
                <a:cubicBezTo>
                  <a:pt x="41487" y="14188"/>
                  <a:pt x="41424" y="14379"/>
                  <a:pt x="41455" y="14505"/>
                </a:cubicBezTo>
                <a:cubicBezTo>
                  <a:pt x="41519" y="14632"/>
                  <a:pt x="41614" y="14727"/>
                  <a:pt x="41740" y="14727"/>
                </a:cubicBezTo>
                <a:cubicBezTo>
                  <a:pt x="41772" y="14727"/>
                  <a:pt x="41804" y="14727"/>
                  <a:pt x="41835" y="14695"/>
                </a:cubicBezTo>
                <a:cubicBezTo>
                  <a:pt x="41994" y="14632"/>
                  <a:pt x="42089" y="14474"/>
                  <a:pt x="42025" y="14315"/>
                </a:cubicBezTo>
                <a:lnTo>
                  <a:pt x="41994" y="14284"/>
                </a:lnTo>
                <a:cubicBezTo>
                  <a:pt x="41970" y="14166"/>
                  <a:pt x="41877" y="14101"/>
                  <a:pt x="41766" y="14101"/>
                </a:cubicBezTo>
                <a:close/>
                <a:moveTo>
                  <a:pt x="1167" y="15182"/>
                </a:moveTo>
                <a:cubicBezTo>
                  <a:pt x="1046" y="15182"/>
                  <a:pt x="937" y="15267"/>
                  <a:pt x="887" y="15392"/>
                </a:cubicBezTo>
                <a:lnTo>
                  <a:pt x="887" y="15424"/>
                </a:lnTo>
                <a:cubicBezTo>
                  <a:pt x="824" y="15582"/>
                  <a:pt x="919" y="15740"/>
                  <a:pt x="1077" y="15772"/>
                </a:cubicBezTo>
                <a:cubicBezTo>
                  <a:pt x="1109" y="15804"/>
                  <a:pt x="1141" y="15804"/>
                  <a:pt x="1172" y="15804"/>
                </a:cubicBezTo>
                <a:cubicBezTo>
                  <a:pt x="1299" y="15804"/>
                  <a:pt x="1426" y="15709"/>
                  <a:pt x="1457" y="15582"/>
                </a:cubicBezTo>
                <a:cubicBezTo>
                  <a:pt x="1521" y="15424"/>
                  <a:pt x="1426" y="15234"/>
                  <a:pt x="1267" y="15202"/>
                </a:cubicBezTo>
                <a:cubicBezTo>
                  <a:pt x="1233" y="15188"/>
                  <a:pt x="1200" y="15182"/>
                  <a:pt x="1167" y="15182"/>
                </a:cubicBezTo>
                <a:close/>
                <a:moveTo>
                  <a:pt x="42213" y="15639"/>
                </a:moveTo>
                <a:cubicBezTo>
                  <a:pt x="42193" y="15639"/>
                  <a:pt x="42173" y="15641"/>
                  <a:pt x="42152" y="15645"/>
                </a:cubicBezTo>
                <a:cubicBezTo>
                  <a:pt x="41994" y="15677"/>
                  <a:pt x="41899" y="15835"/>
                  <a:pt x="41930" y="15994"/>
                </a:cubicBezTo>
                <a:lnTo>
                  <a:pt x="41930" y="16057"/>
                </a:lnTo>
                <a:cubicBezTo>
                  <a:pt x="41994" y="16184"/>
                  <a:pt x="42089" y="16279"/>
                  <a:pt x="42215" y="16279"/>
                </a:cubicBezTo>
                <a:cubicBezTo>
                  <a:pt x="42247" y="16279"/>
                  <a:pt x="42279" y="16279"/>
                  <a:pt x="42310" y="16247"/>
                </a:cubicBezTo>
                <a:cubicBezTo>
                  <a:pt x="42469" y="16215"/>
                  <a:pt x="42564" y="16057"/>
                  <a:pt x="42532" y="15899"/>
                </a:cubicBezTo>
                <a:lnTo>
                  <a:pt x="42500" y="15867"/>
                </a:lnTo>
                <a:cubicBezTo>
                  <a:pt x="42473" y="15729"/>
                  <a:pt x="42349" y="15639"/>
                  <a:pt x="42213" y="15639"/>
                </a:cubicBezTo>
                <a:close/>
                <a:moveTo>
                  <a:pt x="794" y="16748"/>
                </a:moveTo>
                <a:cubicBezTo>
                  <a:pt x="658" y="16748"/>
                  <a:pt x="531" y="16837"/>
                  <a:pt x="476" y="16975"/>
                </a:cubicBezTo>
                <a:lnTo>
                  <a:pt x="476" y="17007"/>
                </a:lnTo>
                <a:cubicBezTo>
                  <a:pt x="444" y="17197"/>
                  <a:pt x="539" y="17324"/>
                  <a:pt x="697" y="17355"/>
                </a:cubicBezTo>
                <a:lnTo>
                  <a:pt x="761" y="17355"/>
                </a:lnTo>
                <a:cubicBezTo>
                  <a:pt x="919" y="17355"/>
                  <a:pt x="1046" y="17260"/>
                  <a:pt x="1077" y="17102"/>
                </a:cubicBezTo>
                <a:cubicBezTo>
                  <a:pt x="1109" y="16944"/>
                  <a:pt x="1014" y="16785"/>
                  <a:pt x="856" y="16754"/>
                </a:cubicBezTo>
                <a:cubicBezTo>
                  <a:pt x="835" y="16750"/>
                  <a:pt x="815" y="16748"/>
                  <a:pt x="794" y="16748"/>
                </a:cubicBezTo>
                <a:close/>
                <a:moveTo>
                  <a:pt x="42593" y="17223"/>
                </a:moveTo>
                <a:cubicBezTo>
                  <a:pt x="42573" y="17223"/>
                  <a:pt x="42553" y="17225"/>
                  <a:pt x="42532" y="17229"/>
                </a:cubicBezTo>
                <a:cubicBezTo>
                  <a:pt x="42374" y="17260"/>
                  <a:pt x="42279" y="17450"/>
                  <a:pt x="42310" y="17609"/>
                </a:cubicBezTo>
                <a:cubicBezTo>
                  <a:pt x="42342" y="17735"/>
                  <a:pt x="42437" y="17862"/>
                  <a:pt x="42595" y="17862"/>
                </a:cubicBezTo>
                <a:cubicBezTo>
                  <a:pt x="42595" y="17862"/>
                  <a:pt x="42627" y="17862"/>
                  <a:pt x="42627" y="17830"/>
                </a:cubicBezTo>
                <a:cubicBezTo>
                  <a:pt x="42817" y="17799"/>
                  <a:pt x="42912" y="17672"/>
                  <a:pt x="42880" y="17482"/>
                </a:cubicBezTo>
                <a:lnTo>
                  <a:pt x="42880" y="17450"/>
                </a:lnTo>
                <a:cubicBezTo>
                  <a:pt x="42853" y="17313"/>
                  <a:pt x="42729" y="17223"/>
                  <a:pt x="42593" y="17223"/>
                </a:cubicBezTo>
                <a:close/>
                <a:moveTo>
                  <a:pt x="479" y="18363"/>
                </a:moveTo>
                <a:cubicBezTo>
                  <a:pt x="342" y="18363"/>
                  <a:pt x="218" y="18456"/>
                  <a:pt x="191" y="18622"/>
                </a:cubicBezTo>
                <a:lnTo>
                  <a:pt x="191" y="18654"/>
                </a:lnTo>
                <a:cubicBezTo>
                  <a:pt x="159" y="18812"/>
                  <a:pt x="286" y="18939"/>
                  <a:pt x="444" y="18970"/>
                </a:cubicBezTo>
                <a:lnTo>
                  <a:pt x="476" y="18970"/>
                </a:lnTo>
                <a:cubicBezTo>
                  <a:pt x="634" y="18970"/>
                  <a:pt x="761" y="18844"/>
                  <a:pt x="792" y="18685"/>
                </a:cubicBezTo>
                <a:cubicBezTo>
                  <a:pt x="824" y="18527"/>
                  <a:pt x="697" y="18369"/>
                  <a:pt x="539" y="18369"/>
                </a:cubicBezTo>
                <a:cubicBezTo>
                  <a:pt x="519" y="18365"/>
                  <a:pt x="499" y="18363"/>
                  <a:pt x="479" y="18363"/>
                </a:cubicBezTo>
                <a:close/>
                <a:moveTo>
                  <a:pt x="42846" y="18838"/>
                </a:moveTo>
                <a:cubicBezTo>
                  <a:pt x="42826" y="18838"/>
                  <a:pt x="42806" y="18840"/>
                  <a:pt x="42785" y="18844"/>
                </a:cubicBezTo>
                <a:cubicBezTo>
                  <a:pt x="42627" y="18844"/>
                  <a:pt x="42532" y="19034"/>
                  <a:pt x="42532" y="19192"/>
                </a:cubicBezTo>
                <a:cubicBezTo>
                  <a:pt x="42564" y="19351"/>
                  <a:pt x="42690" y="19446"/>
                  <a:pt x="42817" y="19446"/>
                </a:cubicBezTo>
                <a:lnTo>
                  <a:pt x="42849" y="19446"/>
                </a:lnTo>
                <a:cubicBezTo>
                  <a:pt x="43007" y="19446"/>
                  <a:pt x="43134" y="19287"/>
                  <a:pt x="43134" y="19129"/>
                </a:cubicBezTo>
                <a:lnTo>
                  <a:pt x="43134" y="19097"/>
                </a:lnTo>
                <a:cubicBezTo>
                  <a:pt x="43106" y="18931"/>
                  <a:pt x="42982" y="18838"/>
                  <a:pt x="42846" y="18838"/>
                </a:cubicBezTo>
                <a:close/>
                <a:moveTo>
                  <a:pt x="300" y="19979"/>
                </a:moveTo>
                <a:cubicBezTo>
                  <a:pt x="165" y="19979"/>
                  <a:pt x="61" y="20095"/>
                  <a:pt x="32" y="20237"/>
                </a:cubicBezTo>
                <a:lnTo>
                  <a:pt x="32" y="20301"/>
                </a:lnTo>
                <a:cubicBezTo>
                  <a:pt x="32" y="20459"/>
                  <a:pt x="159" y="20586"/>
                  <a:pt x="317" y="20586"/>
                </a:cubicBezTo>
                <a:lnTo>
                  <a:pt x="349" y="20586"/>
                </a:lnTo>
                <a:cubicBezTo>
                  <a:pt x="507" y="20586"/>
                  <a:pt x="634" y="20427"/>
                  <a:pt x="634" y="20269"/>
                </a:cubicBezTo>
                <a:cubicBezTo>
                  <a:pt x="634" y="20111"/>
                  <a:pt x="507" y="19984"/>
                  <a:pt x="349" y="19984"/>
                </a:cubicBezTo>
                <a:cubicBezTo>
                  <a:pt x="332" y="19981"/>
                  <a:pt x="316" y="19979"/>
                  <a:pt x="300" y="19979"/>
                </a:cubicBezTo>
                <a:close/>
                <a:moveTo>
                  <a:pt x="42944" y="20427"/>
                </a:moveTo>
                <a:cubicBezTo>
                  <a:pt x="42785" y="20427"/>
                  <a:pt x="42659" y="20586"/>
                  <a:pt x="42659" y="20744"/>
                </a:cubicBezTo>
                <a:lnTo>
                  <a:pt x="42659" y="20776"/>
                </a:lnTo>
                <a:cubicBezTo>
                  <a:pt x="42659" y="20934"/>
                  <a:pt x="42785" y="21061"/>
                  <a:pt x="42944" y="21061"/>
                </a:cubicBezTo>
                <a:lnTo>
                  <a:pt x="42975" y="21061"/>
                </a:lnTo>
                <a:cubicBezTo>
                  <a:pt x="43134" y="21061"/>
                  <a:pt x="43260" y="20934"/>
                  <a:pt x="43260" y="20744"/>
                </a:cubicBezTo>
                <a:lnTo>
                  <a:pt x="42944" y="20744"/>
                </a:lnTo>
                <a:lnTo>
                  <a:pt x="43260" y="20712"/>
                </a:lnTo>
                <a:cubicBezTo>
                  <a:pt x="43229" y="20554"/>
                  <a:pt x="43102" y="20427"/>
                  <a:pt x="42944" y="20427"/>
                </a:cubicBezTo>
                <a:close/>
                <a:moveTo>
                  <a:pt x="317" y="21599"/>
                </a:moveTo>
                <a:cubicBezTo>
                  <a:pt x="127" y="21599"/>
                  <a:pt x="1" y="21726"/>
                  <a:pt x="1" y="21884"/>
                </a:cubicBezTo>
                <a:lnTo>
                  <a:pt x="1" y="21916"/>
                </a:lnTo>
                <a:cubicBezTo>
                  <a:pt x="1" y="22074"/>
                  <a:pt x="127" y="22232"/>
                  <a:pt x="317" y="22232"/>
                </a:cubicBezTo>
                <a:cubicBezTo>
                  <a:pt x="476" y="22232"/>
                  <a:pt x="602" y="22074"/>
                  <a:pt x="602" y="21916"/>
                </a:cubicBezTo>
                <a:lnTo>
                  <a:pt x="602" y="21884"/>
                </a:lnTo>
                <a:cubicBezTo>
                  <a:pt x="602" y="21726"/>
                  <a:pt x="476" y="21599"/>
                  <a:pt x="317" y="21599"/>
                </a:cubicBezTo>
                <a:close/>
                <a:moveTo>
                  <a:pt x="42975" y="22074"/>
                </a:moveTo>
                <a:cubicBezTo>
                  <a:pt x="42785" y="22074"/>
                  <a:pt x="42659" y="22201"/>
                  <a:pt x="42659" y="22359"/>
                </a:cubicBezTo>
                <a:lnTo>
                  <a:pt x="42659" y="22391"/>
                </a:lnTo>
                <a:cubicBezTo>
                  <a:pt x="42659" y="22549"/>
                  <a:pt x="42785" y="22707"/>
                  <a:pt x="42975" y="22707"/>
                </a:cubicBezTo>
                <a:cubicBezTo>
                  <a:pt x="43134" y="22707"/>
                  <a:pt x="43260" y="22549"/>
                  <a:pt x="43260" y="22391"/>
                </a:cubicBezTo>
                <a:lnTo>
                  <a:pt x="43260" y="22359"/>
                </a:lnTo>
                <a:cubicBezTo>
                  <a:pt x="43260" y="22201"/>
                  <a:pt x="43134" y="22074"/>
                  <a:pt x="42975" y="22074"/>
                </a:cubicBezTo>
                <a:close/>
                <a:moveTo>
                  <a:pt x="317" y="23214"/>
                </a:moveTo>
                <a:cubicBezTo>
                  <a:pt x="127" y="23214"/>
                  <a:pt x="1" y="23341"/>
                  <a:pt x="1" y="23499"/>
                </a:cubicBezTo>
                <a:lnTo>
                  <a:pt x="1" y="23562"/>
                </a:lnTo>
                <a:cubicBezTo>
                  <a:pt x="1" y="23721"/>
                  <a:pt x="127" y="23848"/>
                  <a:pt x="317" y="23848"/>
                </a:cubicBezTo>
                <a:cubicBezTo>
                  <a:pt x="476" y="23848"/>
                  <a:pt x="602" y="23721"/>
                  <a:pt x="602" y="23562"/>
                </a:cubicBezTo>
                <a:lnTo>
                  <a:pt x="602" y="23499"/>
                </a:lnTo>
                <a:cubicBezTo>
                  <a:pt x="602" y="23341"/>
                  <a:pt x="476" y="23214"/>
                  <a:pt x="317" y="23214"/>
                </a:cubicBezTo>
                <a:close/>
                <a:moveTo>
                  <a:pt x="42975" y="23689"/>
                </a:moveTo>
                <a:cubicBezTo>
                  <a:pt x="42785" y="23689"/>
                  <a:pt x="42659" y="23816"/>
                  <a:pt x="42659" y="23974"/>
                </a:cubicBezTo>
                <a:lnTo>
                  <a:pt x="42659" y="24006"/>
                </a:lnTo>
                <a:cubicBezTo>
                  <a:pt x="42659" y="24196"/>
                  <a:pt x="42785" y="24323"/>
                  <a:pt x="42975" y="24323"/>
                </a:cubicBezTo>
                <a:cubicBezTo>
                  <a:pt x="43134" y="24323"/>
                  <a:pt x="43260" y="24196"/>
                  <a:pt x="43260" y="24006"/>
                </a:cubicBezTo>
                <a:lnTo>
                  <a:pt x="43260" y="23974"/>
                </a:lnTo>
                <a:cubicBezTo>
                  <a:pt x="43260" y="23816"/>
                  <a:pt x="43134" y="23689"/>
                  <a:pt x="42975" y="23689"/>
                </a:cubicBezTo>
                <a:close/>
                <a:moveTo>
                  <a:pt x="317" y="24829"/>
                </a:moveTo>
                <a:cubicBezTo>
                  <a:pt x="127" y="24829"/>
                  <a:pt x="1" y="24956"/>
                  <a:pt x="1" y="25146"/>
                </a:cubicBezTo>
                <a:lnTo>
                  <a:pt x="1" y="25178"/>
                </a:lnTo>
                <a:cubicBezTo>
                  <a:pt x="1" y="25336"/>
                  <a:pt x="127" y="25463"/>
                  <a:pt x="317" y="25463"/>
                </a:cubicBezTo>
                <a:cubicBezTo>
                  <a:pt x="476" y="25463"/>
                  <a:pt x="602" y="25336"/>
                  <a:pt x="602" y="25178"/>
                </a:cubicBezTo>
                <a:lnTo>
                  <a:pt x="602" y="25146"/>
                </a:lnTo>
                <a:cubicBezTo>
                  <a:pt x="602" y="24956"/>
                  <a:pt x="476" y="24829"/>
                  <a:pt x="317" y="24829"/>
                </a:cubicBezTo>
                <a:close/>
                <a:moveTo>
                  <a:pt x="42975" y="25304"/>
                </a:moveTo>
                <a:cubicBezTo>
                  <a:pt x="42785" y="25304"/>
                  <a:pt x="42659" y="25431"/>
                  <a:pt x="42659" y="25589"/>
                </a:cubicBezTo>
                <a:lnTo>
                  <a:pt x="42659" y="25653"/>
                </a:lnTo>
                <a:cubicBezTo>
                  <a:pt x="42659" y="25811"/>
                  <a:pt x="42785" y="25938"/>
                  <a:pt x="42975" y="25938"/>
                </a:cubicBezTo>
                <a:cubicBezTo>
                  <a:pt x="43134" y="25938"/>
                  <a:pt x="43260" y="25811"/>
                  <a:pt x="43260" y="25653"/>
                </a:cubicBezTo>
                <a:lnTo>
                  <a:pt x="43260" y="25589"/>
                </a:lnTo>
                <a:cubicBezTo>
                  <a:pt x="43260" y="25431"/>
                  <a:pt x="43134" y="25304"/>
                  <a:pt x="42975" y="25304"/>
                </a:cubicBezTo>
                <a:close/>
                <a:moveTo>
                  <a:pt x="317" y="26444"/>
                </a:moveTo>
                <a:cubicBezTo>
                  <a:pt x="127" y="26444"/>
                  <a:pt x="1" y="26603"/>
                  <a:pt x="1" y="26761"/>
                </a:cubicBezTo>
                <a:lnTo>
                  <a:pt x="1" y="26793"/>
                </a:lnTo>
                <a:cubicBezTo>
                  <a:pt x="1" y="26951"/>
                  <a:pt x="127" y="27078"/>
                  <a:pt x="317" y="27078"/>
                </a:cubicBezTo>
                <a:cubicBezTo>
                  <a:pt x="476" y="27078"/>
                  <a:pt x="602" y="26951"/>
                  <a:pt x="602" y="26793"/>
                </a:cubicBezTo>
                <a:lnTo>
                  <a:pt x="602" y="26761"/>
                </a:lnTo>
                <a:cubicBezTo>
                  <a:pt x="602" y="26603"/>
                  <a:pt x="476" y="26444"/>
                  <a:pt x="317" y="26444"/>
                </a:cubicBezTo>
                <a:close/>
                <a:moveTo>
                  <a:pt x="42975" y="26951"/>
                </a:moveTo>
                <a:cubicBezTo>
                  <a:pt x="42785" y="26951"/>
                  <a:pt x="42659" y="27109"/>
                  <a:pt x="42659" y="27268"/>
                </a:cubicBezTo>
                <a:cubicBezTo>
                  <a:pt x="42659" y="27426"/>
                  <a:pt x="42785" y="27553"/>
                  <a:pt x="42975" y="27553"/>
                </a:cubicBezTo>
                <a:cubicBezTo>
                  <a:pt x="43134" y="27553"/>
                  <a:pt x="43260" y="27426"/>
                  <a:pt x="43260" y="27268"/>
                </a:cubicBezTo>
                <a:lnTo>
                  <a:pt x="43260" y="27236"/>
                </a:lnTo>
                <a:cubicBezTo>
                  <a:pt x="43260" y="27046"/>
                  <a:pt x="43134" y="26951"/>
                  <a:pt x="42975" y="26951"/>
                </a:cubicBezTo>
                <a:close/>
                <a:moveTo>
                  <a:pt x="317" y="28091"/>
                </a:moveTo>
                <a:cubicBezTo>
                  <a:pt x="127" y="28091"/>
                  <a:pt x="1" y="28218"/>
                  <a:pt x="1" y="28376"/>
                </a:cubicBezTo>
                <a:lnTo>
                  <a:pt x="1" y="28408"/>
                </a:lnTo>
                <a:cubicBezTo>
                  <a:pt x="1" y="28566"/>
                  <a:pt x="127" y="28693"/>
                  <a:pt x="317" y="28693"/>
                </a:cubicBezTo>
                <a:cubicBezTo>
                  <a:pt x="476" y="28693"/>
                  <a:pt x="602" y="28535"/>
                  <a:pt x="602" y="28376"/>
                </a:cubicBezTo>
                <a:cubicBezTo>
                  <a:pt x="602" y="28218"/>
                  <a:pt x="476" y="28091"/>
                  <a:pt x="317" y="28091"/>
                </a:cubicBezTo>
                <a:close/>
                <a:moveTo>
                  <a:pt x="42975" y="28566"/>
                </a:moveTo>
                <a:cubicBezTo>
                  <a:pt x="42785" y="28566"/>
                  <a:pt x="42659" y="28693"/>
                  <a:pt x="42659" y="28851"/>
                </a:cubicBezTo>
                <a:lnTo>
                  <a:pt x="42659" y="28883"/>
                </a:lnTo>
                <a:cubicBezTo>
                  <a:pt x="42659" y="29041"/>
                  <a:pt x="42785" y="29168"/>
                  <a:pt x="42975" y="29168"/>
                </a:cubicBezTo>
                <a:cubicBezTo>
                  <a:pt x="43134" y="29168"/>
                  <a:pt x="43260" y="29041"/>
                  <a:pt x="43260" y="28883"/>
                </a:cubicBezTo>
                <a:lnTo>
                  <a:pt x="43260" y="28851"/>
                </a:lnTo>
                <a:cubicBezTo>
                  <a:pt x="43260" y="28693"/>
                  <a:pt x="43134" y="28566"/>
                  <a:pt x="42975" y="28566"/>
                </a:cubicBezTo>
                <a:close/>
                <a:moveTo>
                  <a:pt x="317" y="29706"/>
                </a:moveTo>
                <a:cubicBezTo>
                  <a:pt x="127" y="29706"/>
                  <a:pt x="1" y="29833"/>
                  <a:pt x="1" y="29991"/>
                </a:cubicBezTo>
                <a:lnTo>
                  <a:pt x="1" y="30055"/>
                </a:lnTo>
                <a:cubicBezTo>
                  <a:pt x="1" y="30213"/>
                  <a:pt x="127" y="30340"/>
                  <a:pt x="317" y="30340"/>
                </a:cubicBezTo>
                <a:cubicBezTo>
                  <a:pt x="476" y="30340"/>
                  <a:pt x="602" y="30213"/>
                  <a:pt x="602" y="30055"/>
                </a:cubicBezTo>
                <a:lnTo>
                  <a:pt x="602" y="29991"/>
                </a:lnTo>
                <a:cubicBezTo>
                  <a:pt x="602" y="29833"/>
                  <a:pt x="476" y="29706"/>
                  <a:pt x="317" y="29706"/>
                </a:cubicBezTo>
                <a:close/>
                <a:moveTo>
                  <a:pt x="42975" y="30181"/>
                </a:moveTo>
                <a:cubicBezTo>
                  <a:pt x="42785" y="30181"/>
                  <a:pt x="42659" y="30308"/>
                  <a:pt x="42659" y="30466"/>
                </a:cubicBezTo>
                <a:lnTo>
                  <a:pt x="42659" y="30498"/>
                </a:lnTo>
                <a:cubicBezTo>
                  <a:pt x="42659" y="30688"/>
                  <a:pt x="42785" y="30815"/>
                  <a:pt x="42975" y="30815"/>
                </a:cubicBezTo>
                <a:cubicBezTo>
                  <a:pt x="43134" y="30815"/>
                  <a:pt x="43260" y="30688"/>
                  <a:pt x="43260" y="30498"/>
                </a:cubicBezTo>
                <a:lnTo>
                  <a:pt x="43260" y="30466"/>
                </a:lnTo>
                <a:cubicBezTo>
                  <a:pt x="43260" y="30308"/>
                  <a:pt x="43134" y="30181"/>
                  <a:pt x="42975" y="30181"/>
                </a:cubicBezTo>
                <a:close/>
                <a:moveTo>
                  <a:pt x="317" y="31321"/>
                </a:moveTo>
                <a:cubicBezTo>
                  <a:pt x="127" y="31321"/>
                  <a:pt x="1" y="31448"/>
                  <a:pt x="1" y="31638"/>
                </a:cubicBezTo>
                <a:lnTo>
                  <a:pt x="1" y="31670"/>
                </a:lnTo>
                <a:cubicBezTo>
                  <a:pt x="1" y="31828"/>
                  <a:pt x="127" y="31955"/>
                  <a:pt x="317" y="31955"/>
                </a:cubicBezTo>
                <a:cubicBezTo>
                  <a:pt x="476" y="31955"/>
                  <a:pt x="602" y="31828"/>
                  <a:pt x="602" y="31670"/>
                </a:cubicBezTo>
                <a:lnTo>
                  <a:pt x="602" y="31638"/>
                </a:lnTo>
                <a:cubicBezTo>
                  <a:pt x="602" y="31448"/>
                  <a:pt x="476" y="31321"/>
                  <a:pt x="317" y="31321"/>
                </a:cubicBezTo>
                <a:close/>
                <a:moveTo>
                  <a:pt x="42975" y="31796"/>
                </a:moveTo>
                <a:cubicBezTo>
                  <a:pt x="42785" y="31796"/>
                  <a:pt x="42659" y="31923"/>
                  <a:pt x="42659" y="32081"/>
                </a:cubicBezTo>
                <a:lnTo>
                  <a:pt x="42659" y="32145"/>
                </a:lnTo>
                <a:cubicBezTo>
                  <a:pt x="42659" y="32303"/>
                  <a:pt x="42785" y="32430"/>
                  <a:pt x="42975" y="32430"/>
                </a:cubicBezTo>
                <a:cubicBezTo>
                  <a:pt x="43134" y="32430"/>
                  <a:pt x="43260" y="32303"/>
                  <a:pt x="43260" y="32145"/>
                </a:cubicBezTo>
                <a:lnTo>
                  <a:pt x="43260" y="32081"/>
                </a:lnTo>
                <a:cubicBezTo>
                  <a:pt x="43260" y="31923"/>
                  <a:pt x="43134" y="31796"/>
                  <a:pt x="42975" y="31796"/>
                </a:cubicBezTo>
                <a:close/>
                <a:moveTo>
                  <a:pt x="317" y="32936"/>
                </a:moveTo>
                <a:cubicBezTo>
                  <a:pt x="127" y="32936"/>
                  <a:pt x="1" y="33095"/>
                  <a:pt x="1" y="33253"/>
                </a:cubicBezTo>
                <a:lnTo>
                  <a:pt x="1" y="33285"/>
                </a:lnTo>
                <a:cubicBezTo>
                  <a:pt x="1" y="33443"/>
                  <a:pt x="127" y="33570"/>
                  <a:pt x="317" y="33570"/>
                </a:cubicBezTo>
                <a:cubicBezTo>
                  <a:pt x="476" y="33570"/>
                  <a:pt x="602" y="33443"/>
                  <a:pt x="602" y="33285"/>
                </a:cubicBezTo>
                <a:lnTo>
                  <a:pt x="602" y="33253"/>
                </a:lnTo>
                <a:cubicBezTo>
                  <a:pt x="602" y="33095"/>
                  <a:pt x="476" y="32936"/>
                  <a:pt x="317" y="32936"/>
                </a:cubicBezTo>
                <a:close/>
                <a:moveTo>
                  <a:pt x="42975" y="33412"/>
                </a:moveTo>
                <a:cubicBezTo>
                  <a:pt x="42785" y="33412"/>
                  <a:pt x="42659" y="33570"/>
                  <a:pt x="42659" y="33728"/>
                </a:cubicBezTo>
                <a:lnTo>
                  <a:pt x="42659" y="33760"/>
                </a:lnTo>
                <a:cubicBezTo>
                  <a:pt x="42659" y="33918"/>
                  <a:pt x="42785" y="34045"/>
                  <a:pt x="42975" y="34045"/>
                </a:cubicBezTo>
                <a:cubicBezTo>
                  <a:pt x="43134" y="34045"/>
                  <a:pt x="43260" y="33918"/>
                  <a:pt x="43260" y="33760"/>
                </a:cubicBezTo>
                <a:lnTo>
                  <a:pt x="43260" y="33728"/>
                </a:lnTo>
                <a:cubicBezTo>
                  <a:pt x="43260" y="33570"/>
                  <a:pt x="43134" y="33412"/>
                  <a:pt x="42975" y="33412"/>
                </a:cubicBezTo>
                <a:close/>
                <a:moveTo>
                  <a:pt x="317" y="34583"/>
                </a:moveTo>
                <a:cubicBezTo>
                  <a:pt x="127" y="34583"/>
                  <a:pt x="1" y="34710"/>
                  <a:pt x="1" y="34868"/>
                </a:cubicBezTo>
                <a:lnTo>
                  <a:pt x="1" y="34900"/>
                </a:lnTo>
                <a:cubicBezTo>
                  <a:pt x="1" y="35058"/>
                  <a:pt x="127" y="35217"/>
                  <a:pt x="317" y="35217"/>
                </a:cubicBezTo>
                <a:cubicBezTo>
                  <a:pt x="476" y="35217"/>
                  <a:pt x="602" y="35058"/>
                  <a:pt x="602" y="34900"/>
                </a:cubicBezTo>
                <a:lnTo>
                  <a:pt x="602" y="34868"/>
                </a:lnTo>
                <a:cubicBezTo>
                  <a:pt x="602" y="34710"/>
                  <a:pt x="476" y="34583"/>
                  <a:pt x="317" y="34583"/>
                </a:cubicBezTo>
                <a:close/>
                <a:moveTo>
                  <a:pt x="42975" y="35058"/>
                </a:moveTo>
                <a:cubicBezTo>
                  <a:pt x="42785" y="35058"/>
                  <a:pt x="42659" y="35217"/>
                  <a:pt x="42659" y="35375"/>
                </a:cubicBezTo>
                <a:cubicBezTo>
                  <a:pt x="42659" y="35533"/>
                  <a:pt x="42785" y="35692"/>
                  <a:pt x="42975" y="35692"/>
                </a:cubicBezTo>
                <a:cubicBezTo>
                  <a:pt x="43134" y="35692"/>
                  <a:pt x="43260" y="35533"/>
                  <a:pt x="43260" y="35375"/>
                </a:cubicBezTo>
                <a:lnTo>
                  <a:pt x="43260" y="35343"/>
                </a:lnTo>
                <a:cubicBezTo>
                  <a:pt x="43260" y="35185"/>
                  <a:pt x="43134" y="35058"/>
                  <a:pt x="42975" y="35058"/>
                </a:cubicBezTo>
                <a:close/>
                <a:moveTo>
                  <a:pt x="317" y="36198"/>
                </a:moveTo>
                <a:cubicBezTo>
                  <a:pt x="127" y="36198"/>
                  <a:pt x="1" y="36325"/>
                  <a:pt x="1" y="36483"/>
                </a:cubicBezTo>
                <a:lnTo>
                  <a:pt x="1" y="36547"/>
                </a:lnTo>
                <a:cubicBezTo>
                  <a:pt x="1" y="36705"/>
                  <a:pt x="127" y="36800"/>
                  <a:pt x="317" y="36800"/>
                </a:cubicBezTo>
                <a:cubicBezTo>
                  <a:pt x="476" y="36800"/>
                  <a:pt x="602" y="36642"/>
                  <a:pt x="602" y="36483"/>
                </a:cubicBezTo>
                <a:cubicBezTo>
                  <a:pt x="602" y="36325"/>
                  <a:pt x="476" y="36198"/>
                  <a:pt x="317" y="36198"/>
                </a:cubicBezTo>
                <a:close/>
                <a:moveTo>
                  <a:pt x="42975" y="36673"/>
                </a:moveTo>
                <a:cubicBezTo>
                  <a:pt x="42785" y="36673"/>
                  <a:pt x="42659" y="36800"/>
                  <a:pt x="42659" y="36958"/>
                </a:cubicBezTo>
                <a:lnTo>
                  <a:pt x="42659" y="36990"/>
                </a:lnTo>
                <a:cubicBezTo>
                  <a:pt x="42659" y="37180"/>
                  <a:pt x="42785" y="37307"/>
                  <a:pt x="42975" y="37307"/>
                </a:cubicBezTo>
                <a:cubicBezTo>
                  <a:pt x="43134" y="37307"/>
                  <a:pt x="43260" y="37180"/>
                  <a:pt x="43260" y="36990"/>
                </a:cubicBezTo>
                <a:lnTo>
                  <a:pt x="43260" y="36958"/>
                </a:lnTo>
                <a:cubicBezTo>
                  <a:pt x="43260" y="36800"/>
                  <a:pt x="43134" y="36673"/>
                  <a:pt x="42975" y="36673"/>
                </a:cubicBezTo>
                <a:close/>
                <a:moveTo>
                  <a:pt x="317" y="37813"/>
                </a:moveTo>
                <a:cubicBezTo>
                  <a:pt x="127" y="37813"/>
                  <a:pt x="1" y="37940"/>
                  <a:pt x="1" y="38130"/>
                </a:cubicBezTo>
                <a:lnTo>
                  <a:pt x="1" y="38162"/>
                </a:lnTo>
                <a:cubicBezTo>
                  <a:pt x="1" y="38320"/>
                  <a:pt x="127" y="38447"/>
                  <a:pt x="317" y="38447"/>
                </a:cubicBezTo>
                <a:cubicBezTo>
                  <a:pt x="476" y="38447"/>
                  <a:pt x="602" y="38320"/>
                  <a:pt x="602" y="38162"/>
                </a:cubicBezTo>
                <a:lnTo>
                  <a:pt x="602" y="38130"/>
                </a:lnTo>
                <a:cubicBezTo>
                  <a:pt x="602" y="37940"/>
                  <a:pt x="476" y="37813"/>
                  <a:pt x="317" y="37813"/>
                </a:cubicBezTo>
                <a:close/>
                <a:moveTo>
                  <a:pt x="42975" y="38289"/>
                </a:moveTo>
                <a:cubicBezTo>
                  <a:pt x="42785" y="38289"/>
                  <a:pt x="42659" y="38415"/>
                  <a:pt x="42659" y="38574"/>
                </a:cubicBezTo>
                <a:lnTo>
                  <a:pt x="42659" y="38637"/>
                </a:lnTo>
                <a:cubicBezTo>
                  <a:pt x="42659" y="38795"/>
                  <a:pt x="42785" y="38922"/>
                  <a:pt x="42975" y="38922"/>
                </a:cubicBezTo>
                <a:cubicBezTo>
                  <a:pt x="43134" y="38922"/>
                  <a:pt x="43260" y="38795"/>
                  <a:pt x="43260" y="38637"/>
                </a:cubicBezTo>
                <a:lnTo>
                  <a:pt x="43260" y="38574"/>
                </a:lnTo>
                <a:cubicBezTo>
                  <a:pt x="43260" y="38415"/>
                  <a:pt x="43134" y="38289"/>
                  <a:pt x="42975" y="38289"/>
                </a:cubicBezTo>
                <a:close/>
                <a:moveTo>
                  <a:pt x="317" y="39429"/>
                </a:moveTo>
                <a:cubicBezTo>
                  <a:pt x="127" y="39429"/>
                  <a:pt x="1" y="39587"/>
                  <a:pt x="1" y="39745"/>
                </a:cubicBezTo>
                <a:lnTo>
                  <a:pt x="1" y="39777"/>
                </a:lnTo>
                <a:cubicBezTo>
                  <a:pt x="1" y="39935"/>
                  <a:pt x="127" y="40062"/>
                  <a:pt x="317" y="40062"/>
                </a:cubicBezTo>
                <a:cubicBezTo>
                  <a:pt x="476" y="40062"/>
                  <a:pt x="602" y="39935"/>
                  <a:pt x="602" y="39777"/>
                </a:cubicBezTo>
                <a:lnTo>
                  <a:pt x="602" y="39745"/>
                </a:lnTo>
                <a:cubicBezTo>
                  <a:pt x="602" y="39587"/>
                  <a:pt x="476" y="39429"/>
                  <a:pt x="317" y="39429"/>
                </a:cubicBezTo>
                <a:close/>
                <a:moveTo>
                  <a:pt x="42975" y="39904"/>
                </a:moveTo>
                <a:cubicBezTo>
                  <a:pt x="42785" y="39904"/>
                  <a:pt x="42659" y="40062"/>
                  <a:pt x="42659" y="40220"/>
                </a:cubicBezTo>
                <a:lnTo>
                  <a:pt x="42659" y="40252"/>
                </a:lnTo>
                <a:cubicBezTo>
                  <a:pt x="42659" y="40410"/>
                  <a:pt x="42785" y="40537"/>
                  <a:pt x="42975" y="40537"/>
                </a:cubicBezTo>
                <a:cubicBezTo>
                  <a:pt x="43134" y="40537"/>
                  <a:pt x="43260" y="40410"/>
                  <a:pt x="43260" y="40252"/>
                </a:cubicBezTo>
                <a:lnTo>
                  <a:pt x="43260" y="40220"/>
                </a:lnTo>
                <a:cubicBezTo>
                  <a:pt x="43260" y="40062"/>
                  <a:pt x="43134" y="39904"/>
                  <a:pt x="42975" y="39904"/>
                </a:cubicBezTo>
                <a:close/>
                <a:moveTo>
                  <a:pt x="317" y="41075"/>
                </a:moveTo>
                <a:cubicBezTo>
                  <a:pt x="127" y="41075"/>
                  <a:pt x="1" y="41202"/>
                  <a:pt x="1" y="41360"/>
                </a:cubicBezTo>
                <a:lnTo>
                  <a:pt x="1" y="41392"/>
                </a:lnTo>
                <a:cubicBezTo>
                  <a:pt x="1" y="41550"/>
                  <a:pt x="127" y="41709"/>
                  <a:pt x="317" y="41709"/>
                </a:cubicBezTo>
                <a:cubicBezTo>
                  <a:pt x="476" y="41709"/>
                  <a:pt x="602" y="41550"/>
                  <a:pt x="602" y="41392"/>
                </a:cubicBezTo>
                <a:lnTo>
                  <a:pt x="602" y="41360"/>
                </a:lnTo>
                <a:cubicBezTo>
                  <a:pt x="602" y="41202"/>
                  <a:pt x="476" y="41075"/>
                  <a:pt x="317" y="41075"/>
                </a:cubicBezTo>
                <a:close/>
                <a:moveTo>
                  <a:pt x="42975" y="41550"/>
                </a:moveTo>
                <a:cubicBezTo>
                  <a:pt x="42785" y="41550"/>
                  <a:pt x="42659" y="41677"/>
                  <a:pt x="42659" y="41835"/>
                </a:cubicBezTo>
                <a:lnTo>
                  <a:pt x="42659" y="41867"/>
                </a:lnTo>
                <a:cubicBezTo>
                  <a:pt x="42659" y="42025"/>
                  <a:pt x="42785" y="42184"/>
                  <a:pt x="42975" y="42184"/>
                </a:cubicBezTo>
                <a:cubicBezTo>
                  <a:pt x="43134" y="42184"/>
                  <a:pt x="43260" y="42025"/>
                  <a:pt x="43260" y="41867"/>
                </a:cubicBezTo>
                <a:lnTo>
                  <a:pt x="43260" y="41835"/>
                </a:lnTo>
                <a:cubicBezTo>
                  <a:pt x="43260" y="41677"/>
                  <a:pt x="43134" y="41550"/>
                  <a:pt x="42975" y="41550"/>
                </a:cubicBezTo>
                <a:close/>
                <a:moveTo>
                  <a:pt x="317" y="42690"/>
                </a:moveTo>
                <a:cubicBezTo>
                  <a:pt x="127" y="42690"/>
                  <a:pt x="1" y="42817"/>
                  <a:pt x="1" y="42976"/>
                </a:cubicBezTo>
                <a:lnTo>
                  <a:pt x="1" y="43039"/>
                </a:lnTo>
                <a:cubicBezTo>
                  <a:pt x="1" y="43197"/>
                  <a:pt x="127" y="43324"/>
                  <a:pt x="317" y="43324"/>
                </a:cubicBezTo>
                <a:cubicBezTo>
                  <a:pt x="476" y="43324"/>
                  <a:pt x="602" y="43197"/>
                  <a:pt x="602" y="43039"/>
                </a:cubicBezTo>
                <a:lnTo>
                  <a:pt x="602" y="42976"/>
                </a:lnTo>
                <a:cubicBezTo>
                  <a:pt x="602" y="42817"/>
                  <a:pt x="476" y="42690"/>
                  <a:pt x="317" y="42690"/>
                </a:cubicBezTo>
                <a:close/>
                <a:moveTo>
                  <a:pt x="42975" y="43166"/>
                </a:moveTo>
                <a:cubicBezTo>
                  <a:pt x="42785" y="43166"/>
                  <a:pt x="42659" y="43324"/>
                  <a:pt x="42659" y="43482"/>
                </a:cubicBezTo>
                <a:cubicBezTo>
                  <a:pt x="42659" y="43672"/>
                  <a:pt x="42785" y="43799"/>
                  <a:pt x="42975" y="43799"/>
                </a:cubicBezTo>
                <a:cubicBezTo>
                  <a:pt x="43134" y="43799"/>
                  <a:pt x="43260" y="43672"/>
                  <a:pt x="43260" y="43482"/>
                </a:cubicBezTo>
                <a:lnTo>
                  <a:pt x="43260" y="43451"/>
                </a:lnTo>
                <a:cubicBezTo>
                  <a:pt x="43260" y="43292"/>
                  <a:pt x="43134" y="43166"/>
                  <a:pt x="42975" y="43166"/>
                </a:cubicBezTo>
                <a:close/>
                <a:moveTo>
                  <a:pt x="317" y="44306"/>
                </a:moveTo>
                <a:cubicBezTo>
                  <a:pt x="127" y="44306"/>
                  <a:pt x="1" y="44432"/>
                  <a:pt x="1" y="44622"/>
                </a:cubicBezTo>
                <a:lnTo>
                  <a:pt x="1" y="44654"/>
                </a:lnTo>
                <a:cubicBezTo>
                  <a:pt x="1" y="44812"/>
                  <a:pt x="127" y="44939"/>
                  <a:pt x="317" y="44939"/>
                </a:cubicBezTo>
                <a:cubicBezTo>
                  <a:pt x="476" y="44939"/>
                  <a:pt x="602" y="44812"/>
                  <a:pt x="602" y="44654"/>
                </a:cubicBezTo>
                <a:lnTo>
                  <a:pt x="602" y="44622"/>
                </a:lnTo>
                <a:cubicBezTo>
                  <a:pt x="602" y="44432"/>
                  <a:pt x="476" y="44306"/>
                  <a:pt x="317" y="44306"/>
                </a:cubicBezTo>
                <a:close/>
                <a:moveTo>
                  <a:pt x="42975" y="44781"/>
                </a:moveTo>
                <a:cubicBezTo>
                  <a:pt x="42785" y="44781"/>
                  <a:pt x="42659" y="44907"/>
                  <a:pt x="42659" y="45066"/>
                </a:cubicBezTo>
                <a:lnTo>
                  <a:pt x="42659" y="45129"/>
                </a:lnTo>
                <a:cubicBezTo>
                  <a:pt x="42659" y="45287"/>
                  <a:pt x="42785" y="45414"/>
                  <a:pt x="42975" y="45414"/>
                </a:cubicBezTo>
                <a:cubicBezTo>
                  <a:pt x="43134" y="45414"/>
                  <a:pt x="43260" y="45287"/>
                  <a:pt x="43260" y="45129"/>
                </a:cubicBezTo>
                <a:lnTo>
                  <a:pt x="43260" y="45066"/>
                </a:lnTo>
                <a:cubicBezTo>
                  <a:pt x="43260" y="44907"/>
                  <a:pt x="43134" y="44781"/>
                  <a:pt x="42975" y="44781"/>
                </a:cubicBezTo>
                <a:close/>
                <a:moveTo>
                  <a:pt x="317" y="45921"/>
                </a:moveTo>
                <a:cubicBezTo>
                  <a:pt x="127" y="45921"/>
                  <a:pt x="1" y="46079"/>
                  <a:pt x="1" y="46237"/>
                </a:cubicBezTo>
                <a:lnTo>
                  <a:pt x="1" y="46269"/>
                </a:lnTo>
                <a:cubicBezTo>
                  <a:pt x="1" y="46427"/>
                  <a:pt x="127" y="46554"/>
                  <a:pt x="317" y="46554"/>
                </a:cubicBezTo>
                <a:cubicBezTo>
                  <a:pt x="476" y="46554"/>
                  <a:pt x="602" y="46396"/>
                  <a:pt x="602" y="46237"/>
                </a:cubicBezTo>
                <a:cubicBezTo>
                  <a:pt x="602" y="46079"/>
                  <a:pt x="476" y="45921"/>
                  <a:pt x="317" y="45921"/>
                </a:cubicBezTo>
                <a:close/>
                <a:moveTo>
                  <a:pt x="42975" y="46396"/>
                </a:moveTo>
                <a:cubicBezTo>
                  <a:pt x="42785" y="46396"/>
                  <a:pt x="42659" y="46554"/>
                  <a:pt x="42659" y="46712"/>
                </a:cubicBezTo>
                <a:lnTo>
                  <a:pt x="42659" y="46744"/>
                </a:lnTo>
                <a:cubicBezTo>
                  <a:pt x="42659" y="46902"/>
                  <a:pt x="42785" y="47029"/>
                  <a:pt x="42975" y="47029"/>
                </a:cubicBezTo>
                <a:cubicBezTo>
                  <a:pt x="43134" y="47029"/>
                  <a:pt x="43260" y="46902"/>
                  <a:pt x="43260" y="46744"/>
                </a:cubicBezTo>
                <a:lnTo>
                  <a:pt x="43260" y="46712"/>
                </a:lnTo>
                <a:cubicBezTo>
                  <a:pt x="43260" y="46554"/>
                  <a:pt x="43134" y="46396"/>
                  <a:pt x="42975" y="46396"/>
                </a:cubicBezTo>
                <a:close/>
                <a:moveTo>
                  <a:pt x="317" y="47568"/>
                </a:moveTo>
                <a:cubicBezTo>
                  <a:pt x="127" y="47568"/>
                  <a:pt x="1" y="47694"/>
                  <a:pt x="1" y="47853"/>
                </a:cubicBezTo>
                <a:lnTo>
                  <a:pt x="1" y="47884"/>
                </a:lnTo>
                <a:cubicBezTo>
                  <a:pt x="1" y="48043"/>
                  <a:pt x="127" y="48201"/>
                  <a:pt x="317" y="48201"/>
                </a:cubicBezTo>
                <a:cubicBezTo>
                  <a:pt x="476" y="48201"/>
                  <a:pt x="602" y="48043"/>
                  <a:pt x="602" y="47884"/>
                </a:cubicBezTo>
                <a:lnTo>
                  <a:pt x="602" y="47853"/>
                </a:lnTo>
                <a:cubicBezTo>
                  <a:pt x="602" y="47694"/>
                  <a:pt x="476" y="47568"/>
                  <a:pt x="317" y="47568"/>
                </a:cubicBezTo>
                <a:close/>
                <a:moveTo>
                  <a:pt x="42975" y="48043"/>
                </a:moveTo>
                <a:cubicBezTo>
                  <a:pt x="42785" y="48043"/>
                  <a:pt x="42659" y="48169"/>
                  <a:pt x="42659" y="48328"/>
                </a:cubicBezTo>
                <a:lnTo>
                  <a:pt x="42659" y="48359"/>
                </a:lnTo>
                <a:cubicBezTo>
                  <a:pt x="42659" y="48518"/>
                  <a:pt x="42785" y="48676"/>
                  <a:pt x="42975" y="48676"/>
                </a:cubicBezTo>
                <a:cubicBezTo>
                  <a:pt x="43134" y="48676"/>
                  <a:pt x="43260" y="48518"/>
                  <a:pt x="43260" y="48359"/>
                </a:cubicBezTo>
                <a:lnTo>
                  <a:pt x="43260" y="48328"/>
                </a:lnTo>
                <a:cubicBezTo>
                  <a:pt x="43260" y="48169"/>
                  <a:pt x="43134" y="48043"/>
                  <a:pt x="42975" y="48043"/>
                </a:cubicBezTo>
                <a:close/>
                <a:moveTo>
                  <a:pt x="317" y="49183"/>
                </a:moveTo>
                <a:cubicBezTo>
                  <a:pt x="127" y="49183"/>
                  <a:pt x="1" y="49309"/>
                  <a:pt x="1" y="49468"/>
                </a:cubicBezTo>
                <a:lnTo>
                  <a:pt x="1" y="49531"/>
                </a:lnTo>
                <a:cubicBezTo>
                  <a:pt x="1" y="49689"/>
                  <a:pt x="127" y="49816"/>
                  <a:pt x="317" y="49816"/>
                </a:cubicBezTo>
                <a:cubicBezTo>
                  <a:pt x="476" y="49816"/>
                  <a:pt x="602" y="49689"/>
                  <a:pt x="602" y="49531"/>
                </a:cubicBezTo>
                <a:lnTo>
                  <a:pt x="602" y="49468"/>
                </a:lnTo>
                <a:cubicBezTo>
                  <a:pt x="602" y="49309"/>
                  <a:pt x="476" y="49183"/>
                  <a:pt x="317" y="49183"/>
                </a:cubicBezTo>
                <a:close/>
                <a:moveTo>
                  <a:pt x="42975" y="49658"/>
                </a:moveTo>
                <a:cubicBezTo>
                  <a:pt x="42785" y="49658"/>
                  <a:pt x="42659" y="49784"/>
                  <a:pt x="42659" y="49943"/>
                </a:cubicBezTo>
                <a:lnTo>
                  <a:pt x="42659" y="49974"/>
                </a:lnTo>
                <a:cubicBezTo>
                  <a:pt x="42659" y="50164"/>
                  <a:pt x="42785" y="50291"/>
                  <a:pt x="42975" y="50291"/>
                </a:cubicBezTo>
                <a:cubicBezTo>
                  <a:pt x="43134" y="50291"/>
                  <a:pt x="43260" y="50164"/>
                  <a:pt x="43260" y="49974"/>
                </a:cubicBezTo>
                <a:lnTo>
                  <a:pt x="43260" y="49943"/>
                </a:lnTo>
                <a:cubicBezTo>
                  <a:pt x="43260" y="49784"/>
                  <a:pt x="43134" y="49658"/>
                  <a:pt x="42975" y="49658"/>
                </a:cubicBezTo>
                <a:close/>
                <a:moveTo>
                  <a:pt x="317" y="50798"/>
                </a:moveTo>
                <a:cubicBezTo>
                  <a:pt x="127" y="50798"/>
                  <a:pt x="1" y="50924"/>
                  <a:pt x="1" y="51114"/>
                </a:cubicBezTo>
                <a:lnTo>
                  <a:pt x="1" y="51146"/>
                </a:lnTo>
                <a:cubicBezTo>
                  <a:pt x="1" y="51304"/>
                  <a:pt x="127" y="51431"/>
                  <a:pt x="317" y="51431"/>
                </a:cubicBezTo>
                <a:cubicBezTo>
                  <a:pt x="476" y="51431"/>
                  <a:pt x="602" y="51304"/>
                  <a:pt x="602" y="51146"/>
                </a:cubicBezTo>
                <a:lnTo>
                  <a:pt x="602" y="51114"/>
                </a:lnTo>
                <a:cubicBezTo>
                  <a:pt x="602" y="50924"/>
                  <a:pt x="476" y="50798"/>
                  <a:pt x="317" y="50798"/>
                </a:cubicBezTo>
                <a:close/>
                <a:moveTo>
                  <a:pt x="42975" y="51304"/>
                </a:moveTo>
                <a:cubicBezTo>
                  <a:pt x="42785" y="51304"/>
                  <a:pt x="42659" y="51463"/>
                  <a:pt x="42659" y="51621"/>
                </a:cubicBezTo>
                <a:cubicBezTo>
                  <a:pt x="42659" y="51779"/>
                  <a:pt x="42785" y="51906"/>
                  <a:pt x="42975" y="51906"/>
                </a:cubicBezTo>
                <a:cubicBezTo>
                  <a:pt x="43134" y="51906"/>
                  <a:pt x="43260" y="51779"/>
                  <a:pt x="43260" y="51621"/>
                </a:cubicBezTo>
                <a:lnTo>
                  <a:pt x="43260" y="51558"/>
                </a:lnTo>
                <a:cubicBezTo>
                  <a:pt x="43260" y="51399"/>
                  <a:pt x="43134" y="51304"/>
                  <a:pt x="42975" y="51304"/>
                </a:cubicBezTo>
                <a:close/>
                <a:moveTo>
                  <a:pt x="317" y="52413"/>
                </a:moveTo>
                <a:cubicBezTo>
                  <a:pt x="127" y="52413"/>
                  <a:pt x="1" y="52571"/>
                  <a:pt x="1" y="52730"/>
                </a:cubicBezTo>
                <a:lnTo>
                  <a:pt x="1" y="52761"/>
                </a:lnTo>
                <a:cubicBezTo>
                  <a:pt x="1" y="52920"/>
                  <a:pt x="127" y="53046"/>
                  <a:pt x="317" y="53046"/>
                </a:cubicBezTo>
                <a:cubicBezTo>
                  <a:pt x="476" y="53046"/>
                  <a:pt x="602" y="52920"/>
                  <a:pt x="602" y="52761"/>
                </a:cubicBezTo>
                <a:lnTo>
                  <a:pt x="602" y="52730"/>
                </a:lnTo>
                <a:cubicBezTo>
                  <a:pt x="602" y="52571"/>
                  <a:pt x="476" y="52413"/>
                  <a:pt x="317" y="52413"/>
                </a:cubicBezTo>
                <a:close/>
                <a:moveTo>
                  <a:pt x="42975" y="52888"/>
                </a:moveTo>
                <a:cubicBezTo>
                  <a:pt x="42785" y="52888"/>
                  <a:pt x="42659" y="53046"/>
                  <a:pt x="42659" y="53205"/>
                </a:cubicBezTo>
                <a:lnTo>
                  <a:pt x="42659" y="53236"/>
                </a:lnTo>
                <a:cubicBezTo>
                  <a:pt x="42659" y="53395"/>
                  <a:pt x="42785" y="53521"/>
                  <a:pt x="42975" y="53521"/>
                </a:cubicBezTo>
                <a:cubicBezTo>
                  <a:pt x="43134" y="53521"/>
                  <a:pt x="43260" y="53395"/>
                  <a:pt x="43260" y="53236"/>
                </a:cubicBezTo>
                <a:lnTo>
                  <a:pt x="43260" y="53205"/>
                </a:lnTo>
                <a:cubicBezTo>
                  <a:pt x="43260" y="53046"/>
                  <a:pt x="43134" y="52888"/>
                  <a:pt x="42975" y="52888"/>
                </a:cubicBezTo>
                <a:close/>
                <a:moveTo>
                  <a:pt x="317" y="54060"/>
                </a:moveTo>
                <a:cubicBezTo>
                  <a:pt x="127" y="54060"/>
                  <a:pt x="1" y="54186"/>
                  <a:pt x="1" y="54345"/>
                </a:cubicBezTo>
                <a:lnTo>
                  <a:pt x="1" y="54376"/>
                </a:lnTo>
                <a:cubicBezTo>
                  <a:pt x="1" y="54535"/>
                  <a:pt x="127" y="54693"/>
                  <a:pt x="317" y="54693"/>
                </a:cubicBezTo>
                <a:cubicBezTo>
                  <a:pt x="476" y="54693"/>
                  <a:pt x="602" y="54535"/>
                  <a:pt x="602" y="54376"/>
                </a:cubicBezTo>
                <a:lnTo>
                  <a:pt x="602" y="54345"/>
                </a:lnTo>
                <a:cubicBezTo>
                  <a:pt x="602" y="54186"/>
                  <a:pt x="476" y="54060"/>
                  <a:pt x="317" y="54060"/>
                </a:cubicBezTo>
                <a:close/>
                <a:moveTo>
                  <a:pt x="42975" y="54535"/>
                </a:moveTo>
                <a:cubicBezTo>
                  <a:pt x="42785" y="54535"/>
                  <a:pt x="42659" y="54661"/>
                  <a:pt x="42659" y="54820"/>
                </a:cubicBezTo>
                <a:lnTo>
                  <a:pt x="42659" y="54851"/>
                </a:lnTo>
                <a:cubicBezTo>
                  <a:pt x="42659" y="55010"/>
                  <a:pt x="42785" y="55168"/>
                  <a:pt x="42975" y="55168"/>
                </a:cubicBezTo>
                <a:cubicBezTo>
                  <a:pt x="43134" y="55168"/>
                  <a:pt x="43260" y="55010"/>
                  <a:pt x="43260" y="54851"/>
                </a:cubicBezTo>
                <a:lnTo>
                  <a:pt x="43260" y="54820"/>
                </a:lnTo>
                <a:cubicBezTo>
                  <a:pt x="43260" y="54661"/>
                  <a:pt x="43134" y="54535"/>
                  <a:pt x="42975" y="54535"/>
                </a:cubicBezTo>
                <a:close/>
                <a:moveTo>
                  <a:pt x="317" y="55675"/>
                </a:moveTo>
                <a:cubicBezTo>
                  <a:pt x="127" y="55675"/>
                  <a:pt x="1" y="55801"/>
                  <a:pt x="1" y="55960"/>
                </a:cubicBezTo>
                <a:lnTo>
                  <a:pt x="1" y="56023"/>
                </a:lnTo>
                <a:cubicBezTo>
                  <a:pt x="1" y="56181"/>
                  <a:pt x="127" y="56308"/>
                  <a:pt x="317" y="56308"/>
                </a:cubicBezTo>
                <a:cubicBezTo>
                  <a:pt x="476" y="56308"/>
                  <a:pt x="602" y="56181"/>
                  <a:pt x="602" y="56023"/>
                </a:cubicBezTo>
                <a:lnTo>
                  <a:pt x="602" y="55960"/>
                </a:lnTo>
                <a:cubicBezTo>
                  <a:pt x="602" y="55801"/>
                  <a:pt x="476" y="55675"/>
                  <a:pt x="317" y="55675"/>
                </a:cubicBezTo>
                <a:close/>
                <a:moveTo>
                  <a:pt x="42975" y="56150"/>
                </a:moveTo>
                <a:cubicBezTo>
                  <a:pt x="42785" y="56150"/>
                  <a:pt x="42659" y="56276"/>
                  <a:pt x="42659" y="56435"/>
                </a:cubicBezTo>
                <a:lnTo>
                  <a:pt x="42659" y="56466"/>
                </a:lnTo>
                <a:cubicBezTo>
                  <a:pt x="42659" y="56656"/>
                  <a:pt x="42785" y="56783"/>
                  <a:pt x="42975" y="56783"/>
                </a:cubicBezTo>
                <a:cubicBezTo>
                  <a:pt x="43134" y="56783"/>
                  <a:pt x="43260" y="56656"/>
                  <a:pt x="43260" y="56466"/>
                </a:cubicBezTo>
                <a:lnTo>
                  <a:pt x="43260" y="56435"/>
                </a:lnTo>
                <a:cubicBezTo>
                  <a:pt x="43260" y="56276"/>
                  <a:pt x="43134" y="56150"/>
                  <a:pt x="42975" y="56150"/>
                </a:cubicBezTo>
                <a:close/>
                <a:moveTo>
                  <a:pt x="317" y="57290"/>
                </a:moveTo>
                <a:cubicBezTo>
                  <a:pt x="127" y="57290"/>
                  <a:pt x="1" y="57417"/>
                  <a:pt x="1" y="57607"/>
                </a:cubicBezTo>
                <a:lnTo>
                  <a:pt x="1" y="57638"/>
                </a:lnTo>
                <a:cubicBezTo>
                  <a:pt x="1" y="57797"/>
                  <a:pt x="127" y="57923"/>
                  <a:pt x="317" y="57923"/>
                </a:cubicBezTo>
                <a:cubicBezTo>
                  <a:pt x="476" y="57923"/>
                  <a:pt x="602" y="57797"/>
                  <a:pt x="602" y="57638"/>
                </a:cubicBezTo>
                <a:lnTo>
                  <a:pt x="602" y="57607"/>
                </a:lnTo>
                <a:cubicBezTo>
                  <a:pt x="602" y="57417"/>
                  <a:pt x="476" y="57290"/>
                  <a:pt x="317" y="57290"/>
                </a:cubicBezTo>
                <a:close/>
                <a:moveTo>
                  <a:pt x="42975" y="57765"/>
                </a:moveTo>
                <a:cubicBezTo>
                  <a:pt x="42785" y="57765"/>
                  <a:pt x="42659" y="57892"/>
                  <a:pt x="42659" y="58050"/>
                </a:cubicBezTo>
                <a:lnTo>
                  <a:pt x="42659" y="58113"/>
                </a:lnTo>
                <a:cubicBezTo>
                  <a:pt x="42659" y="58272"/>
                  <a:pt x="42785" y="58398"/>
                  <a:pt x="42975" y="58398"/>
                </a:cubicBezTo>
                <a:cubicBezTo>
                  <a:pt x="43134" y="58398"/>
                  <a:pt x="43260" y="58272"/>
                  <a:pt x="43260" y="58113"/>
                </a:cubicBezTo>
                <a:lnTo>
                  <a:pt x="43260" y="58050"/>
                </a:lnTo>
                <a:cubicBezTo>
                  <a:pt x="43260" y="57892"/>
                  <a:pt x="43134" y="57765"/>
                  <a:pt x="42975" y="57765"/>
                </a:cubicBezTo>
                <a:close/>
                <a:moveTo>
                  <a:pt x="317" y="58905"/>
                </a:moveTo>
                <a:cubicBezTo>
                  <a:pt x="127" y="58905"/>
                  <a:pt x="1" y="59063"/>
                  <a:pt x="1" y="59222"/>
                </a:cubicBezTo>
                <a:lnTo>
                  <a:pt x="1" y="59253"/>
                </a:lnTo>
                <a:cubicBezTo>
                  <a:pt x="1" y="59412"/>
                  <a:pt x="127" y="59538"/>
                  <a:pt x="317" y="59538"/>
                </a:cubicBezTo>
                <a:cubicBezTo>
                  <a:pt x="476" y="59538"/>
                  <a:pt x="602" y="59412"/>
                  <a:pt x="602" y="59253"/>
                </a:cubicBezTo>
                <a:lnTo>
                  <a:pt x="602" y="59222"/>
                </a:lnTo>
                <a:cubicBezTo>
                  <a:pt x="602" y="59063"/>
                  <a:pt x="476" y="58905"/>
                  <a:pt x="317" y="58905"/>
                </a:cubicBezTo>
                <a:close/>
                <a:moveTo>
                  <a:pt x="42975" y="59380"/>
                </a:moveTo>
                <a:cubicBezTo>
                  <a:pt x="42785" y="59380"/>
                  <a:pt x="42659" y="59538"/>
                  <a:pt x="42659" y="59697"/>
                </a:cubicBezTo>
                <a:lnTo>
                  <a:pt x="42659" y="59728"/>
                </a:lnTo>
                <a:cubicBezTo>
                  <a:pt x="42659" y="59887"/>
                  <a:pt x="42785" y="60013"/>
                  <a:pt x="42975" y="60013"/>
                </a:cubicBezTo>
                <a:cubicBezTo>
                  <a:pt x="43134" y="60013"/>
                  <a:pt x="43260" y="59887"/>
                  <a:pt x="43260" y="59728"/>
                </a:cubicBezTo>
                <a:lnTo>
                  <a:pt x="43260" y="59697"/>
                </a:lnTo>
                <a:cubicBezTo>
                  <a:pt x="43260" y="59538"/>
                  <a:pt x="43134" y="59380"/>
                  <a:pt x="42975" y="59380"/>
                </a:cubicBezTo>
                <a:close/>
                <a:moveTo>
                  <a:pt x="317" y="60552"/>
                </a:moveTo>
                <a:cubicBezTo>
                  <a:pt x="127" y="60552"/>
                  <a:pt x="1" y="60678"/>
                  <a:pt x="1" y="60837"/>
                </a:cubicBezTo>
                <a:lnTo>
                  <a:pt x="1" y="60868"/>
                </a:lnTo>
                <a:cubicBezTo>
                  <a:pt x="1" y="61027"/>
                  <a:pt x="127" y="61153"/>
                  <a:pt x="317" y="61153"/>
                </a:cubicBezTo>
                <a:cubicBezTo>
                  <a:pt x="476" y="61153"/>
                  <a:pt x="602" y="60995"/>
                  <a:pt x="602" y="60837"/>
                </a:cubicBezTo>
                <a:cubicBezTo>
                  <a:pt x="602" y="60678"/>
                  <a:pt x="476" y="60552"/>
                  <a:pt x="317" y="60552"/>
                </a:cubicBezTo>
                <a:close/>
                <a:moveTo>
                  <a:pt x="42975" y="61027"/>
                </a:moveTo>
                <a:cubicBezTo>
                  <a:pt x="42785" y="61027"/>
                  <a:pt x="42659" y="61185"/>
                  <a:pt x="42659" y="61343"/>
                </a:cubicBezTo>
                <a:cubicBezTo>
                  <a:pt x="42659" y="61502"/>
                  <a:pt x="42785" y="61660"/>
                  <a:pt x="42975" y="61660"/>
                </a:cubicBezTo>
                <a:cubicBezTo>
                  <a:pt x="43134" y="61660"/>
                  <a:pt x="43260" y="61502"/>
                  <a:pt x="43260" y="61343"/>
                </a:cubicBezTo>
                <a:lnTo>
                  <a:pt x="43260" y="61312"/>
                </a:lnTo>
                <a:cubicBezTo>
                  <a:pt x="43260" y="61153"/>
                  <a:pt x="43134" y="61027"/>
                  <a:pt x="42975" y="61027"/>
                </a:cubicBezTo>
                <a:close/>
                <a:moveTo>
                  <a:pt x="317" y="62167"/>
                </a:moveTo>
                <a:cubicBezTo>
                  <a:pt x="127" y="62167"/>
                  <a:pt x="1" y="62294"/>
                  <a:pt x="1" y="62452"/>
                </a:cubicBezTo>
                <a:lnTo>
                  <a:pt x="1" y="62515"/>
                </a:lnTo>
                <a:cubicBezTo>
                  <a:pt x="1" y="62674"/>
                  <a:pt x="127" y="62800"/>
                  <a:pt x="317" y="62800"/>
                </a:cubicBezTo>
                <a:cubicBezTo>
                  <a:pt x="476" y="62800"/>
                  <a:pt x="602" y="62674"/>
                  <a:pt x="602" y="62515"/>
                </a:cubicBezTo>
                <a:lnTo>
                  <a:pt x="602" y="62452"/>
                </a:lnTo>
                <a:cubicBezTo>
                  <a:pt x="602" y="62294"/>
                  <a:pt x="476" y="62167"/>
                  <a:pt x="317" y="62167"/>
                </a:cubicBezTo>
                <a:close/>
                <a:moveTo>
                  <a:pt x="42975" y="62642"/>
                </a:moveTo>
                <a:cubicBezTo>
                  <a:pt x="42785" y="62642"/>
                  <a:pt x="42659" y="62769"/>
                  <a:pt x="42659" y="62927"/>
                </a:cubicBezTo>
                <a:lnTo>
                  <a:pt x="42659" y="62959"/>
                </a:lnTo>
                <a:cubicBezTo>
                  <a:pt x="42659" y="63149"/>
                  <a:pt x="42785" y="63275"/>
                  <a:pt x="42975" y="63275"/>
                </a:cubicBezTo>
                <a:cubicBezTo>
                  <a:pt x="43134" y="63275"/>
                  <a:pt x="43260" y="63149"/>
                  <a:pt x="43260" y="62959"/>
                </a:cubicBezTo>
                <a:lnTo>
                  <a:pt x="43260" y="62927"/>
                </a:lnTo>
                <a:cubicBezTo>
                  <a:pt x="43260" y="62769"/>
                  <a:pt x="43134" y="62642"/>
                  <a:pt x="42975" y="62642"/>
                </a:cubicBezTo>
                <a:close/>
                <a:moveTo>
                  <a:pt x="317" y="63782"/>
                </a:moveTo>
                <a:cubicBezTo>
                  <a:pt x="127" y="63782"/>
                  <a:pt x="1" y="63909"/>
                  <a:pt x="1" y="64099"/>
                </a:cubicBezTo>
                <a:lnTo>
                  <a:pt x="1" y="64130"/>
                </a:lnTo>
                <a:cubicBezTo>
                  <a:pt x="1" y="64289"/>
                  <a:pt x="127" y="64415"/>
                  <a:pt x="317" y="64415"/>
                </a:cubicBezTo>
                <a:cubicBezTo>
                  <a:pt x="476" y="64415"/>
                  <a:pt x="602" y="64289"/>
                  <a:pt x="602" y="64130"/>
                </a:cubicBezTo>
                <a:lnTo>
                  <a:pt x="602" y="64099"/>
                </a:lnTo>
                <a:cubicBezTo>
                  <a:pt x="602" y="63909"/>
                  <a:pt x="476" y="63782"/>
                  <a:pt x="317" y="63782"/>
                </a:cubicBezTo>
                <a:close/>
                <a:moveTo>
                  <a:pt x="42975" y="64257"/>
                </a:moveTo>
                <a:cubicBezTo>
                  <a:pt x="42785" y="64257"/>
                  <a:pt x="42659" y="64384"/>
                  <a:pt x="42659" y="64542"/>
                </a:cubicBezTo>
                <a:lnTo>
                  <a:pt x="42659" y="64605"/>
                </a:lnTo>
                <a:cubicBezTo>
                  <a:pt x="42659" y="64764"/>
                  <a:pt x="42785" y="64890"/>
                  <a:pt x="42975" y="64890"/>
                </a:cubicBezTo>
                <a:cubicBezTo>
                  <a:pt x="43134" y="64890"/>
                  <a:pt x="43260" y="64764"/>
                  <a:pt x="43260" y="64605"/>
                </a:cubicBezTo>
                <a:lnTo>
                  <a:pt x="43260" y="64542"/>
                </a:lnTo>
                <a:cubicBezTo>
                  <a:pt x="43260" y="64384"/>
                  <a:pt x="43134" y="64257"/>
                  <a:pt x="42975" y="64257"/>
                </a:cubicBezTo>
                <a:close/>
                <a:moveTo>
                  <a:pt x="317" y="65397"/>
                </a:moveTo>
                <a:cubicBezTo>
                  <a:pt x="127" y="65397"/>
                  <a:pt x="1" y="65555"/>
                  <a:pt x="1" y="65714"/>
                </a:cubicBezTo>
                <a:lnTo>
                  <a:pt x="1" y="65745"/>
                </a:lnTo>
                <a:cubicBezTo>
                  <a:pt x="1" y="65904"/>
                  <a:pt x="127" y="66030"/>
                  <a:pt x="317" y="66030"/>
                </a:cubicBezTo>
                <a:cubicBezTo>
                  <a:pt x="476" y="66030"/>
                  <a:pt x="602" y="65904"/>
                  <a:pt x="602" y="65745"/>
                </a:cubicBezTo>
                <a:lnTo>
                  <a:pt x="602" y="65714"/>
                </a:lnTo>
                <a:cubicBezTo>
                  <a:pt x="602" y="65555"/>
                  <a:pt x="476" y="65397"/>
                  <a:pt x="317" y="65397"/>
                </a:cubicBezTo>
                <a:close/>
                <a:moveTo>
                  <a:pt x="42975" y="65872"/>
                </a:moveTo>
                <a:cubicBezTo>
                  <a:pt x="42785" y="65872"/>
                  <a:pt x="42659" y="65999"/>
                  <a:pt x="42659" y="66189"/>
                </a:cubicBezTo>
                <a:lnTo>
                  <a:pt x="42659" y="66220"/>
                </a:lnTo>
                <a:cubicBezTo>
                  <a:pt x="42659" y="66379"/>
                  <a:pt x="42785" y="66506"/>
                  <a:pt x="42975" y="66506"/>
                </a:cubicBezTo>
                <a:cubicBezTo>
                  <a:pt x="43134" y="66506"/>
                  <a:pt x="43260" y="66379"/>
                  <a:pt x="43260" y="66220"/>
                </a:cubicBezTo>
                <a:lnTo>
                  <a:pt x="43260" y="66189"/>
                </a:lnTo>
                <a:cubicBezTo>
                  <a:pt x="43260" y="65999"/>
                  <a:pt x="43134" y="65872"/>
                  <a:pt x="42975" y="65872"/>
                </a:cubicBezTo>
                <a:close/>
                <a:moveTo>
                  <a:pt x="317" y="67044"/>
                </a:moveTo>
                <a:cubicBezTo>
                  <a:pt x="127" y="67044"/>
                  <a:pt x="1" y="67171"/>
                  <a:pt x="1" y="67329"/>
                </a:cubicBezTo>
                <a:lnTo>
                  <a:pt x="1" y="67361"/>
                </a:lnTo>
                <a:cubicBezTo>
                  <a:pt x="1" y="67519"/>
                  <a:pt x="127" y="67677"/>
                  <a:pt x="317" y="67677"/>
                </a:cubicBezTo>
                <a:cubicBezTo>
                  <a:pt x="476" y="67677"/>
                  <a:pt x="602" y="67519"/>
                  <a:pt x="602" y="67361"/>
                </a:cubicBezTo>
                <a:lnTo>
                  <a:pt x="602" y="67329"/>
                </a:lnTo>
                <a:cubicBezTo>
                  <a:pt x="602" y="67171"/>
                  <a:pt x="476" y="67044"/>
                  <a:pt x="317" y="67044"/>
                </a:cubicBezTo>
                <a:close/>
                <a:moveTo>
                  <a:pt x="42975" y="67519"/>
                </a:moveTo>
                <a:cubicBezTo>
                  <a:pt x="42785" y="67519"/>
                  <a:pt x="42659" y="67646"/>
                  <a:pt x="42659" y="67804"/>
                </a:cubicBezTo>
                <a:lnTo>
                  <a:pt x="42659" y="67836"/>
                </a:lnTo>
                <a:cubicBezTo>
                  <a:pt x="42659" y="67994"/>
                  <a:pt x="42785" y="68152"/>
                  <a:pt x="42975" y="68152"/>
                </a:cubicBezTo>
                <a:cubicBezTo>
                  <a:pt x="43134" y="68152"/>
                  <a:pt x="43260" y="67994"/>
                  <a:pt x="43260" y="67836"/>
                </a:cubicBezTo>
                <a:lnTo>
                  <a:pt x="43260" y="67804"/>
                </a:lnTo>
                <a:cubicBezTo>
                  <a:pt x="43260" y="67646"/>
                  <a:pt x="43134" y="67519"/>
                  <a:pt x="42975" y="67519"/>
                </a:cubicBezTo>
                <a:close/>
                <a:moveTo>
                  <a:pt x="317" y="68659"/>
                </a:moveTo>
                <a:cubicBezTo>
                  <a:pt x="127" y="68659"/>
                  <a:pt x="1" y="68786"/>
                  <a:pt x="1" y="68944"/>
                </a:cubicBezTo>
                <a:lnTo>
                  <a:pt x="1" y="69007"/>
                </a:lnTo>
                <a:cubicBezTo>
                  <a:pt x="1" y="69166"/>
                  <a:pt x="127" y="69261"/>
                  <a:pt x="317" y="69261"/>
                </a:cubicBezTo>
                <a:cubicBezTo>
                  <a:pt x="476" y="69261"/>
                  <a:pt x="602" y="69102"/>
                  <a:pt x="602" y="68944"/>
                </a:cubicBezTo>
                <a:cubicBezTo>
                  <a:pt x="602" y="68786"/>
                  <a:pt x="476" y="68659"/>
                  <a:pt x="317" y="68659"/>
                </a:cubicBezTo>
                <a:close/>
                <a:moveTo>
                  <a:pt x="42975" y="69134"/>
                </a:moveTo>
                <a:cubicBezTo>
                  <a:pt x="42785" y="69134"/>
                  <a:pt x="42659" y="69292"/>
                  <a:pt x="42659" y="69451"/>
                </a:cubicBezTo>
                <a:cubicBezTo>
                  <a:pt x="42659" y="69641"/>
                  <a:pt x="42785" y="69767"/>
                  <a:pt x="42975" y="69767"/>
                </a:cubicBezTo>
                <a:cubicBezTo>
                  <a:pt x="43134" y="69767"/>
                  <a:pt x="43260" y="69641"/>
                  <a:pt x="43260" y="69451"/>
                </a:cubicBezTo>
                <a:lnTo>
                  <a:pt x="43260" y="69419"/>
                </a:lnTo>
                <a:cubicBezTo>
                  <a:pt x="43260" y="69261"/>
                  <a:pt x="43134" y="69134"/>
                  <a:pt x="42975" y="69134"/>
                </a:cubicBezTo>
                <a:close/>
                <a:moveTo>
                  <a:pt x="317" y="70274"/>
                </a:moveTo>
                <a:cubicBezTo>
                  <a:pt x="127" y="70274"/>
                  <a:pt x="1" y="70401"/>
                  <a:pt x="1" y="70591"/>
                </a:cubicBezTo>
                <a:lnTo>
                  <a:pt x="1" y="70622"/>
                </a:lnTo>
                <a:cubicBezTo>
                  <a:pt x="1" y="70781"/>
                  <a:pt x="127" y="70907"/>
                  <a:pt x="317" y="70907"/>
                </a:cubicBezTo>
                <a:cubicBezTo>
                  <a:pt x="476" y="70907"/>
                  <a:pt x="602" y="70781"/>
                  <a:pt x="602" y="70622"/>
                </a:cubicBezTo>
                <a:lnTo>
                  <a:pt x="602" y="70591"/>
                </a:lnTo>
                <a:cubicBezTo>
                  <a:pt x="602" y="70401"/>
                  <a:pt x="476" y="70274"/>
                  <a:pt x="317" y="70274"/>
                </a:cubicBezTo>
                <a:close/>
                <a:moveTo>
                  <a:pt x="42975" y="70749"/>
                </a:moveTo>
                <a:cubicBezTo>
                  <a:pt x="42785" y="70749"/>
                  <a:pt x="42659" y="70876"/>
                  <a:pt x="42659" y="71034"/>
                </a:cubicBezTo>
                <a:lnTo>
                  <a:pt x="42659" y="71097"/>
                </a:lnTo>
                <a:cubicBezTo>
                  <a:pt x="42659" y="71256"/>
                  <a:pt x="42785" y="71383"/>
                  <a:pt x="42975" y="71383"/>
                </a:cubicBezTo>
                <a:cubicBezTo>
                  <a:pt x="43134" y="71383"/>
                  <a:pt x="43260" y="71256"/>
                  <a:pt x="43260" y="71097"/>
                </a:cubicBezTo>
                <a:lnTo>
                  <a:pt x="43260" y="71034"/>
                </a:lnTo>
                <a:cubicBezTo>
                  <a:pt x="43260" y="70876"/>
                  <a:pt x="43134" y="70749"/>
                  <a:pt x="42975" y="70749"/>
                </a:cubicBezTo>
                <a:close/>
                <a:moveTo>
                  <a:pt x="317" y="71889"/>
                </a:moveTo>
                <a:cubicBezTo>
                  <a:pt x="159" y="71921"/>
                  <a:pt x="32" y="72048"/>
                  <a:pt x="32" y="72206"/>
                </a:cubicBezTo>
                <a:lnTo>
                  <a:pt x="317" y="72238"/>
                </a:lnTo>
                <a:lnTo>
                  <a:pt x="32" y="72238"/>
                </a:lnTo>
                <a:cubicBezTo>
                  <a:pt x="32" y="72396"/>
                  <a:pt x="159" y="72523"/>
                  <a:pt x="317" y="72523"/>
                </a:cubicBezTo>
                <a:lnTo>
                  <a:pt x="349" y="72523"/>
                </a:lnTo>
                <a:cubicBezTo>
                  <a:pt x="507" y="72523"/>
                  <a:pt x="634" y="72396"/>
                  <a:pt x="634" y="72206"/>
                </a:cubicBezTo>
                <a:lnTo>
                  <a:pt x="634" y="72174"/>
                </a:lnTo>
                <a:cubicBezTo>
                  <a:pt x="602" y="72016"/>
                  <a:pt x="476" y="71889"/>
                  <a:pt x="317" y="71889"/>
                </a:cubicBezTo>
                <a:close/>
                <a:moveTo>
                  <a:pt x="42944" y="72364"/>
                </a:moveTo>
                <a:cubicBezTo>
                  <a:pt x="42785" y="72364"/>
                  <a:pt x="42627" y="72491"/>
                  <a:pt x="42627" y="72649"/>
                </a:cubicBezTo>
                <a:lnTo>
                  <a:pt x="42627" y="72681"/>
                </a:lnTo>
                <a:cubicBezTo>
                  <a:pt x="42595" y="72839"/>
                  <a:pt x="42722" y="72998"/>
                  <a:pt x="42880" y="72998"/>
                </a:cubicBezTo>
                <a:lnTo>
                  <a:pt x="42912" y="72998"/>
                </a:lnTo>
                <a:cubicBezTo>
                  <a:pt x="43070" y="72998"/>
                  <a:pt x="43197" y="72871"/>
                  <a:pt x="43197" y="72713"/>
                </a:cubicBezTo>
                <a:lnTo>
                  <a:pt x="42912" y="72649"/>
                </a:lnTo>
                <a:lnTo>
                  <a:pt x="43197" y="72681"/>
                </a:lnTo>
                <a:cubicBezTo>
                  <a:pt x="43229" y="72523"/>
                  <a:pt x="43102" y="72396"/>
                  <a:pt x="42944" y="72364"/>
                </a:cubicBezTo>
                <a:close/>
                <a:moveTo>
                  <a:pt x="493" y="73531"/>
                </a:moveTo>
                <a:cubicBezTo>
                  <a:pt x="477" y="73531"/>
                  <a:pt x="460" y="73533"/>
                  <a:pt x="444" y="73536"/>
                </a:cubicBezTo>
                <a:cubicBezTo>
                  <a:pt x="286" y="73536"/>
                  <a:pt x="159" y="73694"/>
                  <a:pt x="191" y="73853"/>
                </a:cubicBezTo>
                <a:lnTo>
                  <a:pt x="191" y="73884"/>
                </a:lnTo>
                <a:cubicBezTo>
                  <a:pt x="191" y="74043"/>
                  <a:pt x="317" y="74138"/>
                  <a:pt x="476" y="74138"/>
                </a:cubicBezTo>
                <a:lnTo>
                  <a:pt x="507" y="74138"/>
                </a:lnTo>
                <a:cubicBezTo>
                  <a:pt x="666" y="74106"/>
                  <a:pt x="792" y="73948"/>
                  <a:pt x="761" y="73789"/>
                </a:cubicBezTo>
                <a:cubicBezTo>
                  <a:pt x="761" y="73648"/>
                  <a:pt x="634" y="73531"/>
                  <a:pt x="493" y="73531"/>
                </a:cubicBezTo>
                <a:close/>
                <a:moveTo>
                  <a:pt x="42728" y="74006"/>
                </a:moveTo>
                <a:cubicBezTo>
                  <a:pt x="42570" y="74006"/>
                  <a:pt x="42465" y="74123"/>
                  <a:pt x="42437" y="74264"/>
                </a:cubicBezTo>
                <a:cubicBezTo>
                  <a:pt x="42405" y="74423"/>
                  <a:pt x="42532" y="74581"/>
                  <a:pt x="42690" y="74613"/>
                </a:cubicBezTo>
                <a:lnTo>
                  <a:pt x="42722" y="74613"/>
                </a:lnTo>
                <a:cubicBezTo>
                  <a:pt x="42880" y="74613"/>
                  <a:pt x="43007" y="74518"/>
                  <a:pt x="43007" y="74359"/>
                </a:cubicBezTo>
                <a:lnTo>
                  <a:pt x="43039" y="74328"/>
                </a:lnTo>
                <a:cubicBezTo>
                  <a:pt x="43039" y="74169"/>
                  <a:pt x="42944" y="74011"/>
                  <a:pt x="42785" y="74011"/>
                </a:cubicBezTo>
                <a:cubicBezTo>
                  <a:pt x="42766" y="74008"/>
                  <a:pt x="42746" y="74006"/>
                  <a:pt x="42728" y="74006"/>
                </a:cubicBezTo>
                <a:close/>
                <a:moveTo>
                  <a:pt x="727" y="75113"/>
                </a:moveTo>
                <a:cubicBezTo>
                  <a:pt x="707" y="75113"/>
                  <a:pt x="686" y="75115"/>
                  <a:pt x="666" y="75119"/>
                </a:cubicBezTo>
                <a:cubicBezTo>
                  <a:pt x="507" y="75151"/>
                  <a:pt x="412" y="75309"/>
                  <a:pt x="444" y="75468"/>
                </a:cubicBezTo>
                <a:lnTo>
                  <a:pt x="444" y="75499"/>
                </a:lnTo>
                <a:cubicBezTo>
                  <a:pt x="476" y="75658"/>
                  <a:pt x="602" y="75721"/>
                  <a:pt x="729" y="75721"/>
                </a:cubicBezTo>
                <a:lnTo>
                  <a:pt x="792" y="75721"/>
                </a:lnTo>
                <a:cubicBezTo>
                  <a:pt x="951" y="75689"/>
                  <a:pt x="1046" y="75531"/>
                  <a:pt x="1014" y="75341"/>
                </a:cubicBezTo>
                <a:cubicBezTo>
                  <a:pt x="986" y="75203"/>
                  <a:pt x="863" y="75113"/>
                  <a:pt x="727" y="75113"/>
                </a:cubicBezTo>
                <a:close/>
                <a:moveTo>
                  <a:pt x="42451" y="75590"/>
                </a:moveTo>
                <a:cubicBezTo>
                  <a:pt x="42310" y="75590"/>
                  <a:pt x="42177" y="75706"/>
                  <a:pt x="42120" y="75848"/>
                </a:cubicBezTo>
                <a:cubicBezTo>
                  <a:pt x="42089" y="76006"/>
                  <a:pt x="42215" y="76165"/>
                  <a:pt x="42374" y="76196"/>
                </a:cubicBezTo>
                <a:lnTo>
                  <a:pt x="42437" y="76196"/>
                </a:lnTo>
                <a:cubicBezTo>
                  <a:pt x="42564" y="76196"/>
                  <a:pt x="42690" y="76101"/>
                  <a:pt x="42722" y="75975"/>
                </a:cubicBezTo>
                <a:lnTo>
                  <a:pt x="42722" y="75943"/>
                </a:lnTo>
                <a:cubicBezTo>
                  <a:pt x="42754" y="75784"/>
                  <a:pt x="42659" y="75626"/>
                  <a:pt x="42500" y="75594"/>
                </a:cubicBezTo>
                <a:cubicBezTo>
                  <a:pt x="42484" y="75591"/>
                  <a:pt x="42467" y="75590"/>
                  <a:pt x="42451" y="75590"/>
                </a:cubicBezTo>
                <a:close/>
                <a:moveTo>
                  <a:pt x="1107" y="76697"/>
                </a:moveTo>
                <a:cubicBezTo>
                  <a:pt x="1087" y="76697"/>
                  <a:pt x="1066" y="76699"/>
                  <a:pt x="1046" y="76703"/>
                </a:cubicBezTo>
                <a:cubicBezTo>
                  <a:pt x="887" y="76766"/>
                  <a:pt x="792" y="76925"/>
                  <a:pt x="824" y="77083"/>
                </a:cubicBezTo>
                <a:lnTo>
                  <a:pt x="856" y="77115"/>
                </a:lnTo>
                <a:cubicBezTo>
                  <a:pt x="887" y="77241"/>
                  <a:pt x="982" y="77336"/>
                  <a:pt x="1141" y="77336"/>
                </a:cubicBezTo>
                <a:cubicBezTo>
                  <a:pt x="1141" y="77336"/>
                  <a:pt x="1172" y="77336"/>
                  <a:pt x="1204" y="77305"/>
                </a:cubicBezTo>
                <a:cubicBezTo>
                  <a:pt x="1362" y="77273"/>
                  <a:pt x="1457" y="77115"/>
                  <a:pt x="1426" y="76956"/>
                </a:cubicBezTo>
                <a:lnTo>
                  <a:pt x="1394" y="76925"/>
                </a:lnTo>
                <a:cubicBezTo>
                  <a:pt x="1366" y="76787"/>
                  <a:pt x="1243" y="76697"/>
                  <a:pt x="1107" y="76697"/>
                </a:cubicBezTo>
                <a:close/>
                <a:moveTo>
                  <a:pt x="42004" y="77161"/>
                </a:moveTo>
                <a:cubicBezTo>
                  <a:pt x="41876" y="77161"/>
                  <a:pt x="41761" y="77270"/>
                  <a:pt x="41709" y="77400"/>
                </a:cubicBezTo>
                <a:cubicBezTo>
                  <a:pt x="41677" y="77526"/>
                  <a:pt x="41772" y="77716"/>
                  <a:pt x="41899" y="77748"/>
                </a:cubicBezTo>
                <a:cubicBezTo>
                  <a:pt x="41930" y="77780"/>
                  <a:pt x="41962" y="77780"/>
                  <a:pt x="41994" y="77780"/>
                </a:cubicBezTo>
                <a:cubicBezTo>
                  <a:pt x="42120" y="77780"/>
                  <a:pt x="42247" y="77685"/>
                  <a:pt x="42279" y="77558"/>
                </a:cubicBezTo>
                <a:lnTo>
                  <a:pt x="42310" y="77526"/>
                </a:lnTo>
                <a:cubicBezTo>
                  <a:pt x="42342" y="77368"/>
                  <a:pt x="42247" y="77210"/>
                  <a:pt x="42089" y="77178"/>
                </a:cubicBezTo>
                <a:cubicBezTo>
                  <a:pt x="42060" y="77167"/>
                  <a:pt x="42032" y="77161"/>
                  <a:pt x="42004" y="77161"/>
                </a:cubicBezTo>
                <a:close/>
                <a:moveTo>
                  <a:pt x="1624" y="78235"/>
                </a:moveTo>
                <a:cubicBezTo>
                  <a:pt x="1590" y="78235"/>
                  <a:pt x="1555" y="78241"/>
                  <a:pt x="1521" y="78255"/>
                </a:cubicBezTo>
                <a:cubicBezTo>
                  <a:pt x="1362" y="78318"/>
                  <a:pt x="1299" y="78476"/>
                  <a:pt x="1331" y="78635"/>
                </a:cubicBezTo>
                <a:lnTo>
                  <a:pt x="1362" y="78666"/>
                </a:lnTo>
                <a:cubicBezTo>
                  <a:pt x="1394" y="78793"/>
                  <a:pt x="1521" y="78856"/>
                  <a:pt x="1647" y="78856"/>
                </a:cubicBezTo>
                <a:lnTo>
                  <a:pt x="1742" y="78856"/>
                </a:lnTo>
                <a:cubicBezTo>
                  <a:pt x="1901" y="78793"/>
                  <a:pt x="1964" y="78603"/>
                  <a:pt x="1932" y="78445"/>
                </a:cubicBezTo>
                <a:lnTo>
                  <a:pt x="1901" y="78413"/>
                </a:lnTo>
                <a:cubicBezTo>
                  <a:pt x="1851" y="78314"/>
                  <a:pt x="1744" y="78235"/>
                  <a:pt x="1624" y="78235"/>
                </a:cubicBezTo>
                <a:close/>
                <a:moveTo>
                  <a:pt x="41478" y="78678"/>
                </a:moveTo>
                <a:cubicBezTo>
                  <a:pt x="41348" y="78678"/>
                  <a:pt x="41220" y="78764"/>
                  <a:pt x="41170" y="78888"/>
                </a:cubicBezTo>
                <a:cubicBezTo>
                  <a:pt x="41139" y="79046"/>
                  <a:pt x="41202" y="79205"/>
                  <a:pt x="41360" y="79268"/>
                </a:cubicBezTo>
                <a:cubicBezTo>
                  <a:pt x="41392" y="79300"/>
                  <a:pt x="41424" y="79300"/>
                  <a:pt x="41455" y="79300"/>
                </a:cubicBezTo>
                <a:cubicBezTo>
                  <a:pt x="41582" y="79300"/>
                  <a:pt x="41677" y="79236"/>
                  <a:pt x="41740" y="79110"/>
                </a:cubicBezTo>
                <a:lnTo>
                  <a:pt x="41740" y="79078"/>
                </a:lnTo>
                <a:cubicBezTo>
                  <a:pt x="41804" y="78920"/>
                  <a:pt x="41740" y="78761"/>
                  <a:pt x="41582" y="78698"/>
                </a:cubicBezTo>
                <a:cubicBezTo>
                  <a:pt x="41548" y="78684"/>
                  <a:pt x="41513" y="78678"/>
                  <a:pt x="41478" y="78678"/>
                </a:cubicBezTo>
                <a:close/>
                <a:moveTo>
                  <a:pt x="2243" y="79719"/>
                </a:moveTo>
                <a:cubicBezTo>
                  <a:pt x="2204" y="79719"/>
                  <a:pt x="2163" y="79727"/>
                  <a:pt x="2122" y="79743"/>
                </a:cubicBezTo>
                <a:cubicBezTo>
                  <a:pt x="1964" y="79838"/>
                  <a:pt x="1901" y="79996"/>
                  <a:pt x="1964" y="80155"/>
                </a:cubicBezTo>
                <a:cubicBezTo>
                  <a:pt x="1964" y="80155"/>
                  <a:pt x="1996" y="80186"/>
                  <a:pt x="1996" y="80186"/>
                </a:cubicBezTo>
                <a:cubicBezTo>
                  <a:pt x="2027" y="80281"/>
                  <a:pt x="2122" y="80345"/>
                  <a:pt x="2249" y="80345"/>
                </a:cubicBezTo>
                <a:cubicBezTo>
                  <a:pt x="2281" y="80345"/>
                  <a:pt x="2344" y="80345"/>
                  <a:pt x="2376" y="80313"/>
                </a:cubicBezTo>
                <a:cubicBezTo>
                  <a:pt x="2534" y="80250"/>
                  <a:pt x="2566" y="80060"/>
                  <a:pt x="2502" y="79901"/>
                </a:cubicBezTo>
                <a:cubicBezTo>
                  <a:pt x="2455" y="79784"/>
                  <a:pt x="2356" y="79719"/>
                  <a:pt x="2243" y="79719"/>
                </a:cubicBezTo>
                <a:close/>
                <a:moveTo>
                  <a:pt x="40827" y="80162"/>
                </a:moveTo>
                <a:cubicBezTo>
                  <a:pt x="40713" y="80162"/>
                  <a:pt x="40607" y="80227"/>
                  <a:pt x="40537" y="80345"/>
                </a:cubicBezTo>
                <a:lnTo>
                  <a:pt x="40537" y="80376"/>
                </a:lnTo>
                <a:cubicBezTo>
                  <a:pt x="40474" y="80503"/>
                  <a:pt x="40537" y="80693"/>
                  <a:pt x="40664" y="80757"/>
                </a:cubicBezTo>
                <a:cubicBezTo>
                  <a:pt x="40727" y="80788"/>
                  <a:pt x="40759" y="80788"/>
                  <a:pt x="40790" y="80788"/>
                </a:cubicBezTo>
                <a:cubicBezTo>
                  <a:pt x="40917" y="80788"/>
                  <a:pt x="41012" y="80725"/>
                  <a:pt x="41075" y="80598"/>
                </a:cubicBezTo>
                <a:cubicBezTo>
                  <a:pt x="41139" y="80440"/>
                  <a:pt x="41075" y="80250"/>
                  <a:pt x="40949" y="80186"/>
                </a:cubicBezTo>
                <a:cubicBezTo>
                  <a:pt x="40908" y="80170"/>
                  <a:pt x="40867" y="80162"/>
                  <a:pt x="40827" y="80162"/>
                </a:cubicBezTo>
                <a:close/>
                <a:moveTo>
                  <a:pt x="2974" y="81169"/>
                </a:moveTo>
                <a:cubicBezTo>
                  <a:pt x="2923" y="81169"/>
                  <a:pt x="2869" y="81180"/>
                  <a:pt x="2819" y="81200"/>
                </a:cubicBezTo>
                <a:cubicBezTo>
                  <a:pt x="2692" y="81295"/>
                  <a:pt x="2629" y="81485"/>
                  <a:pt x="2724" y="81612"/>
                </a:cubicBezTo>
                <a:lnTo>
                  <a:pt x="3009" y="81517"/>
                </a:lnTo>
                <a:lnTo>
                  <a:pt x="3009" y="81517"/>
                </a:lnTo>
                <a:lnTo>
                  <a:pt x="2724" y="81643"/>
                </a:lnTo>
                <a:cubicBezTo>
                  <a:pt x="2787" y="81738"/>
                  <a:pt x="2882" y="81802"/>
                  <a:pt x="3009" y="81802"/>
                </a:cubicBezTo>
                <a:cubicBezTo>
                  <a:pt x="3041" y="81802"/>
                  <a:pt x="3104" y="81802"/>
                  <a:pt x="3136" y="81770"/>
                </a:cubicBezTo>
                <a:cubicBezTo>
                  <a:pt x="3294" y="81675"/>
                  <a:pt x="3326" y="81485"/>
                  <a:pt x="3262" y="81358"/>
                </a:cubicBezTo>
                <a:lnTo>
                  <a:pt x="3231" y="81327"/>
                </a:lnTo>
                <a:cubicBezTo>
                  <a:pt x="3188" y="81218"/>
                  <a:pt x="3085" y="81169"/>
                  <a:pt x="2974" y="81169"/>
                </a:cubicBezTo>
                <a:close/>
                <a:moveTo>
                  <a:pt x="40048" y="81597"/>
                </a:moveTo>
                <a:cubicBezTo>
                  <a:pt x="39949" y="81597"/>
                  <a:pt x="39851" y="81654"/>
                  <a:pt x="39809" y="81738"/>
                </a:cubicBezTo>
                <a:lnTo>
                  <a:pt x="39777" y="81770"/>
                </a:lnTo>
                <a:cubicBezTo>
                  <a:pt x="39682" y="81897"/>
                  <a:pt x="39745" y="82087"/>
                  <a:pt x="39872" y="82182"/>
                </a:cubicBezTo>
                <a:cubicBezTo>
                  <a:pt x="39935" y="82213"/>
                  <a:pt x="39967" y="82213"/>
                  <a:pt x="40030" y="82213"/>
                </a:cubicBezTo>
                <a:cubicBezTo>
                  <a:pt x="40125" y="82213"/>
                  <a:pt x="40220" y="82182"/>
                  <a:pt x="40284" y="82087"/>
                </a:cubicBezTo>
                <a:lnTo>
                  <a:pt x="40315" y="82055"/>
                </a:lnTo>
                <a:cubicBezTo>
                  <a:pt x="40379" y="81897"/>
                  <a:pt x="40347" y="81707"/>
                  <a:pt x="40189" y="81643"/>
                </a:cubicBezTo>
                <a:cubicBezTo>
                  <a:pt x="40146" y="81612"/>
                  <a:pt x="40097" y="81597"/>
                  <a:pt x="40048" y="81597"/>
                </a:cubicBezTo>
                <a:close/>
                <a:moveTo>
                  <a:pt x="3806" y="82548"/>
                </a:moveTo>
                <a:cubicBezTo>
                  <a:pt x="3752" y="82548"/>
                  <a:pt x="3695" y="82562"/>
                  <a:pt x="3642" y="82593"/>
                </a:cubicBezTo>
                <a:cubicBezTo>
                  <a:pt x="3516" y="82688"/>
                  <a:pt x="3484" y="82878"/>
                  <a:pt x="3579" y="83005"/>
                </a:cubicBezTo>
                <a:cubicBezTo>
                  <a:pt x="3579" y="83037"/>
                  <a:pt x="3611" y="83037"/>
                  <a:pt x="3611" y="83037"/>
                </a:cubicBezTo>
                <a:cubicBezTo>
                  <a:pt x="3642" y="83132"/>
                  <a:pt x="3737" y="83163"/>
                  <a:pt x="3833" y="83163"/>
                </a:cubicBezTo>
                <a:cubicBezTo>
                  <a:pt x="3896" y="83163"/>
                  <a:pt x="3928" y="83163"/>
                  <a:pt x="3991" y="83100"/>
                </a:cubicBezTo>
                <a:cubicBezTo>
                  <a:pt x="4118" y="83037"/>
                  <a:pt x="4149" y="82815"/>
                  <a:pt x="4054" y="82688"/>
                </a:cubicBezTo>
                <a:cubicBezTo>
                  <a:pt x="4012" y="82604"/>
                  <a:pt x="3913" y="82548"/>
                  <a:pt x="3806" y="82548"/>
                </a:cubicBezTo>
                <a:close/>
                <a:moveTo>
                  <a:pt x="39171" y="82983"/>
                </a:moveTo>
                <a:cubicBezTo>
                  <a:pt x="39073" y="82983"/>
                  <a:pt x="38969" y="83033"/>
                  <a:pt x="38890" y="83132"/>
                </a:cubicBezTo>
                <a:cubicBezTo>
                  <a:pt x="38827" y="83258"/>
                  <a:pt x="38858" y="83448"/>
                  <a:pt x="38985" y="83543"/>
                </a:cubicBezTo>
                <a:cubicBezTo>
                  <a:pt x="39017" y="83575"/>
                  <a:pt x="39080" y="83575"/>
                  <a:pt x="39144" y="83575"/>
                </a:cubicBezTo>
                <a:cubicBezTo>
                  <a:pt x="39239" y="83575"/>
                  <a:pt x="39334" y="83543"/>
                  <a:pt x="39397" y="83448"/>
                </a:cubicBezTo>
                <a:lnTo>
                  <a:pt x="39429" y="83417"/>
                </a:lnTo>
                <a:cubicBezTo>
                  <a:pt x="39492" y="83290"/>
                  <a:pt x="39460" y="83132"/>
                  <a:pt x="39334" y="83037"/>
                </a:cubicBezTo>
                <a:cubicBezTo>
                  <a:pt x="39286" y="83001"/>
                  <a:pt x="39230" y="82983"/>
                  <a:pt x="39171" y="82983"/>
                </a:cubicBezTo>
                <a:close/>
                <a:moveTo>
                  <a:pt x="4782" y="83874"/>
                </a:moveTo>
                <a:cubicBezTo>
                  <a:pt x="4716" y="83874"/>
                  <a:pt x="4648" y="83900"/>
                  <a:pt x="4593" y="83955"/>
                </a:cubicBezTo>
                <a:cubicBezTo>
                  <a:pt x="4466" y="84050"/>
                  <a:pt x="4434" y="84240"/>
                  <a:pt x="4529" y="84367"/>
                </a:cubicBezTo>
                <a:lnTo>
                  <a:pt x="4783" y="84208"/>
                </a:lnTo>
                <a:lnTo>
                  <a:pt x="4783" y="84208"/>
                </a:lnTo>
                <a:lnTo>
                  <a:pt x="4561" y="84398"/>
                </a:lnTo>
                <a:cubicBezTo>
                  <a:pt x="4624" y="84462"/>
                  <a:pt x="4719" y="84493"/>
                  <a:pt x="4783" y="84493"/>
                </a:cubicBezTo>
                <a:cubicBezTo>
                  <a:pt x="4846" y="84493"/>
                  <a:pt x="4909" y="84493"/>
                  <a:pt x="4973" y="84430"/>
                </a:cubicBezTo>
                <a:cubicBezTo>
                  <a:pt x="5099" y="84335"/>
                  <a:pt x="5131" y="84145"/>
                  <a:pt x="5036" y="84018"/>
                </a:cubicBezTo>
                <a:cubicBezTo>
                  <a:pt x="5004" y="84018"/>
                  <a:pt x="5004" y="83987"/>
                  <a:pt x="5004" y="83987"/>
                </a:cubicBezTo>
                <a:cubicBezTo>
                  <a:pt x="4951" y="83916"/>
                  <a:pt x="4868" y="83874"/>
                  <a:pt x="4782" y="83874"/>
                </a:cubicBezTo>
                <a:close/>
                <a:moveTo>
                  <a:pt x="38203" y="84280"/>
                </a:moveTo>
                <a:cubicBezTo>
                  <a:pt x="38102" y="84280"/>
                  <a:pt x="37998" y="84322"/>
                  <a:pt x="37940" y="84398"/>
                </a:cubicBezTo>
                <a:cubicBezTo>
                  <a:pt x="37845" y="84525"/>
                  <a:pt x="37877" y="84715"/>
                  <a:pt x="38003" y="84810"/>
                </a:cubicBezTo>
                <a:cubicBezTo>
                  <a:pt x="38035" y="84842"/>
                  <a:pt x="38098" y="84873"/>
                  <a:pt x="38162" y="84873"/>
                </a:cubicBezTo>
                <a:cubicBezTo>
                  <a:pt x="38257" y="84873"/>
                  <a:pt x="38352" y="84842"/>
                  <a:pt x="38415" y="84778"/>
                </a:cubicBezTo>
                <a:lnTo>
                  <a:pt x="38415" y="84747"/>
                </a:lnTo>
                <a:cubicBezTo>
                  <a:pt x="38542" y="84620"/>
                  <a:pt x="38510" y="84430"/>
                  <a:pt x="38383" y="84335"/>
                </a:cubicBezTo>
                <a:cubicBezTo>
                  <a:pt x="38333" y="84298"/>
                  <a:pt x="38269" y="84280"/>
                  <a:pt x="38203" y="84280"/>
                </a:cubicBezTo>
                <a:close/>
                <a:moveTo>
                  <a:pt x="5807" y="85122"/>
                </a:moveTo>
                <a:cubicBezTo>
                  <a:pt x="5737" y="85122"/>
                  <a:pt x="5665" y="85146"/>
                  <a:pt x="5606" y="85190"/>
                </a:cubicBezTo>
                <a:cubicBezTo>
                  <a:pt x="5479" y="85317"/>
                  <a:pt x="5479" y="85507"/>
                  <a:pt x="5606" y="85602"/>
                </a:cubicBezTo>
                <a:lnTo>
                  <a:pt x="5606" y="85634"/>
                </a:lnTo>
                <a:cubicBezTo>
                  <a:pt x="5669" y="85697"/>
                  <a:pt x="5733" y="85729"/>
                  <a:pt x="5828" y="85729"/>
                </a:cubicBezTo>
                <a:cubicBezTo>
                  <a:pt x="5891" y="85729"/>
                  <a:pt x="5954" y="85697"/>
                  <a:pt x="6018" y="85634"/>
                </a:cubicBezTo>
                <a:cubicBezTo>
                  <a:pt x="6144" y="85539"/>
                  <a:pt x="6144" y="85348"/>
                  <a:pt x="6018" y="85222"/>
                </a:cubicBezTo>
                <a:cubicBezTo>
                  <a:pt x="5967" y="85154"/>
                  <a:pt x="5889" y="85122"/>
                  <a:pt x="5807" y="85122"/>
                </a:cubicBezTo>
                <a:close/>
                <a:moveTo>
                  <a:pt x="37121" y="85475"/>
                </a:moveTo>
                <a:cubicBezTo>
                  <a:pt x="37045" y="85475"/>
                  <a:pt x="36974" y="85507"/>
                  <a:pt x="36927" y="85570"/>
                </a:cubicBezTo>
                <a:lnTo>
                  <a:pt x="36895" y="85602"/>
                </a:lnTo>
                <a:cubicBezTo>
                  <a:pt x="36768" y="85729"/>
                  <a:pt x="36768" y="85919"/>
                  <a:pt x="36895" y="86014"/>
                </a:cubicBezTo>
                <a:cubicBezTo>
                  <a:pt x="36958" y="86077"/>
                  <a:pt x="37022" y="86077"/>
                  <a:pt x="37085" y="86077"/>
                </a:cubicBezTo>
                <a:cubicBezTo>
                  <a:pt x="37180" y="86077"/>
                  <a:pt x="37243" y="86077"/>
                  <a:pt x="37307" y="86014"/>
                </a:cubicBezTo>
                <a:lnTo>
                  <a:pt x="37117" y="85760"/>
                </a:lnTo>
                <a:lnTo>
                  <a:pt x="37117" y="85760"/>
                </a:lnTo>
                <a:lnTo>
                  <a:pt x="37338" y="85982"/>
                </a:lnTo>
                <a:cubicBezTo>
                  <a:pt x="37465" y="85855"/>
                  <a:pt x="37465" y="85665"/>
                  <a:pt x="37338" y="85570"/>
                </a:cubicBezTo>
                <a:cubicBezTo>
                  <a:pt x="37275" y="85507"/>
                  <a:pt x="37196" y="85475"/>
                  <a:pt x="37121" y="85475"/>
                </a:cubicBezTo>
                <a:close/>
                <a:moveTo>
                  <a:pt x="6953" y="86278"/>
                </a:moveTo>
                <a:cubicBezTo>
                  <a:pt x="6868" y="86278"/>
                  <a:pt x="6782" y="86311"/>
                  <a:pt x="6714" y="86362"/>
                </a:cubicBezTo>
                <a:cubicBezTo>
                  <a:pt x="6619" y="86489"/>
                  <a:pt x="6619" y="86679"/>
                  <a:pt x="6746" y="86805"/>
                </a:cubicBezTo>
                <a:lnTo>
                  <a:pt x="6968" y="86615"/>
                </a:lnTo>
                <a:lnTo>
                  <a:pt x="6778" y="86837"/>
                </a:lnTo>
                <a:cubicBezTo>
                  <a:pt x="6809" y="86869"/>
                  <a:pt x="6904" y="86900"/>
                  <a:pt x="6968" y="86900"/>
                </a:cubicBezTo>
                <a:cubicBezTo>
                  <a:pt x="7063" y="86900"/>
                  <a:pt x="7126" y="86869"/>
                  <a:pt x="7189" y="86805"/>
                </a:cubicBezTo>
                <a:cubicBezTo>
                  <a:pt x="7284" y="86679"/>
                  <a:pt x="7284" y="86489"/>
                  <a:pt x="7158" y="86394"/>
                </a:cubicBezTo>
                <a:lnTo>
                  <a:pt x="7158" y="86362"/>
                </a:lnTo>
                <a:cubicBezTo>
                  <a:pt x="7099" y="86303"/>
                  <a:pt x="7026" y="86278"/>
                  <a:pt x="6953" y="86278"/>
                </a:cubicBezTo>
                <a:close/>
                <a:moveTo>
                  <a:pt x="35957" y="86615"/>
                </a:moveTo>
                <a:cubicBezTo>
                  <a:pt x="35874" y="86615"/>
                  <a:pt x="35787" y="86647"/>
                  <a:pt x="35723" y="86710"/>
                </a:cubicBezTo>
                <a:cubicBezTo>
                  <a:pt x="35628" y="86805"/>
                  <a:pt x="35597" y="86995"/>
                  <a:pt x="35723" y="87122"/>
                </a:cubicBezTo>
                <a:cubicBezTo>
                  <a:pt x="35787" y="87185"/>
                  <a:pt x="35850" y="87217"/>
                  <a:pt x="35945" y="87217"/>
                </a:cubicBezTo>
                <a:cubicBezTo>
                  <a:pt x="36008" y="87217"/>
                  <a:pt x="36072" y="87217"/>
                  <a:pt x="36135" y="87154"/>
                </a:cubicBezTo>
                <a:lnTo>
                  <a:pt x="36167" y="87122"/>
                </a:lnTo>
                <a:cubicBezTo>
                  <a:pt x="36293" y="86995"/>
                  <a:pt x="36293" y="86837"/>
                  <a:pt x="36167" y="86710"/>
                </a:cubicBezTo>
                <a:cubicBezTo>
                  <a:pt x="36119" y="86647"/>
                  <a:pt x="36040" y="86615"/>
                  <a:pt x="35957" y="86615"/>
                </a:cubicBezTo>
                <a:close/>
                <a:moveTo>
                  <a:pt x="8157" y="87339"/>
                </a:moveTo>
                <a:cubicBezTo>
                  <a:pt x="8072" y="87339"/>
                  <a:pt x="7986" y="87371"/>
                  <a:pt x="7918" y="87439"/>
                </a:cubicBezTo>
                <a:cubicBezTo>
                  <a:pt x="7823" y="87597"/>
                  <a:pt x="7854" y="87787"/>
                  <a:pt x="7981" y="87882"/>
                </a:cubicBezTo>
                <a:lnTo>
                  <a:pt x="8013" y="87882"/>
                </a:lnTo>
                <a:cubicBezTo>
                  <a:pt x="8076" y="87945"/>
                  <a:pt x="8108" y="87977"/>
                  <a:pt x="8171" y="87977"/>
                </a:cubicBezTo>
                <a:cubicBezTo>
                  <a:pt x="8266" y="87977"/>
                  <a:pt x="8361" y="87914"/>
                  <a:pt x="8425" y="87850"/>
                </a:cubicBezTo>
                <a:cubicBezTo>
                  <a:pt x="8520" y="87724"/>
                  <a:pt x="8488" y="87502"/>
                  <a:pt x="8361" y="87407"/>
                </a:cubicBezTo>
                <a:cubicBezTo>
                  <a:pt x="8302" y="87363"/>
                  <a:pt x="8230" y="87339"/>
                  <a:pt x="8157" y="87339"/>
                </a:cubicBezTo>
                <a:close/>
                <a:moveTo>
                  <a:pt x="34709" y="87659"/>
                </a:moveTo>
                <a:cubicBezTo>
                  <a:pt x="34642" y="87659"/>
                  <a:pt x="34575" y="87682"/>
                  <a:pt x="34520" y="87724"/>
                </a:cubicBezTo>
                <a:cubicBezTo>
                  <a:pt x="34393" y="87819"/>
                  <a:pt x="34361" y="88009"/>
                  <a:pt x="34456" y="88135"/>
                </a:cubicBezTo>
                <a:cubicBezTo>
                  <a:pt x="34520" y="88230"/>
                  <a:pt x="34615" y="88262"/>
                  <a:pt x="34678" y="88262"/>
                </a:cubicBezTo>
                <a:cubicBezTo>
                  <a:pt x="34742" y="88262"/>
                  <a:pt x="34805" y="88230"/>
                  <a:pt x="34868" y="88199"/>
                </a:cubicBezTo>
                <a:cubicBezTo>
                  <a:pt x="34868" y="88199"/>
                  <a:pt x="34900" y="88167"/>
                  <a:pt x="34900" y="88167"/>
                </a:cubicBezTo>
                <a:cubicBezTo>
                  <a:pt x="35027" y="88072"/>
                  <a:pt x="35027" y="87914"/>
                  <a:pt x="34932" y="87787"/>
                </a:cubicBezTo>
                <a:cubicBezTo>
                  <a:pt x="34878" y="87698"/>
                  <a:pt x="34794" y="87659"/>
                  <a:pt x="34709" y="87659"/>
                </a:cubicBezTo>
                <a:close/>
                <a:moveTo>
                  <a:pt x="9486" y="88325"/>
                </a:moveTo>
                <a:cubicBezTo>
                  <a:pt x="9385" y="88325"/>
                  <a:pt x="9280" y="88368"/>
                  <a:pt x="9216" y="88452"/>
                </a:cubicBezTo>
                <a:cubicBezTo>
                  <a:pt x="9121" y="88579"/>
                  <a:pt x="9153" y="88769"/>
                  <a:pt x="9311" y="88864"/>
                </a:cubicBezTo>
                <a:lnTo>
                  <a:pt x="9311" y="88895"/>
                </a:lnTo>
                <a:cubicBezTo>
                  <a:pt x="9375" y="88927"/>
                  <a:pt x="9438" y="88927"/>
                  <a:pt x="9501" y="88927"/>
                </a:cubicBezTo>
                <a:cubicBezTo>
                  <a:pt x="9596" y="88927"/>
                  <a:pt x="9691" y="88895"/>
                  <a:pt x="9755" y="88800"/>
                </a:cubicBezTo>
                <a:cubicBezTo>
                  <a:pt x="9818" y="88674"/>
                  <a:pt x="9786" y="88484"/>
                  <a:pt x="9660" y="88389"/>
                </a:cubicBezTo>
                <a:lnTo>
                  <a:pt x="9628" y="88357"/>
                </a:lnTo>
                <a:cubicBezTo>
                  <a:pt x="9586" y="88336"/>
                  <a:pt x="9536" y="88325"/>
                  <a:pt x="9486" y="88325"/>
                </a:cubicBezTo>
                <a:close/>
                <a:moveTo>
                  <a:pt x="33414" y="88589"/>
                </a:moveTo>
                <a:cubicBezTo>
                  <a:pt x="33357" y="88589"/>
                  <a:pt x="33301" y="88606"/>
                  <a:pt x="33253" y="88642"/>
                </a:cubicBezTo>
                <a:lnTo>
                  <a:pt x="33221" y="88674"/>
                </a:lnTo>
                <a:cubicBezTo>
                  <a:pt x="33063" y="88769"/>
                  <a:pt x="33031" y="88927"/>
                  <a:pt x="33126" y="89054"/>
                </a:cubicBezTo>
                <a:cubicBezTo>
                  <a:pt x="33190" y="89149"/>
                  <a:pt x="33285" y="89212"/>
                  <a:pt x="33380" y="89212"/>
                </a:cubicBezTo>
                <a:cubicBezTo>
                  <a:pt x="33443" y="89212"/>
                  <a:pt x="33506" y="89180"/>
                  <a:pt x="33538" y="89149"/>
                </a:cubicBezTo>
                <a:lnTo>
                  <a:pt x="33570" y="89149"/>
                </a:lnTo>
                <a:cubicBezTo>
                  <a:pt x="33696" y="89054"/>
                  <a:pt x="33728" y="88864"/>
                  <a:pt x="33665" y="88737"/>
                </a:cubicBezTo>
                <a:cubicBezTo>
                  <a:pt x="33605" y="88638"/>
                  <a:pt x="33509" y="88589"/>
                  <a:pt x="33414" y="88589"/>
                </a:cubicBezTo>
                <a:close/>
                <a:moveTo>
                  <a:pt x="10834" y="89198"/>
                </a:moveTo>
                <a:cubicBezTo>
                  <a:pt x="10733" y="89198"/>
                  <a:pt x="10641" y="89254"/>
                  <a:pt x="10578" y="89339"/>
                </a:cubicBezTo>
                <a:cubicBezTo>
                  <a:pt x="10483" y="89465"/>
                  <a:pt x="10546" y="89655"/>
                  <a:pt x="10673" y="89750"/>
                </a:cubicBezTo>
                <a:cubicBezTo>
                  <a:pt x="10673" y="89750"/>
                  <a:pt x="10705" y="89782"/>
                  <a:pt x="10705" y="89782"/>
                </a:cubicBezTo>
                <a:cubicBezTo>
                  <a:pt x="10768" y="89782"/>
                  <a:pt x="10800" y="89814"/>
                  <a:pt x="10863" y="89814"/>
                </a:cubicBezTo>
                <a:cubicBezTo>
                  <a:pt x="10958" y="89814"/>
                  <a:pt x="11053" y="89750"/>
                  <a:pt x="11116" y="89655"/>
                </a:cubicBezTo>
                <a:cubicBezTo>
                  <a:pt x="11180" y="89497"/>
                  <a:pt x="11116" y="89307"/>
                  <a:pt x="10990" y="89244"/>
                </a:cubicBezTo>
                <a:cubicBezTo>
                  <a:pt x="10937" y="89212"/>
                  <a:pt x="10884" y="89198"/>
                  <a:pt x="10834" y="89198"/>
                </a:cubicBezTo>
                <a:close/>
                <a:moveTo>
                  <a:pt x="32013" y="89444"/>
                </a:moveTo>
                <a:cubicBezTo>
                  <a:pt x="31951" y="89444"/>
                  <a:pt x="31887" y="89461"/>
                  <a:pt x="31828" y="89497"/>
                </a:cubicBezTo>
                <a:cubicBezTo>
                  <a:pt x="31701" y="89560"/>
                  <a:pt x="31670" y="89750"/>
                  <a:pt x="31733" y="89877"/>
                </a:cubicBezTo>
                <a:cubicBezTo>
                  <a:pt x="31796" y="89972"/>
                  <a:pt x="31891" y="90035"/>
                  <a:pt x="31986" y="90035"/>
                </a:cubicBezTo>
                <a:cubicBezTo>
                  <a:pt x="32050" y="90035"/>
                  <a:pt x="32113" y="90035"/>
                  <a:pt x="32145" y="90004"/>
                </a:cubicBezTo>
                <a:cubicBezTo>
                  <a:pt x="32145" y="90004"/>
                  <a:pt x="32176" y="89972"/>
                  <a:pt x="32176" y="89972"/>
                </a:cubicBezTo>
                <a:cubicBezTo>
                  <a:pt x="32303" y="89909"/>
                  <a:pt x="32335" y="89719"/>
                  <a:pt x="32271" y="89592"/>
                </a:cubicBezTo>
                <a:cubicBezTo>
                  <a:pt x="32212" y="89493"/>
                  <a:pt x="32115" y="89444"/>
                  <a:pt x="32013" y="89444"/>
                </a:cubicBezTo>
                <a:close/>
                <a:moveTo>
                  <a:pt x="12248" y="89959"/>
                </a:moveTo>
                <a:cubicBezTo>
                  <a:pt x="12148" y="89959"/>
                  <a:pt x="12046" y="90023"/>
                  <a:pt x="12003" y="90130"/>
                </a:cubicBezTo>
                <a:cubicBezTo>
                  <a:pt x="11940" y="90257"/>
                  <a:pt x="11971" y="90447"/>
                  <a:pt x="12130" y="90511"/>
                </a:cubicBezTo>
                <a:lnTo>
                  <a:pt x="12161" y="90542"/>
                </a:lnTo>
                <a:cubicBezTo>
                  <a:pt x="12225" y="90574"/>
                  <a:pt x="12256" y="90574"/>
                  <a:pt x="12288" y="90574"/>
                </a:cubicBezTo>
                <a:cubicBezTo>
                  <a:pt x="12383" y="90574"/>
                  <a:pt x="12510" y="90511"/>
                  <a:pt x="12541" y="90384"/>
                </a:cubicBezTo>
                <a:cubicBezTo>
                  <a:pt x="12605" y="90257"/>
                  <a:pt x="12541" y="90067"/>
                  <a:pt x="12383" y="90004"/>
                </a:cubicBezTo>
                <a:cubicBezTo>
                  <a:pt x="12343" y="89973"/>
                  <a:pt x="12295" y="89959"/>
                  <a:pt x="12248" y="89959"/>
                </a:cubicBezTo>
                <a:close/>
                <a:moveTo>
                  <a:pt x="30556" y="90170"/>
                </a:moveTo>
                <a:cubicBezTo>
                  <a:pt x="30516" y="90170"/>
                  <a:pt x="30475" y="90177"/>
                  <a:pt x="30435" y="90194"/>
                </a:cubicBezTo>
                <a:lnTo>
                  <a:pt x="30403" y="90226"/>
                </a:lnTo>
                <a:cubicBezTo>
                  <a:pt x="30245" y="90289"/>
                  <a:pt x="30181" y="90447"/>
                  <a:pt x="30276" y="90606"/>
                </a:cubicBezTo>
                <a:cubicBezTo>
                  <a:pt x="30308" y="90701"/>
                  <a:pt x="30435" y="90764"/>
                  <a:pt x="30530" y="90764"/>
                </a:cubicBezTo>
                <a:lnTo>
                  <a:pt x="30656" y="90764"/>
                </a:lnTo>
                <a:lnTo>
                  <a:pt x="30561" y="90479"/>
                </a:lnTo>
                <a:lnTo>
                  <a:pt x="30561" y="90479"/>
                </a:lnTo>
                <a:lnTo>
                  <a:pt x="30688" y="90732"/>
                </a:lnTo>
                <a:cubicBezTo>
                  <a:pt x="30846" y="90669"/>
                  <a:pt x="30910" y="90479"/>
                  <a:pt x="30846" y="90352"/>
                </a:cubicBezTo>
                <a:cubicBezTo>
                  <a:pt x="30776" y="90235"/>
                  <a:pt x="30670" y="90170"/>
                  <a:pt x="30556" y="90170"/>
                </a:cubicBezTo>
                <a:close/>
                <a:moveTo>
                  <a:pt x="13732" y="90613"/>
                </a:moveTo>
                <a:cubicBezTo>
                  <a:pt x="13624" y="90613"/>
                  <a:pt x="13507" y="90678"/>
                  <a:pt x="13460" y="90796"/>
                </a:cubicBezTo>
                <a:cubicBezTo>
                  <a:pt x="13397" y="90954"/>
                  <a:pt x="13492" y="91144"/>
                  <a:pt x="13650" y="91176"/>
                </a:cubicBezTo>
                <a:lnTo>
                  <a:pt x="13682" y="91207"/>
                </a:lnTo>
                <a:cubicBezTo>
                  <a:pt x="13713" y="91207"/>
                  <a:pt x="13745" y="91239"/>
                  <a:pt x="13777" y="91239"/>
                </a:cubicBezTo>
                <a:cubicBezTo>
                  <a:pt x="13903" y="91239"/>
                  <a:pt x="13998" y="91144"/>
                  <a:pt x="14030" y="91017"/>
                </a:cubicBezTo>
                <a:cubicBezTo>
                  <a:pt x="14093" y="90859"/>
                  <a:pt x="13998" y="90701"/>
                  <a:pt x="13840" y="90637"/>
                </a:cubicBezTo>
                <a:cubicBezTo>
                  <a:pt x="13807" y="90621"/>
                  <a:pt x="13770" y="90613"/>
                  <a:pt x="13732" y="90613"/>
                </a:cubicBezTo>
                <a:close/>
                <a:moveTo>
                  <a:pt x="29067" y="90803"/>
                </a:moveTo>
                <a:cubicBezTo>
                  <a:pt x="29028" y="90803"/>
                  <a:pt x="28987" y="90811"/>
                  <a:pt x="28946" y="90827"/>
                </a:cubicBezTo>
                <a:cubicBezTo>
                  <a:pt x="28788" y="90859"/>
                  <a:pt x="28693" y="91049"/>
                  <a:pt x="28756" y="91176"/>
                </a:cubicBezTo>
                <a:cubicBezTo>
                  <a:pt x="28788" y="91302"/>
                  <a:pt x="28914" y="91397"/>
                  <a:pt x="29041" y="91397"/>
                </a:cubicBezTo>
                <a:cubicBezTo>
                  <a:pt x="29073" y="91397"/>
                  <a:pt x="29104" y="91397"/>
                  <a:pt x="29136" y="91366"/>
                </a:cubicBezTo>
                <a:lnTo>
                  <a:pt x="29168" y="91366"/>
                </a:lnTo>
                <a:cubicBezTo>
                  <a:pt x="29326" y="91302"/>
                  <a:pt x="29389" y="91144"/>
                  <a:pt x="29326" y="90986"/>
                </a:cubicBezTo>
                <a:cubicBezTo>
                  <a:pt x="29279" y="90868"/>
                  <a:pt x="29180" y="90803"/>
                  <a:pt x="29067" y="90803"/>
                </a:cubicBezTo>
                <a:close/>
                <a:moveTo>
                  <a:pt x="15259" y="91156"/>
                </a:moveTo>
                <a:cubicBezTo>
                  <a:pt x="15138" y="91156"/>
                  <a:pt x="15030" y="91241"/>
                  <a:pt x="14980" y="91366"/>
                </a:cubicBezTo>
                <a:cubicBezTo>
                  <a:pt x="14948" y="91524"/>
                  <a:pt x="15043" y="91682"/>
                  <a:pt x="15202" y="91746"/>
                </a:cubicBezTo>
                <a:lnTo>
                  <a:pt x="15328" y="91746"/>
                </a:lnTo>
                <a:cubicBezTo>
                  <a:pt x="15455" y="91746"/>
                  <a:pt x="15550" y="91682"/>
                  <a:pt x="15582" y="91556"/>
                </a:cubicBezTo>
                <a:cubicBezTo>
                  <a:pt x="15645" y="91397"/>
                  <a:pt x="15518" y="91207"/>
                  <a:pt x="15360" y="91176"/>
                </a:cubicBezTo>
                <a:cubicBezTo>
                  <a:pt x="15326" y="91162"/>
                  <a:pt x="15292" y="91156"/>
                  <a:pt x="15259" y="91156"/>
                </a:cubicBezTo>
                <a:close/>
                <a:moveTo>
                  <a:pt x="27487" y="91296"/>
                </a:moveTo>
                <a:cubicBezTo>
                  <a:pt x="27467" y="91296"/>
                  <a:pt x="27446" y="91298"/>
                  <a:pt x="27426" y="91302"/>
                </a:cubicBezTo>
                <a:cubicBezTo>
                  <a:pt x="27268" y="91366"/>
                  <a:pt x="27173" y="91524"/>
                  <a:pt x="27204" y="91682"/>
                </a:cubicBezTo>
                <a:cubicBezTo>
                  <a:pt x="27236" y="91809"/>
                  <a:pt x="27363" y="91904"/>
                  <a:pt x="27489" y="91904"/>
                </a:cubicBezTo>
                <a:cubicBezTo>
                  <a:pt x="27521" y="91904"/>
                  <a:pt x="27553" y="91904"/>
                  <a:pt x="27584" y="91872"/>
                </a:cubicBezTo>
                <a:lnTo>
                  <a:pt x="27616" y="91872"/>
                </a:lnTo>
                <a:cubicBezTo>
                  <a:pt x="27774" y="91841"/>
                  <a:pt x="27838" y="91651"/>
                  <a:pt x="27806" y="91524"/>
                </a:cubicBezTo>
                <a:cubicBezTo>
                  <a:pt x="27751" y="91386"/>
                  <a:pt x="27624" y="91296"/>
                  <a:pt x="27487" y="91296"/>
                </a:cubicBezTo>
                <a:close/>
                <a:moveTo>
                  <a:pt x="16851" y="91581"/>
                </a:moveTo>
                <a:cubicBezTo>
                  <a:pt x="16715" y="91581"/>
                  <a:pt x="16591" y="91671"/>
                  <a:pt x="16563" y="91809"/>
                </a:cubicBezTo>
                <a:cubicBezTo>
                  <a:pt x="16532" y="91967"/>
                  <a:pt x="16627" y="92126"/>
                  <a:pt x="16785" y="92157"/>
                </a:cubicBezTo>
                <a:lnTo>
                  <a:pt x="16817" y="92157"/>
                </a:lnTo>
                <a:cubicBezTo>
                  <a:pt x="16848" y="92157"/>
                  <a:pt x="16880" y="92189"/>
                  <a:pt x="16880" y="92189"/>
                </a:cubicBezTo>
                <a:cubicBezTo>
                  <a:pt x="17007" y="92189"/>
                  <a:pt x="17134" y="92062"/>
                  <a:pt x="17165" y="91936"/>
                </a:cubicBezTo>
                <a:cubicBezTo>
                  <a:pt x="17197" y="91777"/>
                  <a:pt x="17070" y="91619"/>
                  <a:pt x="16912" y="91587"/>
                </a:cubicBezTo>
                <a:cubicBezTo>
                  <a:pt x="16891" y="91583"/>
                  <a:pt x="16871" y="91581"/>
                  <a:pt x="16851" y="91581"/>
                </a:cubicBezTo>
                <a:close/>
                <a:moveTo>
                  <a:pt x="25967" y="91676"/>
                </a:moveTo>
                <a:cubicBezTo>
                  <a:pt x="25947" y="91676"/>
                  <a:pt x="25926" y="91678"/>
                  <a:pt x="25906" y="91682"/>
                </a:cubicBezTo>
                <a:lnTo>
                  <a:pt x="25843" y="91682"/>
                </a:lnTo>
                <a:cubicBezTo>
                  <a:pt x="25684" y="91714"/>
                  <a:pt x="25589" y="91872"/>
                  <a:pt x="25621" y="92031"/>
                </a:cubicBezTo>
                <a:cubicBezTo>
                  <a:pt x="25652" y="92157"/>
                  <a:pt x="25811" y="92252"/>
                  <a:pt x="25938" y="92252"/>
                </a:cubicBezTo>
                <a:lnTo>
                  <a:pt x="26033" y="92252"/>
                </a:lnTo>
                <a:cubicBezTo>
                  <a:pt x="26159" y="92221"/>
                  <a:pt x="26286" y="92062"/>
                  <a:pt x="26254" y="91904"/>
                </a:cubicBezTo>
                <a:cubicBezTo>
                  <a:pt x="26227" y="91766"/>
                  <a:pt x="26103" y="91676"/>
                  <a:pt x="25967" y="91676"/>
                </a:cubicBezTo>
                <a:close/>
                <a:moveTo>
                  <a:pt x="18446" y="91867"/>
                </a:moveTo>
                <a:cubicBezTo>
                  <a:pt x="18305" y="91867"/>
                  <a:pt x="18175" y="91984"/>
                  <a:pt x="18147" y="92126"/>
                </a:cubicBezTo>
                <a:cubicBezTo>
                  <a:pt x="18115" y="92284"/>
                  <a:pt x="18242" y="92442"/>
                  <a:pt x="18400" y="92474"/>
                </a:cubicBezTo>
                <a:lnTo>
                  <a:pt x="18495" y="92474"/>
                </a:lnTo>
                <a:cubicBezTo>
                  <a:pt x="18622" y="92474"/>
                  <a:pt x="18749" y="92347"/>
                  <a:pt x="18780" y="92221"/>
                </a:cubicBezTo>
                <a:cubicBezTo>
                  <a:pt x="18812" y="92062"/>
                  <a:pt x="18685" y="91904"/>
                  <a:pt x="18527" y="91872"/>
                </a:cubicBezTo>
                <a:lnTo>
                  <a:pt x="18495" y="91872"/>
                </a:lnTo>
                <a:cubicBezTo>
                  <a:pt x="18479" y="91869"/>
                  <a:pt x="18462" y="91867"/>
                  <a:pt x="18446" y="91867"/>
                </a:cubicBezTo>
                <a:close/>
                <a:moveTo>
                  <a:pt x="24372" y="91931"/>
                </a:moveTo>
                <a:cubicBezTo>
                  <a:pt x="24355" y="91931"/>
                  <a:pt x="24339" y="91932"/>
                  <a:pt x="24322" y="91936"/>
                </a:cubicBezTo>
                <a:lnTo>
                  <a:pt x="24291" y="91936"/>
                </a:lnTo>
                <a:cubicBezTo>
                  <a:pt x="24101" y="91967"/>
                  <a:pt x="24006" y="92126"/>
                  <a:pt x="24037" y="92284"/>
                </a:cubicBezTo>
                <a:cubicBezTo>
                  <a:pt x="24037" y="92411"/>
                  <a:pt x="24164" y="92537"/>
                  <a:pt x="24322" y="92537"/>
                </a:cubicBezTo>
                <a:lnTo>
                  <a:pt x="24354" y="92537"/>
                </a:lnTo>
                <a:lnTo>
                  <a:pt x="24354" y="92221"/>
                </a:lnTo>
                <a:lnTo>
                  <a:pt x="24386" y="92537"/>
                </a:lnTo>
                <a:cubicBezTo>
                  <a:pt x="24544" y="92506"/>
                  <a:pt x="24671" y="92347"/>
                  <a:pt x="24639" y="92189"/>
                </a:cubicBezTo>
                <a:cubicBezTo>
                  <a:pt x="24639" y="92047"/>
                  <a:pt x="24512" y="91931"/>
                  <a:pt x="24372" y="91931"/>
                </a:cubicBezTo>
                <a:close/>
                <a:moveTo>
                  <a:pt x="20079" y="92031"/>
                </a:moveTo>
                <a:cubicBezTo>
                  <a:pt x="19920" y="92031"/>
                  <a:pt x="19762" y="92157"/>
                  <a:pt x="19762" y="92316"/>
                </a:cubicBezTo>
                <a:cubicBezTo>
                  <a:pt x="19762" y="92474"/>
                  <a:pt x="19889" y="92632"/>
                  <a:pt x="20047" y="92632"/>
                </a:cubicBezTo>
                <a:lnTo>
                  <a:pt x="20110" y="92347"/>
                </a:lnTo>
                <a:lnTo>
                  <a:pt x="20110" y="92347"/>
                </a:lnTo>
                <a:lnTo>
                  <a:pt x="20079" y="92632"/>
                </a:lnTo>
                <a:lnTo>
                  <a:pt x="20110" y="92632"/>
                </a:lnTo>
                <a:cubicBezTo>
                  <a:pt x="20237" y="92632"/>
                  <a:pt x="20395" y="92506"/>
                  <a:pt x="20395" y="92379"/>
                </a:cubicBezTo>
                <a:cubicBezTo>
                  <a:pt x="20395" y="92189"/>
                  <a:pt x="20269" y="92062"/>
                  <a:pt x="20110" y="92062"/>
                </a:cubicBezTo>
                <a:lnTo>
                  <a:pt x="20079" y="92031"/>
                </a:lnTo>
                <a:close/>
                <a:moveTo>
                  <a:pt x="22676" y="92062"/>
                </a:moveTo>
                <a:cubicBezTo>
                  <a:pt x="22517" y="92094"/>
                  <a:pt x="22391" y="92221"/>
                  <a:pt x="22391" y="92379"/>
                </a:cubicBezTo>
                <a:cubicBezTo>
                  <a:pt x="22422" y="92537"/>
                  <a:pt x="22549" y="92664"/>
                  <a:pt x="22707" y="92664"/>
                </a:cubicBezTo>
                <a:lnTo>
                  <a:pt x="22739" y="92664"/>
                </a:lnTo>
                <a:cubicBezTo>
                  <a:pt x="22929" y="92664"/>
                  <a:pt x="23056" y="92506"/>
                  <a:pt x="23024" y="92347"/>
                </a:cubicBezTo>
                <a:cubicBezTo>
                  <a:pt x="23024" y="92189"/>
                  <a:pt x="22897" y="92062"/>
                  <a:pt x="22739" y="92062"/>
                </a:cubicBezTo>
                <a:close/>
                <a:moveTo>
                  <a:pt x="21694" y="92094"/>
                </a:moveTo>
                <a:cubicBezTo>
                  <a:pt x="21504" y="92094"/>
                  <a:pt x="21377" y="92221"/>
                  <a:pt x="21377" y="92379"/>
                </a:cubicBezTo>
                <a:cubicBezTo>
                  <a:pt x="21377" y="92537"/>
                  <a:pt x="21504" y="92696"/>
                  <a:pt x="21694" y="92696"/>
                </a:cubicBezTo>
                <a:lnTo>
                  <a:pt x="21726" y="92696"/>
                </a:lnTo>
                <a:cubicBezTo>
                  <a:pt x="21884" y="92696"/>
                  <a:pt x="22011" y="92537"/>
                  <a:pt x="22011" y="92379"/>
                </a:cubicBezTo>
                <a:cubicBezTo>
                  <a:pt x="22011" y="92221"/>
                  <a:pt x="21884" y="92094"/>
                  <a:pt x="21726" y="92094"/>
                </a:cubicBezTo>
                <a:close/>
              </a:path>
            </a:pathLst>
          </a:custGeom>
          <a:solidFill>
            <a:srgbClr val="E0D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3"/>
          <p:cNvSpPr/>
          <p:nvPr/>
        </p:nvSpPr>
        <p:spPr>
          <a:xfrm>
            <a:off x="5884913" y="1431500"/>
            <a:ext cx="106900" cy="125125"/>
          </a:xfrm>
          <a:custGeom>
            <a:avLst/>
            <a:gdLst/>
            <a:ahLst/>
            <a:cxnLst/>
            <a:rect l="l" t="t" r="r" b="b"/>
            <a:pathLst>
              <a:path w="4276" h="5005" extrusionOk="0">
                <a:moveTo>
                  <a:pt x="3864" y="1"/>
                </a:moveTo>
                <a:lnTo>
                  <a:pt x="1" y="3928"/>
                </a:lnTo>
                <a:lnTo>
                  <a:pt x="4276" y="5005"/>
                </a:lnTo>
                <a:lnTo>
                  <a:pt x="4276" y="5005"/>
                </a:lnTo>
                <a:lnTo>
                  <a:pt x="3864" y="1"/>
                </a:ln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3"/>
          <p:cNvSpPr/>
          <p:nvPr/>
        </p:nvSpPr>
        <p:spPr>
          <a:xfrm>
            <a:off x="7253109" y="1088460"/>
            <a:ext cx="103236" cy="103236"/>
          </a:xfrm>
          <a:custGeom>
            <a:avLst/>
            <a:gdLst/>
            <a:ahLst/>
            <a:cxnLst/>
            <a:rect l="l" t="t" r="r" b="b"/>
            <a:pathLst>
              <a:path w="3453" h="3453" extrusionOk="0">
                <a:moveTo>
                  <a:pt x="1711" y="697"/>
                </a:moveTo>
                <a:cubicBezTo>
                  <a:pt x="2281" y="697"/>
                  <a:pt x="2756" y="1173"/>
                  <a:pt x="2756" y="1743"/>
                </a:cubicBezTo>
                <a:cubicBezTo>
                  <a:pt x="2756" y="2313"/>
                  <a:pt x="2281" y="2756"/>
                  <a:pt x="1711" y="2756"/>
                </a:cubicBezTo>
                <a:cubicBezTo>
                  <a:pt x="1141" y="2756"/>
                  <a:pt x="666" y="2313"/>
                  <a:pt x="666" y="1743"/>
                </a:cubicBezTo>
                <a:cubicBezTo>
                  <a:pt x="666" y="1173"/>
                  <a:pt x="1141" y="697"/>
                  <a:pt x="1711" y="697"/>
                </a:cubicBezTo>
                <a:close/>
                <a:moveTo>
                  <a:pt x="1711" y="1"/>
                </a:moveTo>
                <a:cubicBezTo>
                  <a:pt x="761" y="1"/>
                  <a:pt x="1" y="792"/>
                  <a:pt x="1" y="1743"/>
                </a:cubicBezTo>
                <a:cubicBezTo>
                  <a:pt x="1" y="2693"/>
                  <a:pt x="761" y="3453"/>
                  <a:pt x="1711" y="3453"/>
                </a:cubicBezTo>
                <a:cubicBezTo>
                  <a:pt x="2661" y="3453"/>
                  <a:pt x="3453" y="2693"/>
                  <a:pt x="3453" y="1743"/>
                </a:cubicBezTo>
                <a:cubicBezTo>
                  <a:pt x="3453" y="792"/>
                  <a:pt x="2661" y="1"/>
                  <a:pt x="171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3"/>
          <p:cNvSpPr/>
          <p:nvPr/>
        </p:nvSpPr>
        <p:spPr>
          <a:xfrm>
            <a:off x="2359316" y="763908"/>
            <a:ext cx="103236" cy="103236"/>
          </a:xfrm>
          <a:custGeom>
            <a:avLst/>
            <a:gdLst/>
            <a:ahLst/>
            <a:cxnLst/>
            <a:rect l="l" t="t" r="r" b="b"/>
            <a:pathLst>
              <a:path w="3453" h="3453" extrusionOk="0">
                <a:moveTo>
                  <a:pt x="1711" y="697"/>
                </a:moveTo>
                <a:cubicBezTo>
                  <a:pt x="2313" y="697"/>
                  <a:pt x="2756" y="1172"/>
                  <a:pt x="2756" y="1742"/>
                </a:cubicBezTo>
                <a:cubicBezTo>
                  <a:pt x="2756" y="2312"/>
                  <a:pt x="2313" y="2787"/>
                  <a:pt x="1711" y="2787"/>
                </a:cubicBezTo>
                <a:cubicBezTo>
                  <a:pt x="1141" y="2787"/>
                  <a:pt x="698" y="2312"/>
                  <a:pt x="698" y="1742"/>
                </a:cubicBezTo>
                <a:cubicBezTo>
                  <a:pt x="698" y="1172"/>
                  <a:pt x="1141" y="697"/>
                  <a:pt x="1711" y="697"/>
                </a:cubicBezTo>
                <a:close/>
                <a:moveTo>
                  <a:pt x="1711" y="0"/>
                </a:moveTo>
                <a:cubicBezTo>
                  <a:pt x="761" y="0"/>
                  <a:pt x="1" y="792"/>
                  <a:pt x="1" y="1742"/>
                </a:cubicBezTo>
                <a:cubicBezTo>
                  <a:pt x="1" y="2692"/>
                  <a:pt x="761" y="3452"/>
                  <a:pt x="1711" y="3452"/>
                </a:cubicBezTo>
                <a:cubicBezTo>
                  <a:pt x="2661" y="3452"/>
                  <a:pt x="3453" y="2692"/>
                  <a:pt x="3453" y="1742"/>
                </a:cubicBezTo>
                <a:cubicBezTo>
                  <a:pt x="3453"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3"/>
          <p:cNvSpPr/>
          <p:nvPr/>
        </p:nvSpPr>
        <p:spPr>
          <a:xfrm>
            <a:off x="7954754" y="660662"/>
            <a:ext cx="102309" cy="103236"/>
          </a:xfrm>
          <a:custGeom>
            <a:avLst/>
            <a:gdLst/>
            <a:ahLst/>
            <a:cxnLst/>
            <a:rect l="l" t="t" r="r" b="b"/>
            <a:pathLst>
              <a:path w="3422" h="3453" extrusionOk="0">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3"/>
          <p:cNvSpPr/>
          <p:nvPr/>
        </p:nvSpPr>
        <p:spPr>
          <a:xfrm>
            <a:off x="1484180" y="802452"/>
            <a:ext cx="104193" cy="104193"/>
          </a:xfrm>
          <a:custGeom>
            <a:avLst/>
            <a:gdLst/>
            <a:ahLst/>
            <a:cxnLst/>
            <a:rect l="l" t="t" r="r" b="b"/>
            <a:pathLst>
              <a:path w="3485" h="3485" extrusionOk="0">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3"/>
          <p:cNvSpPr/>
          <p:nvPr/>
        </p:nvSpPr>
        <p:spPr>
          <a:xfrm>
            <a:off x="6436911" y="635098"/>
            <a:ext cx="104163" cy="104163"/>
          </a:xfrm>
          <a:custGeom>
            <a:avLst/>
            <a:gdLst/>
            <a:ahLst/>
            <a:cxnLst/>
            <a:rect l="l" t="t" r="r" b="b"/>
            <a:pathLst>
              <a:path w="3484" h="3484" extrusionOk="0">
                <a:moveTo>
                  <a:pt x="1742" y="0"/>
                </a:moveTo>
                <a:cubicBezTo>
                  <a:pt x="1457" y="0"/>
                  <a:pt x="1235" y="253"/>
                  <a:pt x="1235" y="507"/>
                </a:cubicBezTo>
                <a:lnTo>
                  <a:pt x="1235" y="1235"/>
                </a:lnTo>
                <a:lnTo>
                  <a:pt x="507" y="1235"/>
                </a:lnTo>
                <a:cubicBezTo>
                  <a:pt x="222" y="1235"/>
                  <a:pt x="0" y="1489"/>
                  <a:pt x="0" y="1742"/>
                </a:cubicBezTo>
                <a:cubicBezTo>
                  <a:pt x="0" y="2027"/>
                  <a:pt x="222" y="2280"/>
                  <a:pt x="507" y="2280"/>
                </a:cubicBezTo>
                <a:lnTo>
                  <a:pt x="1235" y="2280"/>
                </a:lnTo>
                <a:lnTo>
                  <a:pt x="1235" y="2977"/>
                </a:lnTo>
                <a:cubicBezTo>
                  <a:pt x="1235" y="3262"/>
                  <a:pt x="1457" y="3484"/>
                  <a:pt x="1742" y="3484"/>
                </a:cubicBezTo>
                <a:cubicBezTo>
                  <a:pt x="2027" y="3484"/>
                  <a:pt x="2249" y="3262"/>
                  <a:pt x="2249" y="2977"/>
                </a:cubicBezTo>
                <a:lnTo>
                  <a:pt x="2249" y="2280"/>
                </a:lnTo>
                <a:lnTo>
                  <a:pt x="2977" y="2280"/>
                </a:lnTo>
                <a:cubicBezTo>
                  <a:pt x="3262" y="2280"/>
                  <a:pt x="3484" y="2027"/>
                  <a:pt x="3484" y="1742"/>
                </a:cubicBezTo>
                <a:cubicBezTo>
                  <a:pt x="3484" y="1489"/>
                  <a:pt x="3262" y="1235"/>
                  <a:pt x="2977" y="1235"/>
                </a:cubicBezTo>
                <a:lnTo>
                  <a:pt x="2249" y="1235"/>
                </a:lnTo>
                <a:lnTo>
                  <a:pt x="2249" y="507"/>
                </a:lnTo>
                <a:cubicBezTo>
                  <a:pt x="2249" y="253"/>
                  <a:pt x="2027"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3"/>
          <p:cNvSpPr/>
          <p:nvPr/>
        </p:nvSpPr>
        <p:spPr>
          <a:xfrm>
            <a:off x="57074" y="2244352"/>
            <a:ext cx="389176" cy="336885"/>
          </a:xfrm>
          <a:custGeom>
            <a:avLst/>
            <a:gdLst/>
            <a:ahLst/>
            <a:cxnLst/>
            <a:rect l="l" t="t" r="r" b="b"/>
            <a:pathLst>
              <a:path w="13017" h="11268" extrusionOk="0">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3"/>
          <p:cNvSpPr/>
          <p:nvPr/>
        </p:nvSpPr>
        <p:spPr>
          <a:xfrm>
            <a:off x="8241657" y="976358"/>
            <a:ext cx="661871" cy="28433"/>
          </a:xfrm>
          <a:custGeom>
            <a:avLst/>
            <a:gdLst/>
            <a:ahLst/>
            <a:cxnLst/>
            <a:rect l="l" t="t" r="r" b="b"/>
            <a:pathLst>
              <a:path w="22138" h="951" extrusionOk="0">
                <a:moveTo>
                  <a:pt x="444" y="0"/>
                </a:moveTo>
                <a:cubicBezTo>
                  <a:pt x="191" y="0"/>
                  <a:pt x="1" y="222"/>
                  <a:pt x="1" y="475"/>
                </a:cubicBezTo>
                <a:cubicBezTo>
                  <a:pt x="1" y="729"/>
                  <a:pt x="223" y="950"/>
                  <a:pt x="444" y="950"/>
                </a:cubicBezTo>
                <a:lnTo>
                  <a:pt x="21663" y="950"/>
                </a:lnTo>
                <a:cubicBezTo>
                  <a:pt x="21916" y="950"/>
                  <a:pt x="22138" y="729"/>
                  <a:pt x="22138" y="475"/>
                </a:cubicBezTo>
                <a:cubicBezTo>
                  <a:pt x="22138" y="222"/>
                  <a:pt x="21916" y="0"/>
                  <a:pt x="2166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3"/>
          <p:cNvSpPr/>
          <p:nvPr/>
        </p:nvSpPr>
        <p:spPr>
          <a:xfrm>
            <a:off x="8574654" y="1766444"/>
            <a:ext cx="392016" cy="328574"/>
          </a:xfrm>
          <a:custGeom>
            <a:avLst/>
            <a:gdLst/>
            <a:ahLst/>
            <a:cxnLst/>
            <a:rect l="l" t="t" r="r" b="b"/>
            <a:pathLst>
              <a:path w="13112" h="10990" extrusionOk="0">
                <a:moveTo>
                  <a:pt x="8931" y="919"/>
                </a:moveTo>
                <a:cubicBezTo>
                  <a:pt x="9406" y="919"/>
                  <a:pt x="9881" y="1046"/>
                  <a:pt x="10293" y="1331"/>
                </a:cubicBezTo>
                <a:cubicBezTo>
                  <a:pt x="11623" y="2186"/>
                  <a:pt x="12098" y="4118"/>
                  <a:pt x="11306" y="5638"/>
                </a:cubicBezTo>
                <a:cubicBezTo>
                  <a:pt x="10863" y="6493"/>
                  <a:pt x="9153" y="8140"/>
                  <a:pt x="6777" y="9977"/>
                </a:cubicBezTo>
                <a:cubicBezTo>
                  <a:pt x="6714" y="10024"/>
                  <a:pt x="6635" y="10048"/>
                  <a:pt x="6556" y="10048"/>
                </a:cubicBezTo>
                <a:cubicBezTo>
                  <a:pt x="6477" y="10048"/>
                  <a:pt x="6397" y="10024"/>
                  <a:pt x="6334" y="9977"/>
                </a:cubicBezTo>
                <a:cubicBezTo>
                  <a:pt x="3927" y="8140"/>
                  <a:pt x="2249" y="6525"/>
                  <a:pt x="1805" y="5638"/>
                </a:cubicBezTo>
                <a:cubicBezTo>
                  <a:pt x="1014" y="4118"/>
                  <a:pt x="1489" y="2186"/>
                  <a:pt x="2819" y="1331"/>
                </a:cubicBezTo>
                <a:cubicBezTo>
                  <a:pt x="3230" y="1046"/>
                  <a:pt x="3705" y="919"/>
                  <a:pt x="4181" y="919"/>
                </a:cubicBezTo>
                <a:cubicBezTo>
                  <a:pt x="4972" y="919"/>
                  <a:pt x="5669" y="1268"/>
                  <a:pt x="6207" y="1901"/>
                </a:cubicBezTo>
                <a:lnTo>
                  <a:pt x="6556" y="2313"/>
                </a:lnTo>
                <a:lnTo>
                  <a:pt x="6904" y="1901"/>
                </a:lnTo>
                <a:cubicBezTo>
                  <a:pt x="7442" y="1268"/>
                  <a:pt x="8139" y="919"/>
                  <a:pt x="8931" y="919"/>
                </a:cubicBezTo>
                <a:close/>
                <a:moveTo>
                  <a:pt x="4181" y="1"/>
                </a:moveTo>
                <a:cubicBezTo>
                  <a:pt x="3515" y="1"/>
                  <a:pt x="2882" y="191"/>
                  <a:pt x="2312" y="539"/>
                </a:cubicBezTo>
                <a:cubicBezTo>
                  <a:pt x="602" y="1679"/>
                  <a:pt x="0" y="4149"/>
                  <a:pt x="982" y="6050"/>
                </a:cubicBezTo>
                <a:cubicBezTo>
                  <a:pt x="1679" y="7443"/>
                  <a:pt x="4276" y="9565"/>
                  <a:pt x="5764" y="10705"/>
                </a:cubicBezTo>
                <a:cubicBezTo>
                  <a:pt x="6017" y="10895"/>
                  <a:pt x="6271" y="10990"/>
                  <a:pt x="6556" y="10990"/>
                </a:cubicBezTo>
                <a:cubicBezTo>
                  <a:pt x="6841" y="10990"/>
                  <a:pt x="7126" y="10895"/>
                  <a:pt x="7347" y="10705"/>
                </a:cubicBezTo>
                <a:cubicBezTo>
                  <a:pt x="8836" y="9565"/>
                  <a:pt x="11433" y="7411"/>
                  <a:pt x="12129" y="6050"/>
                </a:cubicBezTo>
                <a:cubicBezTo>
                  <a:pt x="13111" y="4149"/>
                  <a:pt x="12509" y="1679"/>
                  <a:pt x="10799" y="539"/>
                </a:cubicBezTo>
                <a:cubicBezTo>
                  <a:pt x="10229" y="191"/>
                  <a:pt x="9596" y="1"/>
                  <a:pt x="8931" y="1"/>
                </a:cubicBezTo>
                <a:cubicBezTo>
                  <a:pt x="8044" y="1"/>
                  <a:pt x="7221" y="318"/>
                  <a:pt x="6556" y="919"/>
                </a:cubicBezTo>
                <a:cubicBezTo>
                  <a:pt x="5891" y="318"/>
                  <a:pt x="5067" y="1"/>
                  <a:pt x="4181"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3"/>
          <p:cNvSpPr/>
          <p:nvPr/>
        </p:nvSpPr>
        <p:spPr>
          <a:xfrm>
            <a:off x="2985879" y="4444282"/>
            <a:ext cx="392016" cy="328574"/>
          </a:xfrm>
          <a:custGeom>
            <a:avLst/>
            <a:gdLst/>
            <a:ahLst/>
            <a:cxnLst/>
            <a:rect l="l" t="t" r="r" b="b"/>
            <a:pathLst>
              <a:path w="13112" h="10990" extrusionOk="0">
                <a:moveTo>
                  <a:pt x="8931" y="919"/>
                </a:moveTo>
                <a:cubicBezTo>
                  <a:pt x="9406" y="919"/>
                  <a:pt x="9881" y="1046"/>
                  <a:pt x="10293" y="1331"/>
                </a:cubicBezTo>
                <a:cubicBezTo>
                  <a:pt x="11623" y="2186"/>
                  <a:pt x="12098" y="4118"/>
                  <a:pt x="11306" y="5638"/>
                </a:cubicBezTo>
                <a:cubicBezTo>
                  <a:pt x="10863" y="6493"/>
                  <a:pt x="9153" y="8140"/>
                  <a:pt x="6777" y="9977"/>
                </a:cubicBezTo>
                <a:cubicBezTo>
                  <a:pt x="6714" y="10024"/>
                  <a:pt x="6635" y="10048"/>
                  <a:pt x="6556" y="10048"/>
                </a:cubicBezTo>
                <a:cubicBezTo>
                  <a:pt x="6477" y="10048"/>
                  <a:pt x="6397" y="10024"/>
                  <a:pt x="6334" y="9977"/>
                </a:cubicBezTo>
                <a:cubicBezTo>
                  <a:pt x="3927" y="8140"/>
                  <a:pt x="2249" y="6525"/>
                  <a:pt x="1805" y="5638"/>
                </a:cubicBezTo>
                <a:cubicBezTo>
                  <a:pt x="1014" y="4118"/>
                  <a:pt x="1489" y="2186"/>
                  <a:pt x="2819" y="1331"/>
                </a:cubicBezTo>
                <a:cubicBezTo>
                  <a:pt x="3230" y="1046"/>
                  <a:pt x="3705" y="919"/>
                  <a:pt x="4181" y="919"/>
                </a:cubicBezTo>
                <a:cubicBezTo>
                  <a:pt x="4972" y="919"/>
                  <a:pt x="5669" y="1268"/>
                  <a:pt x="6207" y="1901"/>
                </a:cubicBezTo>
                <a:lnTo>
                  <a:pt x="6556" y="2313"/>
                </a:lnTo>
                <a:lnTo>
                  <a:pt x="6904" y="1901"/>
                </a:lnTo>
                <a:cubicBezTo>
                  <a:pt x="7442" y="1268"/>
                  <a:pt x="8139" y="919"/>
                  <a:pt x="8931" y="919"/>
                </a:cubicBezTo>
                <a:close/>
                <a:moveTo>
                  <a:pt x="4181" y="1"/>
                </a:moveTo>
                <a:cubicBezTo>
                  <a:pt x="3515" y="1"/>
                  <a:pt x="2882" y="191"/>
                  <a:pt x="2312" y="539"/>
                </a:cubicBezTo>
                <a:cubicBezTo>
                  <a:pt x="602" y="1679"/>
                  <a:pt x="0" y="4149"/>
                  <a:pt x="982" y="6050"/>
                </a:cubicBezTo>
                <a:cubicBezTo>
                  <a:pt x="1679" y="7443"/>
                  <a:pt x="4276" y="9565"/>
                  <a:pt x="5764" y="10705"/>
                </a:cubicBezTo>
                <a:cubicBezTo>
                  <a:pt x="6017" y="10895"/>
                  <a:pt x="6271" y="10990"/>
                  <a:pt x="6556" y="10990"/>
                </a:cubicBezTo>
                <a:cubicBezTo>
                  <a:pt x="6841" y="10990"/>
                  <a:pt x="7126" y="10895"/>
                  <a:pt x="7347" y="10705"/>
                </a:cubicBezTo>
                <a:cubicBezTo>
                  <a:pt x="8836" y="9565"/>
                  <a:pt x="11433" y="7411"/>
                  <a:pt x="12129" y="6050"/>
                </a:cubicBezTo>
                <a:cubicBezTo>
                  <a:pt x="13111" y="4149"/>
                  <a:pt x="12509" y="1679"/>
                  <a:pt x="10799" y="539"/>
                </a:cubicBezTo>
                <a:cubicBezTo>
                  <a:pt x="10229" y="191"/>
                  <a:pt x="9596" y="1"/>
                  <a:pt x="8931" y="1"/>
                </a:cubicBezTo>
                <a:cubicBezTo>
                  <a:pt x="8044" y="1"/>
                  <a:pt x="7221" y="318"/>
                  <a:pt x="6556" y="919"/>
                </a:cubicBezTo>
                <a:cubicBezTo>
                  <a:pt x="5891" y="318"/>
                  <a:pt x="5067" y="1"/>
                  <a:pt x="4181"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3"/>
          <p:cNvSpPr/>
          <p:nvPr/>
        </p:nvSpPr>
        <p:spPr>
          <a:xfrm>
            <a:off x="5157253" y="981427"/>
            <a:ext cx="3292113" cy="488777"/>
          </a:xfrm>
          <a:prstGeom prst="roundRect">
            <a:avLst>
              <a:gd name="adj" fmla="val 50000"/>
            </a:avLst>
          </a:prstGeom>
          <a:solidFill>
            <a:srgbClr val="F257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Quicksand Light"/>
                <a:ea typeface="Quicksand Light"/>
                <a:cs typeface="Quicksand Light"/>
                <a:sym typeface="Quicksand Light"/>
              </a:rPr>
              <a:t>K-Means Clustering</a:t>
            </a:r>
            <a:endParaRPr sz="2000" b="1" dirty="0">
              <a:solidFill>
                <a:srgbClr val="FFFFFF"/>
              </a:solidFill>
              <a:latin typeface="Quicksand Light"/>
              <a:ea typeface="Quicksand Light"/>
              <a:cs typeface="Quicksand Light"/>
              <a:sym typeface="Quicksand Light"/>
            </a:endParaRPr>
          </a:p>
        </p:txBody>
      </p:sp>
      <p:sp>
        <p:nvSpPr>
          <p:cNvPr id="40" name="Google Shape;1709;p43">
            <a:extLst>
              <a:ext uri="{FF2B5EF4-FFF2-40B4-BE49-F238E27FC236}">
                <a16:creationId xmlns:a16="http://schemas.microsoft.com/office/drawing/2014/main" id="{496E55A1-5E19-4D67-9978-BDB7A91B6D2A}"/>
              </a:ext>
            </a:extLst>
          </p:cNvPr>
          <p:cNvSpPr txBox="1">
            <a:spLocks/>
          </p:cNvSpPr>
          <p:nvPr/>
        </p:nvSpPr>
        <p:spPr>
          <a:xfrm>
            <a:off x="5071026" y="1347904"/>
            <a:ext cx="3542689" cy="22424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ctr" rtl="0">
              <a:lnSpc>
                <a:spcPct val="115000"/>
              </a:lnSpc>
              <a:spcBef>
                <a:spcPts val="0"/>
              </a:spcBef>
              <a:spcAft>
                <a:spcPts val="0"/>
              </a:spcAft>
              <a:buClr>
                <a:srgbClr val="2A438C"/>
              </a:buClr>
              <a:buSzPts val="1300"/>
              <a:buFont typeface="Raleway"/>
              <a:buChar char="●"/>
              <a:defRPr sz="1300" b="0" i="0" u="none" strike="noStrike" cap="none">
                <a:solidFill>
                  <a:srgbClr val="2A438C"/>
                </a:solidFill>
                <a:latin typeface="Raleway"/>
                <a:ea typeface="Raleway"/>
                <a:cs typeface="Raleway"/>
                <a:sym typeface="Raleway"/>
              </a:defRPr>
            </a:lvl1pPr>
            <a:lvl2pPr marL="914400" marR="0" lvl="1" indent="-311150" algn="ctr" rtl="0">
              <a:lnSpc>
                <a:spcPct val="115000"/>
              </a:lnSpc>
              <a:spcBef>
                <a:spcPts val="1600"/>
              </a:spcBef>
              <a:spcAft>
                <a:spcPts val="0"/>
              </a:spcAft>
              <a:buClr>
                <a:srgbClr val="2A438C"/>
              </a:buClr>
              <a:buSzPts val="1300"/>
              <a:buFont typeface="Raleway"/>
              <a:buChar char="○"/>
              <a:defRPr sz="1300" b="0" i="0" u="none" strike="noStrike" cap="none">
                <a:solidFill>
                  <a:srgbClr val="2A438C"/>
                </a:solidFill>
                <a:latin typeface="Raleway"/>
                <a:ea typeface="Raleway"/>
                <a:cs typeface="Raleway"/>
                <a:sym typeface="Raleway"/>
              </a:defRPr>
            </a:lvl2pPr>
            <a:lvl3pPr marL="1371600" marR="0" lvl="2" indent="-311150" algn="ctr" rtl="0">
              <a:lnSpc>
                <a:spcPct val="115000"/>
              </a:lnSpc>
              <a:spcBef>
                <a:spcPts val="1600"/>
              </a:spcBef>
              <a:spcAft>
                <a:spcPts val="0"/>
              </a:spcAft>
              <a:buClr>
                <a:srgbClr val="2A438C"/>
              </a:buClr>
              <a:buSzPts val="1300"/>
              <a:buFont typeface="Raleway"/>
              <a:buChar char="■"/>
              <a:defRPr sz="1300" b="0" i="0" u="none" strike="noStrike" cap="none">
                <a:solidFill>
                  <a:srgbClr val="2A438C"/>
                </a:solidFill>
                <a:latin typeface="Raleway"/>
                <a:ea typeface="Raleway"/>
                <a:cs typeface="Raleway"/>
                <a:sym typeface="Raleway"/>
              </a:defRPr>
            </a:lvl3pPr>
            <a:lvl4pPr marL="1828800" marR="0" lvl="3" indent="-311150" algn="ctr" rtl="0">
              <a:lnSpc>
                <a:spcPct val="115000"/>
              </a:lnSpc>
              <a:spcBef>
                <a:spcPts val="1600"/>
              </a:spcBef>
              <a:spcAft>
                <a:spcPts val="0"/>
              </a:spcAft>
              <a:buClr>
                <a:srgbClr val="2A438C"/>
              </a:buClr>
              <a:buSzPts val="1300"/>
              <a:buFont typeface="Raleway"/>
              <a:buChar char="●"/>
              <a:defRPr sz="1300" b="0" i="0" u="none" strike="noStrike" cap="none">
                <a:solidFill>
                  <a:srgbClr val="2A438C"/>
                </a:solidFill>
                <a:latin typeface="Raleway"/>
                <a:ea typeface="Raleway"/>
                <a:cs typeface="Raleway"/>
                <a:sym typeface="Raleway"/>
              </a:defRPr>
            </a:lvl4pPr>
            <a:lvl5pPr marL="2286000" marR="0" lvl="4" indent="-311150" algn="ctr" rtl="0">
              <a:lnSpc>
                <a:spcPct val="115000"/>
              </a:lnSpc>
              <a:spcBef>
                <a:spcPts val="1600"/>
              </a:spcBef>
              <a:spcAft>
                <a:spcPts val="0"/>
              </a:spcAft>
              <a:buClr>
                <a:srgbClr val="2A438C"/>
              </a:buClr>
              <a:buSzPts val="1300"/>
              <a:buFont typeface="Raleway"/>
              <a:buChar char="○"/>
              <a:defRPr sz="1300" b="0" i="0" u="none" strike="noStrike" cap="none">
                <a:solidFill>
                  <a:srgbClr val="2A438C"/>
                </a:solidFill>
                <a:latin typeface="Raleway"/>
                <a:ea typeface="Raleway"/>
                <a:cs typeface="Raleway"/>
                <a:sym typeface="Raleway"/>
              </a:defRPr>
            </a:lvl5pPr>
            <a:lvl6pPr marL="2743200" marR="0" lvl="5" indent="-311150" algn="ctr" rtl="0">
              <a:lnSpc>
                <a:spcPct val="115000"/>
              </a:lnSpc>
              <a:spcBef>
                <a:spcPts val="1600"/>
              </a:spcBef>
              <a:spcAft>
                <a:spcPts val="0"/>
              </a:spcAft>
              <a:buClr>
                <a:srgbClr val="2A438C"/>
              </a:buClr>
              <a:buSzPts val="1300"/>
              <a:buFont typeface="Raleway"/>
              <a:buChar char="■"/>
              <a:defRPr sz="1300" b="0" i="0" u="none" strike="noStrike" cap="none">
                <a:solidFill>
                  <a:srgbClr val="2A438C"/>
                </a:solidFill>
                <a:latin typeface="Raleway"/>
                <a:ea typeface="Raleway"/>
                <a:cs typeface="Raleway"/>
                <a:sym typeface="Raleway"/>
              </a:defRPr>
            </a:lvl6pPr>
            <a:lvl7pPr marL="3200400" marR="0" lvl="6" indent="-311150" algn="ctr" rtl="0">
              <a:lnSpc>
                <a:spcPct val="115000"/>
              </a:lnSpc>
              <a:spcBef>
                <a:spcPts val="1600"/>
              </a:spcBef>
              <a:spcAft>
                <a:spcPts val="0"/>
              </a:spcAft>
              <a:buClr>
                <a:srgbClr val="2A438C"/>
              </a:buClr>
              <a:buSzPts val="1300"/>
              <a:buFont typeface="Raleway"/>
              <a:buChar char="●"/>
              <a:defRPr sz="1300" b="0" i="0" u="none" strike="noStrike" cap="none">
                <a:solidFill>
                  <a:srgbClr val="2A438C"/>
                </a:solidFill>
                <a:latin typeface="Raleway"/>
                <a:ea typeface="Raleway"/>
                <a:cs typeface="Raleway"/>
                <a:sym typeface="Raleway"/>
              </a:defRPr>
            </a:lvl7pPr>
            <a:lvl8pPr marL="3657600" marR="0" lvl="7" indent="-311150" algn="ctr" rtl="0">
              <a:lnSpc>
                <a:spcPct val="115000"/>
              </a:lnSpc>
              <a:spcBef>
                <a:spcPts val="1600"/>
              </a:spcBef>
              <a:spcAft>
                <a:spcPts val="0"/>
              </a:spcAft>
              <a:buClr>
                <a:srgbClr val="2A438C"/>
              </a:buClr>
              <a:buSzPts val="1300"/>
              <a:buFont typeface="Raleway"/>
              <a:buChar char="○"/>
              <a:defRPr sz="1300" b="0" i="0" u="none" strike="noStrike" cap="none">
                <a:solidFill>
                  <a:srgbClr val="2A438C"/>
                </a:solidFill>
                <a:latin typeface="Raleway"/>
                <a:ea typeface="Raleway"/>
                <a:cs typeface="Raleway"/>
                <a:sym typeface="Raleway"/>
              </a:defRPr>
            </a:lvl8pPr>
            <a:lvl9pPr marL="4114800" marR="0" lvl="8" indent="-311150" algn="ctr" rtl="0">
              <a:lnSpc>
                <a:spcPct val="115000"/>
              </a:lnSpc>
              <a:spcBef>
                <a:spcPts val="1600"/>
              </a:spcBef>
              <a:spcAft>
                <a:spcPts val="1600"/>
              </a:spcAft>
              <a:buClr>
                <a:srgbClr val="2A438C"/>
              </a:buClr>
              <a:buSzPts val="1300"/>
              <a:buFont typeface="Raleway"/>
              <a:buChar char="■"/>
              <a:defRPr sz="1300" b="0" i="0" u="none" strike="noStrike" cap="none">
                <a:solidFill>
                  <a:srgbClr val="2A438C"/>
                </a:solidFill>
                <a:latin typeface="Raleway"/>
                <a:ea typeface="Raleway"/>
                <a:cs typeface="Raleway"/>
                <a:sym typeface="Raleway"/>
              </a:defRPr>
            </a:lvl9pPr>
          </a:lstStyle>
          <a:p>
            <a:pPr marL="0" indent="0" algn="l">
              <a:lnSpc>
                <a:spcPct val="100000"/>
              </a:lnSpc>
              <a:buNone/>
            </a:pPr>
            <a:endParaRPr lang="en-US" sz="1400" b="1" dirty="0">
              <a:solidFill>
                <a:schemeClr val="tx1"/>
              </a:solidFill>
              <a:latin typeface="Quicksand" panose="020B0604020202020204" charset="0"/>
            </a:endParaRPr>
          </a:p>
          <a:p>
            <a:pPr marL="342900" indent="-342900" algn="l">
              <a:lnSpc>
                <a:spcPct val="100000"/>
              </a:lnSpc>
              <a:buAutoNum type="arabicPeriod"/>
            </a:pPr>
            <a:r>
              <a:rPr lang="en-US" sz="1400" b="1" dirty="0">
                <a:solidFill>
                  <a:schemeClr val="tx1"/>
                </a:solidFill>
                <a:latin typeface="Quicksand" panose="020B0604020202020204" charset="0"/>
              </a:rPr>
              <a:t>The task of k-means algorithm is grouping the N data into k class</a:t>
            </a:r>
          </a:p>
          <a:p>
            <a:pPr marL="342900" indent="-342900" algn="l">
              <a:lnSpc>
                <a:spcPct val="100000"/>
              </a:lnSpc>
              <a:buAutoNum type="arabicPeriod"/>
            </a:pPr>
            <a:r>
              <a:rPr lang="en-US" sz="1400" b="1" dirty="0">
                <a:solidFill>
                  <a:schemeClr val="tx1"/>
                </a:solidFill>
                <a:latin typeface="Quicksand" panose="020B0604020202020204" charset="0"/>
              </a:rPr>
              <a:t>K-means is a  part of partitional clustering, so it needs an optimal k input before executing the algorithm</a:t>
            </a:r>
          </a:p>
          <a:p>
            <a:pPr marL="342900" indent="-342900" algn="l">
              <a:lnSpc>
                <a:spcPct val="100000"/>
              </a:lnSpc>
              <a:buAutoNum type="arabicPeriod"/>
            </a:pPr>
            <a:r>
              <a:rPr lang="en-US" sz="1400" b="1" dirty="0">
                <a:solidFill>
                  <a:schemeClr val="tx1"/>
                </a:solidFill>
                <a:latin typeface="Quicksand" panose="020B0604020202020204" charset="0"/>
                <a:cs typeface="Times New Roman" panose="02020603050405020304" pitchFamily="18" charset="0"/>
              </a:rPr>
              <a:t>Silhouette coefficient method can be applied to find best formulation. </a:t>
            </a:r>
          </a:p>
        </p:txBody>
      </p:sp>
      <p:grpSp>
        <p:nvGrpSpPr>
          <p:cNvPr id="41" name="Google Shape;18564;p74">
            <a:extLst>
              <a:ext uri="{FF2B5EF4-FFF2-40B4-BE49-F238E27FC236}">
                <a16:creationId xmlns:a16="http://schemas.microsoft.com/office/drawing/2014/main" id="{FC827E39-6C6F-4D66-BCE7-FB567A8959D8}"/>
              </a:ext>
            </a:extLst>
          </p:cNvPr>
          <p:cNvGrpSpPr/>
          <p:nvPr/>
        </p:nvGrpSpPr>
        <p:grpSpPr>
          <a:xfrm>
            <a:off x="6765168" y="4487132"/>
            <a:ext cx="362580" cy="356498"/>
            <a:chOff x="5589452" y="3367036"/>
            <a:chExt cx="362580" cy="356498"/>
          </a:xfrm>
        </p:grpSpPr>
        <p:sp>
          <p:nvSpPr>
            <p:cNvPr id="42" name="Google Shape;18565;p74">
              <a:extLst>
                <a:ext uri="{FF2B5EF4-FFF2-40B4-BE49-F238E27FC236}">
                  <a16:creationId xmlns:a16="http://schemas.microsoft.com/office/drawing/2014/main" id="{2B4A1984-108F-4713-9997-400AE5AFC254}"/>
                </a:ext>
              </a:extLst>
            </p:cNvPr>
            <p:cNvSpPr/>
            <p:nvPr/>
          </p:nvSpPr>
          <p:spPr>
            <a:xfrm>
              <a:off x="5589452" y="3367036"/>
              <a:ext cx="356131" cy="356498"/>
            </a:xfrm>
            <a:custGeom>
              <a:avLst/>
              <a:gdLst/>
              <a:ahLst/>
              <a:cxnLst/>
              <a:rect l="l" t="t" r="r" b="b"/>
              <a:pathLst>
                <a:path w="13585" h="13599" extrusionOk="0">
                  <a:moveTo>
                    <a:pt x="6786" y="0"/>
                  </a:moveTo>
                  <a:cubicBezTo>
                    <a:pt x="3047" y="0"/>
                    <a:pt x="1" y="3046"/>
                    <a:pt x="1" y="6799"/>
                  </a:cubicBezTo>
                  <a:cubicBezTo>
                    <a:pt x="1" y="10552"/>
                    <a:pt x="3047" y="13598"/>
                    <a:pt x="6786" y="13598"/>
                  </a:cubicBezTo>
                  <a:cubicBezTo>
                    <a:pt x="10539" y="13598"/>
                    <a:pt x="13585" y="10552"/>
                    <a:pt x="13585" y="6799"/>
                  </a:cubicBezTo>
                  <a:cubicBezTo>
                    <a:pt x="13585" y="3046"/>
                    <a:pt x="10539" y="0"/>
                    <a:pt x="6786" y="0"/>
                  </a:cubicBezTo>
                  <a:close/>
                </a:path>
              </a:pathLst>
            </a:custGeom>
            <a:solidFill>
              <a:srgbClr val="92A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566;p74">
              <a:extLst>
                <a:ext uri="{FF2B5EF4-FFF2-40B4-BE49-F238E27FC236}">
                  <a16:creationId xmlns:a16="http://schemas.microsoft.com/office/drawing/2014/main" id="{DD2426F0-6A83-408D-B592-2F8058A173C7}"/>
                </a:ext>
              </a:extLst>
            </p:cNvPr>
            <p:cNvSpPr/>
            <p:nvPr/>
          </p:nvSpPr>
          <p:spPr>
            <a:xfrm>
              <a:off x="5744225" y="3367036"/>
              <a:ext cx="207806" cy="356472"/>
            </a:xfrm>
            <a:custGeom>
              <a:avLst/>
              <a:gdLst/>
              <a:ahLst/>
              <a:cxnLst/>
              <a:rect l="l" t="t" r="r" b="b"/>
              <a:pathLst>
                <a:path w="7927" h="13598" extrusionOk="0">
                  <a:moveTo>
                    <a:pt x="896" y="0"/>
                  </a:moveTo>
                  <a:cubicBezTo>
                    <a:pt x="593" y="0"/>
                    <a:pt x="290" y="15"/>
                    <a:pt x="1" y="58"/>
                  </a:cubicBezTo>
                  <a:cubicBezTo>
                    <a:pt x="3379" y="505"/>
                    <a:pt x="5919" y="3392"/>
                    <a:pt x="5919" y="6799"/>
                  </a:cubicBezTo>
                  <a:cubicBezTo>
                    <a:pt x="5919" y="10206"/>
                    <a:pt x="3379" y="13093"/>
                    <a:pt x="1" y="13540"/>
                  </a:cubicBezTo>
                  <a:cubicBezTo>
                    <a:pt x="299" y="13579"/>
                    <a:pt x="595" y="13598"/>
                    <a:pt x="887" y="13598"/>
                  </a:cubicBezTo>
                  <a:cubicBezTo>
                    <a:pt x="4416" y="13598"/>
                    <a:pt x="7426" y="10859"/>
                    <a:pt x="7666" y="7247"/>
                  </a:cubicBezTo>
                  <a:cubicBezTo>
                    <a:pt x="7926" y="3320"/>
                    <a:pt x="4822" y="0"/>
                    <a:pt x="896" y="0"/>
                  </a:cubicBezTo>
                  <a:close/>
                </a:path>
              </a:pathLst>
            </a:custGeom>
            <a:solidFill>
              <a:srgbClr val="5A7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567;p74">
              <a:extLst>
                <a:ext uri="{FF2B5EF4-FFF2-40B4-BE49-F238E27FC236}">
                  <a16:creationId xmlns:a16="http://schemas.microsoft.com/office/drawing/2014/main" id="{402B7C49-3C8B-405A-9C08-A721E8263B36}"/>
                </a:ext>
              </a:extLst>
            </p:cNvPr>
            <p:cNvSpPr/>
            <p:nvPr/>
          </p:nvSpPr>
          <p:spPr>
            <a:xfrm>
              <a:off x="5666655" y="3420751"/>
              <a:ext cx="165023" cy="241099"/>
            </a:xfrm>
            <a:custGeom>
              <a:avLst/>
              <a:gdLst/>
              <a:ahLst/>
              <a:cxnLst/>
              <a:rect l="l" t="t" r="r" b="b"/>
              <a:pathLst>
                <a:path w="6295" h="9197" extrusionOk="0">
                  <a:moveTo>
                    <a:pt x="2180" y="1"/>
                  </a:moveTo>
                  <a:cubicBezTo>
                    <a:pt x="2123" y="1"/>
                    <a:pt x="2065" y="59"/>
                    <a:pt x="2065" y="116"/>
                  </a:cubicBezTo>
                  <a:lnTo>
                    <a:pt x="2051" y="217"/>
                  </a:lnTo>
                  <a:cubicBezTo>
                    <a:pt x="1964" y="1199"/>
                    <a:pt x="1184" y="1964"/>
                    <a:pt x="203" y="2065"/>
                  </a:cubicBezTo>
                  <a:lnTo>
                    <a:pt x="102" y="2080"/>
                  </a:lnTo>
                  <a:cubicBezTo>
                    <a:pt x="44" y="2080"/>
                    <a:pt x="1" y="2137"/>
                    <a:pt x="1" y="2195"/>
                  </a:cubicBezTo>
                  <a:lnTo>
                    <a:pt x="1" y="4057"/>
                  </a:lnTo>
                  <a:cubicBezTo>
                    <a:pt x="1" y="4129"/>
                    <a:pt x="44" y="4173"/>
                    <a:pt x="116" y="4173"/>
                  </a:cubicBezTo>
                  <a:lnTo>
                    <a:pt x="2051" y="4173"/>
                  </a:lnTo>
                  <a:lnTo>
                    <a:pt x="2051" y="6786"/>
                  </a:lnTo>
                  <a:cubicBezTo>
                    <a:pt x="2051" y="8099"/>
                    <a:pt x="3119" y="9167"/>
                    <a:pt x="4447" y="9196"/>
                  </a:cubicBezTo>
                  <a:cubicBezTo>
                    <a:pt x="5096" y="9196"/>
                    <a:pt x="5717" y="8936"/>
                    <a:pt x="6165" y="8460"/>
                  </a:cubicBezTo>
                  <a:lnTo>
                    <a:pt x="6266" y="8345"/>
                  </a:lnTo>
                  <a:cubicBezTo>
                    <a:pt x="6295" y="8330"/>
                    <a:pt x="6295" y="8287"/>
                    <a:pt x="6266" y="8258"/>
                  </a:cubicBezTo>
                  <a:lnTo>
                    <a:pt x="5140" y="6930"/>
                  </a:lnTo>
                  <a:cubicBezTo>
                    <a:pt x="5132" y="6915"/>
                    <a:pt x="5114" y="6908"/>
                    <a:pt x="5096" y="6908"/>
                  </a:cubicBezTo>
                  <a:cubicBezTo>
                    <a:pt x="5078" y="6908"/>
                    <a:pt x="5060" y="6915"/>
                    <a:pt x="5053" y="6930"/>
                  </a:cubicBezTo>
                  <a:lnTo>
                    <a:pt x="4923" y="7132"/>
                  </a:lnTo>
                  <a:cubicBezTo>
                    <a:pt x="4815" y="7294"/>
                    <a:pt x="4631" y="7393"/>
                    <a:pt x="4442" y="7393"/>
                  </a:cubicBezTo>
                  <a:cubicBezTo>
                    <a:pt x="4429" y="7393"/>
                    <a:pt x="4416" y="7393"/>
                    <a:pt x="4404" y="7392"/>
                  </a:cubicBezTo>
                  <a:cubicBezTo>
                    <a:pt x="4100" y="7363"/>
                    <a:pt x="3855" y="7103"/>
                    <a:pt x="3869" y="6800"/>
                  </a:cubicBezTo>
                  <a:lnTo>
                    <a:pt x="3869" y="4173"/>
                  </a:lnTo>
                  <a:lnTo>
                    <a:pt x="5818" y="4173"/>
                  </a:lnTo>
                  <a:cubicBezTo>
                    <a:pt x="5876" y="4173"/>
                    <a:pt x="5934" y="4115"/>
                    <a:pt x="5934" y="4057"/>
                  </a:cubicBezTo>
                  <a:lnTo>
                    <a:pt x="5934" y="2195"/>
                  </a:lnTo>
                  <a:cubicBezTo>
                    <a:pt x="5934" y="2123"/>
                    <a:pt x="5876" y="2080"/>
                    <a:pt x="5818" y="2080"/>
                  </a:cubicBezTo>
                  <a:lnTo>
                    <a:pt x="3869" y="2080"/>
                  </a:lnTo>
                  <a:lnTo>
                    <a:pt x="3869" y="116"/>
                  </a:lnTo>
                  <a:cubicBezTo>
                    <a:pt x="3869" y="59"/>
                    <a:pt x="3812" y="1"/>
                    <a:pt x="3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18568;p74">
            <a:extLst>
              <a:ext uri="{FF2B5EF4-FFF2-40B4-BE49-F238E27FC236}">
                <a16:creationId xmlns:a16="http://schemas.microsoft.com/office/drawing/2014/main" id="{ABD82259-CC8D-4155-9A4A-B0DA029F2BC0}"/>
              </a:ext>
            </a:extLst>
          </p:cNvPr>
          <p:cNvGrpSpPr/>
          <p:nvPr/>
        </p:nvGrpSpPr>
        <p:grpSpPr>
          <a:xfrm>
            <a:off x="981849" y="4348672"/>
            <a:ext cx="362947" cy="356576"/>
            <a:chOff x="4211985" y="3817357"/>
            <a:chExt cx="362947" cy="356576"/>
          </a:xfrm>
        </p:grpSpPr>
        <p:sp>
          <p:nvSpPr>
            <p:cNvPr id="46" name="Google Shape;18569;p74">
              <a:extLst>
                <a:ext uri="{FF2B5EF4-FFF2-40B4-BE49-F238E27FC236}">
                  <a16:creationId xmlns:a16="http://schemas.microsoft.com/office/drawing/2014/main" id="{1A77EBB7-3033-4911-9563-53816359F638}"/>
                </a:ext>
              </a:extLst>
            </p:cNvPr>
            <p:cNvSpPr/>
            <p:nvPr/>
          </p:nvSpPr>
          <p:spPr>
            <a:xfrm>
              <a:off x="4211985" y="3817357"/>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rgbClr val="899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570;p74">
              <a:extLst>
                <a:ext uri="{FF2B5EF4-FFF2-40B4-BE49-F238E27FC236}">
                  <a16:creationId xmlns:a16="http://schemas.microsoft.com/office/drawing/2014/main" id="{FFADE4F8-8057-46BF-A399-5BC6B26FD10A}"/>
                </a:ext>
              </a:extLst>
            </p:cNvPr>
            <p:cNvSpPr/>
            <p:nvPr/>
          </p:nvSpPr>
          <p:spPr>
            <a:xfrm>
              <a:off x="4366758"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6C8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571;p74">
              <a:extLst>
                <a:ext uri="{FF2B5EF4-FFF2-40B4-BE49-F238E27FC236}">
                  <a16:creationId xmlns:a16="http://schemas.microsoft.com/office/drawing/2014/main" id="{A473BD98-CD99-4DA6-A628-94CA8DA00C41}"/>
                </a:ext>
              </a:extLst>
            </p:cNvPr>
            <p:cNvSpPr/>
            <p:nvPr/>
          </p:nvSpPr>
          <p:spPr>
            <a:xfrm>
              <a:off x="4288061" y="3909555"/>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 name="Picture 3">
            <a:extLst>
              <a:ext uri="{FF2B5EF4-FFF2-40B4-BE49-F238E27FC236}">
                <a16:creationId xmlns:a16="http://schemas.microsoft.com/office/drawing/2014/main" id="{FFDEB5AE-84CE-4ACD-BB22-34B1C4A199AF}"/>
              </a:ext>
            </a:extLst>
          </p:cNvPr>
          <p:cNvPicPr>
            <a:picLocks noChangeAspect="1"/>
          </p:cNvPicPr>
          <p:nvPr/>
        </p:nvPicPr>
        <p:blipFill>
          <a:blip r:embed="rId3"/>
          <a:srcRect/>
          <a:stretch>
            <a:fillRect/>
          </a:stretch>
        </p:blipFill>
        <p:spPr>
          <a:xfrm>
            <a:off x="3986656" y="3053289"/>
            <a:ext cx="1347134" cy="18071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p38"/>
          <p:cNvSpPr txBox="1">
            <a:spLocks noGrp="1"/>
          </p:cNvSpPr>
          <p:nvPr>
            <p:ph type="title"/>
          </p:nvPr>
        </p:nvSpPr>
        <p:spPr>
          <a:xfrm>
            <a:off x="1522737" y="-64227"/>
            <a:ext cx="5925179" cy="6020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a:t>
            </a:r>
            <a:r>
              <a:rPr lang="en-ID" dirty="0" err="1"/>
              <a:t>esearch</a:t>
            </a:r>
            <a:r>
              <a:rPr lang="en-ID" dirty="0"/>
              <a:t> Methodology</a:t>
            </a:r>
            <a:endParaRPr dirty="0"/>
          </a:p>
        </p:txBody>
      </p:sp>
      <p:sp>
        <p:nvSpPr>
          <p:cNvPr id="1132" name="Google Shape;1132;p38"/>
          <p:cNvSpPr/>
          <p:nvPr/>
        </p:nvSpPr>
        <p:spPr>
          <a:xfrm>
            <a:off x="2253767" y="4605900"/>
            <a:ext cx="17656" cy="1605"/>
          </a:xfrm>
          <a:custGeom>
            <a:avLst/>
            <a:gdLst/>
            <a:ahLst/>
            <a:cxnLst/>
            <a:rect l="l" t="t" r="r" b="b"/>
            <a:pathLst>
              <a:path w="539" h="49" extrusionOk="0">
                <a:moveTo>
                  <a:pt x="270" y="1"/>
                </a:moveTo>
                <a:cubicBezTo>
                  <a:pt x="159" y="1"/>
                  <a:pt x="48" y="17"/>
                  <a:pt x="0" y="48"/>
                </a:cubicBezTo>
                <a:lnTo>
                  <a:pt x="539" y="48"/>
                </a:lnTo>
                <a:cubicBezTo>
                  <a:pt x="491" y="17"/>
                  <a:pt x="381" y="1"/>
                  <a:pt x="270" y="1"/>
                </a:cubicBezTo>
                <a:close/>
              </a:path>
            </a:pathLst>
          </a:custGeom>
          <a:solidFill>
            <a:srgbClr val="F2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4618021" y="3525577"/>
            <a:ext cx="57254" cy="51184"/>
          </a:xfrm>
          <a:custGeom>
            <a:avLst/>
            <a:gdLst/>
            <a:ahLst/>
            <a:cxnLst/>
            <a:rect l="l" t="t" r="r" b="b"/>
            <a:pathLst>
              <a:path w="2377" h="2125" extrusionOk="0">
                <a:moveTo>
                  <a:pt x="644" y="1"/>
                </a:moveTo>
                <a:cubicBezTo>
                  <a:pt x="528" y="1"/>
                  <a:pt x="423" y="74"/>
                  <a:pt x="318" y="310"/>
                </a:cubicBezTo>
                <a:cubicBezTo>
                  <a:pt x="223" y="532"/>
                  <a:pt x="1" y="1514"/>
                  <a:pt x="33" y="1735"/>
                </a:cubicBezTo>
                <a:cubicBezTo>
                  <a:pt x="80" y="2023"/>
                  <a:pt x="255" y="2124"/>
                  <a:pt x="471" y="2124"/>
                </a:cubicBezTo>
                <a:cubicBezTo>
                  <a:pt x="826" y="2124"/>
                  <a:pt x="1292" y="1849"/>
                  <a:pt x="1489" y="1672"/>
                </a:cubicBezTo>
                <a:cubicBezTo>
                  <a:pt x="1933" y="1324"/>
                  <a:pt x="2281" y="722"/>
                  <a:pt x="2376" y="183"/>
                </a:cubicBezTo>
                <a:cubicBezTo>
                  <a:pt x="2286" y="103"/>
                  <a:pt x="2189" y="75"/>
                  <a:pt x="2087" y="75"/>
                </a:cubicBezTo>
                <a:cubicBezTo>
                  <a:pt x="1869" y="75"/>
                  <a:pt x="1626" y="199"/>
                  <a:pt x="1379" y="199"/>
                </a:cubicBezTo>
                <a:cubicBezTo>
                  <a:pt x="1332" y="199"/>
                  <a:pt x="1284" y="195"/>
                  <a:pt x="1236" y="183"/>
                </a:cubicBezTo>
                <a:cubicBezTo>
                  <a:pt x="995" y="146"/>
                  <a:pt x="808" y="1"/>
                  <a:pt x="644"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4567680" y="2964432"/>
            <a:ext cx="13392" cy="10478"/>
          </a:xfrm>
          <a:custGeom>
            <a:avLst/>
            <a:gdLst/>
            <a:ahLst/>
            <a:cxnLst/>
            <a:rect l="l" t="t" r="r" b="b"/>
            <a:pathLst>
              <a:path w="556" h="435" extrusionOk="0">
                <a:moveTo>
                  <a:pt x="308" y="0"/>
                </a:moveTo>
                <a:cubicBezTo>
                  <a:pt x="161" y="0"/>
                  <a:pt x="1" y="102"/>
                  <a:pt x="1" y="267"/>
                </a:cubicBezTo>
                <a:cubicBezTo>
                  <a:pt x="31" y="372"/>
                  <a:pt x="159" y="434"/>
                  <a:pt x="283" y="434"/>
                </a:cubicBezTo>
                <a:cubicBezTo>
                  <a:pt x="422" y="434"/>
                  <a:pt x="556" y="356"/>
                  <a:pt x="539" y="172"/>
                </a:cubicBezTo>
                <a:cubicBezTo>
                  <a:pt x="513" y="53"/>
                  <a:pt x="414" y="0"/>
                  <a:pt x="308"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4517339" y="1842671"/>
            <a:ext cx="32059" cy="28254"/>
          </a:xfrm>
          <a:custGeom>
            <a:avLst/>
            <a:gdLst/>
            <a:ahLst/>
            <a:cxnLst/>
            <a:rect l="l" t="t" r="r" b="b"/>
            <a:pathLst>
              <a:path w="1331" h="1173" extrusionOk="0">
                <a:moveTo>
                  <a:pt x="159" y="1"/>
                </a:moveTo>
                <a:lnTo>
                  <a:pt x="159" y="1"/>
                </a:lnTo>
                <a:cubicBezTo>
                  <a:pt x="1" y="476"/>
                  <a:pt x="381" y="1014"/>
                  <a:pt x="761" y="1173"/>
                </a:cubicBezTo>
                <a:cubicBezTo>
                  <a:pt x="1331" y="729"/>
                  <a:pt x="507" y="223"/>
                  <a:pt x="159"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4465480" y="2908430"/>
            <a:ext cx="53400" cy="38033"/>
          </a:xfrm>
          <a:custGeom>
            <a:avLst/>
            <a:gdLst/>
            <a:ahLst/>
            <a:cxnLst/>
            <a:rect l="l" t="t" r="r" b="b"/>
            <a:pathLst>
              <a:path w="2217" h="1579" extrusionOk="0">
                <a:moveTo>
                  <a:pt x="1828" y="0"/>
                </a:moveTo>
                <a:cubicBezTo>
                  <a:pt x="1344" y="0"/>
                  <a:pt x="994" y="426"/>
                  <a:pt x="665" y="629"/>
                </a:cubicBezTo>
                <a:cubicBezTo>
                  <a:pt x="380" y="819"/>
                  <a:pt x="0" y="914"/>
                  <a:pt x="0" y="1389"/>
                </a:cubicBezTo>
                <a:cubicBezTo>
                  <a:pt x="63" y="1452"/>
                  <a:pt x="127" y="1484"/>
                  <a:pt x="158" y="1579"/>
                </a:cubicBezTo>
                <a:cubicBezTo>
                  <a:pt x="570" y="1515"/>
                  <a:pt x="855" y="1104"/>
                  <a:pt x="1203" y="850"/>
                </a:cubicBezTo>
                <a:cubicBezTo>
                  <a:pt x="1552" y="597"/>
                  <a:pt x="2090" y="597"/>
                  <a:pt x="2217" y="90"/>
                </a:cubicBezTo>
                <a:cubicBezTo>
                  <a:pt x="2078" y="27"/>
                  <a:pt x="1948" y="0"/>
                  <a:pt x="1828"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4417403" y="2726673"/>
            <a:ext cx="67924" cy="19052"/>
          </a:xfrm>
          <a:custGeom>
            <a:avLst/>
            <a:gdLst/>
            <a:ahLst/>
            <a:cxnLst/>
            <a:rect l="l" t="t" r="r" b="b"/>
            <a:pathLst>
              <a:path w="2820" h="791" extrusionOk="0">
                <a:moveTo>
                  <a:pt x="733" y="1"/>
                </a:moveTo>
                <a:cubicBezTo>
                  <a:pt x="710" y="1"/>
                  <a:pt x="688" y="2"/>
                  <a:pt x="666" y="4"/>
                </a:cubicBezTo>
                <a:cubicBezTo>
                  <a:pt x="349" y="36"/>
                  <a:pt x="1" y="416"/>
                  <a:pt x="1" y="764"/>
                </a:cubicBezTo>
                <a:cubicBezTo>
                  <a:pt x="45" y="783"/>
                  <a:pt x="82" y="791"/>
                  <a:pt x="116" y="791"/>
                </a:cubicBezTo>
                <a:cubicBezTo>
                  <a:pt x="252" y="791"/>
                  <a:pt x="323" y="663"/>
                  <a:pt x="476" y="638"/>
                </a:cubicBezTo>
                <a:cubicBezTo>
                  <a:pt x="562" y="622"/>
                  <a:pt x="653" y="616"/>
                  <a:pt x="747" y="616"/>
                </a:cubicBezTo>
                <a:cubicBezTo>
                  <a:pt x="1219" y="616"/>
                  <a:pt x="1769" y="777"/>
                  <a:pt x="2184" y="777"/>
                </a:cubicBezTo>
                <a:cubicBezTo>
                  <a:pt x="2537" y="777"/>
                  <a:pt x="2793" y="660"/>
                  <a:pt x="2819" y="226"/>
                </a:cubicBezTo>
                <a:cubicBezTo>
                  <a:pt x="2684" y="144"/>
                  <a:pt x="2536" y="121"/>
                  <a:pt x="2380" y="121"/>
                </a:cubicBezTo>
                <a:cubicBezTo>
                  <a:pt x="2171" y="121"/>
                  <a:pt x="1946" y="162"/>
                  <a:pt x="1711" y="162"/>
                </a:cubicBezTo>
                <a:cubicBezTo>
                  <a:pt x="1360" y="162"/>
                  <a:pt x="1009" y="1"/>
                  <a:pt x="733"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4413598" y="2907467"/>
            <a:ext cx="22136" cy="12140"/>
          </a:xfrm>
          <a:custGeom>
            <a:avLst/>
            <a:gdLst/>
            <a:ahLst/>
            <a:cxnLst/>
            <a:rect l="l" t="t" r="r" b="b"/>
            <a:pathLst>
              <a:path w="919" h="504" extrusionOk="0">
                <a:moveTo>
                  <a:pt x="383" y="1"/>
                </a:moveTo>
                <a:cubicBezTo>
                  <a:pt x="212" y="1"/>
                  <a:pt x="54" y="61"/>
                  <a:pt x="1" y="194"/>
                </a:cubicBezTo>
                <a:cubicBezTo>
                  <a:pt x="38" y="383"/>
                  <a:pt x="313" y="504"/>
                  <a:pt x="555" y="504"/>
                </a:cubicBezTo>
                <a:cubicBezTo>
                  <a:pt x="719" y="504"/>
                  <a:pt x="868" y="448"/>
                  <a:pt x="919" y="320"/>
                </a:cubicBezTo>
                <a:cubicBezTo>
                  <a:pt x="882" y="118"/>
                  <a:pt x="620" y="1"/>
                  <a:pt x="383"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4400639" y="2928157"/>
            <a:ext cx="18330" cy="16018"/>
          </a:xfrm>
          <a:custGeom>
            <a:avLst/>
            <a:gdLst/>
            <a:ahLst/>
            <a:cxnLst/>
            <a:rect l="l" t="t" r="r" b="b"/>
            <a:pathLst>
              <a:path w="761" h="665" extrusionOk="0">
                <a:moveTo>
                  <a:pt x="266" y="1"/>
                </a:moveTo>
                <a:cubicBezTo>
                  <a:pt x="159" y="1"/>
                  <a:pt x="61" y="47"/>
                  <a:pt x="0" y="158"/>
                </a:cubicBezTo>
                <a:cubicBezTo>
                  <a:pt x="64" y="475"/>
                  <a:pt x="349" y="570"/>
                  <a:pt x="634" y="665"/>
                </a:cubicBezTo>
                <a:cubicBezTo>
                  <a:pt x="697" y="601"/>
                  <a:pt x="729" y="538"/>
                  <a:pt x="760" y="475"/>
                </a:cubicBezTo>
                <a:cubicBezTo>
                  <a:pt x="760" y="216"/>
                  <a:pt x="495" y="1"/>
                  <a:pt x="266"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4351816" y="2905660"/>
            <a:ext cx="44271" cy="15632"/>
          </a:xfrm>
          <a:custGeom>
            <a:avLst/>
            <a:gdLst/>
            <a:ahLst/>
            <a:cxnLst/>
            <a:rect l="l" t="t" r="r" b="b"/>
            <a:pathLst>
              <a:path w="1838" h="649" extrusionOk="0">
                <a:moveTo>
                  <a:pt x="1469" y="0"/>
                </a:moveTo>
                <a:cubicBezTo>
                  <a:pt x="1243" y="0"/>
                  <a:pt x="957" y="124"/>
                  <a:pt x="729" y="142"/>
                </a:cubicBezTo>
                <a:cubicBezTo>
                  <a:pt x="709" y="144"/>
                  <a:pt x="689" y="145"/>
                  <a:pt x="668" y="145"/>
                </a:cubicBezTo>
                <a:cubicBezTo>
                  <a:pt x="524" y="145"/>
                  <a:pt x="376" y="96"/>
                  <a:pt x="252" y="96"/>
                </a:cubicBezTo>
                <a:cubicBezTo>
                  <a:pt x="145" y="96"/>
                  <a:pt x="55" y="132"/>
                  <a:pt x="0" y="269"/>
                </a:cubicBezTo>
                <a:cubicBezTo>
                  <a:pt x="95" y="649"/>
                  <a:pt x="444" y="649"/>
                  <a:pt x="824" y="649"/>
                </a:cubicBezTo>
                <a:cubicBezTo>
                  <a:pt x="910" y="525"/>
                  <a:pt x="1060" y="503"/>
                  <a:pt x="1219" y="503"/>
                </a:cubicBezTo>
                <a:cubicBezTo>
                  <a:pt x="1309" y="503"/>
                  <a:pt x="1401" y="510"/>
                  <a:pt x="1487" y="510"/>
                </a:cubicBezTo>
                <a:cubicBezTo>
                  <a:pt x="1641" y="510"/>
                  <a:pt x="1775" y="487"/>
                  <a:pt x="1837" y="364"/>
                </a:cubicBezTo>
                <a:cubicBezTo>
                  <a:pt x="1795" y="81"/>
                  <a:pt x="1651" y="0"/>
                  <a:pt x="1469"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3784287" y="2565799"/>
            <a:ext cx="42754" cy="69875"/>
          </a:xfrm>
          <a:custGeom>
            <a:avLst/>
            <a:gdLst/>
            <a:ahLst/>
            <a:cxnLst/>
            <a:rect l="l" t="t" r="r" b="b"/>
            <a:pathLst>
              <a:path w="1775" h="2901" extrusionOk="0">
                <a:moveTo>
                  <a:pt x="444" y="1"/>
                </a:moveTo>
                <a:cubicBezTo>
                  <a:pt x="381" y="33"/>
                  <a:pt x="349" y="64"/>
                  <a:pt x="349" y="128"/>
                </a:cubicBezTo>
                <a:cubicBezTo>
                  <a:pt x="127" y="888"/>
                  <a:pt x="1" y="2756"/>
                  <a:pt x="697" y="2883"/>
                </a:cubicBezTo>
                <a:cubicBezTo>
                  <a:pt x="741" y="2895"/>
                  <a:pt x="784" y="2900"/>
                  <a:pt x="827" y="2900"/>
                </a:cubicBezTo>
                <a:cubicBezTo>
                  <a:pt x="1128" y="2900"/>
                  <a:pt x="1402" y="2633"/>
                  <a:pt x="1457" y="2439"/>
                </a:cubicBezTo>
                <a:cubicBezTo>
                  <a:pt x="1774" y="1616"/>
                  <a:pt x="761" y="128"/>
                  <a:pt x="444"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3140188" y="1464680"/>
            <a:ext cx="14934" cy="10959"/>
          </a:xfrm>
          <a:custGeom>
            <a:avLst/>
            <a:gdLst/>
            <a:ahLst/>
            <a:cxnLst/>
            <a:rect l="l" t="t" r="r" b="b"/>
            <a:pathLst>
              <a:path w="620" h="455" extrusionOk="0">
                <a:moveTo>
                  <a:pt x="277" y="0"/>
                </a:moveTo>
                <a:cubicBezTo>
                  <a:pt x="134" y="0"/>
                  <a:pt x="0" y="97"/>
                  <a:pt x="45" y="303"/>
                </a:cubicBezTo>
                <a:cubicBezTo>
                  <a:pt x="97" y="407"/>
                  <a:pt x="207" y="454"/>
                  <a:pt x="316" y="454"/>
                </a:cubicBezTo>
                <a:cubicBezTo>
                  <a:pt x="405" y="454"/>
                  <a:pt x="494" y="423"/>
                  <a:pt x="551" y="366"/>
                </a:cubicBezTo>
                <a:cubicBezTo>
                  <a:pt x="619" y="129"/>
                  <a:pt x="442" y="0"/>
                  <a:pt x="277"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3036736" y="2077058"/>
            <a:ext cx="19871" cy="13368"/>
          </a:xfrm>
          <a:custGeom>
            <a:avLst/>
            <a:gdLst/>
            <a:ahLst/>
            <a:cxnLst/>
            <a:rect l="l" t="t" r="r" b="b"/>
            <a:pathLst>
              <a:path w="825" h="555" extrusionOk="0">
                <a:moveTo>
                  <a:pt x="470" y="1"/>
                </a:moveTo>
                <a:cubicBezTo>
                  <a:pt x="243" y="1"/>
                  <a:pt x="1" y="130"/>
                  <a:pt x="1" y="341"/>
                </a:cubicBezTo>
                <a:cubicBezTo>
                  <a:pt x="48" y="494"/>
                  <a:pt x="165" y="555"/>
                  <a:pt x="297" y="555"/>
                </a:cubicBezTo>
                <a:cubicBezTo>
                  <a:pt x="520" y="555"/>
                  <a:pt x="785" y="381"/>
                  <a:pt x="824" y="182"/>
                </a:cubicBezTo>
                <a:cubicBezTo>
                  <a:pt x="762" y="57"/>
                  <a:pt x="619" y="1"/>
                  <a:pt x="470"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2743819" y="2025079"/>
            <a:ext cx="41236" cy="24352"/>
          </a:xfrm>
          <a:custGeom>
            <a:avLst/>
            <a:gdLst/>
            <a:ahLst/>
            <a:cxnLst/>
            <a:rect l="l" t="t" r="r" b="b"/>
            <a:pathLst>
              <a:path w="1712" h="1011" extrusionOk="0">
                <a:moveTo>
                  <a:pt x="655" y="1"/>
                </a:moveTo>
                <a:cubicBezTo>
                  <a:pt x="397" y="1"/>
                  <a:pt x="160" y="41"/>
                  <a:pt x="1" y="187"/>
                </a:cubicBezTo>
                <a:cubicBezTo>
                  <a:pt x="254" y="725"/>
                  <a:pt x="824" y="883"/>
                  <a:pt x="1394" y="1010"/>
                </a:cubicBezTo>
                <a:cubicBezTo>
                  <a:pt x="1584" y="820"/>
                  <a:pt x="1616" y="408"/>
                  <a:pt x="1711" y="60"/>
                </a:cubicBezTo>
                <a:lnTo>
                  <a:pt x="1711" y="60"/>
                </a:lnTo>
                <a:cubicBezTo>
                  <a:pt x="1680" y="62"/>
                  <a:pt x="1648" y="63"/>
                  <a:pt x="1614" y="63"/>
                </a:cubicBezTo>
                <a:cubicBezTo>
                  <a:pt x="1332" y="63"/>
                  <a:pt x="977" y="1"/>
                  <a:pt x="655"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2681290" y="1968234"/>
            <a:ext cx="22906" cy="41501"/>
          </a:xfrm>
          <a:custGeom>
            <a:avLst/>
            <a:gdLst/>
            <a:ahLst/>
            <a:cxnLst/>
            <a:rect l="l" t="t" r="r" b="b"/>
            <a:pathLst>
              <a:path w="951" h="1723" extrusionOk="0">
                <a:moveTo>
                  <a:pt x="488" y="0"/>
                </a:moveTo>
                <a:cubicBezTo>
                  <a:pt x="350" y="0"/>
                  <a:pt x="189" y="99"/>
                  <a:pt x="32" y="298"/>
                </a:cubicBezTo>
                <a:cubicBezTo>
                  <a:pt x="32" y="773"/>
                  <a:pt x="63" y="1090"/>
                  <a:pt x="0" y="1502"/>
                </a:cubicBezTo>
                <a:cubicBezTo>
                  <a:pt x="70" y="1661"/>
                  <a:pt x="167" y="1723"/>
                  <a:pt x="271" y="1723"/>
                </a:cubicBezTo>
                <a:cubicBezTo>
                  <a:pt x="499" y="1723"/>
                  <a:pt x="758" y="1424"/>
                  <a:pt x="824" y="1185"/>
                </a:cubicBezTo>
                <a:cubicBezTo>
                  <a:pt x="951" y="402"/>
                  <a:pt x="766" y="0"/>
                  <a:pt x="488"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2683434" y="1939571"/>
            <a:ext cx="16186" cy="18306"/>
          </a:xfrm>
          <a:custGeom>
            <a:avLst/>
            <a:gdLst/>
            <a:ahLst/>
            <a:cxnLst/>
            <a:rect l="l" t="t" r="r" b="b"/>
            <a:pathLst>
              <a:path w="672" h="760" extrusionOk="0">
                <a:moveTo>
                  <a:pt x="445" y="0"/>
                </a:moveTo>
                <a:cubicBezTo>
                  <a:pt x="178" y="0"/>
                  <a:pt x="1" y="683"/>
                  <a:pt x="386" y="760"/>
                </a:cubicBezTo>
                <a:cubicBezTo>
                  <a:pt x="544" y="665"/>
                  <a:pt x="671" y="507"/>
                  <a:pt x="640" y="127"/>
                </a:cubicBezTo>
                <a:cubicBezTo>
                  <a:pt x="574" y="37"/>
                  <a:pt x="507" y="0"/>
                  <a:pt x="445"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1860973" y="1482697"/>
            <a:ext cx="27097" cy="19269"/>
          </a:xfrm>
          <a:custGeom>
            <a:avLst/>
            <a:gdLst/>
            <a:ahLst/>
            <a:cxnLst/>
            <a:rect l="l" t="t" r="r" b="b"/>
            <a:pathLst>
              <a:path w="1125" h="800" extrusionOk="0">
                <a:moveTo>
                  <a:pt x="703" y="1"/>
                </a:moveTo>
                <a:cubicBezTo>
                  <a:pt x="381" y="1"/>
                  <a:pt x="1" y="315"/>
                  <a:pt x="45" y="600"/>
                </a:cubicBezTo>
                <a:cubicBezTo>
                  <a:pt x="73" y="742"/>
                  <a:pt x="184" y="799"/>
                  <a:pt x="322" y="799"/>
                </a:cubicBezTo>
                <a:cubicBezTo>
                  <a:pt x="647" y="799"/>
                  <a:pt x="1125" y="486"/>
                  <a:pt x="1058" y="220"/>
                </a:cubicBezTo>
                <a:cubicBezTo>
                  <a:pt x="980" y="63"/>
                  <a:pt x="847" y="1"/>
                  <a:pt x="703"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1820074" y="1413617"/>
            <a:ext cx="5371" cy="5853"/>
          </a:xfrm>
          <a:custGeom>
            <a:avLst/>
            <a:gdLst/>
            <a:ahLst/>
            <a:cxnLst/>
            <a:rect l="l" t="t" r="r" b="b"/>
            <a:pathLst>
              <a:path w="223" h="243" extrusionOk="0">
                <a:moveTo>
                  <a:pt x="112" y="0"/>
                </a:moveTo>
                <a:cubicBezTo>
                  <a:pt x="72" y="0"/>
                  <a:pt x="32" y="16"/>
                  <a:pt x="1" y="48"/>
                </a:cubicBezTo>
                <a:lnTo>
                  <a:pt x="1" y="238"/>
                </a:lnTo>
                <a:cubicBezTo>
                  <a:pt x="18" y="241"/>
                  <a:pt x="33" y="243"/>
                  <a:pt x="47" y="243"/>
                </a:cubicBezTo>
                <a:cubicBezTo>
                  <a:pt x="166" y="243"/>
                  <a:pt x="194" y="132"/>
                  <a:pt x="222" y="48"/>
                </a:cubicBezTo>
                <a:cubicBezTo>
                  <a:pt x="191" y="16"/>
                  <a:pt x="151" y="0"/>
                  <a:pt x="112"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1725486" y="1572058"/>
            <a:ext cx="19101" cy="14717"/>
          </a:xfrm>
          <a:custGeom>
            <a:avLst/>
            <a:gdLst/>
            <a:ahLst/>
            <a:cxnLst/>
            <a:rect l="l" t="t" r="r" b="b"/>
            <a:pathLst>
              <a:path w="793" h="611" extrusionOk="0">
                <a:moveTo>
                  <a:pt x="378" y="0"/>
                </a:moveTo>
                <a:cubicBezTo>
                  <a:pt x="296" y="0"/>
                  <a:pt x="217" y="18"/>
                  <a:pt x="159" y="57"/>
                </a:cubicBezTo>
                <a:cubicBezTo>
                  <a:pt x="1" y="183"/>
                  <a:pt x="1" y="342"/>
                  <a:pt x="1" y="405"/>
                </a:cubicBezTo>
                <a:cubicBezTo>
                  <a:pt x="22" y="554"/>
                  <a:pt x="119" y="610"/>
                  <a:pt x="238" y="610"/>
                </a:cubicBezTo>
                <a:cubicBezTo>
                  <a:pt x="472" y="610"/>
                  <a:pt x="792" y="394"/>
                  <a:pt x="792" y="247"/>
                </a:cubicBezTo>
                <a:cubicBezTo>
                  <a:pt x="771" y="93"/>
                  <a:pt x="565" y="0"/>
                  <a:pt x="378"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1380855" y="2526369"/>
            <a:ext cx="9032" cy="7419"/>
          </a:xfrm>
          <a:custGeom>
            <a:avLst/>
            <a:gdLst/>
            <a:ahLst/>
            <a:cxnLst/>
            <a:rect l="l" t="t" r="r" b="b"/>
            <a:pathLst>
              <a:path w="375" h="308" extrusionOk="0">
                <a:moveTo>
                  <a:pt x="244" y="0"/>
                </a:moveTo>
                <a:cubicBezTo>
                  <a:pt x="114" y="0"/>
                  <a:pt x="0" y="308"/>
                  <a:pt x="279" y="308"/>
                </a:cubicBezTo>
                <a:cubicBezTo>
                  <a:pt x="311" y="245"/>
                  <a:pt x="343" y="213"/>
                  <a:pt x="374" y="150"/>
                </a:cubicBezTo>
                <a:cubicBezTo>
                  <a:pt x="341" y="40"/>
                  <a:pt x="292" y="0"/>
                  <a:pt x="244"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1042848" y="1812587"/>
            <a:ext cx="11513" cy="12742"/>
          </a:xfrm>
          <a:custGeom>
            <a:avLst/>
            <a:gdLst/>
            <a:ahLst/>
            <a:cxnLst/>
            <a:rect l="l" t="t" r="r" b="b"/>
            <a:pathLst>
              <a:path w="478" h="529" extrusionOk="0">
                <a:moveTo>
                  <a:pt x="143" y="0"/>
                </a:moveTo>
                <a:cubicBezTo>
                  <a:pt x="106" y="0"/>
                  <a:pt x="67" y="14"/>
                  <a:pt x="30" y="46"/>
                </a:cubicBezTo>
                <a:cubicBezTo>
                  <a:pt x="0" y="193"/>
                  <a:pt x="52" y="529"/>
                  <a:pt x="285" y="529"/>
                </a:cubicBezTo>
                <a:cubicBezTo>
                  <a:pt x="304" y="529"/>
                  <a:pt x="325" y="526"/>
                  <a:pt x="346" y="521"/>
                </a:cubicBezTo>
                <a:cubicBezTo>
                  <a:pt x="478" y="337"/>
                  <a:pt x="325" y="0"/>
                  <a:pt x="143"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1020664" y="1671825"/>
            <a:ext cx="6889" cy="5925"/>
          </a:xfrm>
          <a:custGeom>
            <a:avLst/>
            <a:gdLst/>
            <a:ahLst/>
            <a:cxnLst/>
            <a:rect l="l" t="t" r="r" b="b"/>
            <a:pathLst>
              <a:path w="286" h="246" extrusionOk="0">
                <a:moveTo>
                  <a:pt x="222" y="0"/>
                </a:moveTo>
                <a:cubicBezTo>
                  <a:pt x="127" y="0"/>
                  <a:pt x="1" y="0"/>
                  <a:pt x="1" y="127"/>
                </a:cubicBezTo>
                <a:cubicBezTo>
                  <a:pt x="39" y="203"/>
                  <a:pt x="100" y="245"/>
                  <a:pt x="157" y="245"/>
                </a:cubicBezTo>
                <a:cubicBezTo>
                  <a:pt x="194" y="245"/>
                  <a:pt x="229" y="228"/>
                  <a:pt x="254" y="190"/>
                </a:cubicBezTo>
                <a:cubicBezTo>
                  <a:pt x="286" y="95"/>
                  <a:pt x="222" y="95"/>
                  <a:pt x="222"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984053" y="1727995"/>
            <a:ext cx="16812" cy="17077"/>
          </a:xfrm>
          <a:custGeom>
            <a:avLst/>
            <a:gdLst/>
            <a:ahLst/>
            <a:cxnLst/>
            <a:rect l="l" t="t" r="r" b="b"/>
            <a:pathLst>
              <a:path w="698" h="709" extrusionOk="0">
                <a:moveTo>
                  <a:pt x="430" y="1"/>
                </a:moveTo>
                <a:cubicBezTo>
                  <a:pt x="233" y="1"/>
                  <a:pt x="21" y="216"/>
                  <a:pt x="0" y="487"/>
                </a:cubicBezTo>
                <a:cubicBezTo>
                  <a:pt x="64" y="582"/>
                  <a:pt x="127" y="645"/>
                  <a:pt x="190" y="708"/>
                </a:cubicBezTo>
                <a:cubicBezTo>
                  <a:pt x="412" y="582"/>
                  <a:pt x="602" y="487"/>
                  <a:pt x="697" y="202"/>
                </a:cubicBezTo>
                <a:cubicBezTo>
                  <a:pt x="632" y="60"/>
                  <a:pt x="533" y="1"/>
                  <a:pt x="430" y="1"/>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1182631" y="757237"/>
            <a:ext cx="103236" cy="103236"/>
          </a:xfrm>
          <a:custGeom>
            <a:avLst/>
            <a:gdLst/>
            <a:ahLst/>
            <a:cxnLst/>
            <a:rect l="l" t="t" r="r" b="b"/>
            <a:pathLst>
              <a:path w="3453" h="3453" extrusionOk="0">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4489175" y="3983268"/>
            <a:ext cx="103206" cy="103236"/>
          </a:xfrm>
          <a:custGeom>
            <a:avLst/>
            <a:gdLst/>
            <a:ahLst/>
            <a:cxnLst/>
            <a:rect l="l" t="t" r="r" b="b"/>
            <a:pathLst>
              <a:path w="3452" h="3453" extrusionOk="0">
                <a:moveTo>
                  <a:pt x="1742" y="697"/>
                </a:moveTo>
                <a:cubicBezTo>
                  <a:pt x="2312" y="697"/>
                  <a:pt x="2755" y="1172"/>
                  <a:pt x="2755" y="1742"/>
                </a:cubicBezTo>
                <a:cubicBezTo>
                  <a:pt x="2755" y="2312"/>
                  <a:pt x="2312" y="2787"/>
                  <a:pt x="1742" y="2787"/>
                </a:cubicBezTo>
                <a:cubicBezTo>
                  <a:pt x="1140" y="2787"/>
                  <a:pt x="697" y="2312"/>
                  <a:pt x="697" y="1742"/>
                </a:cubicBezTo>
                <a:cubicBezTo>
                  <a:pt x="697" y="1172"/>
                  <a:pt x="1140" y="697"/>
                  <a:pt x="1742" y="697"/>
                </a:cubicBezTo>
                <a:close/>
                <a:moveTo>
                  <a:pt x="1742" y="0"/>
                </a:moveTo>
                <a:cubicBezTo>
                  <a:pt x="792" y="0"/>
                  <a:pt x="0" y="792"/>
                  <a:pt x="0" y="1742"/>
                </a:cubicBezTo>
                <a:cubicBezTo>
                  <a:pt x="0" y="2692"/>
                  <a:pt x="792" y="3452"/>
                  <a:pt x="1742" y="3452"/>
                </a:cubicBezTo>
                <a:cubicBezTo>
                  <a:pt x="2692" y="3452"/>
                  <a:pt x="3452" y="2692"/>
                  <a:pt x="3452" y="1742"/>
                </a:cubicBezTo>
                <a:cubicBezTo>
                  <a:pt x="3452"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8368562" y="3887620"/>
            <a:ext cx="102279" cy="103236"/>
          </a:xfrm>
          <a:custGeom>
            <a:avLst/>
            <a:gdLst/>
            <a:ahLst/>
            <a:cxnLst/>
            <a:rect l="l" t="t" r="r" b="b"/>
            <a:pathLst>
              <a:path w="3421" h="3453" extrusionOk="0">
                <a:moveTo>
                  <a:pt x="1710" y="697"/>
                </a:moveTo>
                <a:cubicBezTo>
                  <a:pt x="2280" y="697"/>
                  <a:pt x="2755" y="1172"/>
                  <a:pt x="2755" y="1743"/>
                </a:cubicBezTo>
                <a:cubicBezTo>
                  <a:pt x="2755" y="2313"/>
                  <a:pt x="2280" y="2788"/>
                  <a:pt x="1710" y="2788"/>
                </a:cubicBezTo>
                <a:cubicBezTo>
                  <a:pt x="1140" y="2788"/>
                  <a:pt x="665" y="2313"/>
                  <a:pt x="665" y="1743"/>
                </a:cubicBezTo>
                <a:cubicBezTo>
                  <a:pt x="665" y="1172"/>
                  <a:pt x="1140" y="697"/>
                  <a:pt x="1710" y="697"/>
                </a:cubicBezTo>
                <a:close/>
                <a:moveTo>
                  <a:pt x="1710" y="1"/>
                </a:moveTo>
                <a:cubicBezTo>
                  <a:pt x="760" y="1"/>
                  <a:pt x="0" y="792"/>
                  <a:pt x="0" y="1743"/>
                </a:cubicBezTo>
                <a:cubicBezTo>
                  <a:pt x="0" y="2693"/>
                  <a:pt x="760" y="3453"/>
                  <a:pt x="1710" y="3453"/>
                </a:cubicBezTo>
                <a:cubicBezTo>
                  <a:pt x="2660" y="3453"/>
                  <a:pt x="3420" y="2693"/>
                  <a:pt x="3420" y="1743"/>
                </a:cubicBezTo>
                <a:cubicBezTo>
                  <a:pt x="3420" y="792"/>
                  <a:pt x="2660" y="1"/>
                  <a:pt x="17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1605887" y="4250270"/>
            <a:ext cx="103236" cy="103236"/>
          </a:xfrm>
          <a:custGeom>
            <a:avLst/>
            <a:gdLst/>
            <a:ahLst/>
            <a:cxnLst/>
            <a:rect l="l" t="t" r="r" b="b"/>
            <a:pathLst>
              <a:path w="3453" h="3453" extrusionOk="0">
                <a:moveTo>
                  <a:pt x="1742" y="666"/>
                </a:moveTo>
                <a:cubicBezTo>
                  <a:pt x="2313" y="666"/>
                  <a:pt x="2788" y="1141"/>
                  <a:pt x="2788" y="1711"/>
                </a:cubicBezTo>
                <a:cubicBezTo>
                  <a:pt x="2788" y="2281"/>
                  <a:pt x="2313" y="2756"/>
                  <a:pt x="1742" y="2756"/>
                </a:cubicBezTo>
                <a:cubicBezTo>
                  <a:pt x="1172" y="2756"/>
                  <a:pt x="697" y="2281"/>
                  <a:pt x="697" y="1711"/>
                </a:cubicBezTo>
                <a:cubicBezTo>
                  <a:pt x="697" y="1141"/>
                  <a:pt x="1172" y="666"/>
                  <a:pt x="1742" y="666"/>
                </a:cubicBezTo>
                <a:close/>
                <a:moveTo>
                  <a:pt x="1742" y="1"/>
                </a:moveTo>
                <a:cubicBezTo>
                  <a:pt x="792" y="1"/>
                  <a:pt x="1" y="761"/>
                  <a:pt x="1" y="1711"/>
                </a:cubicBezTo>
                <a:cubicBezTo>
                  <a:pt x="1" y="2661"/>
                  <a:pt x="792" y="3453"/>
                  <a:pt x="1742" y="3453"/>
                </a:cubicBezTo>
                <a:cubicBezTo>
                  <a:pt x="2693" y="3453"/>
                  <a:pt x="3453" y="2661"/>
                  <a:pt x="3453" y="1711"/>
                </a:cubicBezTo>
                <a:cubicBezTo>
                  <a:pt x="3453" y="761"/>
                  <a:pt x="2693"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7136622" y="4294800"/>
            <a:ext cx="103236" cy="102279"/>
          </a:xfrm>
          <a:custGeom>
            <a:avLst/>
            <a:gdLst/>
            <a:ahLst/>
            <a:cxnLst/>
            <a:rect l="l" t="t" r="r" b="b"/>
            <a:pathLst>
              <a:path w="3453" h="3421" extrusionOk="0">
                <a:moveTo>
                  <a:pt x="1711" y="665"/>
                </a:moveTo>
                <a:cubicBezTo>
                  <a:pt x="2281" y="665"/>
                  <a:pt x="2756" y="1140"/>
                  <a:pt x="2756" y="1711"/>
                </a:cubicBezTo>
                <a:cubicBezTo>
                  <a:pt x="2756" y="2281"/>
                  <a:pt x="2281" y="2756"/>
                  <a:pt x="1711" y="2756"/>
                </a:cubicBezTo>
                <a:cubicBezTo>
                  <a:pt x="1141" y="2756"/>
                  <a:pt x="666" y="2281"/>
                  <a:pt x="666" y="1711"/>
                </a:cubicBezTo>
                <a:cubicBezTo>
                  <a:pt x="666" y="1140"/>
                  <a:pt x="1141" y="665"/>
                  <a:pt x="1711" y="665"/>
                </a:cubicBezTo>
                <a:close/>
                <a:moveTo>
                  <a:pt x="1711" y="0"/>
                </a:moveTo>
                <a:cubicBezTo>
                  <a:pt x="761" y="0"/>
                  <a:pt x="1" y="760"/>
                  <a:pt x="1" y="1711"/>
                </a:cubicBezTo>
                <a:cubicBezTo>
                  <a:pt x="1" y="2661"/>
                  <a:pt x="761" y="3421"/>
                  <a:pt x="1711" y="3421"/>
                </a:cubicBezTo>
                <a:cubicBezTo>
                  <a:pt x="2661" y="3421"/>
                  <a:pt x="3453" y="2661"/>
                  <a:pt x="3453" y="1711"/>
                </a:cubicBezTo>
                <a:cubicBezTo>
                  <a:pt x="3453" y="760"/>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7954754" y="660662"/>
            <a:ext cx="102309" cy="103236"/>
          </a:xfrm>
          <a:custGeom>
            <a:avLst/>
            <a:gdLst/>
            <a:ahLst/>
            <a:cxnLst/>
            <a:rect l="l" t="t" r="r" b="b"/>
            <a:pathLst>
              <a:path w="3422" h="3453" extrusionOk="0">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806706" y="3946343"/>
            <a:ext cx="103236" cy="103236"/>
          </a:xfrm>
          <a:custGeom>
            <a:avLst/>
            <a:gdLst/>
            <a:ahLst/>
            <a:cxnLst/>
            <a:rect l="l" t="t" r="r" b="b"/>
            <a:pathLst>
              <a:path w="3453" h="3453" extrusionOk="0">
                <a:moveTo>
                  <a:pt x="1743" y="697"/>
                </a:moveTo>
                <a:cubicBezTo>
                  <a:pt x="2313" y="697"/>
                  <a:pt x="2756" y="1172"/>
                  <a:pt x="2756" y="1742"/>
                </a:cubicBezTo>
                <a:cubicBezTo>
                  <a:pt x="2756" y="2312"/>
                  <a:pt x="2313" y="2787"/>
                  <a:pt x="1743" y="2787"/>
                </a:cubicBezTo>
                <a:cubicBezTo>
                  <a:pt x="1141" y="2787"/>
                  <a:pt x="698" y="2312"/>
                  <a:pt x="698" y="1742"/>
                </a:cubicBezTo>
                <a:cubicBezTo>
                  <a:pt x="698" y="1172"/>
                  <a:pt x="1141" y="697"/>
                  <a:pt x="1743" y="697"/>
                </a:cubicBezTo>
                <a:close/>
                <a:moveTo>
                  <a:pt x="1743" y="0"/>
                </a:moveTo>
                <a:cubicBezTo>
                  <a:pt x="793" y="0"/>
                  <a:pt x="1" y="792"/>
                  <a:pt x="1" y="1742"/>
                </a:cubicBezTo>
                <a:cubicBezTo>
                  <a:pt x="1" y="2692"/>
                  <a:pt x="793" y="3452"/>
                  <a:pt x="1743" y="3452"/>
                </a:cubicBezTo>
                <a:cubicBezTo>
                  <a:pt x="2693" y="3452"/>
                  <a:pt x="3453" y="2692"/>
                  <a:pt x="3453" y="1742"/>
                </a:cubicBezTo>
                <a:cubicBezTo>
                  <a:pt x="3453" y="792"/>
                  <a:pt x="2693"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2305653" y="3025021"/>
            <a:ext cx="102279" cy="103236"/>
          </a:xfrm>
          <a:custGeom>
            <a:avLst/>
            <a:gdLst/>
            <a:ahLst/>
            <a:cxnLst/>
            <a:rect l="l" t="t" r="r" b="b"/>
            <a:pathLst>
              <a:path w="3421" h="3453" extrusionOk="0">
                <a:moveTo>
                  <a:pt x="1710" y="665"/>
                </a:moveTo>
                <a:cubicBezTo>
                  <a:pt x="2280" y="665"/>
                  <a:pt x="2755" y="1140"/>
                  <a:pt x="2755" y="1711"/>
                </a:cubicBezTo>
                <a:cubicBezTo>
                  <a:pt x="2755" y="2281"/>
                  <a:pt x="2280" y="2756"/>
                  <a:pt x="1710" y="2756"/>
                </a:cubicBezTo>
                <a:cubicBezTo>
                  <a:pt x="1140" y="2756"/>
                  <a:pt x="665" y="2281"/>
                  <a:pt x="665" y="1711"/>
                </a:cubicBezTo>
                <a:cubicBezTo>
                  <a:pt x="665" y="1140"/>
                  <a:pt x="1140" y="665"/>
                  <a:pt x="1710" y="665"/>
                </a:cubicBezTo>
                <a:close/>
                <a:moveTo>
                  <a:pt x="1710" y="0"/>
                </a:moveTo>
                <a:cubicBezTo>
                  <a:pt x="760" y="0"/>
                  <a:pt x="0" y="760"/>
                  <a:pt x="0" y="1711"/>
                </a:cubicBezTo>
                <a:cubicBezTo>
                  <a:pt x="0" y="2661"/>
                  <a:pt x="760" y="3452"/>
                  <a:pt x="1710" y="3452"/>
                </a:cubicBezTo>
                <a:cubicBezTo>
                  <a:pt x="2660" y="3452"/>
                  <a:pt x="3420" y="2661"/>
                  <a:pt x="3420" y="1711"/>
                </a:cubicBezTo>
                <a:cubicBezTo>
                  <a:pt x="3420" y="760"/>
                  <a:pt x="2660" y="0"/>
                  <a:pt x="1710"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3288246" y="3645824"/>
            <a:ext cx="103236" cy="102309"/>
          </a:xfrm>
          <a:custGeom>
            <a:avLst/>
            <a:gdLst/>
            <a:ahLst/>
            <a:cxnLst/>
            <a:rect l="l" t="t" r="r" b="b"/>
            <a:pathLst>
              <a:path w="3453" h="3422" extrusionOk="0">
                <a:moveTo>
                  <a:pt x="1711" y="666"/>
                </a:moveTo>
                <a:cubicBezTo>
                  <a:pt x="2281" y="666"/>
                  <a:pt x="2756" y="1141"/>
                  <a:pt x="2756" y="1711"/>
                </a:cubicBezTo>
                <a:cubicBezTo>
                  <a:pt x="2756" y="2281"/>
                  <a:pt x="2281" y="2756"/>
                  <a:pt x="1711" y="2756"/>
                </a:cubicBezTo>
                <a:cubicBezTo>
                  <a:pt x="1141" y="2756"/>
                  <a:pt x="666" y="2281"/>
                  <a:pt x="666" y="1711"/>
                </a:cubicBezTo>
                <a:cubicBezTo>
                  <a:pt x="666" y="1141"/>
                  <a:pt x="1141" y="666"/>
                  <a:pt x="1711" y="666"/>
                </a:cubicBezTo>
                <a:close/>
                <a:moveTo>
                  <a:pt x="1711" y="1"/>
                </a:moveTo>
                <a:cubicBezTo>
                  <a:pt x="761" y="1"/>
                  <a:pt x="1" y="761"/>
                  <a:pt x="1" y="1711"/>
                </a:cubicBezTo>
                <a:cubicBezTo>
                  <a:pt x="1" y="2661"/>
                  <a:pt x="761" y="3421"/>
                  <a:pt x="1711" y="3421"/>
                </a:cubicBezTo>
                <a:cubicBezTo>
                  <a:pt x="2661" y="3421"/>
                  <a:pt x="3453" y="2661"/>
                  <a:pt x="3453" y="1711"/>
                </a:cubicBezTo>
                <a:cubicBezTo>
                  <a:pt x="3453" y="761"/>
                  <a:pt x="2661" y="1"/>
                  <a:pt x="171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4767856" y="2402995"/>
            <a:ext cx="104193" cy="104193"/>
          </a:xfrm>
          <a:custGeom>
            <a:avLst/>
            <a:gdLst/>
            <a:ahLst/>
            <a:cxnLst/>
            <a:rect l="l" t="t" r="r" b="b"/>
            <a:pathLst>
              <a:path w="3485" h="3485" extrusionOk="0">
                <a:moveTo>
                  <a:pt x="1743" y="1"/>
                </a:moveTo>
                <a:cubicBezTo>
                  <a:pt x="1458" y="1"/>
                  <a:pt x="1236" y="223"/>
                  <a:pt x="1236" y="508"/>
                </a:cubicBezTo>
                <a:lnTo>
                  <a:pt x="1236" y="1236"/>
                </a:lnTo>
                <a:lnTo>
                  <a:pt x="508" y="1236"/>
                </a:lnTo>
                <a:cubicBezTo>
                  <a:pt x="223" y="1236"/>
                  <a:pt x="1" y="1458"/>
                  <a:pt x="1" y="1743"/>
                </a:cubicBezTo>
                <a:cubicBezTo>
                  <a:pt x="1" y="2028"/>
                  <a:pt x="223" y="2249"/>
                  <a:pt x="508" y="2249"/>
                </a:cubicBezTo>
                <a:lnTo>
                  <a:pt x="1236" y="2249"/>
                </a:lnTo>
                <a:lnTo>
                  <a:pt x="1236" y="2978"/>
                </a:lnTo>
                <a:cubicBezTo>
                  <a:pt x="1236" y="3263"/>
                  <a:pt x="1458" y="3484"/>
                  <a:pt x="1743" y="3484"/>
                </a:cubicBezTo>
                <a:cubicBezTo>
                  <a:pt x="2028"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1996"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3595020" y="3024540"/>
            <a:ext cx="104193" cy="104193"/>
          </a:xfrm>
          <a:custGeom>
            <a:avLst/>
            <a:gdLst/>
            <a:ahLst/>
            <a:cxnLst/>
            <a:rect l="l" t="t" r="r" b="b"/>
            <a:pathLst>
              <a:path w="3485" h="3485" extrusionOk="0">
                <a:moveTo>
                  <a:pt x="1743" y="1"/>
                </a:moveTo>
                <a:cubicBezTo>
                  <a:pt x="1458" y="1"/>
                  <a:pt x="1236" y="223"/>
                  <a:pt x="1236" y="508"/>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8" y="3485"/>
                  <a:pt x="1743" y="3485"/>
                </a:cubicBezTo>
                <a:cubicBezTo>
                  <a:pt x="2028" y="3485"/>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2028"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4981562" y="1435631"/>
            <a:ext cx="105120" cy="105120"/>
          </a:xfrm>
          <a:custGeom>
            <a:avLst/>
            <a:gdLst/>
            <a:ahLst/>
            <a:cxnLst/>
            <a:rect l="l" t="t" r="r" b="b"/>
            <a:pathLst>
              <a:path w="3516" h="3516" extrusionOk="0">
                <a:moveTo>
                  <a:pt x="1742" y="1"/>
                </a:moveTo>
                <a:cubicBezTo>
                  <a:pt x="1489" y="1"/>
                  <a:pt x="1235" y="254"/>
                  <a:pt x="1235" y="539"/>
                </a:cubicBezTo>
                <a:lnTo>
                  <a:pt x="1235" y="1236"/>
                </a:lnTo>
                <a:lnTo>
                  <a:pt x="507" y="1236"/>
                </a:lnTo>
                <a:cubicBezTo>
                  <a:pt x="254" y="1236"/>
                  <a:pt x="0" y="1489"/>
                  <a:pt x="0" y="1774"/>
                </a:cubicBezTo>
                <a:cubicBezTo>
                  <a:pt x="0" y="2027"/>
                  <a:pt x="254" y="2281"/>
                  <a:pt x="507" y="2281"/>
                </a:cubicBezTo>
                <a:lnTo>
                  <a:pt x="1235" y="2281"/>
                </a:lnTo>
                <a:lnTo>
                  <a:pt x="1235" y="3009"/>
                </a:lnTo>
                <a:cubicBezTo>
                  <a:pt x="1235" y="3263"/>
                  <a:pt x="1489" y="3516"/>
                  <a:pt x="1742" y="3516"/>
                </a:cubicBezTo>
                <a:cubicBezTo>
                  <a:pt x="2027" y="3516"/>
                  <a:pt x="2280" y="3263"/>
                  <a:pt x="2280" y="3009"/>
                </a:cubicBezTo>
                <a:lnTo>
                  <a:pt x="2280" y="2281"/>
                </a:lnTo>
                <a:lnTo>
                  <a:pt x="2977" y="2281"/>
                </a:lnTo>
                <a:cubicBezTo>
                  <a:pt x="3262" y="2281"/>
                  <a:pt x="3515" y="2027"/>
                  <a:pt x="3515" y="1774"/>
                </a:cubicBezTo>
                <a:cubicBezTo>
                  <a:pt x="3515" y="1489"/>
                  <a:pt x="3262" y="1236"/>
                  <a:pt x="2977" y="1236"/>
                </a:cubicBezTo>
                <a:lnTo>
                  <a:pt x="2280" y="1236"/>
                </a:lnTo>
                <a:lnTo>
                  <a:pt x="2280" y="539"/>
                </a:lnTo>
                <a:cubicBezTo>
                  <a:pt x="2280" y="254"/>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5556204" y="4363884"/>
            <a:ext cx="104193" cy="104193"/>
          </a:xfrm>
          <a:custGeom>
            <a:avLst/>
            <a:gdLst/>
            <a:ahLst/>
            <a:cxnLst/>
            <a:rect l="l" t="t" r="r" b="b"/>
            <a:pathLst>
              <a:path w="3485" h="3485" extrusionOk="0">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1742258" y="1102845"/>
            <a:ext cx="104163" cy="104193"/>
          </a:xfrm>
          <a:custGeom>
            <a:avLst/>
            <a:gdLst/>
            <a:ahLst/>
            <a:cxnLst/>
            <a:rect l="l" t="t" r="r" b="b"/>
            <a:pathLst>
              <a:path w="3484" h="3485" extrusionOk="0">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7385679" y="4889431"/>
            <a:ext cx="105120" cy="105120"/>
          </a:xfrm>
          <a:custGeom>
            <a:avLst/>
            <a:gdLst/>
            <a:ahLst/>
            <a:cxnLst/>
            <a:rect l="l" t="t" r="r" b="b"/>
            <a:pathLst>
              <a:path w="3516" h="3516" extrusionOk="0">
                <a:moveTo>
                  <a:pt x="1774" y="0"/>
                </a:moveTo>
                <a:cubicBezTo>
                  <a:pt x="1489" y="0"/>
                  <a:pt x="1236" y="254"/>
                  <a:pt x="1236" y="507"/>
                </a:cubicBezTo>
                <a:lnTo>
                  <a:pt x="1236" y="1236"/>
                </a:lnTo>
                <a:lnTo>
                  <a:pt x="539" y="1236"/>
                </a:lnTo>
                <a:cubicBezTo>
                  <a:pt x="254" y="1236"/>
                  <a:pt x="1" y="1489"/>
                  <a:pt x="1" y="1742"/>
                </a:cubicBezTo>
                <a:cubicBezTo>
                  <a:pt x="1" y="2027"/>
                  <a:pt x="254" y="2281"/>
                  <a:pt x="539" y="2281"/>
                </a:cubicBezTo>
                <a:lnTo>
                  <a:pt x="1236" y="2281"/>
                </a:lnTo>
                <a:lnTo>
                  <a:pt x="1236" y="2977"/>
                </a:lnTo>
                <a:cubicBezTo>
                  <a:pt x="1236" y="3262"/>
                  <a:pt x="1489" y="3516"/>
                  <a:pt x="1774" y="3516"/>
                </a:cubicBezTo>
                <a:cubicBezTo>
                  <a:pt x="2027" y="3516"/>
                  <a:pt x="2281" y="3262"/>
                  <a:pt x="2281" y="2977"/>
                </a:cubicBezTo>
                <a:lnTo>
                  <a:pt x="2281" y="2281"/>
                </a:lnTo>
                <a:lnTo>
                  <a:pt x="3009" y="2281"/>
                </a:lnTo>
                <a:cubicBezTo>
                  <a:pt x="3263" y="2281"/>
                  <a:pt x="3516" y="2027"/>
                  <a:pt x="3516" y="1742"/>
                </a:cubicBezTo>
                <a:cubicBezTo>
                  <a:pt x="3516" y="1489"/>
                  <a:pt x="3294" y="1236"/>
                  <a:pt x="3009" y="1236"/>
                </a:cubicBezTo>
                <a:lnTo>
                  <a:pt x="2281" y="1236"/>
                </a:lnTo>
                <a:lnTo>
                  <a:pt x="2281" y="507"/>
                </a:lnTo>
                <a:cubicBezTo>
                  <a:pt x="2281" y="254"/>
                  <a:pt x="2027" y="0"/>
                  <a:pt x="1774"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1" name="Google Shape;1211;p38"/>
          <p:cNvGrpSpPr/>
          <p:nvPr/>
        </p:nvGrpSpPr>
        <p:grpSpPr>
          <a:xfrm>
            <a:off x="265600" y="4013405"/>
            <a:ext cx="448911" cy="805149"/>
            <a:chOff x="328550" y="2840141"/>
            <a:chExt cx="448911" cy="805149"/>
          </a:xfrm>
        </p:grpSpPr>
        <p:sp>
          <p:nvSpPr>
            <p:cNvPr id="1212" name="Google Shape;1212;p38"/>
            <p:cNvSpPr/>
            <p:nvPr/>
          </p:nvSpPr>
          <p:spPr>
            <a:xfrm>
              <a:off x="328550" y="3236957"/>
              <a:ext cx="448911" cy="408144"/>
            </a:xfrm>
            <a:custGeom>
              <a:avLst/>
              <a:gdLst/>
              <a:ahLst/>
              <a:cxnLst/>
              <a:rect l="l" t="t" r="r" b="b"/>
              <a:pathLst>
                <a:path w="25305" h="23007" extrusionOk="0">
                  <a:moveTo>
                    <a:pt x="12621" y="0"/>
                  </a:moveTo>
                  <a:cubicBezTo>
                    <a:pt x="7408" y="0"/>
                    <a:pt x="2678" y="3575"/>
                    <a:pt x="1457" y="8892"/>
                  </a:cubicBezTo>
                  <a:cubicBezTo>
                    <a:pt x="0" y="15067"/>
                    <a:pt x="3864" y="21274"/>
                    <a:pt x="10040" y="22699"/>
                  </a:cubicBezTo>
                  <a:cubicBezTo>
                    <a:pt x="10925" y="22907"/>
                    <a:pt x="11810" y="23007"/>
                    <a:pt x="12681" y="23007"/>
                  </a:cubicBezTo>
                  <a:cubicBezTo>
                    <a:pt x="17913" y="23007"/>
                    <a:pt x="22630" y="19411"/>
                    <a:pt x="23879" y="14117"/>
                  </a:cubicBezTo>
                  <a:cubicBezTo>
                    <a:pt x="25304" y="7942"/>
                    <a:pt x="21472" y="1734"/>
                    <a:pt x="15265" y="309"/>
                  </a:cubicBezTo>
                  <a:cubicBezTo>
                    <a:pt x="14379" y="100"/>
                    <a:pt x="13493" y="0"/>
                    <a:pt x="1262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456094" y="3298291"/>
              <a:ext cx="194395" cy="172592"/>
            </a:xfrm>
            <a:custGeom>
              <a:avLst/>
              <a:gdLst/>
              <a:ahLst/>
              <a:cxnLst/>
              <a:rect l="l" t="t" r="r" b="b"/>
              <a:pathLst>
                <a:path w="10958" h="9729" extrusionOk="0">
                  <a:moveTo>
                    <a:pt x="5477" y="1"/>
                  </a:moveTo>
                  <a:cubicBezTo>
                    <a:pt x="4050" y="1"/>
                    <a:pt x="2641" y="626"/>
                    <a:pt x="1679" y="1824"/>
                  </a:cubicBezTo>
                  <a:cubicBezTo>
                    <a:pt x="0" y="3915"/>
                    <a:pt x="349" y="6986"/>
                    <a:pt x="2439" y="8665"/>
                  </a:cubicBezTo>
                  <a:cubicBezTo>
                    <a:pt x="3331" y="9381"/>
                    <a:pt x="4402" y="9729"/>
                    <a:pt x="5467" y="9729"/>
                  </a:cubicBezTo>
                  <a:cubicBezTo>
                    <a:pt x="6898" y="9729"/>
                    <a:pt x="8317" y="9103"/>
                    <a:pt x="9279" y="7905"/>
                  </a:cubicBezTo>
                  <a:cubicBezTo>
                    <a:pt x="10958" y="5783"/>
                    <a:pt x="10609" y="2743"/>
                    <a:pt x="8519" y="1064"/>
                  </a:cubicBezTo>
                  <a:cubicBezTo>
                    <a:pt x="7614" y="348"/>
                    <a:pt x="6540" y="1"/>
                    <a:pt x="5477" y="1"/>
                  </a:cubicBezTo>
                  <a:close/>
                </a:path>
              </a:pathLst>
            </a:custGeom>
            <a:solidFill>
              <a:srgbClr val="003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449352" y="3495280"/>
              <a:ext cx="207877" cy="150009"/>
            </a:xfrm>
            <a:custGeom>
              <a:avLst/>
              <a:gdLst/>
              <a:ahLst/>
              <a:cxnLst/>
              <a:rect l="l" t="t" r="r" b="b"/>
              <a:pathLst>
                <a:path w="11718" h="8456" extrusionOk="0">
                  <a:moveTo>
                    <a:pt x="5099" y="0"/>
                  </a:moveTo>
                  <a:cubicBezTo>
                    <a:pt x="2280" y="0"/>
                    <a:pt x="0" y="2281"/>
                    <a:pt x="0" y="5099"/>
                  </a:cubicBezTo>
                  <a:lnTo>
                    <a:pt x="0" y="6841"/>
                  </a:lnTo>
                  <a:cubicBezTo>
                    <a:pt x="1710" y="7854"/>
                    <a:pt x="3706" y="8456"/>
                    <a:pt x="5859" y="8456"/>
                  </a:cubicBezTo>
                  <a:cubicBezTo>
                    <a:pt x="7981" y="8456"/>
                    <a:pt x="9976" y="7854"/>
                    <a:pt x="11718" y="6841"/>
                  </a:cubicBezTo>
                  <a:lnTo>
                    <a:pt x="11718" y="5099"/>
                  </a:lnTo>
                  <a:cubicBezTo>
                    <a:pt x="11718" y="2281"/>
                    <a:pt x="9438" y="0"/>
                    <a:pt x="6619" y="0"/>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481943" y="3336827"/>
              <a:ext cx="142718" cy="157886"/>
            </a:xfrm>
            <a:custGeom>
              <a:avLst/>
              <a:gdLst/>
              <a:ahLst/>
              <a:cxnLst/>
              <a:rect l="l" t="t" r="r" b="b"/>
              <a:pathLst>
                <a:path w="8045" h="8900" extrusionOk="0">
                  <a:moveTo>
                    <a:pt x="6841" y="1"/>
                  </a:moveTo>
                  <a:lnTo>
                    <a:pt x="6841" y="1"/>
                  </a:lnTo>
                  <a:cubicBezTo>
                    <a:pt x="5732" y="486"/>
                    <a:pt x="4736" y="648"/>
                    <a:pt x="3901" y="648"/>
                  </a:cubicBezTo>
                  <a:cubicBezTo>
                    <a:pt x="2231" y="648"/>
                    <a:pt x="1204" y="1"/>
                    <a:pt x="1204" y="1"/>
                  </a:cubicBezTo>
                  <a:lnTo>
                    <a:pt x="1204" y="1"/>
                  </a:lnTo>
                  <a:cubicBezTo>
                    <a:pt x="1552" y="982"/>
                    <a:pt x="1647" y="2629"/>
                    <a:pt x="95" y="4878"/>
                  </a:cubicBezTo>
                  <a:lnTo>
                    <a:pt x="0" y="4878"/>
                  </a:lnTo>
                  <a:cubicBezTo>
                    <a:pt x="0" y="7095"/>
                    <a:pt x="1805" y="8900"/>
                    <a:pt x="4022" y="8900"/>
                  </a:cubicBezTo>
                  <a:cubicBezTo>
                    <a:pt x="6239" y="8900"/>
                    <a:pt x="8044" y="7095"/>
                    <a:pt x="8044" y="4878"/>
                  </a:cubicBezTo>
                  <a:lnTo>
                    <a:pt x="7917" y="4878"/>
                  </a:lnTo>
                  <a:cubicBezTo>
                    <a:pt x="6397" y="2629"/>
                    <a:pt x="6492" y="982"/>
                    <a:pt x="6841" y="1"/>
                  </a:cubicBezTo>
                  <a:close/>
                </a:path>
              </a:pathLst>
            </a:custGeom>
            <a:solidFill>
              <a:srgbClr val="F4B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525197" y="3456514"/>
              <a:ext cx="55633" cy="89339"/>
            </a:xfrm>
            <a:custGeom>
              <a:avLst/>
              <a:gdLst/>
              <a:ahLst/>
              <a:cxnLst/>
              <a:rect l="l" t="t" r="r" b="b"/>
              <a:pathLst>
                <a:path w="3136" h="5036" extrusionOk="0">
                  <a:moveTo>
                    <a:pt x="1" y="0"/>
                  </a:moveTo>
                  <a:lnTo>
                    <a:pt x="1" y="3452"/>
                  </a:lnTo>
                  <a:cubicBezTo>
                    <a:pt x="1" y="4339"/>
                    <a:pt x="729" y="5036"/>
                    <a:pt x="1584" y="5036"/>
                  </a:cubicBezTo>
                  <a:cubicBezTo>
                    <a:pt x="2439" y="5036"/>
                    <a:pt x="3136" y="4339"/>
                    <a:pt x="3136" y="3452"/>
                  </a:cubicBezTo>
                  <a:lnTo>
                    <a:pt x="3136" y="0"/>
                  </a:lnTo>
                  <a:close/>
                </a:path>
              </a:pathLst>
            </a:custGeom>
            <a:solidFill>
              <a:srgbClr val="F4B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529686" y="3446401"/>
              <a:ext cx="47224" cy="21359"/>
            </a:xfrm>
            <a:custGeom>
              <a:avLst/>
              <a:gdLst/>
              <a:ahLst/>
              <a:cxnLst/>
              <a:rect l="l" t="t" r="r" b="b"/>
              <a:pathLst>
                <a:path w="2662" h="1204" extrusionOk="0">
                  <a:moveTo>
                    <a:pt x="1" y="0"/>
                  </a:moveTo>
                  <a:cubicBezTo>
                    <a:pt x="64" y="665"/>
                    <a:pt x="634" y="1204"/>
                    <a:pt x="1331" y="1204"/>
                  </a:cubicBezTo>
                  <a:cubicBezTo>
                    <a:pt x="2028" y="1204"/>
                    <a:pt x="2598" y="665"/>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460033" y="3398072"/>
              <a:ext cx="42150" cy="41600"/>
            </a:xfrm>
            <a:custGeom>
              <a:avLst/>
              <a:gdLst/>
              <a:ahLst/>
              <a:cxnLst/>
              <a:rect l="l" t="t" r="r" b="b"/>
              <a:pathLst>
                <a:path w="2376" h="2345" extrusionOk="0">
                  <a:moveTo>
                    <a:pt x="1172" y="1"/>
                  </a:moveTo>
                  <a:cubicBezTo>
                    <a:pt x="538" y="1"/>
                    <a:pt x="0" y="507"/>
                    <a:pt x="0" y="1172"/>
                  </a:cubicBezTo>
                  <a:cubicBezTo>
                    <a:pt x="0" y="1806"/>
                    <a:pt x="538" y="2344"/>
                    <a:pt x="1172" y="2344"/>
                  </a:cubicBezTo>
                  <a:cubicBezTo>
                    <a:pt x="1837" y="2344"/>
                    <a:pt x="2375" y="1806"/>
                    <a:pt x="2375" y="1172"/>
                  </a:cubicBezTo>
                  <a:cubicBezTo>
                    <a:pt x="2375" y="507"/>
                    <a:pt x="1837" y="1"/>
                    <a:pt x="1172" y="1"/>
                  </a:cubicBezTo>
                  <a:close/>
                </a:path>
              </a:pathLst>
            </a:custGeom>
            <a:solidFill>
              <a:srgbClr val="F4B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604414" y="3398072"/>
              <a:ext cx="42168" cy="41600"/>
            </a:xfrm>
            <a:custGeom>
              <a:avLst/>
              <a:gdLst/>
              <a:ahLst/>
              <a:cxnLst/>
              <a:rect l="l" t="t" r="r" b="b"/>
              <a:pathLst>
                <a:path w="2377" h="2345" extrusionOk="0">
                  <a:moveTo>
                    <a:pt x="1173" y="1"/>
                  </a:moveTo>
                  <a:cubicBezTo>
                    <a:pt x="539" y="1"/>
                    <a:pt x="1" y="507"/>
                    <a:pt x="1" y="1172"/>
                  </a:cubicBezTo>
                  <a:cubicBezTo>
                    <a:pt x="1" y="1806"/>
                    <a:pt x="539" y="2344"/>
                    <a:pt x="1173" y="2344"/>
                  </a:cubicBezTo>
                  <a:cubicBezTo>
                    <a:pt x="1838" y="2344"/>
                    <a:pt x="2376" y="1806"/>
                    <a:pt x="2376" y="1172"/>
                  </a:cubicBezTo>
                  <a:cubicBezTo>
                    <a:pt x="2376" y="507"/>
                    <a:pt x="1838" y="1"/>
                    <a:pt x="1173" y="1"/>
                  </a:cubicBezTo>
                  <a:close/>
                </a:path>
              </a:pathLst>
            </a:custGeom>
            <a:solidFill>
              <a:srgbClr val="F4B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89794" y="2840141"/>
              <a:ext cx="335410" cy="389340"/>
            </a:xfrm>
            <a:custGeom>
              <a:avLst/>
              <a:gdLst/>
              <a:ahLst/>
              <a:cxnLst/>
              <a:rect l="l" t="t" r="r" b="b"/>
              <a:pathLst>
                <a:path w="18907" h="21947" extrusionOk="0">
                  <a:moveTo>
                    <a:pt x="9469" y="0"/>
                  </a:moveTo>
                  <a:cubicBezTo>
                    <a:pt x="4244" y="0"/>
                    <a:pt x="0" y="4244"/>
                    <a:pt x="0" y="9469"/>
                  </a:cubicBezTo>
                  <a:cubicBezTo>
                    <a:pt x="0" y="14125"/>
                    <a:pt x="3389" y="17988"/>
                    <a:pt x="7823" y="18748"/>
                  </a:cubicBezTo>
                  <a:lnTo>
                    <a:pt x="9659" y="21947"/>
                  </a:lnTo>
                  <a:lnTo>
                    <a:pt x="11560" y="18653"/>
                  </a:lnTo>
                  <a:cubicBezTo>
                    <a:pt x="15772" y="17703"/>
                    <a:pt x="18907" y="13966"/>
                    <a:pt x="18907" y="9469"/>
                  </a:cubicBezTo>
                  <a:cubicBezTo>
                    <a:pt x="18907" y="4244"/>
                    <a:pt x="14663" y="0"/>
                    <a:pt x="9469" y="0"/>
                  </a:cubicBezTo>
                  <a:close/>
                </a:path>
              </a:pathLst>
            </a:custGeom>
            <a:solidFill>
              <a:srgbClr val="003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459465" y="2909813"/>
              <a:ext cx="202271" cy="194395"/>
            </a:xfrm>
            <a:custGeom>
              <a:avLst/>
              <a:gdLst/>
              <a:ahLst/>
              <a:cxnLst/>
              <a:rect l="l" t="t" r="r" b="b"/>
              <a:pathLst>
                <a:path w="11402" h="10958" extrusionOk="0">
                  <a:moveTo>
                    <a:pt x="4434" y="0"/>
                  </a:moveTo>
                  <a:cubicBezTo>
                    <a:pt x="4117" y="0"/>
                    <a:pt x="3896" y="254"/>
                    <a:pt x="3927" y="570"/>
                  </a:cubicBezTo>
                  <a:lnTo>
                    <a:pt x="4117" y="2059"/>
                  </a:lnTo>
                  <a:cubicBezTo>
                    <a:pt x="4181" y="2471"/>
                    <a:pt x="3991" y="2882"/>
                    <a:pt x="3674" y="3136"/>
                  </a:cubicBezTo>
                  <a:lnTo>
                    <a:pt x="3199" y="3452"/>
                  </a:lnTo>
                  <a:cubicBezTo>
                    <a:pt x="2851" y="3706"/>
                    <a:pt x="2629" y="4086"/>
                    <a:pt x="2502" y="4497"/>
                  </a:cubicBezTo>
                  <a:lnTo>
                    <a:pt x="2502" y="4529"/>
                  </a:lnTo>
                  <a:cubicBezTo>
                    <a:pt x="2407" y="4877"/>
                    <a:pt x="2091" y="5131"/>
                    <a:pt x="1710" y="5131"/>
                  </a:cubicBezTo>
                  <a:lnTo>
                    <a:pt x="0" y="5131"/>
                  </a:lnTo>
                  <a:lnTo>
                    <a:pt x="190" y="10198"/>
                  </a:lnTo>
                  <a:lnTo>
                    <a:pt x="2312" y="10198"/>
                  </a:lnTo>
                  <a:lnTo>
                    <a:pt x="3009" y="10958"/>
                  </a:lnTo>
                  <a:lnTo>
                    <a:pt x="8583" y="10958"/>
                  </a:lnTo>
                  <a:cubicBezTo>
                    <a:pt x="8963" y="10958"/>
                    <a:pt x="9248" y="10641"/>
                    <a:pt x="9248" y="10261"/>
                  </a:cubicBezTo>
                  <a:cubicBezTo>
                    <a:pt x="9248" y="9881"/>
                    <a:pt x="8963" y="9564"/>
                    <a:pt x="8583" y="9564"/>
                  </a:cubicBezTo>
                  <a:lnTo>
                    <a:pt x="9343" y="9564"/>
                  </a:lnTo>
                  <a:cubicBezTo>
                    <a:pt x="9818" y="9564"/>
                    <a:pt x="10198" y="9216"/>
                    <a:pt x="10198" y="8741"/>
                  </a:cubicBezTo>
                  <a:cubicBezTo>
                    <a:pt x="10198" y="8298"/>
                    <a:pt x="9818" y="7918"/>
                    <a:pt x="9343" y="7918"/>
                  </a:cubicBezTo>
                  <a:lnTo>
                    <a:pt x="10039" y="7918"/>
                  </a:lnTo>
                  <a:cubicBezTo>
                    <a:pt x="10514" y="7918"/>
                    <a:pt x="10895" y="7538"/>
                    <a:pt x="10895" y="7063"/>
                  </a:cubicBezTo>
                  <a:cubicBezTo>
                    <a:pt x="10895" y="6619"/>
                    <a:pt x="10514" y="6239"/>
                    <a:pt x="10039" y="6239"/>
                  </a:cubicBezTo>
                  <a:lnTo>
                    <a:pt x="10578" y="6239"/>
                  </a:lnTo>
                  <a:cubicBezTo>
                    <a:pt x="11021" y="6239"/>
                    <a:pt x="11401" y="5859"/>
                    <a:pt x="11401" y="5416"/>
                  </a:cubicBezTo>
                  <a:cubicBezTo>
                    <a:pt x="11401" y="4941"/>
                    <a:pt x="11021" y="4561"/>
                    <a:pt x="10578" y="4561"/>
                  </a:cubicBezTo>
                  <a:lnTo>
                    <a:pt x="5194" y="4561"/>
                  </a:lnTo>
                  <a:cubicBezTo>
                    <a:pt x="5131" y="4561"/>
                    <a:pt x="5384" y="4181"/>
                    <a:pt x="5606" y="3832"/>
                  </a:cubicBezTo>
                  <a:cubicBezTo>
                    <a:pt x="5891" y="3421"/>
                    <a:pt x="6049" y="2914"/>
                    <a:pt x="6049" y="2407"/>
                  </a:cubicBezTo>
                  <a:cubicBezTo>
                    <a:pt x="6017" y="1901"/>
                    <a:pt x="5954" y="1235"/>
                    <a:pt x="5669" y="729"/>
                  </a:cubicBezTo>
                  <a:cubicBezTo>
                    <a:pt x="5384" y="159"/>
                    <a:pt x="4846" y="32"/>
                    <a:pt x="4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roup 100">
            <a:extLst>
              <a:ext uri="{FF2B5EF4-FFF2-40B4-BE49-F238E27FC236}">
                <a16:creationId xmlns:a16="http://schemas.microsoft.com/office/drawing/2014/main" id="{3F90D973-5EA1-44B1-99FA-B72F62749441}"/>
              </a:ext>
            </a:extLst>
          </p:cNvPr>
          <p:cNvGrpSpPr/>
          <p:nvPr/>
        </p:nvGrpSpPr>
        <p:grpSpPr>
          <a:xfrm>
            <a:off x="466523" y="1325339"/>
            <a:ext cx="8337219" cy="2554945"/>
            <a:chOff x="388722" y="1917934"/>
            <a:chExt cx="8337219" cy="3832448"/>
          </a:xfrm>
        </p:grpSpPr>
        <p:sp>
          <p:nvSpPr>
            <p:cNvPr id="103" name="Rectangle: Rounded Corners 102">
              <a:extLst>
                <a:ext uri="{FF2B5EF4-FFF2-40B4-BE49-F238E27FC236}">
                  <a16:creationId xmlns:a16="http://schemas.microsoft.com/office/drawing/2014/main" id="{E3F37F81-A66A-45D2-A6E9-FA3CBF68AB1A}"/>
                </a:ext>
              </a:extLst>
            </p:cNvPr>
            <p:cNvSpPr/>
            <p:nvPr/>
          </p:nvSpPr>
          <p:spPr>
            <a:xfrm>
              <a:off x="388722" y="1917934"/>
              <a:ext cx="1244009" cy="37042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Quicksand" panose="020B0604020202020204" charset="0"/>
                </a:rPr>
                <a:t>Data collection</a:t>
              </a:r>
              <a:endParaRPr lang="en-ID" sz="1200" b="1" dirty="0">
                <a:solidFill>
                  <a:schemeClr val="tx1"/>
                </a:solidFill>
                <a:latin typeface="Quicksand" panose="020B0604020202020204" charset="0"/>
              </a:endParaRPr>
            </a:p>
            <a:p>
              <a:pPr marL="171450" indent="-171450">
                <a:buFontTx/>
                <a:buChar char="-"/>
              </a:pPr>
              <a:r>
                <a:rPr lang="en-ID" sz="1200" dirty="0">
                  <a:solidFill>
                    <a:schemeClr val="tx1"/>
                  </a:solidFill>
                  <a:latin typeface="Quicksand" panose="020B0604020202020204" charset="0"/>
                </a:rPr>
                <a:t>491 tweets</a:t>
              </a:r>
            </a:p>
            <a:p>
              <a:pPr marL="171450" indent="-171450">
                <a:buFontTx/>
                <a:buChar char="-"/>
              </a:pPr>
              <a:r>
                <a:rPr lang="en-US" sz="1200" dirty="0">
                  <a:solidFill>
                    <a:schemeClr val="tx1"/>
                  </a:solidFill>
                  <a:latin typeface="Quicksand" panose="020B0604020202020204" charset="0"/>
                </a:rPr>
                <a:t>2</a:t>
              </a:r>
              <a:r>
                <a:rPr lang="en-ID" sz="1200" dirty="0">
                  <a:solidFill>
                    <a:schemeClr val="tx1"/>
                  </a:solidFill>
                  <a:latin typeface="Quicksand" panose="020B0604020202020204" charset="0"/>
                </a:rPr>
                <a:t> variables (text &amp; retweet count)</a:t>
              </a:r>
              <a:endParaRPr lang="en-US" sz="1200" dirty="0">
                <a:solidFill>
                  <a:schemeClr val="tx1"/>
                </a:solidFill>
                <a:latin typeface="Quicksand" panose="020B0604020202020204" charset="0"/>
              </a:endParaRPr>
            </a:p>
          </p:txBody>
        </p:sp>
        <p:sp>
          <p:nvSpPr>
            <p:cNvPr id="104" name="Rectangle: Rounded Corners 103">
              <a:extLst>
                <a:ext uri="{FF2B5EF4-FFF2-40B4-BE49-F238E27FC236}">
                  <a16:creationId xmlns:a16="http://schemas.microsoft.com/office/drawing/2014/main" id="{70059EFE-FA0E-40E9-9BB8-0047B65235D3}"/>
                </a:ext>
              </a:extLst>
            </p:cNvPr>
            <p:cNvSpPr/>
            <p:nvPr/>
          </p:nvSpPr>
          <p:spPr>
            <a:xfrm>
              <a:off x="2268699" y="1928329"/>
              <a:ext cx="1704274" cy="378762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Quicksand" panose="020B0604020202020204" charset="0"/>
                </a:rPr>
                <a:t>Text Preprocessing</a:t>
              </a:r>
              <a:endParaRPr lang="en-ID" sz="1200" b="1" dirty="0">
                <a:solidFill>
                  <a:schemeClr val="tx1"/>
                </a:solidFill>
                <a:latin typeface="Quicksand" panose="020B0604020202020204" charset="0"/>
              </a:endParaRPr>
            </a:p>
            <a:p>
              <a:pPr marL="285750" indent="-285750">
                <a:buFontTx/>
                <a:buChar char="-"/>
              </a:pPr>
              <a:r>
                <a:rPr lang="en-ID" sz="1200" dirty="0">
                  <a:solidFill>
                    <a:schemeClr val="tx1"/>
                  </a:solidFill>
                  <a:latin typeface="Quicksand" panose="020B0604020202020204" charset="0"/>
                </a:rPr>
                <a:t>Characters &amp; punctuation removal </a:t>
              </a:r>
            </a:p>
            <a:p>
              <a:pPr marL="285750" indent="-285750">
                <a:buFontTx/>
                <a:buChar char="-"/>
              </a:pPr>
              <a:r>
                <a:rPr lang="en-US" sz="1200" dirty="0">
                  <a:solidFill>
                    <a:schemeClr val="tx1"/>
                  </a:solidFill>
                  <a:latin typeface="Quicksand" panose="020B0604020202020204" charset="0"/>
                </a:rPr>
                <a:t>C</a:t>
              </a:r>
              <a:r>
                <a:rPr lang="en-ID" sz="1200" dirty="0">
                  <a:solidFill>
                    <a:schemeClr val="tx1"/>
                  </a:solidFill>
                  <a:latin typeface="Quicksand" panose="020B0604020202020204" charset="0"/>
                </a:rPr>
                <a:t>ase folding</a:t>
              </a:r>
            </a:p>
            <a:p>
              <a:pPr marL="285750" indent="-285750">
                <a:buFontTx/>
                <a:buChar char="-"/>
              </a:pPr>
              <a:r>
                <a:rPr lang="en-ID" sz="1200" dirty="0">
                  <a:solidFill>
                    <a:schemeClr val="tx1"/>
                  </a:solidFill>
                  <a:latin typeface="Quicksand" panose="020B0604020202020204" charset="0"/>
                </a:rPr>
                <a:t>Stemming </a:t>
              </a:r>
            </a:p>
            <a:p>
              <a:pPr marL="285750" indent="-285750">
                <a:buFontTx/>
                <a:buChar char="-"/>
              </a:pPr>
              <a:r>
                <a:rPr lang="en-ID" sz="1200" dirty="0">
                  <a:solidFill>
                    <a:schemeClr val="tx1"/>
                  </a:solidFill>
                  <a:latin typeface="Quicksand" panose="020B0604020202020204" charset="0"/>
                </a:rPr>
                <a:t>Filter </a:t>
              </a:r>
              <a:r>
                <a:rPr lang="en-ID" sz="1200" dirty="0" err="1">
                  <a:solidFill>
                    <a:schemeClr val="tx1"/>
                  </a:solidFill>
                  <a:latin typeface="Quicksand" panose="020B0604020202020204" charset="0"/>
                </a:rPr>
                <a:t>stopwords</a:t>
              </a:r>
              <a:endParaRPr lang="en-ID" sz="1200" dirty="0">
                <a:solidFill>
                  <a:schemeClr val="tx1"/>
                </a:solidFill>
                <a:latin typeface="Quicksand" panose="020B0604020202020204" charset="0"/>
              </a:endParaRPr>
            </a:p>
            <a:p>
              <a:pPr marL="285750" indent="-285750">
                <a:buFontTx/>
                <a:buChar char="-"/>
              </a:pPr>
              <a:r>
                <a:rPr lang="en-ID" sz="1200" dirty="0">
                  <a:solidFill>
                    <a:schemeClr val="tx1"/>
                  </a:solidFill>
                  <a:latin typeface="Quicksand" panose="020B0604020202020204" charset="0"/>
                </a:rPr>
                <a:t>Tokenizing</a:t>
              </a:r>
            </a:p>
            <a:p>
              <a:pPr marL="285750" indent="-285750">
                <a:buFontTx/>
                <a:buChar char="-"/>
              </a:pPr>
              <a:r>
                <a:rPr lang="en-ID" sz="1200" dirty="0">
                  <a:solidFill>
                    <a:schemeClr val="tx1"/>
                  </a:solidFill>
                  <a:latin typeface="Quicksand" panose="020B0604020202020204" charset="0"/>
                </a:rPr>
                <a:t>Term Weighting </a:t>
              </a:r>
            </a:p>
          </p:txBody>
        </p:sp>
        <p:sp>
          <p:nvSpPr>
            <p:cNvPr id="106" name="Rectangle: Rounded Corners 105">
              <a:extLst>
                <a:ext uri="{FF2B5EF4-FFF2-40B4-BE49-F238E27FC236}">
                  <a16:creationId xmlns:a16="http://schemas.microsoft.com/office/drawing/2014/main" id="{57C38F06-0CA3-40FD-940B-4563FAC7B485}"/>
                </a:ext>
              </a:extLst>
            </p:cNvPr>
            <p:cNvSpPr/>
            <p:nvPr/>
          </p:nvSpPr>
          <p:spPr>
            <a:xfrm>
              <a:off x="4543722" y="1945372"/>
              <a:ext cx="1511933" cy="380501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latin typeface="Quicksand" panose="020B0604020202020204" charset="0"/>
              </a:endParaRPr>
            </a:p>
            <a:p>
              <a:pPr algn="ctr"/>
              <a:endParaRPr lang="en-US" sz="1200" b="1" dirty="0">
                <a:solidFill>
                  <a:schemeClr val="tx1"/>
                </a:solidFill>
                <a:latin typeface="Quicksand" panose="020B0604020202020204" charset="0"/>
              </a:endParaRPr>
            </a:p>
            <a:p>
              <a:pPr algn="ctr"/>
              <a:endParaRPr lang="en-US" sz="1200" b="1" dirty="0">
                <a:solidFill>
                  <a:schemeClr val="tx1"/>
                </a:solidFill>
                <a:latin typeface="Quicksand" panose="020B0604020202020204" charset="0"/>
              </a:endParaRPr>
            </a:p>
            <a:p>
              <a:pPr algn="ctr"/>
              <a:endParaRPr lang="en-US" sz="1200" b="1" dirty="0">
                <a:solidFill>
                  <a:schemeClr val="tx1"/>
                </a:solidFill>
                <a:latin typeface="Quicksand" panose="020B0604020202020204" charset="0"/>
              </a:endParaRPr>
            </a:p>
            <a:p>
              <a:pPr algn="ctr"/>
              <a:endParaRPr lang="en-US" sz="1200" b="1" dirty="0">
                <a:solidFill>
                  <a:schemeClr val="tx1"/>
                </a:solidFill>
                <a:latin typeface="Quicksand" panose="020B0604020202020204" charset="0"/>
              </a:endParaRPr>
            </a:p>
            <a:p>
              <a:pPr algn="ctr"/>
              <a:r>
                <a:rPr lang="en-US" sz="1200" b="1" dirty="0">
                  <a:solidFill>
                    <a:schemeClr val="tx1"/>
                  </a:solidFill>
                  <a:latin typeface="Quicksand" panose="020B0604020202020204" charset="0"/>
                </a:rPr>
                <a:t>The </a:t>
              </a:r>
            </a:p>
            <a:p>
              <a:pPr algn="ctr"/>
              <a:r>
                <a:rPr lang="en-US" sz="1200" b="1" dirty="0">
                  <a:solidFill>
                    <a:schemeClr val="tx1"/>
                  </a:solidFill>
                  <a:latin typeface="Quicksand" panose="020B0604020202020204" charset="0"/>
                </a:rPr>
                <a:t>K-Means Clustering</a:t>
              </a:r>
              <a:endParaRPr lang="en-ID" sz="1200" b="1" dirty="0">
                <a:solidFill>
                  <a:schemeClr val="tx1"/>
                </a:solidFill>
                <a:latin typeface="Quicksand" panose="020B0604020202020204" charset="0"/>
              </a:endParaRPr>
            </a:p>
          </p:txBody>
        </p:sp>
        <p:sp>
          <p:nvSpPr>
            <p:cNvPr id="114" name="Rectangle: Rounded Corners 113">
              <a:extLst>
                <a:ext uri="{FF2B5EF4-FFF2-40B4-BE49-F238E27FC236}">
                  <a16:creationId xmlns:a16="http://schemas.microsoft.com/office/drawing/2014/main" id="{904D72FF-77A3-4D4F-96F7-DD887C69EA0B}"/>
                </a:ext>
              </a:extLst>
            </p:cNvPr>
            <p:cNvSpPr/>
            <p:nvPr/>
          </p:nvSpPr>
          <p:spPr>
            <a:xfrm>
              <a:off x="6719516" y="1955140"/>
              <a:ext cx="2006425" cy="376081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Quicksand" panose="020B0604020202020204" charset="0"/>
                </a:rPr>
                <a:t>The Interpretations</a:t>
              </a:r>
              <a:r>
                <a:rPr lang="en-US" sz="1200" dirty="0">
                  <a:solidFill>
                    <a:schemeClr val="tx1"/>
                  </a:solidFill>
                  <a:latin typeface="Quicksand" panose="020B0604020202020204" charset="0"/>
                </a:rPr>
                <a:t> </a:t>
              </a:r>
            </a:p>
            <a:p>
              <a:pPr marL="285750" indent="-285750">
                <a:buFontTx/>
                <a:buChar char="-"/>
              </a:pPr>
              <a:r>
                <a:rPr lang="en-US" sz="1200" dirty="0">
                  <a:solidFill>
                    <a:schemeClr val="tx1"/>
                  </a:solidFill>
                  <a:latin typeface="Quicksand" panose="020B0604020202020204" charset="0"/>
                </a:rPr>
                <a:t>The  preferable tweet contents based on average retweets </a:t>
              </a:r>
              <a:endParaRPr lang="en-ID" sz="1200" dirty="0">
                <a:solidFill>
                  <a:schemeClr val="tx1"/>
                </a:solidFill>
                <a:latin typeface="Quicksand" panose="020B0604020202020204" charset="0"/>
              </a:endParaRPr>
            </a:p>
          </p:txBody>
        </p:sp>
        <p:sp>
          <p:nvSpPr>
            <p:cNvPr id="105" name="Rectangle: Rounded Corners 104">
              <a:extLst>
                <a:ext uri="{FF2B5EF4-FFF2-40B4-BE49-F238E27FC236}">
                  <a16:creationId xmlns:a16="http://schemas.microsoft.com/office/drawing/2014/main" id="{DBF47402-B226-42A9-9FA3-FDC172CFCBEE}"/>
                </a:ext>
              </a:extLst>
            </p:cNvPr>
            <p:cNvSpPr/>
            <p:nvPr/>
          </p:nvSpPr>
          <p:spPr>
            <a:xfrm>
              <a:off x="4729145" y="2271277"/>
              <a:ext cx="1120927" cy="113596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Quicksand" panose="020B0604020202020204" charset="0"/>
                </a:rPr>
                <a:t>Silhouette Coefficient Methods</a:t>
              </a:r>
              <a:endParaRPr lang="en-ID" sz="1200" b="1" dirty="0">
                <a:solidFill>
                  <a:schemeClr val="tx1"/>
                </a:solidFill>
                <a:latin typeface="Quicksand" panose="020B0604020202020204" charset="0"/>
              </a:endParaRPr>
            </a:p>
          </p:txBody>
        </p:sp>
      </p:grpSp>
      <p:sp>
        <p:nvSpPr>
          <p:cNvPr id="10" name="Arrow: Right 9">
            <a:extLst>
              <a:ext uri="{FF2B5EF4-FFF2-40B4-BE49-F238E27FC236}">
                <a16:creationId xmlns:a16="http://schemas.microsoft.com/office/drawing/2014/main" id="{75E73ED8-9894-4AC0-B4C9-3E4EC5A0C29C}"/>
              </a:ext>
            </a:extLst>
          </p:cNvPr>
          <p:cNvSpPr/>
          <p:nvPr/>
        </p:nvSpPr>
        <p:spPr>
          <a:xfrm>
            <a:off x="6251739" y="2334308"/>
            <a:ext cx="452466" cy="312569"/>
          </a:xfrm>
          <a:prstGeom prst="rightArrow">
            <a:avLst/>
          </a:prstGeom>
          <a:solidFill>
            <a:srgbClr val="2A4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Arrow: Right 116">
            <a:extLst>
              <a:ext uri="{FF2B5EF4-FFF2-40B4-BE49-F238E27FC236}">
                <a16:creationId xmlns:a16="http://schemas.microsoft.com/office/drawing/2014/main" id="{3BD8B5FA-3F82-4B13-AC58-98514A4BEBAB}"/>
              </a:ext>
            </a:extLst>
          </p:cNvPr>
          <p:cNvSpPr/>
          <p:nvPr/>
        </p:nvSpPr>
        <p:spPr>
          <a:xfrm>
            <a:off x="4105181" y="2348140"/>
            <a:ext cx="452466" cy="312569"/>
          </a:xfrm>
          <a:prstGeom prst="rightArrow">
            <a:avLst/>
          </a:prstGeom>
          <a:solidFill>
            <a:srgbClr val="2A4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Arrow: Right 117">
            <a:extLst>
              <a:ext uri="{FF2B5EF4-FFF2-40B4-BE49-F238E27FC236}">
                <a16:creationId xmlns:a16="http://schemas.microsoft.com/office/drawing/2014/main" id="{31649FBC-B3F2-42D3-94ED-8105D511039C}"/>
              </a:ext>
            </a:extLst>
          </p:cNvPr>
          <p:cNvSpPr/>
          <p:nvPr/>
        </p:nvSpPr>
        <p:spPr>
          <a:xfrm>
            <a:off x="1810712" y="2386404"/>
            <a:ext cx="452466" cy="312569"/>
          </a:xfrm>
          <a:prstGeom prst="rightArrow">
            <a:avLst/>
          </a:prstGeom>
          <a:solidFill>
            <a:srgbClr val="2A4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Arrow: Down 10">
            <a:extLst>
              <a:ext uri="{FF2B5EF4-FFF2-40B4-BE49-F238E27FC236}">
                <a16:creationId xmlns:a16="http://schemas.microsoft.com/office/drawing/2014/main" id="{45B520BF-8AE0-4545-84FC-4BBA74250168}"/>
              </a:ext>
            </a:extLst>
          </p:cNvPr>
          <p:cNvSpPr/>
          <p:nvPr/>
        </p:nvSpPr>
        <p:spPr>
          <a:xfrm>
            <a:off x="5307088" y="2411861"/>
            <a:ext cx="162442" cy="29643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20" name="Google Shape;2892;p56">
            <a:extLst>
              <a:ext uri="{FF2B5EF4-FFF2-40B4-BE49-F238E27FC236}">
                <a16:creationId xmlns:a16="http://schemas.microsoft.com/office/drawing/2014/main" id="{524285FA-6BCB-4DBE-A716-4505E178197B}"/>
              </a:ext>
            </a:extLst>
          </p:cNvPr>
          <p:cNvGrpSpPr/>
          <p:nvPr/>
        </p:nvGrpSpPr>
        <p:grpSpPr>
          <a:xfrm>
            <a:off x="7998636" y="3435066"/>
            <a:ext cx="1039371" cy="1616590"/>
            <a:chOff x="1475528" y="536791"/>
            <a:chExt cx="1174589" cy="1826901"/>
          </a:xfrm>
        </p:grpSpPr>
        <p:sp>
          <p:nvSpPr>
            <p:cNvPr id="121" name="Google Shape;2893;p56">
              <a:extLst>
                <a:ext uri="{FF2B5EF4-FFF2-40B4-BE49-F238E27FC236}">
                  <a16:creationId xmlns:a16="http://schemas.microsoft.com/office/drawing/2014/main" id="{773B4CA7-C513-41EF-8D00-960FFADA90CB}"/>
                </a:ext>
              </a:extLst>
            </p:cNvPr>
            <p:cNvSpPr/>
            <p:nvPr/>
          </p:nvSpPr>
          <p:spPr>
            <a:xfrm>
              <a:off x="1652897" y="780949"/>
              <a:ext cx="181153" cy="135157"/>
            </a:xfrm>
            <a:custGeom>
              <a:avLst/>
              <a:gdLst/>
              <a:ahLst/>
              <a:cxnLst/>
              <a:rect l="l" t="t" r="r" b="b"/>
              <a:pathLst>
                <a:path w="6081" h="4537" extrusionOk="0">
                  <a:moveTo>
                    <a:pt x="405" y="0"/>
                  </a:moveTo>
                  <a:cubicBezTo>
                    <a:pt x="381" y="0"/>
                    <a:pt x="362" y="3"/>
                    <a:pt x="348" y="8"/>
                  </a:cubicBezTo>
                  <a:cubicBezTo>
                    <a:pt x="63" y="103"/>
                    <a:pt x="222" y="1022"/>
                    <a:pt x="127" y="1687"/>
                  </a:cubicBezTo>
                  <a:cubicBezTo>
                    <a:pt x="0" y="2383"/>
                    <a:pt x="190" y="2383"/>
                    <a:pt x="1077" y="2542"/>
                  </a:cubicBezTo>
                  <a:cubicBezTo>
                    <a:pt x="1465" y="2614"/>
                    <a:pt x="1828" y="2633"/>
                    <a:pt x="2108" y="2633"/>
                  </a:cubicBezTo>
                  <a:cubicBezTo>
                    <a:pt x="2444" y="2633"/>
                    <a:pt x="2660" y="2605"/>
                    <a:pt x="2660" y="2605"/>
                  </a:cubicBezTo>
                  <a:lnTo>
                    <a:pt x="5985" y="4537"/>
                  </a:lnTo>
                  <a:lnTo>
                    <a:pt x="6080" y="2415"/>
                  </a:lnTo>
                  <a:lnTo>
                    <a:pt x="2724" y="1212"/>
                  </a:lnTo>
                  <a:cubicBezTo>
                    <a:pt x="2424" y="733"/>
                    <a:pt x="798" y="0"/>
                    <a:pt x="405" y="0"/>
                  </a:cubicBezTo>
                  <a:close/>
                </a:path>
              </a:pathLst>
            </a:custGeom>
            <a:solidFill>
              <a:srgbClr val="CC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894;p56">
              <a:extLst>
                <a:ext uri="{FF2B5EF4-FFF2-40B4-BE49-F238E27FC236}">
                  <a16:creationId xmlns:a16="http://schemas.microsoft.com/office/drawing/2014/main" id="{F34532A9-1A13-46AE-8BF8-07F384568FEC}"/>
                </a:ext>
              </a:extLst>
            </p:cNvPr>
            <p:cNvSpPr/>
            <p:nvPr/>
          </p:nvSpPr>
          <p:spPr>
            <a:xfrm>
              <a:off x="1785910" y="817978"/>
              <a:ext cx="339666" cy="151959"/>
            </a:xfrm>
            <a:custGeom>
              <a:avLst/>
              <a:gdLst/>
              <a:ahLst/>
              <a:cxnLst/>
              <a:rect l="l" t="t" r="r" b="b"/>
              <a:pathLst>
                <a:path w="11402" h="5101" extrusionOk="0">
                  <a:moveTo>
                    <a:pt x="11401" y="0"/>
                  </a:moveTo>
                  <a:cubicBezTo>
                    <a:pt x="11401" y="0"/>
                    <a:pt x="7348" y="2439"/>
                    <a:pt x="6714" y="2565"/>
                  </a:cubicBezTo>
                  <a:cubicBezTo>
                    <a:pt x="6691" y="2570"/>
                    <a:pt x="6663" y="2572"/>
                    <a:pt x="6630" y="2572"/>
                  </a:cubicBezTo>
                  <a:cubicBezTo>
                    <a:pt x="5699" y="2572"/>
                    <a:pt x="887" y="919"/>
                    <a:pt x="887" y="919"/>
                  </a:cubicBezTo>
                  <a:lnTo>
                    <a:pt x="0" y="2565"/>
                  </a:lnTo>
                  <a:cubicBezTo>
                    <a:pt x="0" y="2565"/>
                    <a:pt x="4751" y="5036"/>
                    <a:pt x="6176" y="5099"/>
                  </a:cubicBezTo>
                  <a:cubicBezTo>
                    <a:pt x="6208" y="5100"/>
                    <a:pt x="6242" y="5101"/>
                    <a:pt x="6277" y="5101"/>
                  </a:cubicBezTo>
                  <a:cubicBezTo>
                    <a:pt x="7057" y="5101"/>
                    <a:pt x="8411" y="4769"/>
                    <a:pt x="9533" y="4466"/>
                  </a:cubicBezTo>
                  <a:cubicBezTo>
                    <a:pt x="10578" y="4181"/>
                    <a:pt x="11401" y="3896"/>
                    <a:pt x="11401" y="3896"/>
                  </a:cubicBezTo>
                  <a:lnTo>
                    <a:pt x="11401" y="0"/>
                  </a:ln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95;p56">
              <a:extLst>
                <a:ext uri="{FF2B5EF4-FFF2-40B4-BE49-F238E27FC236}">
                  <a16:creationId xmlns:a16="http://schemas.microsoft.com/office/drawing/2014/main" id="{44B32548-A28A-4AFB-8D1B-55AB767EBF28}"/>
                </a:ext>
              </a:extLst>
            </p:cNvPr>
            <p:cNvSpPr/>
            <p:nvPr/>
          </p:nvSpPr>
          <p:spPr>
            <a:xfrm>
              <a:off x="2069868" y="874579"/>
              <a:ext cx="55707" cy="76441"/>
            </a:xfrm>
            <a:custGeom>
              <a:avLst/>
              <a:gdLst/>
              <a:ahLst/>
              <a:cxnLst/>
              <a:rect l="l" t="t" r="r" b="b"/>
              <a:pathLst>
                <a:path w="1870" h="2566" extrusionOk="0">
                  <a:moveTo>
                    <a:pt x="1869" y="0"/>
                  </a:moveTo>
                  <a:cubicBezTo>
                    <a:pt x="1331" y="475"/>
                    <a:pt x="381" y="1394"/>
                    <a:pt x="1" y="2566"/>
                  </a:cubicBezTo>
                  <a:cubicBezTo>
                    <a:pt x="1046" y="2281"/>
                    <a:pt x="1869" y="1996"/>
                    <a:pt x="1869" y="1996"/>
                  </a:cubicBezTo>
                  <a:lnTo>
                    <a:pt x="1869" y="0"/>
                  </a:lnTo>
                  <a:close/>
                </a:path>
              </a:pathLst>
            </a:custGeom>
            <a:solidFill>
              <a:srgbClr val="E0C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896;p56">
              <a:extLst>
                <a:ext uri="{FF2B5EF4-FFF2-40B4-BE49-F238E27FC236}">
                  <a16:creationId xmlns:a16="http://schemas.microsoft.com/office/drawing/2014/main" id="{1A2906DC-F619-4A52-857C-124DA637C344}"/>
                </a:ext>
              </a:extLst>
            </p:cNvPr>
            <p:cNvSpPr/>
            <p:nvPr/>
          </p:nvSpPr>
          <p:spPr>
            <a:xfrm>
              <a:off x="1939686" y="1230242"/>
              <a:ext cx="327392" cy="1024567"/>
            </a:xfrm>
            <a:custGeom>
              <a:avLst/>
              <a:gdLst/>
              <a:ahLst/>
              <a:cxnLst/>
              <a:rect l="l" t="t" r="r" b="b"/>
              <a:pathLst>
                <a:path w="10990" h="34393" extrusionOk="0">
                  <a:moveTo>
                    <a:pt x="7126" y="1"/>
                  </a:moveTo>
                  <a:cubicBezTo>
                    <a:pt x="7126" y="1"/>
                    <a:pt x="4782" y="12478"/>
                    <a:pt x="4149" y="17608"/>
                  </a:cubicBezTo>
                  <a:cubicBezTo>
                    <a:pt x="3326" y="24291"/>
                    <a:pt x="0" y="34076"/>
                    <a:pt x="0" y="34076"/>
                  </a:cubicBezTo>
                  <a:lnTo>
                    <a:pt x="1331" y="34393"/>
                  </a:lnTo>
                  <a:cubicBezTo>
                    <a:pt x="1331" y="34393"/>
                    <a:pt x="6018" y="26096"/>
                    <a:pt x="6936" y="18622"/>
                  </a:cubicBezTo>
                  <a:cubicBezTo>
                    <a:pt x="10673" y="10990"/>
                    <a:pt x="10990" y="1584"/>
                    <a:pt x="10990" y="1584"/>
                  </a:cubicBezTo>
                  <a:lnTo>
                    <a:pt x="7126" y="1"/>
                  </a:lnTo>
                  <a:close/>
                </a:path>
              </a:pathLst>
            </a:custGeom>
            <a:solidFill>
              <a:srgbClr val="CC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897;p56">
              <a:extLst>
                <a:ext uri="{FF2B5EF4-FFF2-40B4-BE49-F238E27FC236}">
                  <a16:creationId xmlns:a16="http://schemas.microsoft.com/office/drawing/2014/main" id="{17B061FC-02D8-4CB3-9DB5-CA1684A8B013}"/>
                </a:ext>
              </a:extLst>
            </p:cNvPr>
            <p:cNvSpPr/>
            <p:nvPr/>
          </p:nvSpPr>
          <p:spPr>
            <a:xfrm>
              <a:off x="1854784" y="2259516"/>
              <a:ext cx="128335" cy="102865"/>
            </a:xfrm>
            <a:custGeom>
              <a:avLst/>
              <a:gdLst/>
              <a:ahLst/>
              <a:cxnLst/>
              <a:rect l="l" t="t" r="r" b="b"/>
              <a:pathLst>
                <a:path w="4308" h="3453" extrusionOk="0">
                  <a:moveTo>
                    <a:pt x="2692" y="0"/>
                  </a:moveTo>
                  <a:cubicBezTo>
                    <a:pt x="1869" y="1869"/>
                    <a:pt x="1045" y="2375"/>
                    <a:pt x="1045" y="2375"/>
                  </a:cubicBezTo>
                  <a:cubicBezTo>
                    <a:pt x="824" y="2375"/>
                    <a:pt x="570" y="2439"/>
                    <a:pt x="349" y="2534"/>
                  </a:cubicBezTo>
                  <a:cubicBezTo>
                    <a:pt x="0" y="2755"/>
                    <a:pt x="475" y="2914"/>
                    <a:pt x="1647" y="3199"/>
                  </a:cubicBezTo>
                  <a:cubicBezTo>
                    <a:pt x="1824" y="3237"/>
                    <a:pt x="1980" y="3255"/>
                    <a:pt x="2119" y="3255"/>
                  </a:cubicBezTo>
                  <a:cubicBezTo>
                    <a:pt x="2778" y="3255"/>
                    <a:pt x="3047" y="2863"/>
                    <a:pt x="3230" y="2470"/>
                  </a:cubicBezTo>
                  <a:cubicBezTo>
                    <a:pt x="3387" y="2157"/>
                    <a:pt x="3671" y="1843"/>
                    <a:pt x="3790" y="1843"/>
                  </a:cubicBezTo>
                  <a:cubicBezTo>
                    <a:pt x="3839" y="1843"/>
                    <a:pt x="3860" y="1897"/>
                    <a:pt x="3832" y="2027"/>
                  </a:cubicBezTo>
                  <a:lnTo>
                    <a:pt x="3579" y="3389"/>
                  </a:lnTo>
                  <a:lnTo>
                    <a:pt x="3705" y="3452"/>
                  </a:lnTo>
                  <a:cubicBezTo>
                    <a:pt x="3705" y="3452"/>
                    <a:pt x="4181" y="1964"/>
                    <a:pt x="4244" y="1299"/>
                  </a:cubicBezTo>
                  <a:cubicBezTo>
                    <a:pt x="4276" y="1077"/>
                    <a:pt x="4307" y="855"/>
                    <a:pt x="4307" y="634"/>
                  </a:cubicBezTo>
                  <a:cubicBezTo>
                    <a:pt x="4307" y="602"/>
                    <a:pt x="4307" y="539"/>
                    <a:pt x="4307" y="507"/>
                  </a:cubicBezTo>
                  <a:cubicBezTo>
                    <a:pt x="4181" y="222"/>
                    <a:pt x="3927" y="0"/>
                    <a:pt x="3579"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898;p56">
              <a:extLst>
                <a:ext uri="{FF2B5EF4-FFF2-40B4-BE49-F238E27FC236}">
                  <a16:creationId xmlns:a16="http://schemas.microsoft.com/office/drawing/2014/main" id="{5545C600-D25D-4880-9CFF-A83DDE451399}"/>
                </a:ext>
              </a:extLst>
            </p:cNvPr>
            <p:cNvSpPr/>
            <p:nvPr/>
          </p:nvSpPr>
          <p:spPr>
            <a:xfrm>
              <a:off x="2223644" y="1224582"/>
              <a:ext cx="172693" cy="1038718"/>
            </a:xfrm>
            <a:custGeom>
              <a:avLst/>
              <a:gdLst/>
              <a:ahLst/>
              <a:cxnLst/>
              <a:rect l="l" t="t" r="r" b="b"/>
              <a:pathLst>
                <a:path w="5797" h="34868" extrusionOk="0">
                  <a:moveTo>
                    <a:pt x="1" y="1"/>
                  </a:moveTo>
                  <a:lnTo>
                    <a:pt x="1" y="1"/>
                  </a:lnTo>
                  <a:cubicBezTo>
                    <a:pt x="1" y="1"/>
                    <a:pt x="318" y="12700"/>
                    <a:pt x="761" y="17830"/>
                  </a:cubicBezTo>
                  <a:cubicBezTo>
                    <a:pt x="1331" y="24544"/>
                    <a:pt x="96" y="34805"/>
                    <a:pt x="96" y="34805"/>
                  </a:cubicBezTo>
                  <a:lnTo>
                    <a:pt x="1489" y="34868"/>
                  </a:lnTo>
                  <a:cubicBezTo>
                    <a:pt x="1489" y="34868"/>
                    <a:pt x="4371" y="25747"/>
                    <a:pt x="3706" y="18242"/>
                  </a:cubicBezTo>
                  <a:cubicBezTo>
                    <a:pt x="5796" y="10008"/>
                    <a:pt x="4149" y="729"/>
                    <a:pt x="4149" y="729"/>
                  </a:cubicBezTo>
                  <a:lnTo>
                    <a:pt x="1" y="1"/>
                  </a:lnTo>
                  <a:close/>
                </a:path>
              </a:pathLst>
            </a:custGeom>
            <a:solidFill>
              <a:srgbClr val="CC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899;p56">
              <a:extLst>
                <a:ext uri="{FF2B5EF4-FFF2-40B4-BE49-F238E27FC236}">
                  <a16:creationId xmlns:a16="http://schemas.microsoft.com/office/drawing/2014/main" id="{2E69F2A6-328E-4904-A118-580E926E6D20}"/>
                </a:ext>
              </a:extLst>
            </p:cNvPr>
            <p:cNvSpPr/>
            <p:nvPr/>
          </p:nvSpPr>
          <p:spPr>
            <a:xfrm>
              <a:off x="2151939" y="2262227"/>
              <a:ext cx="121752" cy="101465"/>
            </a:xfrm>
            <a:custGeom>
              <a:avLst/>
              <a:gdLst/>
              <a:ahLst/>
              <a:cxnLst/>
              <a:rect l="l" t="t" r="r" b="b"/>
              <a:pathLst>
                <a:path w="4087" h="3406" extrusionOk="0">
                  <a:moveTo>
                    <a:pt x="3375" y="0"/>
                  </a:moveTo>
                  <a:cubicBezTo>
                    <a:pt x="3348" y="0"/>
                    <a:pt x="3321" y="2"/>
                    <a:pt x="3295" y="4"/>
                  </a:cubicBezTo>
                  <a:lnTo>
                    <a:pt x="2376" y="99"/>
                  </a:lnTo>
                  <a:cubicBezTo>
                    <a:pt x="1774" y="2063"/>
                    <a:pt x="1014" y="2633"/>
                    <a:pt x="1014" y="2633"/>
                  </a:cubicBezTo>
                  <a:cubicBezTo>
                    <a:pt x="793" y="2664"/>
                    <a:pt x="571" y="2759"/>
                    <a:pt x="349" y="2855"/>
                  </a:cubicBezTo>
                  <a:cubicBezTo>
                    <a:pt x="1" y="3108"/>
                    <a:pt x="508" y="3235"/>
                    <a:pt x="1711" y="3393"/>
                  </a:cubicBezTo>
                  <a:cubicBezTo>
                    <a:pt x="1799" y="3401"/>
                    <a:pt x="1882" y="3405"/>
                    <a:pt x="1959" y="3405"/>
                  </a:cubicBezTo>
                  <a:cubicBezTo>
                    <a:pt x="2773" y="3405"/>
                    <a:pt x="3026" y="2969"/>
                    <a:pt x="3200" y="2506"/>
                  </a:cubicBezTo>
                  <a:cubicBezTo>
                    <a:pt x="3313" y="2166"/>
                    <a:pt x="3573" y="1809"/>
                    <a:pt x="3699" y="1809"/>
                  </a:cubicBezTo>
                  <a:cubicBezTo>
                    <a:pt x="3749" y="1809"/>
                    <a:pt x="3779" y="1865"/>
                    <a:pt x="3770" y="1999"/>
                  </a:cubicBezTo>
                  <a:lnTo>
                    <a:pt x="3643" y="3361"/>
                  </a:lnTo>
                  <a:lnTo>
                    <a:pt x="3801" y="3393"/>
                  </a:lnTo>
                  <a:cubicBezTo>
                    <a:pt x="3801" y="3393"/>
                    <a:pt x="4086" y="1904"/>
                    <a:pt x="4086" y="1208"/>
                  </a:cubicBezTo>
                  <a:cubicBezTo>
                    <a:pt x="4086" y="986"/>
                    <a:pt x="4086" y="764"/>
                    <a:pt x="4086" y="543"/>
                  </a:cubicBezTo>
                  <a:cubicBezTo>
                    <a:pt x="4086" y="511"/>
                    <a:pt x="4055" y="448"/>
                    <a:pt x="4055" y="416"/>
                  </a:cubicBezTo>
                  <a:cubicBezTo>
                    <a:pt x="3939" y="155"/>
                    <a:pt x="3663" y="0"/>
                    <a:pt x="3375" y="0"/>
                  </a:cubicBez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900;p56">
              <a:extLst>
                <a:ext uri="{FF2B5EF4-FFF2-40B4-BE49-F238E27FC236}">
                  <a16:creationId xmlns:a16="http://schemas.microsoft.com/office/drawing/2014/main" id="{53426F0E-CBE9-4F4C-A43E-46CA9305DE6C}"/>
                </a:ext>
              </a:extLst>
            </p:cNvPr>
            <p:cNvSpPr/>
            <p:nvPr/>
          </p:nvSpPr>
          <p:spPr>
            <a:xfrm>
              <a:off x="2145356" y="536791"/>
              <a:ext cx="312289" cy="393377"/>
            </a:xfrm>
            <a:custGeom>
              <a:avLst/>
              <a:gdLst/>
              <a:ahLst/>
              <a:cxnLst/>
              <a:rect l="l" t="t" r="r" b="b"/>
              <a:pathLst>
                <a:path w="10483" h="13205" extrusionOk="0">
                  <a:moveTo>
                    <a:pt x="4317" y="1"/>
                  </a:moveTo>
                  <a:cubicBezTo>
                    <a:pt x="2918" y="1"/>
                    <a:pt x="1497" y="401"/>
                    <a:pt x="1235" y="1047"/>
                  </a:cubicBezTo>
                  <a:cubicBezTo>
                    <a:pt x="697" y="2377"/>
                    <a:pt x="1394" y="3169"/>
                    <a:pt x="1235" y="3802"/>
                  </a:cubicBezTo>
                  <a:cubicBezTo>
                    <a:pt x="1109" y="4436"/>
                    <a:pt x="0" y="4721"/>
                    <a:pt x="190" y="6114"/>
                  </a:cubicBezTo>
                  <a:cubicBezTo>
                    <a:pt x="412" y="7476"/>
                    <a:pt x="1267" y="7887"/>
                    <a:pt x="1235" y="8331"/>
                  </a:cubicBezTo>
                  <a:cubicBezTo>
                    <a:pt x="1204" y="8743"/>
                    <a:pt x="412" y="9788"/>
                    <a:pt x="1077" y="11213"/>
                  </a:cubicBezTo>
                  <a:cubicBezTo>
                    <a:pt x="1574" y="12306"/>
                    <a:pt x="4838" y="13204"/>
                    <a:pt x="6895" y="13204"/>
                  </a:cubicBezTo>
                  <a:cubicBezTo>
                    <a:pt x="7460" y="13204"/>
                    <a:pt x="7934" y="13136"/>
                    <a:pt x="8234" y="12986"/>
                  </a:cubicBezTo>
                  <a:cubicBezTo>
                    <a:pt x="9628" y="12258"/>
                    <a:pt x="8551" y="11498"/>
                    <a:pt x="9533" y="10516"/>
                  </a:cubicBezTo>
                  <a:cubicBezTo>
                    <a:pt x="10483" y="9534"/>
                    <a:pt x="9786" y="8584"/>
                    <a:pt x="8583" y="7666"/>
                  </a:cubicBezTo>
                  <a:cubicBezTo>
                    <a:pt x="7411" y="6779"/>
                    <a:pt x="8139" y="6241"/>
                    <a:pt x="8266" y="5639"/>
                  </a:cubicBezTo>
                  <a:cubicBezTo>
                    <a:pt x="8424" y="5037"/>
                    <a:pt x="9121" y="3802"/>
                    <a:pt x="8551" y="2662"/>
                  </a:cubicBezTo>
                  <a:cubicBezTo>
                    <a:pt x="7981" y="1554"/>
                    <a:pt x="7284" y="1522"/>
                    <a:pt x="7284" y="1522"/>
                  </a:cubicBezTo>
                  <a:cubicBezTo>
                    <a:pt x="7252" y="448"/>
                    <a:pt x="5797" y="1"/>
                    <a:pt x="4317"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901;p56">
              <a:extLst>
                <a:ext uri="{FF2B5EF4-FFF2-40B4-BE49-F238E27FC236}">
                  <a16:creationId xmlns:a16="http://schemas.microsoft.com/office/drawing/2014/main" id="{5071C241-9FA6-4F02-A4A8-37A8A517C6E4}"/>
                </a:ext>
              </a:extLst>
            </p:cNvPr>
            <p:cNvSpPr/>
            <p:nvPr/>
          </p:nvSpPr>
          <p:spPr>
            <a:xfrm>
              <a:off x="2362346" y="845326"/>
              <a:ext cx="132089" cy="292687"/>
            </a:xfrm>
            <a:custGeom>
              <a:avLst/>
              <a:gdLst/>
              <a:ahLst/>
              <a:cxnLst/>
              <a:rect l="l" t="t" r="r" b="b"/>
              <a:pathLst>
                <a:path w="4434" h="9825" extrusionOk="0">
                  <a:moveTo>
                    <a:pt x="1584" y="1"/>
                  </a:moveTo>
                  <a:lnTo>
                    <a:pt x="444" y="3168"/>
                  </a:lnTo>
                  <a:lnTo>
                    <a:pt x="0" y="4403"/>
                  </a:lnTo>
                  <a:cubicBezTo>
                    <a:pt x="0" y="4403"/>
                    <a:pt x="412" y="5574"/>
                    <a:pt x="1014" y="6841"/>
                  </a:cubicBezTo>
                  <a:cubicBezTo>
                    <a:pt x="1654" y="8274"/>
                    <a:pt x="2559" y="9825"/>
                    <a:pt x="3360" y="9825"/>
                  </a:cubicBezTo>
                  <a:cubicBezTo>
                    <a:pt x="3391" y="9825"/>
                    <a:pt x="3422" y="9823"/>
                    <a:pt x="3452" y="9818"/>
                  </a:cubicBezTo>
                  <a:cubicBezTo>
                    <a:pt x="4434" y="9691"/>
                    <a:pt x="4371" y="8773"/>
                    <a:pt x="4371" y="8140"/>
                  </a:cubicBezTo>
                  <a:cubicBezTo>
                    <a:pt x="4149" y="7823"/>
                    <a:pt x="4180" y="7569"/>
                    <a:pt x="4180" y="7569"/>
                  </a:cubicBezTo>
                  <a:cubicBezTo>
                    <a:pt x="3959" y="6714"/>
                    <a:pt x="3737" y="5954"/>
                    <a:pt x="3547" y="5289"/>
                  </a:cubicBezTo>
                  <a:cubicBezTo>
                    <a:pt x="2375" y="1109"/>
                    <a:pt x="1584" y="1"/>
                    <a:pt x="1584" y="1"/>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902;p56">
              <a:extLst>
                <a:ext uri="{FF2B5EF4-FFF2-40B4-BE49-F238E27FC236}">
                  <a16:creationId xmlns:a16="http://schemas.microsoft.com/office/drawing/2014/main" id="{C08F9D7A-A8F2-4AD5-93A7-24E046CDB611}"/>
                </a:ext>
              </a:extLst>
            </p:cNvPr>
            <p:cNvSpPr/>
            <p:nvPr/>
          </p:nvSpPr>
          <p:spPr>
            <a:xfrm>
              <a:off x="2362346" y="939671"/>
              <a:ext cx="34914" cy="109478"/>
            </a:xfrm>
            <a:custGeom>
              <a:avLst/>
              <a:gdLst/>
              <a:ahLst/>
              <a:cxnLst/>
              <a:rect l="l" t="t" r="r" b="b"/>
              <a:pathLst>
                <a:path w="1172" h="3675" extrusionOk="0">
                  <a:moveTo>
                    <a:pt x="444" y="1"/>
                  </a:moveTo>
                  <a:lnTo>
                    <a:pt x="0" y="1236"/>
                  </a:lnTo>
                  <a:cubicBezTo>
                    <a:pt x="0" y="1236"/>
                    <a:pt x="412" y="2407"/>
                    <a:pt x="982" y="3674"/>
                  </a:cubicBezTo>
                  <a:cubicBezTo>
                    <a:pt x="1172" y="2376"/>
                    <a:pt x="729" y="856"/>
                    <a:pt x="444" y="1"/>
                  </a:cubicBezTo>
                  <a:close/>
                </a:path>
              </a:pathLst>
            </a:custGeom>
            <a:solidFill>
              <a:srgbClr val="E0C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903;p56">
              <a:extLst>
                <a:ext uri="{FF2B5EF4-FFF2-40B4-BE49-F238E27FC236}">
                  <a16:creationId xmlns:a16="http://schemas.microsoft.com/office/drawing/2014/main" id="{EC210751-46EB-42BD-AAA7-D1BC179E13BD}"/>
                </a:ext>
              </a:extLst>
            </p:cNvPr>
            <p:cNvSpPr/>
            <p:nvPr/>
          </p:nvSpPr>
          <p:spPr>
            <a:xfrm>
              <a:off x="2443464" y="1002885"/>
              <a:ext cx="49094" cy="90651"/>
            </a:xfrm>
            <a:custGeom>
              <a:avLst/>
              <a:gdLst/>
              <a:ahLst/>
              <a:cxnLst/>
              <a:rect l="l" t="t" r="r" b="b"/>
              <a:pathLst>
                <a:path w="1648" h="3043" extrusionOk="0">
                  <a:moveTo>
                    <a:pt x="824" y="0"/>
                  </a:moveTo>
                  <a:cubicBezTo>
                    <a:pt x="476" y="539"/>
                    <a:pt x="1" y="1584"/>
                    <a:pt x="507" y="2629"/>
                  </a:cubicBezTo>
                  <a:cubicBezTo>
                    <a:pt x="652" y="2918"/>
                    <a:pt x="859" y="3042"/>
                    <a:pt x="1092" y="3042"/>
                  </a:cubicBezTo>
                  <a:cubicBezTo>
                    <a:pt x="1267" y="3042"/>
                    <a:pt x="1457" y="2973"/>
                    <a:pt x="1648" y="2851"/>
                  </a:cubicBezTo>
                  <a:cubicBezTo>
                    <a:pt x="1426" y="2534"/>
                    <a:pt x="1457" y="2280"/>
                    <a:pt x="1457" y="2280"/>
                  </a:cubicBezTo>
                  <a:cubicBezTo>
                    <a:pt x="1236" y="1425"/>
                    <a:pt x="1014" y="665"/>
                    <a:pt x="824" y="0"/>
                  </a:cubicBezTo>
                  <a:close/>
                </a:path>
              </a:pathLst>
            </a:custGeom>
            <a:solidFill>
              <a:srgbClr val="E0C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904;p56">
              <a:extLst>
                <a:ext uri="{FF2B5EF4-FFF2-40B4-BE49-F238E27FC236}">
                  <a16:creationId xmlns:a16="http://schemas.microsoft.com/office/drawing/2014/main" id="{F111E5D6-1D5A-4D55-A3E5-D026FA69304B}"/>
                </a:ext>
              </a:extLst>
            </p:cNvPr>
            <p:cNvSpPr/>
            <p:nvPr/>
          </p:nvSpPr>
          <p:spPr>
            <a:xfrm>
              <a:off x="2108565" y="976670"/>
              <a:ext cx="250981" cy="187647"/>
            </a:xfrm>
            <a:custGeom>
              <a:avLst/>
              <a:gdLst/>
              <a:ahLst/>
              <a:cxnLst/>
              <a:rect l="l" t="t" r="r" b="b"/>
              <a:pathLst>
                <a:path w="8425" h="6299" extrusionOk="0">
                  <a:moveTo>
                    <a:pt x="4453" y="0"/>
                  </a:moveTo>
                  <a:cubicBezTo>
                    <a:pt x="2393" y="0"/>
                    <a:pt x="0" y="1525"/>
                    <a:pt x="0" y="4997"/>
                  </a:cubicBezTo>
                  <a:cubicBezTo>
                    <a:pt x="0" y="4997"/>
                    <a:pt x="3613" y="6299"/>
                    <a:pt x="7384" y="6299"/>
                  </a:cubicBezTo>
                  <a:cubicBezTo>
                    <a:pt x="7730" y="6299"/>
                    <a:pt x="8078" y="6288"/>
                    <a:pt x="8424" y="6264"/>
                  </a:cubicBezTo>
                  <a:cubicBezTo>
                    <a:pt x="8424" y="6264"/>
                    <a:pt x="8076" y="1165"/>
                    <a:pt x="5891" y="279"/>
                  </a:cubicBezTo>
                  <a:cubicBezTo>
                    <a:pt x="5461" y="95"/>
                    <a:pt x="4967" y="0"/>
                    <a:pt x="4453" y="0"/>
                  </a:cubicBezTo>
                  <a:close/>
                </a:path>
              </a:pathLst>
            </a:custGeom>
            <a:solidFill>
              <a:srgbClr val="E0C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905;p56">
              <a:extLst>
                <a:ext uri="{FF2B5EF4-FFF2-40B4-BE49-F238E27FC236}">
                  <a16:creationId xmlns:a16="http://schemas.microsoft.com/office/drawing/2014/main" id="{CFB7AD1F-6814-4A1B-9B9C-BF6E65DEDDA4}"/>
                </a:ext>
              </a:extLst>
            </p:cNvPr>
            <p:cNvSpPr/>
            <p:nvPr/>
          </p:nvSpPr>
          <p:spPr>
            <a:xfrm>
              <a:off x="2108565" y="976670"/>
              <a:ext cx="250981" cy="187647"/>
            </a:xfrm>
            <a:custGeom>
              <a:avLst/>
              <a:gdLst/>
              <a:ahLst/>
              <a:cxnLst/>
              <a:rect l="l" t="t" r="r" b="b"/>
              <a:pathLst>
                <a:path w="8425" h="6299" extrusionOk="0">
                  <a:moveTo>
                    <a:pt x="4453" y="0"/>
                  </a:moveTo>
                  <a:cubicBezTo>
                    <a:pt x="2393" y="0"/>
                    <a:pt x="0" y="1525"/>
                    <a:pt x="0" y="4997"/>
                  </a:cubicBezTo>
                  <a:cubicBezTo>
                    <a:pt x="0" y="4997"/>
                    <a:pt x="3613" y="6299"/>
                    <a:pt x="7384" y="6299"/>
                  </a:cubicBezTo>
                  <a:cubicBezTo>
                    <a:pt x="7730" y="6299"/>
                    <a:pt x="8078" y="6288"/>
                    <a:pt x="8424" y="6264"/>
                  </a:cubicBezTo>
                  <a:cubicBezTo>
                    <a:pt x="8424" y="6264"/>
                    <a:pt x="8076" y="1165"/>
                    <a:pt x="5891" y="279"/>
                  </a:cubicBezTo>
                  <a:cubicBezTo>
                    <a:pt x="5461" y="95"/>
                    <a:pt x="4967" y="0"/>
                    <a:pt x="4453" y="0"/>
                  </a:cubicBezTo>
                  <a:close/>
                </a:path>
              </a:pathLst>
            </a:custGeom>
            <a:solidFill>
              <a:srgbClr val="E0C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906;p56">
              <a:extLst>
                <a:ext uri="{FF2B5EF4-FFF2-40B4-BE49-F238E27FC236}">
                  <a16:creationId xmlns:a16="http://schemas.microsoft.com/office/drawing/2014/main" id="{89C5E214-45F4-4785-8DD5-7E088DA95239}"/>
                </a:ext>
              </a:extLst>
            </p:cNvPr>
            <p:cNvSpPr/>
            <p:nvPr/>
          </p:nvSpPr>
          <p:spPr>
            <a:xfrm>
              <a:off x="2117979" y="814076"/>
              <a:ext cx="291555" cy="340738"/>
            </a:xfrm>
            <a:custGeom>
              <a:avLst/>
              <a:gdLst/>
              <a:ahLst/>
              <a:cxnLst/>
              <a:rect l="l" t="t" r="r" b="b"/>
              <a:pathLst>
                <a:path w="9787" h="11438" extrusionOk="0">
                  <a:moveTo>
                    <a:pt x="3228" y="0"/>
                  </a:moveTo>
                  <a:cubicBezTo>
                    <a:pt x="1943" y="0"/>
                    <a:pt x="634" y="131"/>
                    <a:pt x="634" y="131"/>
                  </a:cubicBezTo>
                  <a:cubicBezTo>
                    <a:pt x="634" y="131"/>
                    <a:pt x="413" y="195"/>
                    <a:pt x="254" y="1651"/>
                  </a:cubicBezTo>
                  <a:cubicBezTo>
                    <a:pt x="128" y="3045"/>
                    <a:pt x="1" y="5800"/>
                    <a:pt x="286" y="10835"/>
                  </a:cubicBezTo>
                  <a:lnTo>
                    <a:pt x="7411" y="11437"/>
                  </a:lnTo>
                  <a:cubicBezTo>
                    <a:pt x="7538" y="9664"/>
                    <a:pt x="7665" y="8333"/>
                    <a:pt x="8172" y="6212"/>
                  </a:cubicBezTo>
                  <a:cubicBezTo>
                    <a:pt x="8362" y="5515"/>
                    <a:pt x="8552" y="4755"/>
                    <a:pt x="8837" y="3868"/>
                  </a:cubicBezTo>
                  <a:cubicBezTo>
                    <a:pt x="8995" y="3393"/>
                    <a:pt x="9153" y="2886"/>
                    <a:pt x="9343" y="2348"/>
                  </a:cubicBezTo>
                  <a:cubicBezTo>
                    <a:pt x="9470" y="1936"/>
                    <a:pt x="9597" y="1493"/>
                    <a:pt x="9787" y="1050"/>
                  </a:cubicBezTo>
                  <a:cubicBezTo>
                    <a:pt x="8805" y="733"/>
                    <a:pt x="7823" y="480"/>
                    <a:pt x="6810" y="321"/>
                  </a:cubicBezTo>
                  <a:cubicBezTo>
                    <a:pt x="5765" y="131"/>
                    <a:pt x="4688" y="36"/>
                    <a:pt x="3611" y="5"/>
                  </a:cubicBezTo>
                  <a:cubicBezTo>
                    <a:pt x="3484" y="2"/>
                    <a:pt x="3356" y="0"/>
                    <a:pt x="3228" y="0"/>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907;p56">
              <a:extLst>
                <a:ext uri="{FF2B5EF4-FFF2-40B4-BE49-F238E27FC236}">
                  <a16:creationId xmlns:a16="http://schemas.microsoft.com/office/drawing/2014/main" id="{95234221-A3A2-475E-884B-BB6B63BBFE30}"/>
                </a:ext>
              </a:extLst>
            </p:cNvPr>
            <p:cNvSpPr/>
            <p:nvPr/>
          </p:nvSpPr>
          <p:spPr>
            <a:xfrm>
              <a:off x="2118932" y="814076"/>
              <a:ext cx="289648" cy="371869"/>
            </a:xfrm>
            <a:custGeom>
              <a:avLst/>
              <a:gdLst/>
              <a:ahLst/>
              <a:cxnLst/>
              <a:rect l="l" t="t" r="r" b="b"/>
              <a:pathLst>
                <a:path w="9723" h="12483" extrusionOk="0">
                  <a:moveTo>
                    <a:pt x="3196" y="0"/>
                  </a:moveTo>
                  <a:cubicBezTo>
                    <a:pt x="1911" y="0"/>
                    <a:pt x="602" y="131"/>
                    <a:pt x="602" y="131"/>
                  </a:cubicBezTo>
                  <a:cubicBezTo>
                    <a:pt x="602" y="131"/>
                    <a:pt x="381" y="195"/>
                    <a:pt x="222" y="1651"/>
                  </a:cubicBezTo>
                  <a:cubicBezTo>
                    <a:pt x="96" y="3045"/>
                    <a:pt x="1" y="6877"/>
                    <a:pt x="286" y="11912"/>
                  </a:cubicBezTo>
                  <a:lnTo>
                    <a:pt x="7411" y="12482"/>
                  </a:lnTo>
                  <a:cubicBezTo>
                    <a:pt x="7538" y="10709"/>
                    <a:pt x="7601" y="8333"/>
                    <a:pt x="8140" y="6212"/>
                  </a:cubicBezTo>
                  <a:cubicBezTo>
                    <a:pt x="8330" y="5515"/>
                    <a:pt x="8520" y="4755"/>
                    <a:pt x="8805" y="3868"/>
                  </a:cubicBezTo>
                  <a:cubicBezTo>
                    <a:pt x="8963" y="3425"/>
                    <a:pt x="9121" y="2918"/>
                    <a:pt x="9280" y="2348"/>
                  </a:cubicBezTo>
                  <a:cubicBezTo>
                    <a:pt x="9438" y="1936"/>
                    <a:pt x="9565" y="1525"/>
                    <a:pt x="9723" y="1050"/>
                  </a:cubicBezTo>
                  <a:cubicBezTo>
                    <a:pt x="8773" y="733"/>
                    <a:pt x="7791" y="511"/>
                    <a:pt x="6778" y="321"/>
                  </a:cubicBezTo>
                  <a:cubicBezTo>
                    <a:pt x="5733" y="131"/>
                    <a:pt x="4656" y="36"/>
                    <a:pt x="3579" y="5"/>
                  </a:cubicBezTo>
                  <a:cubicBezTo>
                    <a:pt x="3452" y="2"/>
                    <a:pt x="3324" y="0"/>
                    <a:pt x="3196"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908;p56">
              <a:extLst>
                <a:ext uri="{FF2B5EF4-FFF2-40B4-BE49-F238E27FC236}">
                  <a16:creationId xmlns:a16="http://schemas.microsoft.com/office/drawing/2014/main" id="{4D654B95-E8F6-4DE9-AE33-99B9ED754085}"/>
                </a:ext>
              </a:extLst>
            </p:cNvPr>
            <p:cNvSpPr/>
            <p:nvPr/>
          </p:nvSpPr>
          <p:spPr>
            <a:xfrm>
              <a:off x="2217060" y="746274"/>
              <a:ext cx="94375" cy="115109"/>
            </a:xfrm>
            <a:custGeom>
              <a:avLst/>
              <a:gdLst/>
              <a:ahLst/>
              <a:cxnLst/>
              <a:rect l="l" t="t" r="r" b="b"/>
              <a:pathLst>
                <a:path w="3168" h="3864" extrusionOk="0">
                  <a:moveTo>
                    <a:pt x="2977" y="0"/>
                  </a:moveTo>
                  <a:lnTo>
                    <a:pt x="855" y="412"/>
                  </a:lnTo>
                  <a:cubicBezTo>
                    <a:pt x="919" y="760"/>
                    <a:pt x="950" y="1045"/>
                    <a:pt x="950" y="1299"/>
                  </a:cubicBezTo>
                  <a:cubicBezTo>
                    <a:pt x="950" y="2566"/>
                    <a:pt x="380" y="2597"/>
                    <a:pt x="380" y="2597"/>
                  </a:cubicBezTo>
                  <a:cubicBezTo>
                    <a:pt x="0" y="3262"/>
                    <a:pt x="887" y="3864"/>
                    <a:pt x="887" y="3864"/>
                  </a:cubicBezTo>
                  <a:cubicBezTo>
                    <a:pt x="2629" y="3611"/>
                    <a:pt x="3167" y="2882"/>
                    <a:pt x="3167" y="2882"/>
                  </a:cubicBezTo>
                  <a:cubicBezTo>
                    <a:pt x="2059" y="1837"/>
                    <a:pt x="2977" y="0"/>
                    <a:pt x="2977" y="0"/>
                  </a:cubicBezTo>
                  <a:close/>
                </a:path>
              </a:pathLst>
            </a:custGeom>
            <a:solidFill>
              <a:srgbClr val="CC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909;p56">
              <a:extLst>
                <a:ext uri="{FF2B5EF4-FFF2-40B4-BE49-F238E27FC236}">
                  <a16:creationId xmlns:a16="http://schemas.microsoft.com/office/drawing/2014/main" id="{FB1E379B-7DF3-4EF4-ADF1-1089A2CECA4C}"/>
                </a:ext>
              </a:extLst>
            </p:cNvPr>
            <p:cNvSpPr/>
            <p:nvPr/>
          </p:nvSpPr>
          <p:spPr>
            <a:xfrm>
              <a:off x="2242531" y="746274"/>
              <a:ext cx="63244" cy="38697"/>
            </a:xfrm>
            <a:custGeom>
              <a:avLst/>
              <a:gdLst/>
              <a:ahLst/>
              <a:cxnLst/>
              <a:rect l="l" t="t" r="r" b="b"/>
              <a:pathLst>
                <a:path w="2123" h="1299" extrusionOk="0">
                  <a:moveTo>
                    <a:pt x="2122" y="0"/>
                  </a:moveTo>
                  <a:lnTo>
                    <a:pt x="0" y="380"/>
                  </a:lnTo>
                  <a:cubicBezTo>
                    <a:pt x="64" y="729"/>
                    <a:pt x="95" y="1045"/>
                    <a:pt x="95" y="1299"/>
                  </a:cubicBezTo>
                  <a:cubicBezTo>
                    <a:pt x="1520" y="1299"/>
                    <a:pt x="2122" y="0"/>
                    <a:pt x="2122" y="0"/>
                  </a:cubicBezTo>
                  <a:close/>
                </a:path>
              </a:pathLst>
            </a:custGeom>
            <a:solidFill>
              <a:srgbClr val="BC6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910;p56">
              <a:extLst>
                <a:ext uri="{FF2B5EF4-FFF2-40B4-BE49-F238E27FC236}">
                  <a16:creationId xmlns:a16="http://schemas.microsoft.com/office/drawing/2014/main" id="{6BD85592-F183-45FE-B99F-83109F04B071}"/>
                </a:ext>
              </a:extLst>
            </p:cNvPr>
            <p:cNvSpPr/>
            <p:nvPr/>
          </p:nvSpPr>
          <p:spPr>
            <a:xfrm>
              <a:off x="2188611" y="581922"/>
              <a:ext cx="179425" cy="193307"/>
            </a:xfrm>
            <a:custGeom>
              <a:avLst/>
              <a:gdLst/>
              <a:ahLst/>
              <a:cxnLst/>
              <a:rect l="l" t="t" r="r" b="b"/>
              <a:pathLst>
                <a:path w="6023" h="6489" extrusionOk="0">
                  <a:moveTo>
                    <a:pt x="2738" y="1"/>
                  </a:moveTo>
                  <a:cubicBezTo>
                    <a:pt x="1088" y="1"/>
                    <a:pt x="500" y="947"/>
                    <a:pt x="258" y="2731"/>
                  </a:cubicBezTo>
                  <a:cubicBezTo>
                    <a:pt x="0" y="4883"/>
                    <a:pt x="314" y="6489"/>
                    <a:pt x="2118" y="6489"/>
                  </a:cubicBezTo>
                  <a:cubicBezTo>
                    <a:pt x="2305" y="6489"/>
                    <a:pt x="2509" y="6471"/>
                    <a:pt x="2729" y="6436"/>
                  </a:cubicBezTo>
                  <a:cubicBezTo>
                    <a:pt x="5896" y="5897"/>
                    <a:pt x="6022" y="165"/>
                    <a:pt x="2982" y="7"/>
                  </a:cubicBezTo>
                  <a:cubicBezTo>
                    <a:pt x="2898" y="3"/>
                    <a:pt x="2817" y="1"/>
                    <a:pt x="2738" y="1"/>
                  </a:cubicBezTo>
                  <a:close/>
                </a:path>
              </a:pathLst>
            </a:custGeom>
            <a:solidFill>
              <a:srgbClr val="CC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911;p56">
              <a:extLst>
                <a:ext uri="{FF2B5EF4-FFF2-40B4-BE49-F238E27FC236}">
                  <a16:creationId xmlns:a16="http://schemas.microsoft.com/office/drawing/2014/main" id="{68AC69EB-A8F0-40FF-A1EA-B9EEC5DD90B4}"/>
                </a:ext>
              </a:extLst>
            </p:cNvPr>
            <p:cNvSpPr/>
            <p:nvPr/>
          </p:nvSpPr>
          <p:spPr>
            <a:xfrm>
              <a:off x="2214230" y="662296"/>
              <a:ext cx="17934" cy="29284"/>
            </a:xfrm>
            <a:custGeom>
              <a:avLst/>
              <a:gdLst/>
              <a:ahLst/>
              <a:cxnLst/>
              <a:rect l="l" t="t" r="r" b="b"/>
              <a:pathLst>
                <a:path w="602" h="983" extrusionOk="0">
                  <a:moveTo>
                    <a:pt x="602" y="1"/>
                  </a:moveTo>
                  <a:cubicBezTo>
                    <a:pt x="602" y="1"/>
                    <a:pt x="317" y="476"/>
                    <a:pt x="0" y="729"/>
                  </a:cubicBezTo>
                  <a:cubicBezTo>
                    <a:pt x="0" y="729"/>
                    <a:pt x="158" y="983"/>
                    <a:pt x="475" y="983"/>
                  </a:cubicBezTo>
                  <a:lnTo>
                    <a:pt x="602" y="1"/>
                  </a:lnTo>
                  <a:close/>
                </a:path>
              </a:pathLst>
            </a:custGeom>
            <a:solidFill>
              <a:srgbClr val="B8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912;p56">
              <a:extLst>
                <a:ext uri="{FF2B5EF4-FFF2-40B4-BE49-F238E27FC236}">
                  <a16:creationId xmlns:a16="http://schemas.microsoft.com/office/drawing/2014/main" id="{47FB7FF5-6B59-4C2F-AE69-B0020AC13455}"/>
                </a:ext>
              </a:extLst>
            </p:cNvPr>
            <p:cNvSpPr/>
            <p:nvPr/>
          </p:nvSpPr>
          <p:spPr>
            <a:xfrm>
              <a:off x="2265171" y="651929"/>
              <a:ext cx="11350" cy="16206"/>
            </a:xfrm>
            <a:custGeom>
              <a:avLst/>
              <a:gdLst/>
              <a:ahLst/>
              <a:cxnLst/>
              <a:rect l="l" t="t" r="r" b="b"/>
              <a:pathLst>
                <a:path w="381" h="544" extrusionOk="0">
                  <a:moveTo>
                    <a:pt x="222" y="1"/>
                  </a:moveTo>
                  <a:cubicBezTo>
                    <a:pt x="127" y="1"/>
                    <a:pt x="32" y="96"/>
                    <a:pt x="32" y="254"/>
                  </a:cubicBezTo>
                  <a:cubicBezTo>
                    <a:pt x="0" y="412"/>
                    <a:pt x="64" y="539"/>
                    <a:pt x="190" y="539"/>
                  </a:cubicBezTo>
                  <a:cubicBezTo>
                    <a:pt x="200" y="542"/>
                    <a:pt x="210" y="544"/>
                    <a:pt x="220" y="544"/>
                  </a:cubicBezTo>
                  <a:cubicBezTo>
                    <a:pt x="304" y="544"/>
                    <a:pt x="380" y="427"/>
                    <a:pt x="380" y="286"/>
                  </a:cubicBezTo>
                  <a:cubicBezTo>
                    <a:pt x="380" y="127"/>
                    <a:pt x="317" y="1"/>
                    <a:pt x="222"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913;p56">
              <a:extLst>
                <a:ext uri="{FF2B5EF4-FFF2-40B4-BE49-F238E27FC236}">
                  <a16:creationId xmlns:a16="http://schemas.microsoft.com/office/drawing/2014/main" id="{3B69448C-5BA8-4E01-8DC8-1D88F046D230}"/>
                </a:ext>
              </a:extLst>
            </p:cNvPr>
            <p:cNvSpPr/>
            <p:nvPr/>
          </p:nvSpPr>
          <p:spPr>
            <a:xfrm>
              <a:off x="2263264" y="648146"/>
              <a:ext cx="9473" cy="5243"/>
            </a:xfrm>
            <a:custGeom>
              <a:avLst/>
              <a:gdLst/>
              <a:ahLst/>
              <a:cxnLst/>
              <a:rect l="l" t="t" r="r" b="b"/>
              <a:pathLst>
                <a:path w="318" h="176" extrusionOk="0">
                  <a:moveTo>
                    <a:pt x="1" y="1"/>
                  </a:moveTo>
                  <a:cubicBezTo>
                    <a:pt x="1" y="1"/>
                    <a:pt x="98" y="175"/>
                    <a:pt x="216" y="175"/>
                  </a:cubicBezTo>
                  <a:cubicBezTo>
                    <a:pt x="249" y="175"/>
                    <a:pt x="283" y="162"/>
                    <a:pt x="318" y="128"/>
                  </a:cubicBezTo>
                  <a:lnTo>
                    <a:pt x="1" y="1"/>
                  </a:ln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914;p56">
              <a:extLst>
                <a:ext uri="{FF2B5EF4-FFF2-40B4-BE49-F238E27FC236}">
                  <a16:creationId xmlns:a16="http://schemas.microsoft.com/office/drawing/2014/main" id="{0AFBEAF8-A3A6-4C4C-B4A3-735389EB93AA}"/>
                </a:ext>
              </a:extLst>
            </p:cNvPr>
            <p:cNvSpPr/>
            <p:nvPr/>
          </p:nvSpPr>
          <p:spPr>
            <a:xfrm>
              <a:off x="2209494" y="646269"/>
              <a:ext cx="11350" cy="17010"/>
            </a:xfrm>
            <a:custGeom>
              <a:avLst/>
              <a:gdLst/>
              <a:ahLst/>
              <a:cxnLst/>
              <a:rect l="l" t="t" r="r" b="b"/>
              <a:pathLst>
                <a:path w="381" h="571" extrusionOk="0">
                  <a:moveTo>
                    <a:pt x="222" y="0"/>
                  </a:moveTo>
                  <a:cubicBezTo>
                    <a:pt x="127" y="0"/>
                    <a:pt x="32" y="127"/>
                    <a:pt x="1" y="286"/>
                  </a:cubicBezTo>
                  <a:cubicBezTo>
                    <a:pt x="1" y="412"/>
                    <a:pt x="64" y="539"/>
                    <a:pt x="159" y="571"/>
                  </a:cubicBezTo>
                  <a:cubicBezTo>
                    <a:pt x="286" y="571"/>
                    <a:pt x="349" y="444"/>
                    <a:pt x="381" y="317"/>
                  </a:cubicBezTo>
                  <a:cubicBezTo>
                    <a:pt x="381" y="159"/>
                    <a:pt x="317" y="32"/>
                    <a:pt x="222"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915;p56">
              <a:extLst>
                <a:ext uri="{FF2B5EF4-FFF2-40B4-BE49-F238E27FC236}">
                  <a16:creationId xmlns:a16="http://schemas.microsoft.com/office/drawing/2014/main" id="{4F06A612-66D9-4985-9DF9-330A71C4573F}"/>
                </a:ext>
              </a:extLst>
            </p:cNvPr>
            <p:cNvSpPr/>
            <p:nvPr/>
          </p:nvSpPr>
          <p:spPr>
            <a:xfrm>
              <a:off x="2207617" y="642485"/>
              <a:ext cx="9473" cy="5720"/>
            </a:xfrm>
            <a:custGeom>
              <a:avLst/>
              <a:gdLst/>
              <a:ahLst/>
              <a:cxnLst/>
              <a:rect l="l" t="t" r="r" b="b"/>
              <a:pathLst>
                <a:path w="318" h="192" extrusionOk="0">
                  <a:moveTo>
                    <a:pt x="0" y="1"/>
                  </a:moveTo>
                  <a:cubicBezTo>
                    <a:pt x="0" y="1"/>
                    <a:pt x="106" y="192"/>
                    <a:pt x="232" y="192"/>
                  </a:cubicBezTo>
                  <a:cubicBezTo>
                    <a:pt x="260" y="192"/>
                    <a:pt x="288" y="182"/>
                    <a:pt x="317" y="159"/>
                  </a:cubicBezTo>
                  <a:lnTo>
                    <a:pt x="0" y="1"/>
                  </a:ln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916;p56">
              <a:extLst>
                <a:ext uri="{FF2B5EF4-FFF2-40B4-BE49-F238E27FC236}">
                  <a16:creationId xmlns:a16="http://schemas.microsoft.com/office/drawing/2014/main" id="{F7436664-1441-4544-B700-C2D870150968}"/>
                </a:ext>
              </a:extLst>
            </p:cNvPr>
            <p:cNvSpPr/>
            <p:nvPr/>
          </p:nvSpPr>
          <p:spPr>
            <a:xfrm>
              <a:off x="2266095" y="619845"/>
              <a:ext cx="28330" cy="14180"/>
            </a:xfrm>
            <a:custGeom>
              <a:avLst/>
              <a:gdLst/>
              <a:ahLst/>
              <a:cxnLst/>
              <a:rect l="l" t="t" r="r" b="b"/>
              <a:pathLst>
                <a:path w="951" h="476" extrusionOk="0">
                  <a:moveTo>
                    <a:pt x="107" y="0"/>
                  </a:moveTo>
                  <a:cubicBezTo>
                    <a:pt x="84" y="0"/>
                    <a:pt x="69" y="1"/>
                    <a:pt x="64" y="1"/>
                  </a:cubicBezTo>
                  <a:cubicBezTo>
                    <a:pt x="33" y="1"/>
                    <a:pt x="1" y="32"/>
                    <a:pt x="1" y="64"/>
                  </a:cubicBezTo>
                  <a:cubicBezTo>
                    <a:pt x="1" y="127"/>
                    <a:pt x="33" y="159"/>
                    <a:pt x="96" y="159"/>
                  </a:cubicBezTo>
                  <a:cubicBezTo>
                    <a:pt x="96" y="159"/>
                    <a:pt x="109" y="158"/>
                    <a:pt x="132" y="158"/>
                  </a:cubicBezTo>
                  <a:cubicBezTo>
                    <a:pt x="247" y="158"/>
                    <a:pt x="608" y="180"/>
                    <a:pt x="793" y="444"/>
                  </a:cubicBezTo>
                  <a:cubicBezTo>
                    <a:pt x="824" y="444"/>
                    <a:pt x="824" y="476"/>
                    <a:pt x="856" y="476"/>
                  </a:cubicBezTo>
                  <a:cubicBezTo>
                    <a:pt x="888" y="476"/>
                    <a:pt x="888" y="476"/>
                    <a:pt x="919" y="444"/>
                  </a:cubicBezTo>
                  <a:cubicBezTo>
                    <a:pt x="951" y="444"/>
                    <a:pt x="951" y="381"/>
                    <a:pt x="919" y="349"/>
                  </a:cubicBezTo>
                  <a:cubicBezTo>
                    <a:pt x="675" y="23"/>
                    <a:pt x="245" y="0"/>
                    <a:pt x="107" y="0"/>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917;p56">
              <a:extLst>
                <a:ext uri="{FF2B5EF4-FFF2-40B4-BE49-F238E27FC236}">
                  <a16:creationId xmlns:a16="http://schemas.microsoft.com/office/drawing/2014/main" id="{F029D3E7-9E2E-4E08-B053-D4E813C89928}"/>
                </a:ext>
              </a:extLst>
            </p:cNvPr>
            <p:cNvSpPr/>
            <p:nvPr/>
          </p:nvSpPr>
          <p:spPr>
            <a:xfrm>
              <a:off x="2203833" y="613828"/>
              <a:ext cx="27407" cy="8877"/>
            </a:xfrm>
            <a:custGeom>
              <a:avLst/>
              <a:gdLst/>
              <a:ahLst/>
              <a:cxnLst/>
              <a:rect l="l" t="t" r="r" b="b"/>
              <a:pathLst>
                <a:path w="920" h="298" extrusionOk="0">
                  <a:moveTo>
                    <a:pt x="603" y="1"/>
                  </a:moveTo>
                  <a:cubicBezTo>
                    <a:pt x="463" y="1"/>
                    <a:pt x="274" y="36"/>
                    <a:pt x="64" y="171"/>
                  </a:cubicBezTo>
                  <a:cubicBezTo>
                    <a:pt x="32" y="171"/>
                    <a:pt x="1" y="234"/>
                    <a:pt x="32" y="266"/>
                  </a:cubicBezTo>
                  <a:cubicBezTo>
                    <a:pt x="32" y="298"/>
                    <a:pt x="64" y="298"/>
                    <a:pt x="96" y="298"/>
                  </a:cubicBezTo>
                  <a:lnTo>
                    <a:pt x="127" y="298"/>
                  </a:lnTo>
                  <a:cubicBezTo>
                    <a:pt x="305" y="194"/>
                    <a:pt x="461" y="167"/>
                    <a:pt x="578" y="167"/>
                  </a:cubicBezTo>
                  <a:cubicBezTo>
                    <a:pt x="711" y="167"/>
                    <a:pt x="792" y="203"/>
                    <a:pt x="792" y="203"/>
                  </a:cubicBezTo>
                  <a:cubicBezTo>
                    <a:pt x="856" y="203"/>
                    <a:pt x="888" y="203"/>
                    <a:pt x="919" y="139"/>
                  </a:cubicBezTo>
                  <a:cubicBezTo>
                    <a:pt x="919" y="108"/>
                    <a:pt x="919" y="76"/>
                    <a:pt x="856" y="44"/>
                  </a:cubicBezTo>
                  <a:cubicBezTo>
                    <a:pt x="856" y="44"/>
                    <a:pt x="759" y="1"/>
                    <a:pt x="603"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918;p56">
              <a:extLst>
                <a:ext uri="{FF2B5EF4-FFF2-40B4-BE49-F238E27FC236}">
                  <a16:creationId xmlns:a16="http://schemas.microsoft.com/office/drawing/2014/main" id="{73006AB2-F858-46F1-8016-97169558B850}"/>
                </a:ext>
              </a:extLst>
            </p:cNvPr>
            <p:cNvSpPr/>
            <p:nvPr/>
          </p:nvSpPr>
          <p:spPr>
            <a:xfrm>
              <a:off x="2235917" y="704747"/>
              <a:ext cx="36820" cy="27407"/>
            </a:xfrm>
            <a:custGeom>
              <a:avLst/>
              <a:gdLst/>
              <a:ahLst/>
              <a:cxnLst/>
              <a:rect l="l" t="t" r="r" b="b"/>
              <a:pathLst>
                <a:path w="1236" h="920" extrusionOk="0">
                  <a:moveTo>
                    <a:pt x="1236" y="1"/>
                  </a:moveTo>
                  <a:cubicBezTo>
                    <a:pt x="951" y="191"/>
                    <a:pt x="444" y="254"/>
                    <a:pt x="191" y="254"/>
                  </a:cubicBezTo>
                  <a:cubicBezTo>
                    <a:pt x="64" y="286"/>
                    <a:pt x="1" y="286"/>
                    <a:pt x="1" y="286"/>
                  </a:cubicBezTo>
                  <a:cubicBezTo>
                    <a:pt x="96" y="508"/>
                    <a:pt x="159" y="919"/>
                    <a:pt x="159" y="919"/>
                  </a:cubicBezTo>
                  <a:lnTo>
                    <a:pt x="286" y="919"/>
                  </a:lnTo>
                  <a:cubicBezTo>
                    <a:pt x="824" y="888"/>
                    <a:pt x="1077" y="698"/>
                    <a:pt x="1172" y="508"/>
                  </a:cubicBezTo>
                  <a:cubicBezTo>
                    <a:pt x="1236" y="413"/>
                    <a:pt x="1236" y="286"/>
                    <a:pt x="1236" y="191"/>
                  </a:cubicBezTo>
                  <a:cubicBezTo>
                    <a:pt x="1236" y="96"/>
                    <a:pt x="1236" y="1"/>
                    <a:pt x="1236"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919;p56">
              <a:extLst>
                <a:ext uri="{FF2B5EF4-FFF2-40B4-BE49-F238E27FC236}">
                  <a16:creationId xmlns:a16="http://schemas.microsoft.com/office/drawing/2014/main" id="{F242375E-218B-48BF-9537-3E4CD04363DC}"/>
                </a:ext>
              </a:extLst>
            </p:cNvPr>
            <p:cNvSpPr/>
            <p:nvPr/>
          </p:nvSpPr>
          <p:spPr>
            <a:xfrm>
              <a:off x="2241577" y="704747"/>
              <a:ext cx="31160" cy="14180"/>
            </a:xfrm>
            <a:custGeom>
              <a:avLst/>
              <a:gdLst/>
              <a:ahLst/>
              <a:cxnLst/>
              <a:rect l="l" t="t" r="r" b="b"/>
              <a:pathLst>
                <a:path w="1046" h="476" extrusionOk="0">
                  <a:moveTo>
                    <a:pt x="1046" y="1"/>
                  </a:moveTo>
                  <a:cubicBezTo>
                    <a:pt x="761" y="191"/>
                    <a:pt x="254" y="254"/>
                    <a:pt x="1" y="286"/>
                  </a:cubicBezTo>
                  <a:lnTo>
                    <a:pt x="32" y="476"/>
                  </a:lnTo>
                  <a:cubicBezTo>
                    <a:pt x="539" y="444"/>
                    <a:pt x="919" y="349"/>
                    <a:pt x="1046" y="191"/>
                  </a:cubicBezTo>
                  <a:cubicBezTo>
                    <a:pt x="1046" y="96"/>
                    <a:pt x="1046" y="1"/>
                    <a:pt x="1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920;p56">
              <a:extLst>
                <a:ext uri="{FF2B5EF4-FFF2-40B4-BE49-F238E27FC236}">
                  <a16:creationId xmlns:a16="http://schemas.microsoft.com/office/drawing/2014/main" id="{5F911E87-5D9D-4F86-B185-42D0CF9FC34F}"/>
                </a:ext>
              </a:extLst>
            </p:cNvPr>
            <p:cNvSpPr/>
            <p:nvPr/>
          </p:nvSpPr>
          <p:spPr>
            <a:xfrm>
              <a:off x="2244407" y="719850"/>
              <a:ext cx="26454" cy="12303"/>
            </a:xfrm>
            <a:custGeom>
              <a:avLst/>
              <a:gdLst/>
              <a:ahLst/>
              <a:cxnLst/>
              <a:rect l="l" t="t" r="r" b="b"/>
              <a:pathLst>
                <a:path w="888" h="413" extrusionOk="0">
                  <a:moveTo>
                    <a:pt x="887" y="1"/>
                  </a:moveTo>
                  <a:cubicBezTo>
                    <a:pt x="697" y="32"/>
                    <a:pt x="476" y="64"/>
                    <a:pt x="286" y="159"/>
                  </a:cubicBezTo>
                  <a:cubicBezTo>
                    <a:pt x="159" y="222"/>
                    <a:pt x="64" y="317"/>
                    <a:pt x="1" y="412"/>
                  </a:cubicBezTo>
                  <a:cubicBezTo>
                    <a:pt x="539" y="381"/>
                    <a:pt x="792" y="222"/>
                    <a:pt x="887" y="1"/>
                  </a:cubicBezTo>
                  <a:close/>
                </a:path>
              </a:pathLst>
            </a:custGeom>
            <a:solidFill>
              <a:srgbClr val="FD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921;p56">
              <a:extLst>
                <a:ext uri="{FF2B5EF4-FFF2-40B4-BE49-F238E27FC236}">
                  <a16:creationId xmlns:a16="http://schemas.microsoft.com/office/drawing/2014/main" id="{3653F2FE-2E1D-4BEB-9699-CACB2A32574E}"/>
                </a:ext>
              </a:extLst>
            </p:cNvPr>
            <p:cNvSpPr/>
            <p:nvPr/>
          </p:nvSpPr>
          <p:spPr>
            <a:xfrm>
              <a:off x="2192662" y="560354"/>
              <a:ext cx="187617" cy="179336"/>
            </a:xfrm>
            <a:custGeom>
              <a:avLst/>
              <a:gdLst/>
              <a:ahLst/>
              <a:cxnLst/>
              <a:rect l="l" t="t" r="r" b="b"/>
              <a:pathLst>
                <a:path w="6298" h="6020" extrusionOk="0">
                  <a:moveTo>
                    <a:pt x="3030" y="1"/>
                  </a:moveTo>
                  <a:cubicBezTo>
                    <a:pt x="0" y="1"/>
                    <a:pt x="154" y="3201"/>
                    <a:pt x="154" y="3201"/>
                  </a:cubicBezTo>
                  <a:cubicBezTo>
                    <a:pt x="353" y="1282"/>
                    <a:pt x="1425" y="823"/>
                    <a:pt x="2403" y="823"/>
                  </a:cubicBezTo>
                  <a:cubicBezTo>
                    <a:pt x="3297" y="823"/>
                    <a:pt x="4113" y="1206"/>
                    <a:pt x="4113" y="1206"/>
                  </a:cubicBezTo>
                  <a:cubicBezTo>
                    <a:pt x="3923" y="2378"/>
                    <a:pt x="4683" y="3930"/>
                    <a:pt x="4683" y="3930"/>
                  </a:cubicBezTo>
                  <a:cubicBezTo>
                    <a:pt x="5158" y="4911"/>
                    <a:pt x="4334" y="6020"/>
                    <a:pt x="4334" y="6020"/>
                  </a:cubicBezTo>
                  <a:cubicBezTo>
                    <a:pt x="6045" y="4721"/>
                    <a:pt x="6298" y="98"/>
                    <a:pt x="3163" y="3"/>
                  </a:cubicBezTo>
                  <a:cubicBezTo>
                    <a:pt x="3118" y="1"/>
                    <a:pt x="3073" y="1"/>
                    <a:pt x="3030"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922;p56">
              <a:extLst>
                <a:ext uri="{FF2B5EF4-FFF2-40B4-BE49-F238E27FC236}">
                  <a16:creationId xmlns:a16="http://schemas.microsoft.com/office/drawing/2014/main" id="{9156E67A-A23F-48CB-B24F-BF048D35318F}"/>
                </a:ext>
              </a:extLst>
            </p:cNvPr>
            <p:cNvSpPr/>
            <p:nvPr/>
          </p:nvSpPr>
          <p:spPr>
            <a:xfrm>
              <a:off x="2320938" y="667598"/>
              <a:ext cx="51805" cy="44834"/>
            </a:xfrm>
            <a:custGeom>
              <a:avLst/>
              <a:gdLst/>
              <a:ahLst/>
              <a:cxnLst/>
              <a:rect l="l" t="t" r="r" b="b"/>
              <a:pathLst>
                <a:path w="1739" h="1505" extrusionOk="0">
                  <a:moveTo>
                    <a:pt x="833" y="1"/>
                  </a:moveTo>
                  <a:cubicBezTo>
                    <a:pt x="355" y="1"/>
                    <a:pt x="89" y="421"/>
                    <a:pt x="60" y="710"/>
                  </a:cubicBezTo>
                  <a:cubicBezTo>
                    <a:pt x="1" y="1274"/>
                    <a:pt x="81" y="1504"/>
                    <a:pt x="274" y="1504"/>
                  </a:cubicBezTo>
                  <a:cubicBezTo>
                    <a:pt x="287" y="1504"/>
                    <a:pt x="300" y="1503"/>
                    <a:pt x="313" y="1501"/>
                  </a:cubicBezTo>
                  <a:cubicBezTo>
                    <a:pt x="1739" y="1280"/>
                    <a:pt x="1549" y="108"/>
                    <a:pt x="978" y="13"/>
                  </a:cubicBezTo>
                  <a:cubicBezTo>
                    <a:pt x="928" y="4"/>
                    <a:pt x="880" y="1"/>
                    <a:pt x="833" y="1"/>
                  </a:cubicBezTo>
                  <a:close/>
                </a:path>
              </a:pathLst>
            </a:custGeom>
            <a:solidFill>
              <a:srgbClr val="CC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923;p56">
              <a:extLst>
                <a:ext uri="{FF2B5EF4-FFF2-40B4-BE49-F238E27FC236}">
                  <a16:creationId xmlns:a16="http://schemas.microsoft.com/office/drawing/2014/main" id="{3D1BC17A-6934-473F-BB94-8C593A0CD6B3}"/>
                </a:ext>
              </a:extLst>
            </p:cNvPr>
            <p:cNvSpPr/>
            <p:nvPr/>
          </p:nvSpPr>
          <p:spPr>
            <a:xfrm>
              <a:off x="2163289" y="813629"/>
              <a:ext cx="196257" cy="73254"/>
            </a:xfrm>
            <a:custGeom>
              <a:avLst/>
              <a:gdLst/>
              <a:ahLst/>
              <a:cxnLst/>
              <a:rect l="l" t="t" r="r" b="b"/>
              <a:pathLst>
                <a:path w="6588" h="2459" extrusionOk="0">
                  <a:moveTo>
                    <a:pt x="2359" y="0"/>
                  </a:moveTo>
                  <a:cubicBezTo>
                    <a:pt x="925" y="0"/>
                    <a:pt x="0" y="273"/>
                    <a:pt x="0" y="273"/>
                  </a:cubicBezTo>
                  <a:cubicBezTo>
                    <a:pt x="0" y="273"/>
                    <a:pt x="697" y="2426"/>
                    <a:pt x="2629" y="2458"/>
                  </a:cubicBezTo>
                  <a:cubicBezTo>
                    <a:pt x="2646" y="2458"/>
                    <a:pt x="2664" y="2459"/>
                    <a:pt x="2682" y="2459"/>
                  </a:cubicBezTo>
                  <a:cubicBezTo>
                    <a:pt x="4567" y="2459"/>
                    <a:pt x="6587" y="811"/>
                    <a:pt x="6587" y="811"/>
                  </a:cubicBezTo>
                  <a:cubicBezTo>
                    <a:pt x="4993" y="176"/>
                    <a:pt x="3511" y="0"/>
                    <a:pt x="2359" y="0"/>
                  </a:cubicBezTo>
                  <a:close/>
                </a:path>
              </a:pathLst>
            </a:custGeom>
            <a:solidFill>
              <a:srgbClr val="CC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924;p56">
              <a:extLst>
                <a:ext uri="{FF2B5EF4-FFF2-40B4-BE49-F238E27FC236}">
                  <a16:creationId xmlns:a16="http://schemas.microsoft.com/office/drawing/2014/main" id="{1D924081-0B51-4569-B625-DC8211FD6815}"/>
                </a:ext>
              </a:extLst>
            </p:cNvPr>
            <p:cNvSpPr/>
            <p:nvPr/>
          </p:nvSpPr>
          <p:spPr>
            <a:xfrm>
              <a:off x="2253851" y="828345"/>
              <a:ext cx="155683" cy="334959"/>
            </a:xfrm>
            <a:custGeom>
              <a:avLst/>
              <a:gdLst/>
              <a:ahLst/>
              <a:cxnLst/>
              <a:rect l="l" t="t" r="r" b="b"/>
              <a:pathLst>
                <a:path w="5226" h="11244" extrusionOk="0">
                  <a:moveTo>
                    <a:pt x="3389" y="1"/>
                  </a:moveTo>
                  <a:cubicBezTo>
                    <a:pt x="3389" y="1"/>
                    <a:pt x="0" y="6049"/>
                    <a:pt x="3547" y="11243"/>
                  </a:cubicBezTo>
                  <a:cubicBezTo>
                    <a:pt x="3547" y="11243"/>
                    <a:pt x="4054" y="4846"/>
                    <a:pt x="5226" y="571"/>
                  </a:cubicBezTo>
                  <a:lnTo>
                    <a:pt x="3389" y="1"/>
                  </a:ln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925;p56">
              <a:extLst>
                <a:ext uri="{FF2B5EF4-FFF2-40B4-BE49-F238E27FC236}">
                  <a16:creationId xmlns:a16="http://schemas.microsoft.com/office/drawing/2014/main" id="{0E042DA3-7BDB-4C61-AB74-AB624FF1A460}"/>
                </a:ext>
              </a:extLst>
            </p:cNvPr>
            <p:cNvSpPr/>
            <p:nvPr/>
          </p:nvSpPr>
          <p:spPr>
            <a:xfrm>
              <a:off x="2090631" y="814195"/>
              <a:ext cx="79271" cy="311365"/>
            </a:xfrm>
            <a:custGeom>
              <a:avLst/>
              <a:gdLst/>
              <a:ahLst/>
              <a:cxnLst/>
              <a:rect l="l" t="t" r="r" b="b"/>
              <a:pathLst>
                <a:path w="2661" h="10452" extrusionOk="0">
                  <a:moveTo>
                    <a:pt x="2661" y="1"/>
                  </a:moveTo>
                  <a:lnTo>
                    <a:pt x="1172" y="127"/>
                  </a:lnTo>
                  <a:cubicBezTo>
                    <a:pt x="0" y="3326"/>
                    <a:pt x="602" y="10451"/>
                    <a:pt x="602" y="10451"/>
                  </a:cubicBezTo>
                  <a:cubicBezTo>
                    <a:pt x="602" y="10451"/>
                    <a:pt x="1394" y="7474"/>
                    <a:pt x="1996" y="5891"/>
                  </a:cubicBezTo>
                  <a:cubicBezTo>
                    <a:pt x="2629" y="4276"/>
                    <a:pt x="2661" y="1"/>
                    <a:pt x="2661" y="1"/>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926;p56">
              <a:extLst>
                <a:ext uri="{FF2B5EF4-FFF2-40B4-BE49-F238E27FC236}">
                  <a16:creationId xmlns:a16="http://schemas.microsoft.com/office/drawing/2014/main" id="{E0978620-7338-4F62-945A-BE58CD3759BB}"/>
                </a:ext>
              </a:extLst>
            </p:cNvPr>
            <p:cNvSpPr/>
            <p:nvPr/>
          </p:nvSpPr>
          <p:spPr>
            <a:xfrm>
              <a:off x="2192513" y="588387"/>
              <a:ext cx="124582" cy="68279"/>
            </a:xfrm>
            <a:custGeom>
              <a:avLst/>
              <a:gdLst/>
              <a:ahLst/>
              <a:cxnLst/>
              <a:rect l="l" t="t" r="r" b="b"/>
              <a:pathLst>
                <a:path w="4182" h="2292" extrusionOk="0">
                  <a:moveTo>
                    <a:pt x="2765" y="1"/>
                  </a:moveTo>
                  <a:cubicBezTo>
                    <a:pt x="2371" y="1"/>
                    <a:pt x="1935" y="59"/>
                    <a:pt x="1521" y="233"/>
                  </a:cubicBezTo>
                  <a:cubicBezTo>
                    <a:pt x="792" y="518"/>
                    <a:pt x="602" y="1057"/>
                    <a:pt x="444" y="1532"/>
                  </a:cubicBezTo>
                  <a:cubicBezTo>
                    <a:pt x="349" y="1848"/>
                    <a:pt x="254" y="2102"/>
                    <a:pt x="32" y="2165"/>
                  </a:cubicBezTo>
                  <a:cubicBezTo>
                    <a:pt x="1" y="2197"/>
                    <a:pt x="1" y="2229"/>
                    <a:pt x="1" y="2260"/>
                  </a:cubicBezTo>
                  <a:cubicBezTo>
                    <a:pt x="1" y="2260"/>
                    <a:pt x="32" y="2292"/>
                    <a:pt x="64" y="2292"/>
                  </a:cubicBezTo>
                  <a:cubicBezTo>
                    <a:pt x="64" y="2292"/>
                    <a:pt x="64" y="2292"/>
                    <a:pt x="64" y="2260"/>
                  </a:cubicBezTo>
                  <a:cubicBezTo>
                    <a:pt x="349" y="2165"/>
                    <a:pt x="444" y="1880"/>
                    <a:pt x="539" y="1563"/>
                  </a:cubicBezTo>
                  <a:cubicBezTo>
                    <a:pt x="697" y="1088"/>
                    <a:pt x="887" y="582"/>
                    <a:pt x="1553" y="328"/>
                  </a:cubicBezTo>
                  <a:cubicBezTo>
                    <a:pt x="1943" y="170"/>
                    <a:pt x="2355" y="117"/>
                    <a:pt x="2730" y="117"/>
                  </a:cubicBezTo>
                  <a:cubicBezTo>
                    <a:pt x="3481" y="117"/>
                    <a:pt x="4086" y="328"/>
                    <a:pt x="4086" y="328"/>
                  </a:cubicBezTo>
                  <a:cubicBezTo>
                    <a:pt x="4118" y="328"/>
                    <a:pt x="4149" y="328"/>
                    <a:pt x="4149" y="297"/>
                  </a:cubicBezTo>
                  <a:cubicBezTo>
                    <a:pt x="4181" y="265"/>
                    <a:pt x="4149" y="233"/>
                    <a:pt x="4118" y="233"/>
                  </a:cubicBezTo>
                  <a:cubicBezTo>
                    <a:pt x="4118" y="213"/>
                    <a:pt x="3518" y="1"/>
                    <a:pt x="2765" y="1"/>
                  </a:cubicBezTo>
                  <a:close/>
                </a:path>
              </a:pathLst>
            </a:custGeom>
            <a:solidFill>
              <a:srgbClr val="22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927;p56">
              <a:extLst>
                <a:ext uri="{FF2B5EF4-FFF2-40B4-BE49-F238E27FC236}">
                  <a16:creationId xmlns:a16="http://schemas.microsoft.com/office/drawing/2014/main" id="{84818CCF-96F2-4C12-9B50-4B874F5EDA31}"/>
                </a:ext>
              </a:extLst>
            </p:cNvPr>
            <p:cNvSpPr/>
            <p:nvPr/>
          </p:nvSpPr>
          <p:spPr>
            <a:xfrm>
              <a:off x="2452908" y="776451"/>
              <a:ext cx="185890" cy="140609"/>
            </a:xfrm>
            <a:custGeom>
              <a:avLst/>
              <a:gdLst/>
              <a:ahLst/>
              <a:cxnLst/>
              <a:rect l="l" t="t" r="r" b="b"/>
              <a:pathLst>
                <a:path w="6240" h="4720" extrusionOk="0">
                  <a:moveTo>
                    <a:pt x="760" y="1"/>
                  </a:moveTo>
                  <a:lnTo>
                    <a:pt x="127" y="2154"/>
                  </a:lnTo>
                  <a:cubicBezTo>
                    <a:pt x="127" y="2154"/>
                    <a:pt x="0" y="4529"/>
                    <a:pt x="127" y="4529"/>
                  </a:cubicBezTo>
                  <a:cubicBezTo>
                    <a:pt x="285" y="4561"/>
                    <a:pt x="3357" y="4719"/>
                    <a:pt x="3357" y="4719"/>
                  </a:cubicBezTo>
                  <a:lnTo>
                    <a:pt x="4909" y="3738"/>
                  </a:lnTo>
                  <a:lnTo>
                    <a:pt x="6239" y="476"/>
                  </a:lnTo>
                  <a:lnTo>
                    <a:pt x="5669" y="159"/>
                  </a:lnTo>
                  <a:lnTo>
                    <a:pt x="3611" y="729"/>
                  </a:lnTo>
                  <a:lnTo>
                    <a:pt x="760" y="1"/>
                  </a:lnTo>
                  <a:close/>
                </a:path>
              </a:pathLst>
            </a:custGeom>
            <a:solidFill>
              <a:srgbClr val="E0D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928;p56">
              <a:extLst>
                <a:ext uri="{FF2B5EF4-FFF2-40B4-BE49-F238E27FC236}">
                  <a16:creationId xmlns:a16="http://schemas.microsoft.com/office/drawing/2014/main" id="{C2F9F8D2-E7F0-4BDB-815D-708952B62877}"/>
                </a:ext>
              </a:extLst>
            </p:cNvPr>
            <p:cNvSpPr/>
            <p:nvPr/>
          </p:nvSpPr>
          <p:spPr>
            <a:xfrm>
              <a:off x="2417040" y="781188"/>
              <a:ext cx="233077" cy="159466"/>
            </a:xfrm>
            <a:custGeom>
              <a:avLst/>
              <a:gdLst/>
              <a:ahLst/>
              <a:cxnLst/>
              <a:rect l="l" t="t" r="r" b="b"/>
              <a:pathLst>
                <a:path w="7824" h="5353" extrusionOk="0">
                  <a:moveTo>
                    <a:pt x="1236" y="0"/>
                  </a:moveTo>
                  <a:lnTo>
                    <a:pt x="1" y="4909"/>
                  </a:lnTo>
                  <a:lnTo>
                    <a:pt x="3833" y="5352"/>
                  </a:lnTo>
                  <a:lnTo>
                    <a:pt x="6461" y="4624"/>
                  </a:lnTo>
                  <a:lnTo>
                    <a:pt x="7823" y="0"/>
                  </a:lnTo>
                  <a:lnTo>
                    <a:pt x="4783" y="792"/>
                  </a:lnTo>
                  <a:lnTo>
                    <a:pt x="1236" y="0"/>
                  </a:lnTo>
                  <a:close/>
                </a:path>
              </a:pathLst>
            </a:custGeom>
            <a:solidFill>
              <a:srgbClr val="F2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929;p56">
              <a:extLst>
                <a:ext uri="{FF2B5EF4-FFF2-40B4-BE49-F238E27FC236}">
                  <a16:creationId xmlns:a16="http://schemas.microsoft.com/office/drawing/2014/main" id="{E2F20B97-FD7C-48E9-9E98-DF5492A30B89}"/>
                </a:ext>
              </a:extLst>
            </p:cNvPr>
            <p:cNvSpPr/>
            <p:nvPr/>
          </p:nvSpPr>
          <p:spPr>
            <a:xfrm>
              <a:off x="2459521" y="894062"/>
              <a:ext cx="130212" cy="179604"/>
            </a:xfrm>
            <a:custGeom>
              <a:avLst/>
              <a:gdLst/>
              <a:ahLst/>
              <a:cxnLst/>
              <a:rect l="l" t="t" r="r" b="b"/>
              <a:pathLst>
                <a:path w="4371" h="6029" extrusionOk="0">
                  <a:moveTo>
                    <a:pt x="2362" y="0"/>
                  </a:moveTo>
                  <a:cubicBezTo>
                    <a:pt x="1899" y="0"/>
                    <a:pt x="1886" y="236"/>
                    <a:pt x="1774" y="993"/>
                  </a:cubicBezTo>
                  <a:cubicBezTo>
                    <a:pt x="1679" y="1880"/>
                    <a:pt x="1774" y="2608"/>
                    <a:pt x="1774" y="2608"/>
                  </a:cubicBezTo>
                  <a:lnTo>
                    <a:pt x="0" y="6028"/>
                  </a:lnTo>
                  <a:lnTo>
                    <a:pt x="2154" y="6028"/>
                  </a:lnTo>
                  <a:lnTo>
                    <a:pt x="3199" y="2608"/>
                  </a:lnTo>
                  <a:cubicBezTo>
                    <a:pt x="3705" y="2260"/>
                    <a:pt x="4370" y="423"/>
                    <a:pt x="4275" y="170"/>
                  </a:cubicBezTo>
                  <a:cubicBezTo>
                    <a:pt x="4212" y="43"/>
                    <a:pt x="3959" y="19"/>
                    <a:pt x="3634" y="19"/>
                  </a:cubicBezTo>
                  <a:cubicBezTo>
                    <a:pt x="3439" y="19"/>
                    <a:pt x="3219" y="28"/>
                    <a:pt x="2999" y="28"/>
                  </a:cubicBezTo>
                  <a:cubicBezTo>
                    <a:pt x="2852" y="28"/>
                    <a:pt x="2705" y="24"/>
                    <a:pt x="2565" y="11"/>
                  </a:cubicBezTo>
                  <a:cubicBezTo>
                    <a:pt x="2489" y="4"/>
                    <a:pt x="2422" y="0"/>
                    <a:pt x="2362" y="0"/>
                  </a:cubicBezTo>
                  <a:close/>
                </a:path>
              </a:pathLst>
            </a:custGeom>
            <a:solidFill>
              <a:srgbClr val="CC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930;p56">
              <a:extLst>
                <a:ext uri="{FF2B5EF4-FFF2-40B4-BE49-F238E27FC236}">
                  <a16:creationId xmlns:a16="http://schemas.microsoft.com/office/drawing/2014/main" id="{4651CF49-E8C5-4F46-AE0D-CCF3E43FC7DD}"/>
                </a:ext>
              </a:extLst>
            </p:cNvPr>
            <p:cNvSpPr/>
            <p:nvPr/>
          </p:nvSpPr>
          <p:spPr>
            <a:xfrm>
              <a:off x="2442541" y="1042506"/>
              <a:ext cx="93421" cy="98098"/>
            </a:xfrm>
            <a:custGeom>
              <a:avLst/>
              <a:gdLst/>
              <a:ahLst/>
              <a:cxnLst/>
              <a:rect l="l" t="t" r="r" b="b"/>
              <a:pathLst>
                <a:path w="3136" h="3293" extrusionOk="0">
                  <a:moveTo>
                    <a:pt x="918" y="0"/>
                  </a:moveTo>
                  <a:lnTo>
                    <a:pt x="0" y="2914"/>
                  </a:lnTo>
                  <a:cubicBezTo>
                    <a:pt x="302" y="3165"/>
                    <a:pt x="615" y="3293"/>
                    <a:pt x="925" y="3293"/>
                  </a:cubicBezTo>
                  <a:cubicBezTo>
                    <a:pt x="1785" y="3293"/>
                    <a:pt x="2623" y="2311"/>
                    <a:pt x="3135" y="285"/>
                  </a:cubicBezTo>
                  <a:lnTo>
                    <a:pt x="918" y="0"/>
                  </a:ln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931;p56">
              <a:extLst>
                <a:ext uri="{FF2B5EF4-FFF2-40B4-BE49-F238E27FC236}">
                  <a16:creationId xmlns:a16="http://schemas.microsoft.com/office/drawing/2014/main" id="{2F5F3BC7-8C78-4B00-A576-B63104871401}"/>
                </a:ext>
              </a:extLst>
            </p:cNvPr>
            <p:cNvSpPr/>
            <p:nvPr/>
          </p:nvSpPr>
          <p:spPr>
            <a:xfrm>
              <a:off x="2459521" y="1023649"/>
              <a:ext cx="83978" cy="35867"/>
            </a:xfrm>
            <a:custGeom>
              <a:avLst/>
              <a:gdLst/>
              <a:ahLst/>
              <a:cxnLst/>
              <a:rect l="l" t="t" r="r" b="b"/>
              <a:pathLst>
                <a:path w="2819" h="1204" extrusionOk="0">
                  <a:moveTo>
                    <a:pt x="475" y="0"/>
                  </a:moveTo>
                  <a:lnTo>
                    <a:pt x="0" y="823"/>
                  </a:lnTo>
                  <a:lnTo>
                    <a:pt x="2819" y="1203"/>
                  </a:lnTo>
                  <a:lnTo>
                    <a:pt x="2819" y="380"/>
                  </a:lnTo>
                  <a:lnTo>
                    <a:pt x="475" y="0"/>
                  </a:lnTo>
                  <a:close/>
                </a:path>
              </a:pathLst>
            </a:custGeom>
            <a:solidFill>
              <a:srgbClr val="E0C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932;p56">
              <a:extLst>
                <a:ext uri="{FF2B5EF4-FFF2-40B4-BE49-F238E27FC236}">
                  <a16:creationId xmlns:a16="http://schemas.microsoft.com/office/drawing/2014/main" id="{EB4ACB14-881D-4227-AE39-2CB43E31A097}"/>
                </a:ext>
              </a:extLst>
            </p:cNvPr>
            <p:cNvSpPr/>
            <p:nvPr/>
          </p:nvSpPr>
          <p:spPr>
            <a:xfrm>
              <a:off x="1783079" y="830222"/>
              <a:ext cx="38697" cy="84961"/>
            </a:xfrm>
            <a:custGeom>
              <a:avLst/>
              <a:gdLst/>
              <a:ahLst/>
              <a:cxnLst/>
              <a:rect l="l" t="t" r="r" b="b"/>
              <a:pathLst>
                <a:path w="1299" h="2852" extrusionOk="0">
                  <a:moveTo>
                    <a:pt x="444" y="1"/>
                  </a:moveTo>
                  <a:lnTo>
                    <a:pt x="0" y="2376"/>
                  </a:lnTo>
                  <a:lnTo>
                    <a:pt x="760" y="2851"/>
                  </a:lnTo>
                  <a:lnTo>
                    <a:pt x="1299" y="64"/>
                  </a:lnTo>
                  <a:lnTo>
                    <a:pt x="444" y="1"/>
                  </a:lnTo>
                  <a:close/>
                </a:path>
              </a:pathLst>
            </a:custGeom>
            <a:solidFill>
              <a:srgbClr val="E0C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933;p56">
              <a:extLst>
                <a:ext uri="{FF2B5EF4-FFF2-40B4-BE49-F238E27FC236}">
                  <a16:creationId xmlns:a16="http://schemas.microsoft.com/office/drawing/2014/main" id="{AF907AA1-7C0A-4DA4-A67C-0B3146C25944}"/>
                </a:ext>
              </a:extLst>
            </p:cNvPr>
            <p:cNvSpPr/>
            <p:nvPr/>
          </p:nvSpPr>
          <p:spPr>
            <a:xfrm>
              <a:off x="1993456" y="1168934"/>
              <a:ext cx="461358" cy="809037"/>
            </a:xfrm>
            <a:custGeom>
              <a:avLst/>
              <a:gdLst/>
              <a:ahLst/>
              <a:cxnLst/>
              <a:rect l="l" t="t" r="r" b="b"/>
              <a:pathLst>
                <a:path w="15487" h="27158" extrusionOk="0">
                  <a:moveTo>
                    <a:pt x="4498" y="0"/>
                  </a:moveTo>
                  <a:lnTo>
                    <a:pt x="1" y="26380"/>
                  </a:lnTo>
                  <a:cubicBezTo>
                    <a:pt x="1" y="26380"/>
                    <a:pt x="6520" y="27157"/>
                    <a:pt x="11173" y="27157"/>
                  </a:cubicBezTo>
                  <a:cubicBezTo>
                    <a:pt x="12535" y="27157"/>
                    <a:pt x="13737" y="27091"/>
                    <a:pt x="14568" y="26919"/>
                  </a:cubicBezTo>
                  <a:cubicBezTo>
                    <a:pt x="14568" y="26919"/>
                    <a:pt x="15487" y="8012"/>
                    <a:pt x="11623" y="570"/>
                  </a:cubicBezTo>
                  <a:lnTo>
                    <a:pt x="4498" y="0"/>
                  </a:ln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934;p56">
              <a:extLst>
                <a:ext uri="{FF2B5EF4-FFF2-40B4-BE49-F238E27FC236}">
                  <a16:creationId xmlns:a16="http://schemas.microsoft.com/office/drawing/2014/main" id="{2DA1952A-977F-4B1A-9CB5-3D5E71DF591D}"/>
                </a:ext>
              </a:extLst>
            </p:cNvPr>
            <p:cNvSpPr/>
            <p:nvPr/>
          </p:nvSpPr>
          <p:spPr>
            <a:xfrm>
              <a:off x="1993456" y="1134732"/>
              <a:ext cx="461358" cy="809037"/>
            </a:xfrm>
            <a:custGeom>
              <a:avLst/>
              <a:gdLst/>
              <a:ahLst/>
              <a:cxnLst/>
              <a:rect l="l" t="t" r="r" b="b"/>
              <a:pathLst>
                <a:path w="15487" h="27158" extrusionOk="0">
                  <a:moveTo>
                    <a:pt x="4498" y="0"/>
                  </a:moveTo>
                  <a:lnTo>
                    <a:pt x="1" y="26380"/>
                  </a:lnTo>
                  <a:cubicBezTo>
                    <a:pt x="1" y="26380"/>
                    <a:pt x="6520" y="27157"/>
                    <a:pt x="11173" y="27157"/>
                  </a:cubicBezTo>
                  <a:cubicBezTo>
                    <a:pt x="12535" y="27157"/>
                    <a:pt x="13737" y="27091"/>
                    <a:pt x="14568" y="26919"/>
                  </a:cubicBezTo>
                  <a:cubicBezTo>
                    <a:pt x="14568" y="26919"/>
                    <a:pt x="15487" y="8012"/>
                    <a:pt x="11623" y="570"/>
                  </a:cubicBezTo>
                  <a:lnTo>
                    <a:pt x="4498" y="0"/>
                  </a:lnTo>
                  <a:close/>
                </a:path>
              </a:pathLst>
            </a:custGeom>
            <a:solidFill>
              <a:srgbClr val="F25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2935;p56">
              <a:extLst>
                <a:ext uri="{FF2B5EF4-FFF2-40B4-BE49-F238E27FC236}">
                  <a16:creationId xmlns:a16="http://schemas.microsoft.com/office/drawing/2014/main" id="{75FBBF4D-0F83-4CD1-9EAB-D84CC5A779AF}"/>
                </a:ext>
              </a:extLst>
            </p:cNvPr>
            <p:cNvSpPr/>
            <p:nvPr/>
          </p:nvSpPr>
          <p:spPr>
            <a:xfrm>
              <a:off x="1475528" y="597205"/>
              <a:ext cx="227387" cy="225510"/>
            </a:xfrm>
            <a:custGeom>
              <a:avLst/>
              <a:gdLst/>
              <a:ahLst/>
              <a:cxnLst/>
              <a:rect l="l" t="t" r="r" b="b"/>
              <a:pathLst>
                <a:path w="7633" h="7570" extrusionOk="0">
                  <a:moveTo>
                    <a:pt x="317" y="1"/>
                  </a:moveTo>
                  <a:lnTo>
                    <a:pt x="0" y="317"/>
                  </a:lnTo>
                  <a:cubicBezTo>
                    <a:pt x="37" y="308"/>
                    <a:pt x="66" y="304"/>
                    <a:pt x="89" y="304"/>
                  </a:cubicBezTo>
                  <a:cubicBezTo>
                    <a:pt x="145" y="304"/>
                    <a:pt x="168" y="327"/>
                    <a:pt x="190" y="349"/>
                  </a:cubicBezTo>
                  <a:lnTo>
                    <a:pt x="317" y="476"/>
                  </a:lnTo>
                  <a:lnTo>
                    <a:pt x="539" y="697"/>
                  </a:lnTo>
                  <a:lnTo>
                    <a:pt x="982" y="1172"/>
                  </a:lnTo>
                  <a:lnTo>
                    <a:pt x="1900" y="2059"/>
                  </a:lnTo>
                  <a:cubicBezTo>
                    <a:pt x="2502" y="2661"/>
                    <a:pt x="3104" y="3294"/>
                    <a:pt x="3706" y="3896"/>
                  </a:cubicBezTo>
                  <a:lnTo>
                    <a:pt x="5511" y="5733"/>
                  </a:lnTo>
                  <a:lnTo>
                    <a:pt x="7316" y="7570"/>
                  </a:lnTo>
                  <a:lnTo>
                    <a:pt x="7632" y="7285"/>
                  </a:lnTo>
                  <a:lnTo>
                    <a:pt x="5764" y="5479"/>
                  </a:lnTo>
                  <a:lnTo>
                    <a:pt x="3927" y="3706"/>
                  </a:lnTo>
                  <a:cubicBezTo>
                    <a:pt x="3294" y="3104"/>
                    <a:pt x="2692" y="2503"/>
                    <a:pt x="2090" y="1901"/>
                  </a:cubicBezTo>
                  <a:lnTo>
                    <a:pt x="1172" y="982"/>
                  </a:lnTo>
                  <a:lnTo>
                    <a:pt x="697" y="539"/>
                  </a:lnTo>
                  <a:lnTo>
                    <a:pt x="475" y="317"/>
                  </a:lnTo>
                  <a:lnTo>
                    <a:pt x="380" y="191"/>
                  </a:lnTo>
                  <a:cubicBezTo>
                    <a:pt x="317" y="159"/>
                    <a:pt x="285" y="96"/>
                    <a:pt x="317" y="1"/>
                  </a:cubicBezTo>
                  <a:close/>
                </a:path>
              </a:pathLst>
            </a:custGeom>
            <a:solidFill>
              <a:srgbClr val="2A4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936;p56">
              <a:extLst>
                <a:ext uri="{FF2B5EF4-FFF2-40B4-BE49-F238E27FC236}">
                  <a16:creationId xmlns:a16="http://schemas.microsoft.com/office/drawing/2014/main" id="{B15FC900-8306-4F5E-97FD-95A24DC7C137}"/>
                </a:ext>
              </a:extLst>
            </p:cNvPr>
            <p:cNvSpPr/>
            <p:nvPr/>
          </p:nvSpPr>
          <p:spPr>
            <a:xfrm>
              <a:off x="1885915" y="2244651"/>
              <a:ext cx="97205" cy="88893"/>
            </a:xfrm>
            <a:custGeom>
              <a:avLst/>
              <a:gdLst/>
              <a:ahLst/>
              <a:cxnLst/>
              <a:rect l="l" t="t" r="r" b="b"/>
              <a:pathLst>
                <a:path w="3263" h="2984" extrusionOk="0">
                  <a:moveTo>
                    <a:pt x="2192" y="1"/>
                  </a:moveTo>
                  <a:cubicBezTo>
                    <a:pt x="1974" y="1"/>
                    <a:pt x="1805" y="24"/>
                    <a:pt x="1805" y="24"/>
                  </a:cubicBezTo>
                  <a:cubicBezTo>
                    <a:pt x="1805" y="24"/>
                    <a:pt x="665" y="2399"/>
                    <a:pt x="0" y="2874"/>
                  </a:cubicBezTo>
                  <a:cubicBezTo>
                    <a:pt x="0" y="2874"/>
                    <a:pt x="191" y="2983"/>
                    <a:pt x="487" y="2983"/>
                  </a:cubicBezTo>
                  <a:cubicBezTo>
                    <a:pt x="830" y="2983"/>
                    <a:pt x="1313" y="2838"/>
                    <a:pt x="1805" y="2209"/>
                  </a:cubicBezTo>
                  <a:cubicBezTo>
                    <a:pt x="2560" y="1251"/>
                    <a:pt x="2947" y="1080"/>
                    <a:pt x="3127" y="1080"/>
                  </a:cubicBezTo>
                  <a:cubicBezTo>
                    <a:pt x="3226" y="1080"/>
                    <a:pt x="3262" y="1133"/>
                    <a:pt x="3262" y="1133"/>
                  </a:cubicBezTo>
                  <a:cubicBezTo>
                    <a:pt x="3262" y="1133"/>
                    <a:pt x="3231" y="626"/>
                    <a:pt x="3136" y="373"/>
                  </a:cubicBezTo>
                  <a:cubicBezTo>
                    <a:pt x="3019" y="61"/>
                    <a:pt x="2542" y="1"/>
                    <a:pt x="2192" y="1"/>
                  </a:cubicBezTo>
                  <a:close/>
                </a:path>
              </a:pathLst>
            </a:custGeom>
            <a:solidFill>
              <a:srgbClr val="CC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937;p56">
              <a:extLst>
                <a:ext uri="{FF2B5EF4-FFF2-40B4-BE49-F238E27FC236}">
                  <a16:creationId xmlns:a16="http://schemas.microsoft.com/office/drawing/2014/main" id="{7865EC07-B120-483F-9769-20B429B8DCA1}"/>
                </a:ext>
              </a:extLst>
            </p:cNvPr>
            <p:cNvSpPr/>
            <p:nvPr/>
          </p:nvSpPr>
          <p:spPr>
            <a:xfrm>
              <a:off x="2182146" y="2244413"/>
              <a:ext cx="90591" cy="97801"/>
            </a:xfrm>
            <a:custGeom>
              <a:avLst/>
              <a:gdLst/>
              <a:ahLst/>
              <a:cxnLst/>
              <a:rect l="l" t="t" r="r" b="b"/>
              <a:pathLst>
                <a:path w="3041" h="3283" extrusionOk="0">
                  <a:moveTo>
                    <a:pt x="1616" y="1"/>
                  </a:moveTo>
                  <a:cubicBezTo>
                    <a:pt x="1616" y="1"/>
                    <a:pt x="1299" y="887"/>
                    <a:pt x="887" y="1869"/>
                  </a:cubicBezTo>
                  <a:cubicBezTo>
                    <a:pt x="444" y="2819"/>
                    <a:pt x="0" y="3231"/>
                    <a:pt x="0" y="3231"/>
                  </a:cubicBezTo>
                  <a:cubicBezTo>
                    <a:pt x="0" y="3231"/>
                    <a:pt x="178" y="3282"/>
                    <a:pt x="407" y="3282"/>
                  </a:cubicBezTo>
                  <a:cubicBezTo>
                    <a:pt x="653" y="3282"/>
                    <a:pt x="959" y="3223"/>
                    <a:pt x="1172" y="2977"/>
                  </a:cubicBezTo>
                  <a:cubicBezTo>
                    <a:pt x="1562" y="2557"/>
                    <a:pt x="2180" y="999"/>
                    <a:pt x="2918" y="999"/>
                  </a:cubicBezTo>
                  <a:cubicBezTo>
                    <a:pt x="2958" y="999"/>
                    <a:pt x="2999" y="1004"/>
                    <a:pt x="3041" y="1014"/>
                  </a:cubicBezTo>
                  <a:cubicBezTo>
                    <a:pt x="3041" y="1014"/>
                    <a:pt x="2977" y="824"/>
                    <a:pt x="2882" y="634"/>
                  </a:cubicBezTo>
                  <a:cubicBezTo>
                    <a:pt x="2756" y="412"/>
                    <a:pt x="1616" y="1"/>
                    <a:pt x="1616" y="1"/>
                  </a:cubicBezTo>
                  <a:close/>
                </a:path>
              </a:pathLst>
            </a:custGeom>
            <a:solidFill>
              <a:srgbClr val="CC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Rectangle 11">
            <a:extLst>
              <a:ext uri="{FF2B5EF4-FFF2-40B4-BE49-F238E27FC236}">
                <a16:creationId xmlns:a16="http://schemas.microsoft.com/office/drawing/2014/main" id="{B9D7C7A4-9C5D-4501-8247-82132DFEED52}"/>
              </a:ext>
            </a:extLst>
          </p:cNvPr>
          <p:cNvSpPr/>
          <p:nvPr/>
        </p:nvSpPr>
        <p:spPr>
          <a:xfrm>
            <a:off x="3475574" y="4066059"/>
            <a:ext cx="3804935" cy="781749"/>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Quicksand" panose="020B0604020202020204" charset="0"/>
              </a:rPr>
              <a:t>k cluster is ranged from </a:t>
            </a:r>
            <a:r>
              <a:rPr lang="en-US" b="1" dirty="0">
                <a:solidFill>
                  <a:schemeClr val="tx1"/>
                </a:solidFill>
                <a:latin typeface="Quicksand" panose="020B0604020202020204" charset="0"/>
              </a:rPr>
              <a:t>2-16 </a:t>
            </a:r>
          </a:p>
          <a:p>
            <a:r>
              <a:rPr lang="en-US" dirty="0">
                <a:solidFill>
                  <a:schemeClr val="tx1"/>
                </a:solidFill>
                <a:latin typeface="Quicksand" panose="020B0604020202020204" charset="0"/>
              </a:rPr>
              <a:t>Distance measures : </a:t>
            </a:r>
            <a:r>
              <a:rPr lang="en-US" b="1" dirty="0">
                <a:solidFill>
                  <a:schemeClr val="tx1"/>
                </a:solidFill>
                <a:latin typeface="Quicksand" panose="020B0604020202020204" charset="0"/>
              </a:rPr>
              <a:t>cosine &amp; </a:t>
            </a:r>
            <a:r>
              <a:rPr lang="en-US" b="1" dirty="0" err="1">
                <a:solidFill>
                  <a:schemeClr val="tx1"/>
                </a:solidFill>
                <a:latin typeface="Quicksand" panose="020B0604020202020204" charset="0"/>
              </a:rPr>
              <a:t>euclidean</a:t>
            </a:r>
            <a:endParaRPr lang="en-ID" b="1" dirty="0">
              <a:solidFill>
                <a:schemeClr val="tx1"/>
              </a:solidFill>
              <a:latin typeface="Quicksand" panose="020B0604020202020204" charset="0"/>
            </a:endParaRPr>
          </a:p>
        </p:txBody>
      </p:sp>
      <p:cxnSp>
        <p:nvCxnSpPr>
          <p:cNvPr id="14" name="Straight Arrow Connector 13">
            <a:extLst>
              <a:ext uri="{FF2B5EF4-FFF2-40B4-BE49-F238E27FC236}">
                <a16:creationId xmlns:a16="http://schemas.microsoft.com/office/drawing/2014/main" id="{6666B874-D352-4751-A739-DB7F4731D355}"/>
              </a:ext>
            </a:extLst>
          </p:cNvPr>
          <p:cNvCxnSpPr>
            <a:stCxn id="106" idx="2"/>
            <a:endCxn id="12" idx="0"/>
          </p:cNvCxnSpPr>
          <p:nvPr/>
        </p:nvCxnSpPr>
        <p:spPr>
          <a:xfrm>
            <a:off x="5377490" y="3880284"/>
            <a:ext cx="552" cy="185775"/>
          </a:xfrm>
          <a:prstGeom prst="straightConnector1">
            <a:avLst/>
          </a:prstGeom>
          <a:ln>
            <a:solidFill>
              <a:srgbClr val="2A438C"/>
            </a:solidFill>
            <a:tailEnd type="triangle"/>
          </a:ln>
        </p:spPr>
        <p:style>
          <a:lnRef idx="1">
            <a:schemeClr val="accent1"/>
          </a:lnRef>
          <a:fillRef idx="0">
            <a:schemeClr val="accent1"/>
          </a:fillRef>
          <a:effectRef idx="0">
            <a:schemeClr val="accent1"/>
          </a:effectRef>
          <a:fontRef idx="minor">
            <a:schemeClr val="tx1"/>
          </a:fontRef>
        </p:style>
      </p:cxnSp>
      <p:sp>
        <p:nvSpPr>
          <p:cNvPr id="2" name="Right Brace 1">
            <a:extLst>
              <a:ext uri="{FF2B5EF4-FFF2-40B4-BE49-F238E27FC236}">
                <a16:creationId xmlns:a16="http://schemas.microsoft.com/office/drawing/2014/main" id="{B4F5A71E-EB90-462F-81AA-F855A17682A1}"/>
              </a:ext>
            </a:extLst>
          </p:cNvPr>
          <p:cNvSpPr/>
          <p:nvPr/>
        </p:nvSpPr>
        <p:spPr>
          <a:xfrm rot="16200000">
            <a:off x="984563" y="607541"/>
            <a:ext cx="207056" cy="107701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sp>
        <p:nvSpPr>
          <p:cNvPr id="3" name="TextBox 2">
            <a:extLst>
              <a:ext uri="{FF2B5EF4-FFF2-40B4-BE49-F238E27FC236}">
                <a16:creationId xmlns:a16="http://schemas.microsoft.com/office/drawing/2014/main" id="{EE6646DC-726C-470E-A544-539179E319DF}"/>
              </a:ext>
            </a:extLst>
          </p:cNvPr>
          <p:cNvSpPr txBox="1"/>
          <p:nvPr/>
        </p:nvSpPr>
        <p:spPr>
          <a:xfrm>
            <a:off x="675780" y="755562"/>
            <a:ext cx="1049706" cy="307777"/>
          </a:xfrm>
          <a:prstGeom prst="rect">
            <a:avLst/>
          </a:prstGeom>
          <a:noFill/>
        </p:spPr>
        <p:txBody>
          <a:bodyPr wrap="square" rtlCol="0">
            <a:spAutoFit/>
          </a:bodyPr>
          <a:lstStyle/>
          <a:p>
            <a:r>
              <a:rPr lang="en-US" dirty="0">
                <a:latin typeface="Quicksand" panose="020B0604020202020204" charset="0"/>
              </a:rPr>
              <a:t>R Studio</a:t>
            </a:r>
            <a:endParaRPr lang="en-ID" dirty="0">
              <a:latin typeface="Quicksand" panose="020B0604020202020204" charset="0"/>
            </a:endParaRPr>
          </a:p>
        </p:txBody>
      </p:sp>
      <p:sp>
        <p:nvSpPr>
          <p:cNvPr id="112" name="Right Brace 111">
            <a:extLst>
              <a:ext uri="{FF2B5EF4-FFF2-40B4-BE49-F238E27FC236}">
                <a16:creationId xmlns:a16="http://schemas.microsoft.com/office/drawing/2014/main" id="{1D12AFB9-2B6F-487B-8103-05FEEA78447E}"/>
              </a:ext>
            </a:extLst>
          </p:cNvPr>
          <p:cNvSpPr/>
          <p:nvPr/>
        </p:nvSpPr>
        <p:spPr>
          <a:xfrm rot="16200000">
            <a:off x="5439656" y="-1815688"/>
            <a:ext cx="273869" cy="587059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D"/>
          </a:p>
        </p:txBody>
      </p:sp>
      <p:sp>
        <p:nvSpPr>
          <p:cNvPr id="113" name="TextBox 112">
            <a:extLst>
              <a:ext uri="{FF2B5EF4-FFF2-40B4-BE49-F238E27FC236}">
                <a16:creationId xmlns:a16="http://schemas.microsoft.com/office/drawing/2014/main" id="{88939391-922B-4FC7-A7CD-F00011B59A8A}"/>
              </a:ext>
            </a:extLst>
          </p:cNvPr>
          <p:cNvSpPr txBox="1"/>
          <p:nvPr/>
        </p:nvSpPr>
        <p:spPr>
          <a:xfrm>
            <a:off x="3595020" y="662635"/>
            <a:ext cx="4255846" cy="307777"/>
          </a:xfrm>
          <a:prstGeom prst="rect">
            <a:avLst/>
          </a:prstGeom>
          <a:noFill/>
        </p:spPr>
        <p:txBody>
          <a:bodyPr wrap="square" rtlCol="0">
            <a:spAutoFit/>
          </a:bodyPr>
          <a:lstStyle/>
          <a:p>
            <a:r>
              <a:rPr lang="en-US" dirty="0">
                <a:latin typeface="Quicksand" panose="020B0604020202020204" charset="0"/>
              </a:rPr>
              <a:t>Anaconda Environment using Python Modules</a:t>
            </a:r>
            <a:endParaRPr lang="en-ID" dirty="0">
              <a:latin typeface="Quicksand" panose="020B0604020202020204" charset="0"/>
            </a:endParaRPr>
          </a:p>
        </p:txBody>
      </p:sp>
    </p:spTree>
    <p:extLst>
      <p:ext uri="{BB962C8B-B14F-4D97-AF65-F5344CB8AC3E}">
        <p14:creationId xmlns:p14="http://schemas.microsoft.com/office/powerpoint/2010/main" val="1739518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9" name="Google Shape;489;p33"/>
          <p:cNvSpPr/>
          <p:nvPr/>
        </p:nvSpPr>
        <p:spPr>
          <a:xfrm>
            <a:off x="6018864" y="2572755"/>
            <a:ext cx="15050" cy="710200"/>
          </a:xfrm>
          <a:custGeom>
            <a:avLst/>
            <a:gdLst/>
            <a:ahLst/>
            <a:cxnLst/>
            <a:rect l="l" t="t" r="r" b="b"/>
            <a:pathLst>
              <a:path w="602" h="28408" extrusionOk="0">
                <a:moveTo>
                  <a:pt x="285" y="0"/>
                </a:moveTo>
                <a:cubicBezTo>
                  <a:pt x="127" y="0"/>
                  <a:pt x="0" y="159"/>
                  <a:pt x="0" y="317"/>
                </a:cubicBezTo>
                <a:lnTo>
                  <a:pt x="0" y="349"/>
                </a:lnTo>
                <a:cubicBezTo>
                  <a:pt x="0" y="507"/>
                  <a:pt x="127" y="634"/>
                  <a:pt x="285" y="634"/>
                </a:cubicBezTo>
                <a:cubicBezTo>
                  <a:pt x="475" y="634"/>
                  <a:pt x="602" y="507"/>
                  <a:pt x="602" y="349"/>
                </a:cubicBezTo>
                <a:lnTo>
                  <a:pt x="602" y="317"/>
                </a:lnTo>
                <a:cubicBezTo>
                  <a:pt x="602" y="159"/>
                  <a:pt x="444" y="0"/>
                  <a:pt x="285" y="0"/>
                </a:cubicBezTo>
                <a:close/>
                <a:moveTo>
                  <a:pt x="285" y="1647"/>
                </a:moveTo>
                <a:cubicBezTo>
                  <a:pt x="127" y="1647"/>
                  <a:pt x="0" y="1774"/>
                  <a:pt x="0" y="1932"/>
                </a:cubicBezTo>
                <a:lnTo>
                  <a:pt x="0" y="1995"/>
                </a:lnTo>
                <a:cubicBezTo>
                  <a:pt x="0" y="2154"/>
                  <a:pt x="127" y="2280"/>
                  <a:pt x="285" y="2280"/>
                </a:cubicBezTo>
                <a:cubicBezTo>
                  <a:pt x="475" y="2280"/>
                  <a:pt x="602" y="2154"/>
                  <a:pt x="602" y="1995"/>
                </a:cubicBezTo>
                <a:lnTo>
                  <a:pt x="602" y="1932"/>
                </a:lnTo>
                <a:cubicBezTo>
                  <a:pt x="602" y="1774"/>
                  <a:pt x="444" y="1647"/>
                  <a:pt x="285" y="1647"/>
                </a:cubicBezTo>
                <a:close/>
                <a:moveTo>
                  <a:pt x="285" y="3294"/>
                </a:moveTo>
                <a:cubicBezTo>
                  <a:pt x="127" y="3294"/>
                  <a:pt x="0" y="3421"/>
                  <a:pt x="0" y="3579"/>
                </a:cubicBezTo>
                <a:lnTo>
                  <a:pt x="0" y="3611"/>
                </a:lnTo>
                <a:cubicBezTo>
                  <a:pt x="0" y="3769"/>
                  <a:pt x="127" y="3927"/>
                  <a:pt x="285" y="3927"/>
                </a:cubicBezTo>
                <a:cubicBezTo>
                  <a:pt x="475" y="3927"/>
                  <a:pt x="602" y="3769"/>
                  <a:pt x="602" y="3611"/>
                </a:cubicBezTo>
                <a:lnTo>
                  <a:pt x="602" y="3579"/>
                </a:lnTo>
                <a:cubicBezTo>
                  <a:pt x="602" y="3421"/>
                  <a:pt x="444" y="3294"/>
                  <a:pt x="285" y="3294"/>
                </a:cubicBezTo>
                <a:close/>
                <a:moveTo>
                  <a:pt x="285" y="4909"/>
                </a:moveTo>
                <a:cubicBezTo>
                  <a:pt x="127" y="4909"/>
                  <a:pt x="0" y="5036"/>
                  <a:pt x="0" y="5226"/>
                </a:cubicBezTo>
                <a:lnTo>
                  <a:pt x="0" y="5257"/>
                </a:lnTo>
                <a:cubicBezTo>
                  <a:pt x="0" y="5416"/>
                  <a:pt x="127" y="5542"/>
                  <a:pt x="285" y="5542"/>
                </a:cubicBezTo>
                <a:cubicBezTo>
                  <a:pt x="475" y="5542"/>
                  <a:pt x="602" y="5416"/>
                  <a:pt x="602" y="5257"/>
                </a:cubicBezTo>
                <a:lnTo>
                  <a:pt x="602" y="5226"/>
                </a:lnTo>
                <a:cubicBezTo>
                  <a:pt x="602" y="5036"/>
                  <a:pt x="444" y="4909"/>
                  <a:pt x="285" y="4909"/>
                </a:cubicBezTo>
                <a:close/>
                <a:moveTo>
                  <a:pt x="285" y="6556"/>
                </a:moveTo>
                <a:cubicBezTo>
                  <a:pt x="127" y="6556"/>
                  <a:pt x="0" y="6682"/>
                  <a:pt x="0" y="6841"/>
                </a:cubicBezTo>
                <a:lnTo>
                  <a:pt x="0" y="6872"/>
                </a:lnTo>
                <a:cubicBezTo>
                  <a:pt x="0" y="7062"/>
                  <a:pt x="127" y="7189"/>
                  <a:pt x="285" y="7189"/>
                </a:cubicBezTo>
                <a:cubicBezTo>
                  <a:pt x="475" y="7189"/>
                  <a:pt x="602" y="7062"/>
                  <a:pt x="602" y="6872"/>
                </a:cubicBezTo>
                <a:lnTo>
                  <a:pt x="602" y="6841"/>
                </a:lnTo>
                <a:cubicBezTo>
                  <a:pt x="602" y="6682"/>
                  <a:pt x="444" y="6556"/>
                  <a:pt x="285" y="6556"/>
                </a:cubicBezTo>
                <a:close/>
                <a:moveTo>
                  <a:pt x="285" y="8171"/>
                </a:moveTo>
                <a:cubicBezTo>
                  <a:pt x="127" y="8171"/>
                  <a:pt x="0" y="8329"/>
                  <a:pt x="0" y="8488"/>
                </a:cubicBezTo>
                <a:lnTo>
                  <a:pt x="0" y="8519"/>
                </a:lnTo>
                <a:cubicBezTo>
                  <a:pt x="0" y="8678"/>
                  <a:pt x="127" y="8804"/>
                  <a:pt x="285" y="8804"/>
                </a:cubicBezTo>
                <a:cubicBezTo>
                  <a:pt x="475" y="8804"/>
                  <a:pt x="602" y="8678"/>
                  <a:pt x="602" y="8519"/>
                </a:cubicBezTo>
                <a:lnTo>
                  <a:pt x="602" y="8488"/>
                </a:lnTo>
                <a:cubicBezTo>
                  <a:pt x="602" y="8329"/>
                  <a:pt x="444" y="8171"/>
                  <a:pt x="285" y="8171"/>
                </a:cubicBezTo>
                <a:close/>
                <a:moveTo>
                  <a:pt x="285" y="9818"/>
                </a:moveTo>
                <a:cubicBezTo>
                  <a:pt x="127" y="9818"/>
                  <a:pt x="0" y="9944"/>
                  <a:pt x="0" y="10103"/>
                </a:cubicBezTo>
                <a:lnTo>
                  <a:pt x="0" y="10166"/>
                </a:lnTo>
                <a:cubicBezTo>
                  <a:pt x="0" y="10324"/>
                  <a:pt x="127" y="10451"/>
                  <a:pt x="285" y="10451"/>
                </a:cubicBezTo>
                <a:cubicBezTo>
                  <a:pt x="475" y="10451"/>
                  <a:pt x="602" y="10324"/>
                  <a:pt x="602" y="10166"/>
                </a:cubicBezTo>
                <a:lnTo>
                  <a:pt x="602" y="10103"/>
                </a:lnTo>
                <a:cubicBezTo>
                  <a:pt x="602" y="9944"/>
                  <a:pt x="444" y="9818"/>
                  <a:pt x="285" y="9818"/>
                </a:cubicBezTo>
                <a:close/>
                <a:moveTo>
                  <a:pt x="285" y="11464"/>
                </a:moveTo>
                <a:cubicBezTo>
                  <a:pt x="127" y="11464"/>
                  <a:pt x="0" y="11591"/>
                  <a:pt x="0" y="11749"/>
                </a:cubicBezTo>
                <a:lnTo>
                  <a:pt x="0" y="11781"/>
                </a:lnTo>
                <a:cubicBezTo>
                  <a:pt x="0" y="11939"/>
                  <a:pt x="127" y="12098"/>
                  <a:pt x="285" y="12098"/>
                </a:cubicBezTo>
                <a:cubicBezTo>
                  <a:pt x="475" y="12098"/>
                  <a:pt x="602" y="11939"/>
                  <a:pt x="602" y="11781"/>
                </a:cubicBezTo>
                <a:lnTo>
                  <a:pt x="602" y="11749"/>
                </a:lnTo>
                <a:cubicBezTo>
                  <a:pt x="602" y="11591"/>
                  <a:pt x="444" y="11464"/>
                  <a:pt x="285" y="11464"/>
                </a:cubicBezTo>
                <a:close/>
                <a:moveTo>
                  <a:pt x="285" y="13080"/>
                </a:moveTo>
                <a:cubicBezTo>
                  <a:pt x="127" y="13080"/>
                  <a:pt x="0" y="13206"/>
                  <a:pt x="0" y="13396"/>
                </a:cubicBezTo>
                <a:lnTo>
                  <a:pt x="0" y="13428"/>
                </a:lnTo>
                <a:cubicBezTo>
                  <a:pt x="0" y="13586"/>
                  <a:pt x="127" y="13713"/>
                  <a:pt x="285" y="13713"/>
                </a:cubicBezTo>
                <a:cubicBezTo>
                  <a:pt x="475" y="13713"/>
                  <a:pt x="602" y="13586"/>
                  <a:pt x="602" y="13428"/>
                </a:cubicBezTo>
                <a:lnTo>
                  <a:pt x="602" y="13396"/>
                </a:lnTo>
                <a:cubicBezTo>
                  <a:pt x="602" y="13206"/>
                  <a:pt x="444" y="13080"/>
                  <a:pt x="285" y="13080"/>
                </a:cubicBezTo>
                <a:close/>
                <a:moveTo>
                  <a:pt x="285" y="14726"/>
                </a:moveTo>
                <a:cubicBezTo>
                  <a:pt x="127" y="14726"/>
                  <a:pt x="0" y="14853"/>
                  <a:pt x="0" y="15011"/>
                </a:cubicBezTo>
                <a:lnTo>
                  <a:pt x="0" y="15043"/>
                </a:lnTo>
                <a:cubicBezTo>
                  <a:pt x="0" y="15233"/>
                  <a:pt x="127" y="15360"/>
                  <a:pt x="285" y="15360"/>
                </a:cubicBezTo>
                <a:cubicBezTo>
                  <a:pt x="475" y="15360"/>
                  <a:pt x="602" y="15233"/>
                  <a:pt x="602" y="15043"/>
                </a:cubicBezTo>
                <a:lnTo>
                  <a:pt x="602" y="15011"/>
                </a:lnTo>
                <a:cubicBezTo>
                  <a:pt x="602" y="14853"/>
                  <a:pt x="444" y="14726"/>
                  <a:pt x="285" y="14726"/>
                </a:cubicBezTo>
                <a:close/>
                <a:moveTo>
                  <a:pt x="285" y="16341"/>
                </a:moveTo>
                <a:cubicBezTo>
                  <a:pt x="127" y="16341"/>
                  <a:pt x="0" y="16500"/>
                  <a:pt x="0" y="16658"/>
                </a:cubicBezTo>
                <a:lnTo>
                  <a:pt x="0" y="16690"/>
                </a:lnTo>
                <a:cubicBezTo>
                  <a:pt x="0" y="16848"/>
                  <a:pt x="127" y="16975"/>
                  <a:pt x="285" y="16975"/>
                </a:cubicBezTo>
                <a:cubicBezTo>
                  <a:pt x="475" y="16975"/>
                  <a:pt x="602" y="16848"/>
                  <a:pt x="602" y="16690"/>
                </a:cubicBezTo>
                <a:lnTo>
                  <a:pt x="602" y="16658"/>
                </a:lnTo>
                <a:cubicBezTo>
                  <a:pt x="602" y="16500"/>
                  <a:pt x="444" y="16341"/>
                  <a:pt x="285" y="16341"/>
                </a:cubicBezTo>
                <a:close/>
                <a:moveTo>
                  <a:pt x="285" y="17988"/>
                </a:moveTo>
                <a:cubicBezTo>
                  <a:pt x="127" y="17988"/>
                  <a:pt x="0" y="18115"/>
                  <a:pt x="0" y="18273"/>
                </a:cubicBezTo>
                <a:lnTo>
                  <a:pt x="0" y="18337"/>
                </a:lnTo>
                <a:cubicBezTo>
                  <a:pt x="0" y="18495"/>
                  <a:pt x="127" y="18622"/>
                  <a:pt x="285" y="18622"/>
                </a:cubicBezTo>
                <a:cubicBezTo>
                  <a:pt x="475" y="18622"/>
                  <a:pt x="602" y="18495"/>
                  <a:pt x="602" y="18337"/>
                </a:cubicBezTo>
                <a:lnTo>
                  <a:pt x="602" y="18273"/>
                </a:lnTo>
                <a:cubicBezTo>
                  <a:pt x="602" y="18115"/>
                  <a:pt x="444" y="17988"/>
                  <a:pt x="285" y="17988"/>
                </a:cubicBezTo>
                <a:close/>
                <a:moveTo>
                  <a:pt x="285" y="19635"/>
                </a:moveTo>
                <a:cubicBezTo>
                  <a:pt x="127" y="19635"/>
                  <a:pt x="0" y="19762"/>
                  <a:pt x="0" y="19920"/>
                </a:cubicBezTo>
                <a:lnTo>
                  <a:pt x="0" y="19952"/>
                </a:lnTo>
                <a:cubicBezTo>
                  <a:pt x="0" y="20110"/>
                  <a:pt x="127" y="20268"/>
                  <a:pt x="285" y="20268"/>
                </a:cubicBezTo>
                <a:cubicBezTo>
                  <a:pt x="475" y="20268"/>
                  <a:pt x="602" y="20110"/>
                  <a:pt x="602" y="19952"/>
                </a:cubicBezTo>
                <a:lnTo>
                  <a:pt x="602" y="19920"/>
                </a:lnTo>
                <a:cubicBezTo>
                  <a:pt x="602" y="19762"/>
                  <a:pt x="444" y="19635"/>
                  <a:pt x="285" y="19635"/>
                </a:cubicBezTo>
                <a:close/>
                <a:moveTo>
                  <a:pt x="285" y="21250"/>
                </a:moveTo>
                <a:cubicBezTo>
                  <a:pt x="127" y="21250"/>
                  <a:pt x="0" y="21377"/>
                  <a:pt x="0" y="21567"/>
                </a:cubicBezTo>
                <a:lnTo>
                  <a:pt x="0" y="21598"/>
                </a:lnTo>
                <a:cubicBezTo>
                  <a:pt x="0" y="21757"/>
                  <a:pt x="127" y="21883"/>
                  <a:pt x="285" y="21883"/>
                </a:cubicBezTo>
                <a:cubicBezTo>
                  <a:pt x="475" y="21883"/>
                  <a:pt x="602" y="21757"/>
                  <a:pt x="602" y="21598"/>
                </a:cubicBezTo>
                <a:lnTo>
                  <a:pt x="602" y="21567"/>
                </a:lnTo>
                <a:cubicBezTo>
                  <a:pt x="602" y="21377"/>
                  <a:pt x="444" y="21250"/>
                  <a:pt x="285" y="21250"/>
                </a:cubicBezTo>
                <a:close/>
                <a:moveTo>
                  <a:pt x="285" y="22897"/>
                </a:moveTo>
                <a:cubicBezTo>
                  <a:pt x="127" y="22897"/>
                  <a:pt x="0" y="23024"/>
                  <a:pt x="0" y="23182"/>
                </a:cubicBezTo>
                <a:lnTo>
                  <a:pt x="0" y="23214"/>
                </a:lnTo>
                <a:cubicBezTo>
                  <a:pt x="0" y="23372"/>
                  <a:pt x="127" y="23530"/>
                  <a:pt x="285" y="23530"/>
                </a:cubicBezTo>
                <a:cubicBezTo>
                  <a:pt x="475" y="23530"/>
                  <a:pt x="602" y="23404"/>
                  <a:pt x="602" y="23214"/>
                </a:cubicBezTo>
                <a:lnTo>
                  <a:pt x="602" y="23182"/>
                </a:lnTo>
                <a:cubicBezTo>
                  <a:pt x="602" y="23024"/>
                  <a:pt x="444" y="22897"/>
                  <a:pt x="285" y="22897"/>
                </a:cubicBezTo>
                <a:close/>
                <a:moveTo>
                  <a:pt x="285" y="24512"/>
                </a:moveTo>
                <a:cubicBezTo>
                  <a:pt x="127" y="24512"/>
                  <a:pt x="0" y="24670"/>
                  <a:pt x="0" y="24829"/>
                </a:cubicBezTo>
                <a:lnTo>
                  <a:pt x="0" y="24860"/>
                </a:lnTo>
                <a:cubicBezTo>
                  <a:pt x="0" y="25019"/>
                  <a:pt x="127" y="25145"/>
                  <a:pt x="285" y="25145"/>
                </a:cubicBezTo>
                <a:cubicBezTo>
                  <a:pt x="475" y="25145"/>
                  <a:pt x="602" y="25019"/>
                  <a:pt x="602" y="24860"/>
                </a:cubicBezTo>
                <a:lnTo>
                  <a:pt x="602" y="24829"/>
                </a:lnTo>
                <a:cubicBezTo>
                  <a:pt x="602" y="24670"/>
                  <a:pt x="444" y="24512"/>
                  <a:pt x="285" y="24512"/>
                </a:cubicBezTo>
                <a:close/>
                <a:moveTo>
                  <a:pt x="285" y="26159"/>
                </a:moveTo>
                <a:cubicBezTo>
                  <a:pt x="127" y="26159"/>
                  <a:pt x="0" y="26285"/>
                  <a:pt x="0" y="26444"/>
                </a:cubicBezTo>
                <a:lnTo>
                  <a:pt x="0" y="26507"/>
                </a:lnTo>
                <a:cubicBezTo>
                  <a:pt x="0" y="26665"/>
                  <a:pt x="127" y="26792"/>
                  <a:pt x="285" y="26792"/>
                </a:cubicBezTo>
                <a:cubicBezTo>
                  <a:pt x="475" y="26792"/>
                  <a:pt x="602" y="26665"/>
                  <a:pt x="602" y="26507"/>
                </a:cubicBezTo>
                <a:lnTo>
                  <a:pt x="602" y="26444"/>
                </a:lnTo>
                <a:cubicBezTo>
                  <a:pt x="602" y="26285"/>
                  <a:pt x="444" y="26159"/>
                  <a:pt x="285" y="26159"/>
                </a:cubicBezTo>
                <a:close/>
                <a:moveTo>
                  <a:pt x="285" y="27774"/>
                </a:moveTo>
                <a:cubicBezTo>
                  <a:pt x="127" y="27774"/>
                  <a:pt x="0" y="27932"/>
                  <a:pt x="0" y="28091"/>
                </a:cubicBezTo>
                <a:lnTo>
                  <a:pt x="0" y="28122"/>
                </a:lnTo>
                <a:cubicBezTo>
                  <a:pt x="0" y="28281"/>
                  <a:pt x="127" y="28407"/>
                  <a:pt x="285" y="28407"/>
                </a:cubicBezTo>
                <a:cubicBezTo>
                  <a:pt x="475" y="28407"/>
                  <a:pt x="602" y="28281"/>
                  <a:pt x="602" y="28122"/>
                </a:cubicBezTo>
                <a:lnTo>
                  <a:pt x="602" y="28091"/>
                </a:lnTo>
                <a:cubicBezTo>
                  <a:pt x="602" y="27932"/>
                  <a:pt x="444" y="27774"/>
                  <a:pt x="285" y="27774"/>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4564850" y="2470169"/>
            <a:ext cx="14275" cy="710200"/>
          </a:xfrm>
          <a:custGeom>
            <a:avLst/>
            <a:gdLst/>
            <a:ahLst/>
            <a:cxnLst/>
            <a:rect l="l" t="t" r="r" b="b"/>
            <a:pathLst>
              <a:path w="571" h="28408" extrusionOk="0">
                <a:moveTo>
                  <a:pt x="286" y="0"/>
                </a:moveTo>
                <a:cubicBezTo>
                  <a:pt x="127" y="0"/>
                  <a:pt x="1" y="159"/>
                  <a:pt x="1" y="317"/>
                </a:cubicBezTo>
                <a:lnTo>
                  <a:pt x="1" y="349"/>
                </a:lnTo>
                <a:cubicBezTo>
                  <a:pt x="1" y="507"/>
                  <a:pt x="127" y="634"/>
                  <a:pt x="286" y="634"/>
                </a:cubicBezTo>
                <a:cubicBezTo>
                  <a:pt x="444" y="634"/>
                  <a:pt x="571" y="507"/>
                  <a:pt x="571" y="349"/>
                </a:cubicBezTo>
                <a:lnTo>
                  <a:pt x="571" y="317"/>
                </a:lnTo>
                <a:cubicBezTo>
                  <a:pt x="571" y="159"/>
                  <a:pt x="444" y="0"/>
                  <a:pt x="286" y="0"/>
                </a:cubicBezTo>
                <a:close/>
                <a:moveTo>
                  <a:pt x="286" y="1647"/>
                </a:moveTo>
                <a:cubicBezTo>
                  <a:pt x="127" y="1647"/>
                  <a:pt x="1" y="1774"/>
                  <a:pt x="1" y="1932"/>
                </a:cubicBezTo>
                <a:lnTo>
                  <a:pt x="1" y="1995"/>
                </a:lnTo>
                <a:cubicBezTo>
                  <a:pt x="1" y="2154"/>
                  <a:pt x="127" y="2280"/>
                  <a:pt x="286" y="2280"/>
                </a:cubicBezTo>
                <a:cubicBezTo>
                  <a:pt x="444" y="2280"/>
                  <a:pt x="571" y="2154"/>
                  <a:pt x="571" y="1995"/>
                </a:cubicBezTo>
                <a:lnTo>
                  <a:pt x="571" y="1932"/>
                </a:lnTo>
                <a:cubicBezTo>
                  <a:pt x="571" y="1774"/>
                  <a:pt x="444" y="1647"/>
                  <a:pt x="286" y="1647"/>
                </a:cubicBezTo>
                <a:close/>
                <a:moveTo>
                  <a:pt x="286" y="3294"/>
                </a:moveTo>
                <a:cubicBezTo>
                  <a:pt x="127" y="3294"/>
                  <a:pt x="1" y="3421"/>
                  <a:pt x="1" y="3579"/>
                </a:cubicBezTo>
                <a:lnTo>
                  <a:pt x="1" y="3611"/>
                </a:lnTo>
                <a:cubicBezTo>
                  <a:pt x="1" y="3769"/>
                  <a:pt x="127" y="3927"/>
                  <a:pt x="286" y="3927"/>
                </a:cubicBezTo>
                <a:cubicBezTo>
                  <a:pt x="444" y="3927"/>
                  <a:pt x="571" y="3769"/>
                  <a:pt x="571" y="3611"/>
                </a:cubicBezTo>
                <a:lnTo>
                  <a:pt x="571" y="3579"/>
                </a:lnTo>
                <a:cubicBezTo>
                  <a:pt x="571" y="3421"/>
                  <a:pt x="444" y="3294"/>
                  <a:pt x="286" y="3294"/>
                </a:cubicBezTo>
                <a:close/>
                <a:moveTo>
                  <a:pt x="286" y="4909"/>
                </a:moveTo>
                <a:cubicBezTo>
                  <a:pt x="127" y="4909"/>
                  <a:pt x="1" y="5036"/>
                  <a:pt x="1" y="5226"/>
                </a:cubicBezTo>
                <a:lnTo>
                  <a:pt x="1" y="5257"/>
                </a:lnTo>
                <a:cubicBezTo>
                  <a:pt x="1" y="5416"/>
                  <a:pt x="127" y="5542"/>
                  <a:pt x="286" y="5542"/>
                </a:cubicBezTo>
                <a:cubicBezTo>
                  <a:pt x="444" y="5542"/>
                  <a:pt x="571" y="5416"/>
                  <a:pt x="571" y="5257"/>
                </a:cubicBezTo>
                <a:lnTo>
                  <a:pt x="571" y="5226"/>
                </a:lnTo>
                <a:cubicBezTo>
                  <a:pt x="571" y="5036"/>
                  <a:pt x="444" y="4909"/>
                  <a:pt x="286" y="4909"/>
                </a:cubicBezTo>
                <a:close/>
                <a:moveTo>
                  <a:pt x="286" y="6556"/>
                </a:moveTo>
                <a:cubicBezTo>
                  <a:pt x="127" y="6556"/>
                  <a:pt x="1" y="6682"/>
                  <a:pt x="1" y="6841"/>
                </a:cubicBezTo>
                <a:lnTo>
                  <a:pt x="1" y="6872"/>
                </a:lnTo>
                <a:cubicBezTo>
                  <a:pt x="1" y="7062"/>
                  <a:pt x="127" y="7189"/>
                  <a:pt x="286" y="7189"/>
                </a:cubicBezTo>
                <a:cubicBezTo>
                  <a:pt x="444" y="7189"/>
                  <a:pt x="571" y="7062"/>
                  <a:pt x="571" y="6872"/>
                </a:cubicBezTo>
                <a:lnTo>
                  <a:pt x="571" y="6841"/>
                </a:lnTo>
                <a:cubicBezTo>
                  <a:pt x="571" y="6682"/>
                  <a:pt x="444" y="6556"/>
                  <a:pt x="286" y="6556"/>
                </a:cubicBezTo>
                <a:close/>
                <a:moveTo>
                  <a:pt x="286" y="8171"/>
                </a:moveTo>
                <a:cubicBezTo>
                  <a:pt x="127" y="8171"/>
                  <a:pt x="1" y="8329"/>
                  <a:pt x="1" y="8488"/>
                </a:cubicBezTo>
                <a:lnTo>
                  <a:pt x="1" y="8519"/>
                </a:lnTo>
                <a:cubicBezTo>
                  <a:pt x="1" y="8678"/>
                  <a:pt x="127" y="8804"/>
                  <a:pt x="286" y="8804"/>
                </a:cubicBezTo>
                <a:cubicBezTo>
                  <a:pt x="444" y="8804"/>
                  <a:pt x="571" y="8678"/>
                  <a:pt x="571" y="8519"/>
                </a:cubicBezTo>
                <a:lnTo>
                  <a:pt x="571" y="8488"/>
                </a:lnTo>
                <a:cubicBezTo>
                  <a:pt x="571" y="8329"/>
                  <a:pt x="444" y="8171"/>
                  <a:pt x="286" y="8171"/>
                </a:cubicBezTo>
                <a:close/>
                <a:moveTo>
                  <a:pt x="286" y="9818"/>
                </a:moveTo>
                <a:cubicBezTo>
                  <a:pt x="127" y="9818"/>
                  <a:pt x="1" y="9944"/>
                  <a:pt x="1" y="10103"/>
                </a:cubicBezTo>
                <a:lnTo>
                  <a:pt x="1" y="10166"/>
                </a:lnTo>
                <a:cubicBezTo>
                  <a:pt x="1" y="10324"/>
                  <a:pt x="127" y="10451"/>
                  <a:pt x="286" y="10451"/>
                </a:cubicBezTo>
                <a:cubicBezTo>
                  <a:pt x="444" y="10451"/>
                  <a:pt x="571" y="10324"/>
                  <a:pt x="571" y="10166"/>
                </a:cubicBezTo>
                <a:lnTo>
                  <a:pt x="571" y="10103"/>
                </a:lnTo>
                <a:cubicBezTo>
                  <a:pt x="571" y="9944"/>
                  <a:pt x="444" y="9818"/>
                  <a:pt x="286" y="9818"/>
                </a:cubicBezTo>
                <a:close/>
                <a:moveTo>
                  <a:pt x="286" y="11464"/>
                </a:moveTo>
                <a:cubicBezTo>
                  <a:pt x="127" y="11464"/>
                  <a:pt x="1" y="11591"/>
                  <a:pt x="1" y="11749"/>
                </a:cubicBezTo>
                <a:lnTo>
                  <a:pt x="1" y="11781"/>
                </a:lnTo>
                <a:cubicBezTo>
                  <a:pt x="1" y="11939"/>
                  <a:pt x="127" y="12098"/>
                  <a:pt x="286" y="12098"/>
                </a:cubicBezTo>
                <a:cubicBezTo>
                  <a:pt x="444" y="12098"/>
                  <a:pt x="571" y="11939"/>
                  <a:pt x="571" y="11781"/>
                </a:cubicBezTo>
                <a:lnTo>
                  <a:pt x="571" y="11749"/>
                </a:lnTo>
                <a:cubicBezTo>
                  <a:pt x="571" y="11591"/>
                  <a:pt x="444" y="11464"/>
                  <a:pt x="286" y="11464"/>
                </a:cubicBezTo>
                <a:close/>
                <a:moveTo>
                  <a:pt x="286" y="13080"/>
                </a:moveTo>
                <a:cubicBezTo>
                  <a:pt x="127" y="13080"/>
                  <a:pt x="1" y="13206"/>
                  <a:pt x="1" y="13396"/>
                </a:cubicBezTo>
                <a:lnTo>
                  <a:pt x="1" y="13428"/>
                </a:lnTo>
                <a:cubicBezTo>
                  <a:pt x="1" y="13586"/>
                  <a:pt x="127" y="13713"/>
                  <a:pt x="286" y="13713"/>
                </a:cubicBezTo>
                <a:cubicBezTo>
                  <a:pt x="444" y="13713"/>
                  <a:pt x="571" y="13586"/>
                  <a:pt x="571" y="13428"/>
                </a:cubicBezTo>
                <a:lnTo>
                  <a:pt x="571" y="13396"/>
                </a:lnTo>
                <a:cubicBezTo>
                  <a:pt x="571" y="13206"/>
                  <a:pt x="444" y="13080"/>
                  <a:pt x="286" y="13080"/>
                </a:cubicBezTo>
                <a:close/>
                <a:moveTo>
                  <a:pt x="286" y="14726"/>
                </a:moveTo>
                <a:cubicBezTo>
                  <a:pt x="127" y="14726"/>
                  <a:pt x="1" y="14853"/>
                  <a:pt x="1" y="15011"/>
                </a:cubicBezTo>
                <a:lnTo>
                  <a:pt x="1" y="15043"/>
                </a:lnTo>
                <a:cubicBezTo>
                  <a:pt x="1" y="15233"/>
                  <a:pt x="127" y="15360"/>
                  <a:pt x="286" y="15360"/>
                </a:cubicBezTo>
                <a:cubicBezTo>
                  <a:pt x="444" y="15360"/>
                  <a:pt x="571" y="15233"/>
                  <a:pt x="571" y="15043"/>
                </a:cubicBezTo>
                <a:lnTo>
                  <a:pt x="571" y="15011"/>
                </a:lnTo>
                <a:cubicBezTo>
                  <a:pt x="571" y="14853"/>
                  <a:pt x="444" y="14726"/>
                  <a:pt x="286" y="14726"/>
                </a:cubicBezTo>
                <a:close/>
                <a:moveTo>
                  <a:pt x="286" y="16341"/>
                </a:moveTo>
                <a:cubicBezTo>
                  <a:pt x="127" y="16341"/>
                  <a:pt x="1" y="16500"/>
                  <a:pt x="1" y="16658"/>
                </a:cubicBezTo>
                <a:lnTo>
                  <a:pt x="1" y="16690"/>
                </a:lnTo>
                <a:cubicBezTo>
                  <a:pt x="1" y="16848"/>
                  <a:pt x="127" y="16975"/>
                  <a:pt x="286" y="16975"/>
                </a:cubicBezTo>
                <a:cubicBezTo>
                  <a:pt x="444" y="16975"/>
                  <a:pt x="571" y="16848"/>
                  <a:pt x="571" y="16690"/>
                </a:cubicBezTo>
                <a:lnTo>
                  <a:pt x="571" y="16658"/>
                </a:lnTo>
                <a:cubicBezTo>
                  <a:pt x="571" y="16500"/>
                  <a:pt x="444" y="16341"/>
                  <a:pt x="286" y="16341"/>
                </a:cubicBezTo>
                <a:close/>
                <a:moveTo>
                  <a:pt x="286" y="17988"/>
                </a:moveTo>
                <a:cubicBezTo>
                  <a:pt x="127" y="17988"/>
                  <a:pt x="1" y="18115"/>
                  <a:pt x="1" y="18273"/>
                </a:cubicBezTo>
                <a:lnTo>
                  <a:pt x="1" y="18337"/>
                </a:lnTo>
                <a:cubicBezTo>
                  <a:pt x="1" y="18495"/>
                  <a:pt x="127" y="18622"/>
                  <a:pt x="286" y="18622"/>
                </a:cubicBezTo>
                <a:cubicBezTo>
                  <a:pt x="444" y="18622"/>
                  <a:pt x="571" y="18495"/>
                  <a:pt x="571" y="18337"/>
                </a:cubicBezTo>
                <a:lnTo>
                  <a:pt x="571" y="18273"/>
                </a:lnTo>
                <a:cubicBezTo>
                  <a:pt x="571" y="18115"/>
                  <a:pt x="444" y="17988"/>
                  <a:pt x="286" y="17988"/>
                </a:cubicBezTo>
                <a:close/>
                <a:moveTo>
                  <a:pt x="286" y="19635"/>
                </a:moveTo>
                <a:cubicBezTo>
                  <a:pt x="127" y="19635"/>
                  <a:pt x="1" y="19762"/>
                  <a:pt x="1" y="19920"/>
                </a:cubicBezTo>
                <a:lnTo>
                  <a:pt x="1" y="19952"/>
                </a:lnTo>
                <a:cubicBezTo>
                  <a:pt x="1" y="20110"/>
                  <a:pt x="127" y="20268"/>
                  <a:pt x="286" y="20268"/>
                </a:cubicBezTo>
                <a:cubicBezTo>
                  <a:pt x="444" y="20268"/>
                  <a:pt x="571" y="20110"/>
                  <a:pt x="571" y="19952"/>
                </a:cubicBezTo>
                <a:lnTo>
                  <a:pt x="571" y="19920"/>
                </a:lnTo>
                <a:cubicBezTo>
                  <a:pt x="571" y="19762"/>
                  <a:pt x="444" y="19635"/>
                  <a:pt x="286" y="19635"/>
                </a:cubicBezTo>
                <a:close/>
                <a:moveTo>
                  <a:pt x="286" y="21250"/>
                </a:moveTo>
                <a:cubicBezTo>
                  <a:pt x="127" y="21250"/>
                  <a:pt x="1" y="21377"/>
                  <a:pt x="1" y="21567"/>
                </a:cubicBezTo>
                <a:lnTo>
                  <a:pt x="1" y="21598"/>
                </a:lnTo>
                <a:cubicBezTo>
                  <a:pt x="1" y="21757"/>
                  <a:pt x="127" y="21883"/>
                  <a:pt x="286" y="21883"/>
                </a:cubicBezTo>
                <a:cubicBezTo>
                  <a:pt x="444" y="21883"/>
                  <a:pt x="571" y="21757"/>
                  <a:pt x="571" y="21598"/>
                </a:cubicBezTo>
                <a:lnTo>
                  <a:pt x="571" y="21567"/>
                </a:lnTo>
                <a:cubicBezTo>
                  <a:pt x="571" y="21377"/>
                  <a:pt x="444" y="21250"/>
                  <a:pt x="286" y="21250"/>
                </a:cubicBezTo>
                <a:close/>
                <a:moveTo>
                  <a:pt x="286" y="22897"/>
                </a:moveTo>
                <a:cubicBezTo>
                  <a:pt x="127" y="22897"/>
                  <a:pt x="1" y="23024"/>
                  <a:pt x="1" y="23182"/>
                </a:cubicBezTo>
                <a:lnTo>
                  <a:pt x="1" y="23214"/>
                </a:lnTo>
                <a:cubicBezTo>
                  <a:pt x="1" y="23372"/>
                  <a:pt x="127" y="23530"/>
                  <a:pt x="286" y="23530"/>
                </a:cubicBezTo>
                <a:cubicBezTo>
                  <a:pt x="444" y="23530"/>
                  <a:pt x="571" y="23404"/>
                  <a:pt x="571" y="23214"/>
                </a:cubicBezTo>
                <a:lnTo>
                  <a:pt x="571" y="23182"/>
                </a:lnTo>
                <a:cubicBezTo>
                  <a:pt x="571" y="23024"/>
                  <a:pt x="444" y="22897"/>
                  <a:pt x="286" y="22897"/>
                </a:cubicBezTo>
                <a:close/>
                <a:moveTo>
                  <a:pt x="286" y="24512"/>
                </a:moveTo>
                <a:cubicBezTo>
                  <a:pt x="127" y="24512"/>
                  <a:pt x="1" y="24670"/>
                  <a:pt x="1" y="24829"/>
                </a:cubicBezTo>
                <a:lnTo>
                  <a:pt x="1" y="24860"/>
                </a:lnTo>
                <a:cubicBezTo>
                  <a:pt x="1" y="25019"/>
                  <a:pt x="127" y="25145"/>
                  <a:pt x="286" y="25145"/>
                </a:cubicBezTo>
                <a:cubicBezTo>
                  <a:pt x="444" y="25145"/>
                  <a:pt x="571" y="25019"/>
                  <a:pt x="571" y="24860"/>
                </a:cubicBezTo>
                <a:lnTo>
                  <a:pt x="571" y="24829"/>
                </a:lnTo>
                <a:cubicBezTo>
                  <a:pt x="571" y="24670"/>
                  <a:pt x="444" y="24512"/>
                  <a:pt x="286" y="24512"/>
                </a:cubicBezTo>
                <a:close/>
                <a:moveTo>
                  <a:pt x="286" y="26159"/>
                </a:moveTo>
                <a:cubicBezTo>
                  <a:pt x="127" y="26159"/>
                  <a:pt x="1" y="26285"/>
                  <a:pt x="1" y="26444"/>
                </a:cubicBezTo>
                <a:lnTo>
                  <a:pt x="1" y="26507"/>
                </a:lnTo>
                <a:cubicBezTo>
                  <a:pt x="1" y="26665"/>
                  <a:pt x="127" y="26792"/>
                  <a:pt x="286" y="26792"/>
                </a:cubicBezTo>
                <a:cubicBezTo>
                  <a:pt x="444" y="26792"/>
                  <a:pt x="571" y="26665"/>
                  <a:pt x="571" y="26507"/>
                </a:cubicBezTo>
                <a:lnTo>
                  <a:pt x="571" y="26444"/>
                </a:lnTo>
                <a:cubicBezTo>
                  <a:pt x="571" y="26285"/>
                  <a:pt x="444" y="26159"/>
                  <a:pt x="286" y="26159"/>
                </a:cubicBezTo>
                <a:close/>
                <a:moveTo>
                  <a:pt x="286" y="27774"/>
                </a:moveTo>
                <a:cubicBezTo>
                  <a:pt x="127" y="27774"/>
                  <a:pt x="1" y="27932"/>
                  <a:pt x="1" y="28091"/>
                </a:cubicBezTo>
                <a:lnTo>
                  <a:pt x="1" y="28122"/>
                </a:lnTo>
                <a:cubicBezTo>
                  <a:pt x="1" y="28281"/>
                  <a:pt x="127" y="28407"/>
                  <a:pt x="286" y="28407"/>
                </a:cubicBezTo>
                <a:cubicBezTo>
                  <a:pt x="444" y="28407"/>
                  <a:pt x="571" y="28281"/>
                  <a:pt x="571" y="28122"/>
                </a:cubicBezTo>
                <a:lnTo>
                  <a:pt x="571" y="28091"/>
                </a:lnTo>
                <a:cubicBezTo>
                  <a:pt x="571" y="27932"/>
                  <a:pt x="444" y="27774"/>
                  <a:pt x="286" y="27774"/>
                </a:cubicBezTo>
                <a:close/>
              </a:path>
            </a:pathLst>
          </a:custGeom>
          <a:solidFill>
            <a:srgbClr val="E0D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a:off x="7466654" y="2470169"/>
            <a:ext cx="15075" cy="710200"/>
          </a:xfrm>
          <a:custGeom>
            <a:avLst/>
            <a:gdLst/>
            <a:ahLst/>
            <a:cxnLst/>
            <a:rect l="l" t="t" r="r" b="b"/>
            <a:pathLst>
              <a:path w="603" h="28408" extrusionOk="0">
                <a:moveTo>
                  <a:pt x="318" y="0"/>
                </a:moveTo>
                <a:cubicBezTo>
                  <a:pt x="159" y="0"/>
                  <a:pt x="1" y="159"/>
                  <a:pt x="1" y="317"/>
                </a:cubicBezTo>
                <a:lnTo>
                  <a:pt x="1" y="349"/>
                </a:lnTo>
                <a:cubicBezTo>
                  <a:pt x="1" y="507"/>
                  <a:pt x="159" y="634"/>
                  <a:pt x="318" y="634"/>
                </a:cubicBezTo>
                <a:cubicBezTo>
                  <a:pt x="476" y="634"/>
                  <a:pt x="603" y="507"/>
                  <a:pt x="603" y="349"/>
                </a:cubicBezTo>
                <a:lnTo>
                  <a:pt x="603" y="317"/>
                </a:lnTo>
                <a:cubicBezTo>
                  <a:pt x="603" y="159"/>
                  <a:pt x="476" y="0"/>
                  <a:pt x="318" y="0"/>
                </a:cubicBezTo>
                <a:close/>
                <a:moveTo>
                  <a:pt x="318" y="1647"/>
                </a:moveTo>
                <a:cubicBezTo>
                  <a:pt x="159" y="1647"/>
                  <a:pt x="1" y="1774"/>
                  <a:pt x="1" y="1932"/>
                </a:cubicBezTo>
                <a:lnTo>
                  <a:pt x="1" y="1995"/>
                </a:lnTo>
                <a:cubicBezTo>
                  <a:pt x="1" y="2154"/>
                  <a:pt x="159" y="2280"/>
                  <a:pt x="318" y="2280"/>
                </a:cubicBezTo>
                <a:cubicBezTo>
                  <a:pt x="476" y="2280"/>
                  <a:pt x="603" y="2154"/>
                  <a:pt x="603" y="1995"/>
                </a:cubicBezTo>
                <a:lnTo>
                  <a:pt x="603" y="1932"/>
                </a:lnTo>
                <a:cubicBezTo>
                  <a:pt x="603" y="1774"/>
                  <a:pt x="476" y="1647"/>
                  <a:pt x="318" y="1647"/>
                </a:cubicBezTo>
                <a:close/>
                <a:moveTo>
                  <a:pt x="318" y="3294"/>
                </a:moveTo>
                <a:cubicBezTo>
                  <a:pt x="159" y="3294"/>
                  <a:pt x="1" y="3421"/>
                  <a:pt x="1" y="3579"/>
                </a:cubicBezTo>
                <a:lnTo>
                  <a:pt x="1" y="3611"/>
                </a:lnTo>
                <a:cubicBezTo>
                  <a:pt x="1" y="3769"/>
                  <a:pt x="159" y="3927"/>
                  <a:pt x="318" y="3927"/>
                </a:cubicBezTo>
                <a:cubicBezTo>
                  <a:pt x="476" y="3927"/>
                  <a:pt x="603" y="3769"/>
                  <a:pt x="603" y="3611"/>
                </a:cubicBezTo>
                <a:lnTo>
                  <a:pt x="603" y="3579"/>
                </a:lnTo>
                <a:cubicBezTo>
                  <a:pt x="603" y="3421"/>
                  <a:pt x="476" y="3294"/>
                  <a:pt x="318" y="3294"/>
                </a:cubicBezTo>
                <a:close/>
                <a:moveTo>
                  <a:pt x="318" y="4909"/>
                </a:moveTo>
                <a:cubicBezTo>
                  <a:pt x="159" y="4909"/>
                  <a:pt x="1" y="5036"/>
                  <a:pt x="1" y="5226"/>
                </a:cubicBezTo>
                <a:lnTo>
                  <a:pt x="1" y="5257"/>
                </a:lnTo>
                <a:cubicBezTo>
                  <a:pt x="1" y="5416"/>
                  <a:pt x="159" y="5542"/>
                  <a:pt x="318" y="5542"/>
                </a:cubicBezTo>
                <a:cubicBezTo>
                  <a:pt x="476" y="5542"/>
                  <a:pt x="603" y="5416"/>
                  <a:pt x="603" y="5257"/>
                </a:cubicBezTo>
                <a:lnTo>
                  <a:pt x="603" y="5226"/>
                </a:lnTo>
                <a:cubicBezTo>
                  <a:pt x="603" y="5036"/>
                  <a:pt x="476" y="4909"/>
                  <a:pt x="318" y="4909"/>
                </a:cubicBezTo>
                <a:close/>
                <a:moveTo>
                  <a:pt x="318" y="6556"/>
                </a:moveTo>
                <a:cubicBezTo>
                  <a:pt x="159" y="6556"/>
                  <a:pt x="1" y="6682"/>
                  <a:pt x="1" y="6841"/>
                </a:cubicBezTo>
                <a:lnTo>
                  <a:pt x="1" y="6872"/>
                </a:lnTo>
                <a:cubicBezTo>
                  <a:pt x="1" y="7062"/>
                  <a:pt x="159" y="7189"/>
                  <a:pt x="318" y="7189"/>
                </a:cubicBezTo>
                <a:cubicBezTo>
                  <a:pt x="476" y="7189"/>
                  <a:pt x="603" y="7062"/>
                  <a:pt x="603" y="6872"/>
                </a:cubicBezTo>
                <a:lnTo>
                  <a:pt x="603" y="6841"/>
                </a:lnTo>
                <a:cubicBezTo>
                  <a:pt x="603" y="6682"/>
                  <a:pt x="476" y="6556"/>
                  <a:pt x="318" y="6556"/>
                </a:cubicBezTo>
                <a:close/>
                <a:moveTo>
                  <a:pt x="318" y="8171"/>
                </a:moveTo>
                <a:cubicBezTo>
                  <a:pt x="159" y="8171"/>
                  <a:pt x="1" y="8329"/>
                  <a:pt x="1" y="8488"/>
                </a:cubicBezTo>
                <a:lnTo>
                  <a:pt x="1" y="8519"/>
                </a:lnTo>
                <a:cubicBezTo>
                  <a:pt x="1" y="8678"/>
                  <a:pt x="159" y="8804"/>
                  <a:pt x="318" y="8804"/>
                </a:cubicBezTo>
                <a:cubicBezTo>
                  <a:pt x="476" y="8804"/>
                  <a:pt x="603" y="8678"/>
                  <a:pt x="603" y="8519"/>
                </a:cubicBezTo>
                <a:lnTo>
                  <a:pt x="603" y="8488"/>
                </a:lnTo>
                <a:cubicBezTo>
                  <a:pt x="603" y="8329"/>
                  <a:pt x="476" y="8171"/>
                  <a:pt x="318" y="8171"/>
                </a:cubicBezTo>
                <a:close/>
                <a:moveTo>
                  <a:pt x="318" y="9818"/>
                </a:moveTo>
                <a:cubicBezTo>
                  <a:pt x="159" y="9818"/>
                  <a:pt x="1" y="9944"/>
                  <a:pt x="1" y="10103"/>
                </a:cubicBezTo>
                <a:lnTo>
                  <a:pt x="1" y="10166"/>
                </a:lnTo>
                <a:cubicBezTo>
                  <a:pt x="1" y="10324"/>
                  <a:pt x="159" y="10451"/>
                  <a:pt x="318" y="10451"/>
                </a:cubicBezTo>
                <a:cubicBezTo>
                  <a:pt x="476" y="10451"/>
                  <a:pt x="603" y="10324"/>
                  <a:pt x="603" y="10166"/>
                </a:cubicBezTo>
                <a:lnTo>
                  <a:pt x="603" y="10103"/>
                </a:lnTo>
                <a:cubicBezTo>
                  <a:pt x="603" y="9944"/>
                  <a:pt x="476" y="9818"/>
                  <a:pt x="318" y="9818"/>
                </a:cubicBezTo>
                <a:close/>
                <a:moveTo>
                  <a:pt x="318" y="11464"/>
                </a:moveTo>
                <a:cubicBezTo>
                  <a:pt x="159" y="11464"/>
                  <a:pt x="1" y="11591"/>
                  <a:pt x="1" y="11749"/>
                </a:cubicBezTo>
                <a:lnTo>
                  <a:pt x="1" y="11781"/>
                </a:lnTo>
                <a:cubicBezTo>
                  <a:pt x="1" y="11939"/>
                  <a:pt x="159" y="12098"/>
                  <a:pt x="318" y="12098"/>
                </a:cubicBezTo>
                <a:cubicBezTo>
                  <a:pt x="476" y="12098"/>
                  <a:pt x="603" y="11939"/>
                  <a:pt x="603" y="11781"/>
                </a:cubicBezTo>
                <a:lnTo>
                  <a:pt x="603" y="11749"/>
                </a:lnTo>
                <a:cubicBezTo>
                  <a:pt x="603" y="11591"/>
                  <a:pt x="476" y="11464"/>
                  <a:pt x="318" y="11464"/>
                </a:cubicBezTo>
                <a:close/>
                <a:moveTo>
                  <a:pt x="318" y="13080"/>
                </a:moveTo>
                <a:cubicBezTo>
                  <a:pt x="159" y="13080"/>
                  <a:pt x="1" y="13206"/>
                  <a:pt x="1" y="13396"/>
                </a:cubicBezTo>
                <a:lnTo>
                  <a:pt x="1" y="13428"/>
                </a:lnTo>
                <a:cubicBezTo>
                  <a:pt x="1" y="13586"/>
                  <a:pt x="159" y="13713"/>
                  <a:pt x="318" y="13713"/>
                </a:cubicBezTo>
                <a:cubicBezTo>
                  <a:pt x="476" y="13713"/>
                  <a:pt x="603" y="13586"/>
                  <a:pt x="603" y="13428"/>
                </a:cubicBezTo>
                <a:lnTo>
                  <a:pt x="603" y="13396"/>
                </a:lnTo>
                <a:cubicBezTo>
                  <a:pt x="603" y="13206"/>
                  <a:pt x="476" y="13080"/>
                  <a:pt x="318" y="13080"/>
                </a:cubicBezTo>
                <a:close/>
                <a:moveTo>
                  <a:pt x="318" y="14726"/>
                </a:moveTo>
                <a:cubicBezTo>
                  <a:pt x="159" y="14726"/>
                  <a:pt x="1" y="14853"/>
                  <a:pt x="1" y="15011"/>
                </a:cubicBezTo>
                <a:lnTo>
                  <a:pt x="1" y="15043"/>
                </a:lnTo>
                <a:cubicBezTo>
                  <a:pt x="1" y="15233"/>
                  <a:pt x="159" y="15360"/>
                  <a:pt x="318" y="15360"/>
                </a:cubicBezTo>
                <a:cubicBezTo>
                  <a:pt x="476" y="15360"/>
                  <a:pt x="603" y="15233"/>
                  <a:pt x="603" y="15043"/>
                </a:cubicBezTo>
                <a:lnTo>
                  <a:pt x="603" y="15011"/>
                </a:lnTo>
                <a:cubicBezTo>
                  <a:pt x="603" y="14853"/>
                  <a:pt x="476" y="14726"/>
                  <a:pt x="318" y="14726"/>
                </a:cubicBezTo>
                <a:close/>
                <a:moveTo>
                  <a:pt x="318" y="16341"/>
                </a:moveTo>
                <a:cubicBezTo>
                  <a:pt x="159" y="16341"/>
                  <a:pt x="1" y="16500"/>
                  <a:pt x="1" y="16658"/>
                </a:cubicBezTo>
                <a:lnTo>
                  <a:pt x="1" y="16690"/>
                </a:lnTo>
                <a:cubicBezTo>
                  <a:pt x="1" y="16848"/>
                  <a:pt x="159" y="16975"/>
                  <a:pt x="318" y="16975"/>
                </a:cubicBezTo>
                <a:cubicBezTo>
                  <a:pt x="476" y="16975"/>
                  <a:pt x="603" y="16848"/>
                  <a:pt x="603" y="16690"/>
                </a:cubicBezTo>
                <a:lnTo>
                  <a:pt x="603" y="16658"/>
                </a:lnTo>
                <a:cubicBezTo>
                  <a:pt x="603" y="16500"/>
                  <a:pt x="476" y="16341"/>
                  <a:pt x="318" y="16341"/>
                </a:cubicBezTo>
                <a:close/>
                <a:moveTo>
                  <a:pt x="318" y="17988"/>
                </a:moveTo>
                <a:cubicBezTo>
                  <a:pt x="159" y="17988"/>
                  <a:pt x="1" y="18115"/>
                  <a:pt x="1" y="18273"/>
                </a:cubicBezTo>
                <a:lnTo>
                  <a:pt x="1" y="18337"/>
                </a:lnTo>
                <a:cubicBezTo>
                  <a:pt x="1" y="18495"/>
                  <a:pt x="159" y="18622"/>
                  <a:pt x="318" y="18622"/>
                </a:cubicBezTo>
                <a:cubicBezTo>
                  <a:pt x="476" y="18622"/>
                  <a:pt x="603" y="18495"/>
                  <a:pt x="603" y="18337"/>
                </a:cubicBezTo>
                <a:lnTo>
                  <a:pt x="603" y="18273"/>
                </a:lnTo>
                <a:cubicBezTo>
                  <a:pt x="603" y="18115"/>
                  <a:pt x="476" y="17988"/>
                  <a:pt x="318" y="17988"/>
                </a:cubicBezTo>
                <a:close/>
                <a:moveTo>
                  <a:pt x="318" y="19635"/>
                </a:moveTo>
                <a:cubicBezTo>
                  <a:pt x="159" y="19635"/>
                  <a:pt x="1" y="19762"/>
                  <a:pt x="1" y="19920"/>
                </a:cubicBezTo>
                <a:lnTo>
                  <a:pt x="1" y="19952"/>
                </a:lnTo>
                <a:cubicBezTo>
                  <a:pt x="1" y="20110"/>
                  <a:pt x="159" y="20268"/>
                  <a:pt x="318" y="20268"/>
                </a:cubicBezTo>
                <a:cubicBezTo>
                  <a:pt x="476" y="20268"/>
                  <a:pt x="603" y="20110"/>
                  <a:pt x="603" y="19952"/>
                </a:cubicBezTo>
                <a:lnTo>
                  <a:pt x="603" y="19920"/>
                </a:lnTo>
                <a:cubicBezTo>
                  <a:pt x="603" y="19762"/>
                  <a:pt x="476" y="19635"/>
                  <a:pt x="318" y="19635"/>
                </a:cubicBezTo>
                <a:close/>
                <a:moveTo>
                  <a:pt x="318" y="21250"/>
                </a:moveTo>
                <a:cubicBezTo>
                  <a:pt x="159" y="21250"/>
                  <a:pt x="1" y="21377"/>
                  <a:pt x="1" y="21567"/>
                </a:cubicBezTo>
                <a:lnTo>
                  <a:pt x="1" y="21598"/>
                </a:lnTo>
                <a:cubicBezTo>
                  <a:pt x="1" y="21757"/>
                  <a:pt x="159" y="21883"/>
                  <a:pt x="318" y="21883"/>
                </a:cubicBezTo>
                <a:cubicBezTo>
                  <a:pt x="476" y="21883"/>
                  <a:pt x="603" y="21757"/>
                  <a:pt x="603" y="21598"/>
                </a:cubicBezTo>
                <a:lnTo>
                  <a:pt x="603" y="21567"/>
                </a:lnTo>
                <a:cubicBezTo>
                  <a:pt x="603" y="21377"/>
                  <a:pt x="476" y="21250"/>
                  <a:pt x="318" y="21250"/>
                </a:cubicBezTo>
                <a:close/>
                <a:moveTo>
                  <a:pt x="318" y="22897"/>
                </a:moveTo>
                <a:cubicBezTo>
                  <a:pt x="159" y="22897"/>
                  <a:pt x="1" y="23024"/>
                  <a:pt x="1" y="23182"/>
                </a:cubicBezTo>
                <a:lnTo>
                  <a:pt x="1" y="23214"/>
                </a:lnTo>
                <a:cubicBezTo>
                  <a:pt x="1" y="23372"/>
                  <a:pt x="159" y="23530"/>
                  <a:pt x="318" y="23530"/>
                </a:cubicBezTo>
                <a:cubicBezTo>
                  <a:pt x="476" y="23530"/>
                  <a:pt x="603" y="23404"/>
                  <a:pt x="603" y="23214"/>
                </a:cubicBezTo>
                <a:lnTo>
                  <a:pt x="603" y="23182"/>
                </a:lnTo>
                <a:cubicBezTo>
                  <a:pt x="603" y="23024"/>
                  <a:pt x="476" y="22897"/>
                  <a:pt x="318" y="22897"/>
                </a:cubicBezTo>
                <a:close/>
                <a:moveTo>
                  <a:pt x="318" y="24512"/>
                </a:moveTo>
                <a:cubicBezTo>
                  <a:pt x="159" y="24512"/>
                  <a:pt x="1" y="24670"/>
                  <a:pt x="1" y="24829"/>
                </a:cubicBezTo>
                <a:lnTo>
                  <a:pt x="1" y="24860"/>
                </a:lnTo>
                <a:cubicBezTo>
                  <a:pt x="1" y="25019"/>
                  <a:pt x="159" y="25145"/>
                  <a:pt x="318" y="25145"/>
                </a:cubicBezTo>
                <a:cubicBezTo>
                  <a:pt x="476" y="25145"/>
                  <a:pt x="603" y="25019"/>
                  <a:pt x="603" y="24860"/>
                </a:cubicBezTo>
                <a:lnTo>
                  <a:pt x="603" y="24829"/>
                </a:lnTo>
                <a:cubicBezTo>
                  <a:pt x="603" y="24670"/>
                  <a:pt x="476" y="24512"/>
                  <a:pt x="318" y="24512"/>
                </a:cubicBezTo>
                <a:close/>
                <a:moveTo>
                  <a:pt x="318" y="26159"/>
                </a:moveTo>
                <a:cubicBezTo>
                  <a:pt x="159" y="26159"/>
                  <a:pt x="1" y="26285"/>
                  <a:pt x="1" y="26444"/>
                </a:cubicBezTo>
                <a:lnTo>
                  <a:pt x="1" y="26507"/>
                </a:lnTo>
                <a:cubicBezTo>
                  <a:pt x="1" y="26665"/>
                  <a:pt x="159" y="26792"/>
                  <a:pt x="318" y="26792"/>
                </a:cubicBezTo>
                <a:cubicBezTo>
                  <a:pt x="476" y="26792"/>
                  <a:pt x="603" y="26665"/>
                  <a:pt x="603" y="26507"/>
                </a:cubicBezTo>
                <a:lnTo>
                  <a:pt x="603" y="26444"/>
                </a:lnTo>
                <a:cubicBezTo>
                  <a:pt x="603" y="26285"/>
                  <a:pt x="476" y="26159"/>
                  <a:pt x="318" y="26159"/>
                </a:cubicBezTo>
                <a:close/>
                <a:moveTo>
                  <a:pt x="318" y="27774"/>
                </a:moveTo>
                <a:cubicBezTo>
                  <a:pt x="159" y="27774"/>
                  <a:pt x="1" y="27932"/>
                  <a:pt x="1" y="28091"/>
                </a:cubicBezTo>
                <a:lnTo>
                  <a:pt x="1" y="28122"/>
                </a:lnTo>
                <a:cubicBezTo>
                  <a:pt x="1" y="28281"/>
                  <a:pt x="159" y="28407"/>
                  <a:pt x="318" y="28407"/>
                </a:cubicBezTo>
                <a:cubicBezTo>
                  <a:pt x="476" y="28407"/>
                  <a:pt x="603" y="28281"/>
                  <a:pt x="603" y="28122"/>
                </a:cubicBezTo>
                <a:lnTo>
                  <a:pt x="603" y="28091"/>
                </a:lnTo>
                <a:cubicBezTo>
                  <a:pt x="603" y="27932"/>
                  <a:pt x="476" y="27774"/>
                  <a:pt x="318" y="27774"/>
                </a:cubicBezTo>
                <a:close/>
              </a:path>
            </a:pathLst>
          </a:custGeom>
          <a:solidFill>
            <a:srgbClr val="F28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5301163" y="2978901"/>
            <a:ext cx="3095300" cy="1107603"/>
          </a:xfrm>
          <a:custGeom>
            <a:avLst/>
            <a:gdLst/>
            <a:ahLst/>
            <a:cxnLst/>
            <a:rect l="l" t="t" r="r" b="b"/>
            <a:pathLst>
              <a:path w="55802" h="32493" extrusionOk="0">
                <a:moveTo>
                  <a:pt x="5637" y="0"/>
                </a:moveTo>
                <a:cubicBezTo>
                  <a:pt x="2502" y="0"/>
                  <a:pt x="0" y="2534"/>
                  <a:pt x="0" y="5637"/>
                </a:cubicBezTo>
                <a:lnTo>
                  <a:pt x="0" y="26824"/>
                </a:lnTo>
                <a:cubicBezTo>
                  <a:pt x="0" y="29959"/>
                  <a:pt x="2502" y="32492"/>
                  <a:pt x="5637" y="32492"/>
                </a:cubicBezTo>
                <a:lnTo>
                  <a:pt x="50164" y="32492"/>
                </a:lnTo>
                <a:cubicBezTo>
                  <a:pt x="53299" y="32492"/>
                  <a:pt x="55801" y="29959"/>
                  <a:pt x="55801" y="26824"/>
                </a:cubicBezTo>
                <a:lnTo>
                  <a:pt x="55801" y="5637"/>
                </a:lnTo>
                <a:cubicBezTo>
                  <a:pt x="55801" y="2534"/>
                  <a:pt x="53299" y="0"/>
                  <a:pt x="50164" y="0"/>
                </a:cubicBezTo>
                <a:close/>
              </a:path>
            </a:pathLst>
          </a:custGeom>
          <a:solidFill>
            <a:srgbClr val="EDEDED"/>
          </a:solidFill>
          <a:ln>
            <a:noFill/>
          </a:ln>
        </p:spPr>
        <p:txBody>
          <a:bodyPr spcFirstLastPara="1" wrap="square" lIns="91425" tIns="91425" rIns="91425" bIns="91425" anchor="ctr" anchorCtr="0">
            <a:noAutofit/>
          </a:bodyPr>
          <a:lstStyle/>
          <a:p>
            <a:pPr lvl="0" algn="ctr"/>
            <a:r>
              <a:rPr lang="en-US" dirty="0">
                <a:latin typeface="Quicksand" panose="020B0604020202020204" charset="0"/>
              </a:rPr>
              <a:t>the best input parameter for running the k-means algorithm </a:t>
            </a:r>
          </a:p>
          <a:p>
            <a:pPr lvl="0" algn="ctr"/>
            <a:r>
              <a:rPr lang="en-US" b="1" dirty="0">
                <a:latin typeface="Quicksand" panose="020B0604020202020204" charset="0"/>
              </a:rPr>
              <a:t>15 clusters </a:t>
            </a:r>
            <a:r>
              <a:rPr lang="en-US" dirty="0">
                <a:latin typeface="Quicksand" panose="020B0604020202020204" charset="0"/>
              </a:rPr>
              <a:t>and </a:t>
            </a:r>
            <a:r>
              <a:rPr lang="en-US" b="1" dirty="0">
                <a:latin typeface="Quicksand" panose="020B0604020202020204" charset="0"/>
              </a:rPr>
              <a:t>cosine distance</a:t>
            </a:r>
            <a:endParaRPr b="1" dirty="0">
              <a:latin typeface="Quicksand" panose="020B0604020202020204" charset="0"/>
            </a:endParaRPr>
          </a:p>
        </p:txBody>
      </p:sp>
      <p:sp>
        <p:nvSpPr>
          <p:cNvPr id="497" name="Google Shape;497;p33"/>
          <p:cNvSpPr txBox="1">
            <a:spLocks noGrp="1"/>
          </p:cNvSpPr>
          <p:nvPr>
            <p:ph type="title"/>
          </p:nvPr>
        </p:nvSpPr>
        <p:spPr>
          <a:xfrm>
            <a:off x="280478" y="61022"/>
            <a:ext cx="8520600" cy="41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Results and Discussion </a:t>
            </a:r>
            <a:endParaRPr dirty="0"/>
          </a:p>
        </p:txBody>
      </p:sp>
      <p:sp>
        <p:nvSpPr>
          <p:cNvPr id="506" name="Google Shape;506;p33"/>
          <p:cNvSpPr txBox="1">
            <a:spLocks noGrp="1"/>
          </p:cNvSpPr>
          <p:nvPr>
            <p:ph type="title" idx="9"/>
          </p:nvPr>
        </p:nvSpPr>
        <p:spPr>
          <a:xfrm>
            <a:off x="4188300" y="1731838"/>
            <a:ext cx="775200" cy="77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grpSp>
        <p:nvGrpSpPr>
          <p:cNvPr id="514" name="Google Shape;514;p33"/>
          <p:cNvGrpSpPr/>
          <p:nvPr/>
        </p:nvGrpSpPr>
        <p:grpSpPr>
          <a:xfrm>
            <a:off x="956262" y="129780"/>
            <a:ext cx="322893" cy="282173"/>
            <a:chOff x="1472386" y="3045861"/>
            <a:chExt cx="322893" cy="282173"/>
          </a:xfrm>
        </p:grpSpPr>
        <p:sp>
          <p:nvSpPr>
            <p:cNvPr id="515" name="Google Shape;515;p33"/>
            <p:cNvSpPr/>
            <p:nvPr/>
          </p:nvSpPr>
          <p:spPr>
            <a:xfrm>
              <a:off x="1472386" y="3045861"/>
              <a:ext cx="322893" cy="282173"/>
            </a:xfrm>
            <a:custGeom>
              <a:avLst/>
              <a:gdLst/>
              <a:ahLst/>
              <a:cxnLst/>
              <a:rect l="l" t="t" r="r" b="b"/>
              <a:pathLst>
                <a:path w="10800" h="9438" extrusionOk="0">
                  <a:moveTo>
                    <a:pt x="4592" y="0"/>
                  </a:moveTo>
                  <a:cubicBezTo>
                    <a:pt x="4244" y="0"/>
                    <a:pt x="3927" y="127"/>
                    <a:pt x="3674" y="380"/>
                  </a:cubicBezTo>
                  <a:lnTo>
                    <a:pt x="3199" y="855"/>
                  </a:lnTo>
                  <a:cubicBezTo>
                    <a:pt x="2882" y="1172"/>
                    <a:pt x="2439" y="1362"/>
                    <a:pt x="1995" y="1362"/>
                  </a:cubicBezTo>
                  <a:lnTo>
                    <a:pt x="1805" y="1362"/>
                  </a:lnTo>
                  <a:cubicBezTo>
                    <a:pt x="792" y="1362"/>
                    <a:pt x="0" y="2154"/>
                    <a:pt x="0" y="3135"/>
                  </a:cubicBezTo>
                  <a:lnTo>
                    <a:pt x="0" y="7632"/>
                  </a:lnTo>
                  <a:cubicBezTo>
                    <a:pt x="0" y="8646"/>
                    <a:pt x="792" y="9437"/>
                    <a:pt x="1805" y="9437"/>
                  </a:cubicBezTo>
                  <a:lnTo>
                    <a:pt x="8994" y="9437"/>
                  </a:lnTo>
                  <a:cubicBezTo>
                    <a:pt x="10008" y="9437"/>
                    <a:pt x="10799" y="8646"/>
                    <a:pt x="10799" y="7632"/>
                  </a:cubicBezTo>
                  <a:lnTo>
                    <a:pt x="10799" y="3135"/>
                  </a:lnTo>
                  <a:cubicBezTo>
                    <a:pt x="10799" y="2154"/>
                    <a:pt x="10008" y="1362"/>
                    <a:pt x="8994" y="1362"/>
                  </a:cubicBezTo>
                  <a:lnTo>
                    <a:pt x="8804" y="1362"/>
                  </a:lnTo>
                  <a:cubicBezTo>
                    <a:pt x="8361" y="1362"/>
                    <a:pt x="7918" y="1172"/>
                    <a:pt x="7601" y="855"/>
                  </a:cubicBezTo>
                  <a:lnTo>
                    <a:pt x="7126" y="380"/>
                  </a:lnTo>
                  <a:cubicBezTo>
                    <a:pt x="6873" y="127"/>
                    <a:pt x="6556" y="0"/>
                    <a:pt x="6239" y="0"/>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1552876" y="3119712"/>
              <a:ext cx="161925" cy="160968"/>
            </a:xfrm>
            <a:custGeom>
              <a:avLst/>
              <a:gdLst/>
              <a:ahLst/>
              <a:cxnLst/>
              <a:rect l="l" t="t" r="r" b="b"/>
              <a:pathLst>
                <a:path w="5416" h="5384" extrusionOk="0">
                  <a:moveTo>
                    <a:pt x="2724" y="729"/>
                  </a:moveTo>
                  <a:cubicBezTo>
                    <a:pt x="3801" y="729"/>
                    <a:pt x="4656" y="1615"/>
                    <a:pt x="4656" y="2692"/>
                  </a:cubicBezTo>
                  <a:cubicBezTo>
                    <a:pt x="4656" y="3801"/>
                    <a:pt x="3801" y="4656"/>
                    <a:pt x="2724" y="4656"/>
                  </a:cubicBezTo>
                  <a:cubicBezTo>
                    <a:pt x="1615" y="4656"/>
                    <a:pt x="760" y="3769"/>
                    <a:pt x="760" y="2692"/>
                  </a:cubicBezTo>
                  <a:cubicBezTo>
                    <a:pt x="760" y="1615"/>
                    <a:pt x="1615" y="729"/>
                    <a:pt x="2724" y="729"/>
                  </a:cubicBezTo>
                  <a:close/>
                  <a:moveTo>
                    <a:pt x="2724" y="0"/>
                  </a:moveTo>
                  <a:cubicBezTo>
                    <a:pt x="1204" y="0"/>
                    <a:pt x="0" y="1204"/>
                    <a:pt x="0" y="2692"/>
                  </a:cubicBezTo>
                  <a:cubicBezTo>
                    <a:pt x="0" y="4181"/>
                    <a:pt x="1204" y="5384"/>
                    <a:pt x="2724" y="5384"/>
                  </a:cubicBezTo>
                  <a:cubicBezTo>
                    <a:pt x="4212" y="5384"/>
                    <a:pt x="5416" y="4181"/>
                    <a:pt x="5416" y="2692"/>
                  </a:cubicBezTo>
                  <a:cubicBezTo>
                    <a:pt x="5416" y="1204"/>
                    <a:pt x="4212" y="0"/>
                    <a:pt x="27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 name="Google Shape;517;p33"/>
          <p:cNvSpPr/>
          <p:nvPr/>
        </p:nvSpPr>
        <p:spPr>
          <a:xfrm>
            <a:off x="2509208" y="761961"/>
            <a:ext cx="103236" cy="103236"/>
          </a:xfrm>
          <a:custGeom>
            <a:avLst/>
            <a:gdLst/>
            <a:ahLst/>
            <a:cxnLst/>
            <a:rect l="l" t="t" r="r" b="b"/>
            <a:pathLst>
              <a:path w="3453" h="3453" extrusionOk="0">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1182631" y="757237"/>
            <a:ext cx="103236" cy="103236"/>
          </a:xfrm>
          <a:custGeom>
            <a:avLst/>
            <a:gdLst/>
            <a:ahLst/>
            <a:cxnLst/>
            <a:rect l="l" t="t" r="r" b="b"/>
            <a:pathLst>
              <a:path w="3453" h="3453" extrusionOk="0">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489175" y="3983268"/>
            <a:ext cx="103206" cy="103236"/>
          </a:xfrm>
          <a:custGeom>
            <a:avLst/>
            <a:gdLst/>
            <a:ahLst/>
            <a:cxnLst/>
            <a:rect l="l" t="t" r="r" b="b"/>
            <a:pathLst>
              <a:path w="3452" h="3453" extrusionOk="0">
                <a:moveTo>
                  <a:pt x="1742" y="697"/>
                </a:moveTo>
                <a:cubicBezTo>
                  <a:pt x="2312" y="697"/>
                  <a:pt x="2755" y="1172"/>
                  <a:pt x="2755" y="1742"/>
                </a:cubicBezTo>
                <a:cubicBezTo>
                  <a:pt x="2755" y="2312"/>
                  <a:pt x="2312" y="2787"/>
                  <a:pt x="1742" y="2787"/>
                </a:cubicBezTo>
                <a:cubicBezTo>
                  <a:pt x="1140" y="2787"/>
                  <a:pt x="697" y="2312"/>
                  <a:pt x="697" y="1742"/>
                </a:cubicBezTo>
                <a:cubicBezTo>
                  <a:pt x="697" y="1172"/>
                  <a:pt x="1140" y="697"/>
                  <a:pt x="1742" y="697"/>
                </a:cubicBezTo>
                <a:close/>
                <a:moveTo>
                  <a:pt x="1742" y="0"/>
                </a:moveTo>
                <a:cubicBezTo>
                  <a:pt x="792" y="0"/>
                  <a:pt x="0" y="792"/>
                  <a:pt x="0" y="1742"/>
                </a:cubicBezTo>
                <a:cubicBezTo>
                  <a:pt x="0" y="2692"/>
                  <a:pt x="792" y="3452"/>
                  <a:pt x="1742" y="3452"/>
                </a:cubicBezTo>
                <a:cubicBezTo>
                  <a:pt x="2692" y="3452"/>
                  <a:pt x="3452" y="2692"/>
                  <a:pt x="3452" y="1742"/>
                </a:cubicBezTo>
                <a:cubicBezTo>
                  <a:pt x="3452"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7239859" y="1202260"/>
            <a:ext cx="103236" cy="103236"/>
          </a:xfrm>
          <a:custGeom>
            <a:avLst/>
            <a:gdLst/>
            <a:ahLst/>
            <a:cxnLst/>
            <a:rect l="l" t="t" r="r" b="b"/>
            <a:pathLst>
              <a:path w="3453" h="3453" extrusionOk="0">
                <a:moveTo>
                  <a:pt x="1711" y="697"/>
                </a:moveTo>
                <a:cubicBezTo>
                  <a:pt x="2281" y="697"/>
                  <a:pt x="2756" y="1173"/>
                  <a:pt x="2756" y="1743"/>
                </a:cubicBezTo>
                <a:cubicBezTo>
                  <a:pt x="2756" y="2313"/>
                  <a:pt x="2281" y="2756"/>
                  <a:pt x="1711" y="2756"/>
                </a:cubicBezTo>
                <a:cubicBezTo>
                  <a:pt x="1141" y="2756"/>
                  <a:pt x="666" y="2313"/>
                  <a:pt x="666" y="1743"/>
                </a:cubicBezTo>
                <a:cubicBezTo>
                  <a:pt x="666" y="1173"/>
                  <a:pt x="1141" y="697"/>
                  <a:pt x="1711" y="697"/>
                </a:cubicBezTo>
                <a:close/>
                <a:moveTo>
                  <a:pt x="1711" y="1"/>
                </a:moveTo>
                <a:cubicBezTo>
                  <a:pt x="761" y="1"/>
                  <a:pt x="1" y="792"/>
                  <a:pt x="1" y="1743"/>
                </a:cubicBezTo>
                <a:cubicBezTo>
                  <a:pt x="1" y="2693"/>
                  <a:pt x="761" y="3453"/>
                  <a:pt x="1711" y="3453"/>
                </a:cubicBezTo>
                <a:cubicBezTo>
                  <a:pt x="2661" y="3453"/>
                  <a:pt x="3453" y="2693"/>
                  <a:pt x="3453" y="1743"/>
                </a:cubicBezTo>
                <a:cubicBezTo>
                  <a:pt x="3453" y="792"/>
                  <a:pt x="2661" y="1"/>
                  <a:pt x="171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2885133" y="4164130"/>
            <a:ext cx="103236" cy="103206"/>
          </a:xfrm>
          <a:custGeom>
            <a:avLst/>
            <a:gdLst/>
            <a:ahLst/>
            <a:cxnLst/>
            <a:rect l="l" t="t" r="r" b="b"/>
            <a:pathLst>
              <a:path w="3453" h="3452" extrusionOk="0">
                <a:moveTo>
                  <a:pt x="1742" y="665"/>
                </a:moveTo>
                <a:cubicBezTo>
                  <a:pt x="2312" y="665"/>
                  <a:pt x="2756" y="1140"/>
                  <a:pt x="2756" y="1710"/>
                </a:cubicBezTo>
                <a:cubicBezTo>
                  <a:pt x="2756" y="2280"/>
                  <a:pt x="2312" y="2755"/>
                  <a:pt x="1742" y="2755"/>
                </a:cubicBezTo>
                <a:cubicBezTo>
                  <a:pt x="1141" y="2755"/>
                  <a:pt x="697" y="2280"/>
                  <a:pt x="697" y="1710"/>
                </a:cubicBezTo>
                <a:cubicBezTo>
                  <a:pt x="697" y="1140"/>
                  <a:pt x="1141" y="665"/>
                  <a:pt x="1742" y="665"/>
                </a:cubicBezTo>
                <a:close/>
                <a:moveTo>
                  <a:pt x="1742" y="0"/>
                </a:moveTo>
                <a:cubicBezTo>
                  <a:pt x="792" y="0"/>
                  <a:pt x="1" y="760"/>
                  <a:pt x="1" y="1710"/>
                </a:cubicBezTo>
                <a:cubicBezTo>
                  <a:pt x="1" y="2660"/>
                  <a:pt x="792" y="3452"/>
                  <a:pt x="1742" y="3452"/>
                </a:cubicBezTo>
                <a:cubicBezTo>
                  <a:pt x="2692" y="3452"/>
                  <a:pt x="3453" y="2660"/>
                  <a:pt x="3453" y="1710"/>
                </a:cubicBezTo>
                <a:cubicBezTo>
                  <a:pt x="3453" y="760"/>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6752230" y="2961574"/>
            <a:ext cx="103206" cy="103236"/>
          </a:xfrm>
          <a:custGeom>
            <a:avLst/>
            <a:gdLst/>
            <a:ahLst/>
            <a:cxnLst/>
            <a:rect l="l" t="t" r="r" b="b"/>
            <a:pathLst>
              <a:path w="3452" h="3453" extrusionOk="0">
                <a:moveTo>
                  <a:pt x="1742" y="697"/>
                </a:moveTo>
                <a:cubicBezTo>
                  <a:pt x="2312" y="697"/>
                  <a:pt x="2787" y="1172"/>
                  <a:pt x="2787" y="1742"/>
                </a:cubicBezTo>
                <a:cubicBezTo>
                  <a:pt x="2787" y="2312"/>
                  <a:pt x="2312" y="2787"/>
                  <a:pt x="1742" y="2787"/>
                </a:cubicBezTo>
                <a:cubicBezTo>
                  <a:pt x="1172" y="2787"/>
                  <a:pt x="697" y="2312"/>
                  <a:pt x="697" y="1742"/>
                </a:cubicBezTo>
                <a:cubicBezTo>
                  <a:pt x="697" y="1172"/>
                  <a:pt x="1172" y="697"/>
                  <a:pt x="1742" y="697"/>
                </a:cubicBezTo>
                <a:close/>
                <a:moveTo>
                  <a:pt x="1742" y="1"/>
                </a:moveTo>
                <a:cubicBezTo>
                  <a:pt x="792" y="1"/>
                  <a:pt x="0" y="792"/>
                  <a:pt x="0" y="1742"/>
                </a:cubicBezTo>
                <a:cubicBezTo>
                  <a:pt x="0" y="2692"/>
                  <a:pt x="792" y="3452"/>
                  <a:pt x="1742" y="3452"/>
                </a:cubicBezTo>
                <a:cubicBezTo>
                  <a:pt x="2692" y="3452"/>
                  <a:pt x="3452" y="2692"/>
                  <a:pt x="3452" y="1742"/>
                </a:cubicBezTo>
                <a:cubicBezTo>
                  <a:pt x="3452" y="792"/>
                  <a:pt x="2692"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1732424" y="4195531"/>
            <a:ext cx="103236" cy="103236"/>
          </a:xfrm>
          <a:custGeom>
            <a:avLst/>
            <a:gdLst/>
            <a:ahLst/>
            <a:cxnLst/>
            <a:rect l="l" t="t" r="r" b="b"/>
            <a:pathLst>
              <a:path w="3453" h="3453" extrusionOk="0">
                <a:moveTo>
                  <a:pt x="1742" y="666"/>
                </a:moveTo>
                <a:cubicBezTo>
                  <a:pt x="2313" y="666"/>
                  <a:pt x="2788" y="1141"/>
                  <a:pt x="2788" y="1711"/>
                </a:cubicBezTo>
                <a:cubicBezTo>
                  <a:pt x="2788" y="2281"/>
                  <a:pt x="2313" y="2756"/>
                  <a:pt x="1742" y="2756"/>
                </a:cubicBezTo>
                <a:cubicBezTo>
                  <a:pt x="1172" y="2756"/>
                  <a:pt x="697" y="2281"/>
                  <a:pt x="697" y="1711"/>
                </a:cubicBezTo>
                <a:cubicBezTo>
                  <a:pt x="697" y="1141"/>
                  <a:pt x="1172" y="666"/>
                  <a:pt x="1742" y="666"/>
                </a:cubicBezTo>
                <a:close/>
                <a:moveTo>
                  <a:pt x="1742" y="1"/>
                </a:moveTo>
                <a:cubicBezTo>
                  <a:pt x="792" y="1"/>
                  <a:pt x="1" y="761"/>
                  <a:pt x="1" y="1711"/>
                </a:cubicBezTo>
                <a:cubicBezTo>
                  <a:pt x="1" y="2661"/>
                  <a:pt x="792" y="3453"/>
                  <a:pt x="1742" y="3453"/>
                </a:cubicBezTo>
                <a:cubicBezTo>
                  <a:pt x="2693" y="3453"/>
                  <a:pt x="3453" y="2661"/>
                  <a:pt x="3453" y="1711"/>
                </a:cubicBezTo>
                <a:cubicBezTo>
                  <a:pt x="3453" y="761"/>
                  <a:pt x="2693"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4878316" y="440033"/>
            <a:ext cx="103236" cy="103236"/>
          </a:xfrm>
          <a:custGeom>
            <a:avLst/>
            <a:gdLst/>
            <a:ahLst/>
            <a:cxnLst/>
            <a:rect l="l" t="t" r="r" b="b"/>
            <a:pathLst>
              <a:path w="3453" h="3453" extrusionOk="0">
                <a:moveTo>
                  <a:pt x="1711" y="697"/>
                </a:moveTo>
                <a:cubicBezTo>
                  <a:pt x="2313" y="697"/>
                  <a:pt x="2756" y="1172"/>
                  <a:pt x="2756" y="1742"/>
                </a:cubicBezTo>
                <a:cubicBezTo>
                  <a:pt x="2756" y="2312"/>
                  <a:pt x="2313" y="2787"/>
                  <a:pt x="1711" y="2787"/>
                </a:cubicBezTo>
                <a:cubicBezTo>
                  <a:pt x="1141" y="2787"/>
                  <a:pt x="698" y="2312"/>
                  <a:pt x="698" y="1742"/>
                </a:cubicBezTo>
                <a:cubicBezTo>
                  <a:pt x="698" y="1172"/>
                  <a:pt x="1141" y="697"/>
                  <a:pt x="1711" y="697"/>
                </a:cubicBezTo>
                <a:close/>
                <a:moveTo>
                  <a:pt x="1711" y="0"/>
                </a:moveTo>
                <a:cubicBezTo>
                  <a:pt x="761" y="0"/>
                  <a:pt x="1" y="792"/>
                  <a:pt x="1" y="1742"/>
                </a:cubicBezTo>
                <a:cubicBezTo>
                  <a:pt x="1" y="2692"/>
                  <a:pt x="761" y="3452"/>
                  <a:pt x="1711" y="3452"/>
                </a:cubicBezTo>
                <a:cubicBezTo>
                  <a:pt x="2661" y="3452"/>
                  <a:pt x="3453" y="2692"/>
                  <a:pt x="3453" y="1742"/>
                </a:cubicBezTo>
                <a:cubicBezTo>
                  <a:pt x="3453"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7954754" y="660662"/>
            <a:ext cx="102309" cy="103236"/>
          </a:xfrm>
          <a:custGeom>
            <a:avLst/>
            <a:gdLst/>
            <a:ahLst/>
            <a:cxnLst/>
            <a:rect l="l" t="t" r="r" b="b"/>
            <a:pathLst>
              <a:path w="3422" h="3453" extrusionOk="0">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806706" y="3946343"/>
            <a:ext cx="103236" cy="103236"/>
          </a:xfrm>
          <a:custGeom>
            <a:avLst/>
            <a:gdLst/>
            <a:ahLst/>
            <a:cxnLst/>
            <a:rect l="l" t="t" r="r" b="b"/>
            <a:pathLst>
              <a:path w="3453" h="3453" extrusionOk="0">
                <a:moveTo>
                  <a:pt x="1743" y="697"/>
                </a:moveTo>
                <a:cubicBezTo>
                  <a:pt x="2313" y="697"/>
                  <a:pt x="2756" y="1172"/>
                  <a:pt x="2756" y="1742"/>
                </a:cubicBezTo>
                <a:cubicBezTo>
                  <a:pt x="2756" y="2312"/>
                  <a:pt x="2313" y="2787"/>
                  <a:pt x="1743" y="2787"/>
                </a:cubicBezTo>
                <a:cubicBezTo>
                  <a:pt x="1141" y="2787"/>
                  <a:pt x="698" y="2312"/>
                  <a:pt x="698" y="1742"/>
                </a:cubicBezTo>
                <a:cubicBezTo>
                  <a:pt x="698" y="1172"/>
                  <a:pt x="1141" y="697"/>
                  <a:pt x="1743" y="697"/>
                </a:cubicBezTo>
                <a:close/>
                <a:moveTo>
                  <a:pt x="1743" y="0"/>
                </a:moveTo>
                <a:cubicBezTo>
                  <a:pt x="793" y="0"/>
                  <a:pt x="1" y="792"/>
                  <a:pt x="1" y="1742"/>
                </a:cubicBezTo>
                <a:cubicBezTo>
                  <a:pt x="1" y="2692"/>
                  <a:pt x="793" y="3452"/>
                  <a:pt x="1743" y="3452"/>
                </a:cubicBezTo>
                <a:cubicBezTo>
                  <a:pt x="2693" y="3452"/>
                  <a:pt x="3453" y="2692"/>
                  <a:pt x="3453" y="1742"/>
                </a:cubicBezTo>
                <a:cubicBezTo>
                  <a:pt x="3453" y="792"/>
                  <a:pt x="2693"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2432190" y="2970282"/>
            <a:ext cx="102279" cy="103236"/>
          </a:xfrm>
          <a:custGeom>
            <a:avLst/>
            <a:gdLst/>
            <a:ahLst/>
            <a:cxnLst/>
            <a:rect l="l" t="t" r="r" b="b"/>
            <a:pathLst>
              <a:path w="3421" h="3453" extrusionOk="0">
                <a:moveTo>
                  <a:pt x="1710" y="665"/>
                </a:moveTo>
                <a:cubicBezTo>
                  <a:pt x="2280" y="665"/>
                  <a:pt x="2755" y="1140"/>
                  <a:pt x="2755" y="1711"/>
                </a:cubicBezTo>
                <a:cubicBezTo>
                  <a:pt x="2755" y="2281"/>
                  <a:pt x="2280" y="2756"/>
                  <a:pt x="1710" y="2756"/>
                </a:cubicBezTo>
                <a:cubicBezTo>
                  <a:pt x="1140" y="2756"/>
                  <a:pt x="665" y="2281"/>
                  <a:pt x="665" y="1711"/>
                </a:cubicBezTo>
                <a:cubicBezTo>
                  <a:pt x="665" y="1140"/>
                  <a:pt x="1140" y="665"/>
                  <a:pt x="1710" y="665"/>
                </a:cubicBezTo>
                <a:close/>
                <a:moveTo>
                  <a:pt x="1710" y="0"/>
                </a:moveTo>
                <a:cubicBezTo>
                  <a:pt x="760" y="0"/>
                  <a:pt x="0" y="760"/>
                  <a:pt x="0" y="1711"/>
                </a:cubicBezTo>
                <a:cubicBezTo>
                  <a:pt x="0" y="2661"/>
                  <a:pt x="760" y="3452"/>
                  <a:pt x="1710" y="3452"/>
                </a:cubicBezTo>
                <a:cubicBezTo>
                  <a:pt x="2660" y="3452"/>
                  <a:pt x="3420" y="2661"/>
                  <a:pt x="3420" y="1711"/>
                </a:cubicBezTo>
                <a:cubicBezTo>
                  <a:pt x="3420" y="760"/>
                  <a:pt x="2660" y="0"/>
                  <a:pt x="1710"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7636571" y="1477599"/>
            <a:ext cx="103236" cy="102309"/>
          </a:xfrm>
          <a:custGeom>
            <a:avLst/>
            <a:gdLst/>
            <a:ahLst/>
            <a:cxnLst/>
            <a:rect l="l" t="t" r="r" b="b"/>
            <a:pathLst>
              <a:path w="3453" h="3422" extrusionOk="0">
                <a:moveTo>
                  <a:pt x="1711" y="666"/>
                </a:moveTo>
                <a:cubicBezTo>
                  <a:pt x="2281" y="666"/>
                  <a:pt x="2756" y="1141"/>
                  <a:pt x="2756" y="1711"/>
                </a:cubicBezTo>
                <a:cubicBezTo>
                  <a:pt x="2756" y="2281"/>
                  <a:pt x="2281" y="2756"/>
                  <a:pt x="1711" y="2756"/>
                </a:cubicBezTo>
                <a:cubicBezTo>
                  <a:pt x="1141" y="2756"/>
                  <a:pt x="666" y="2281"/>
                  <a:pt x="666" y="1711"/>
                </a:cubicBezTo>
                <a:cubicBezTo>
                  <a:pt x="666" y="1141"/>
                  <a:pt x="1141" y="666"/>
                  <a:pt x="1711" y="666"/>
                </a:cubicBezTo>
                <a:close/>
                <a:moveTo>
                  <a:pt x="1711" y="1"/>
                </a:moveTo>
                <a:cubicBezTo>
                  <a:pt x="761" y="1"/>
                  <a:pt x="1" y="761"/>
                  <a:pt x="1" y="1711"/>
                </a:cubicBezTo>
                <a:cubicBezTo>
                  <a:pt x="1" y="2661"/>
                  <a:pt x="761" y="3421"/>
                  <a:pt x="1711" y="3421"/>
                </a:cubicBezTo>
                <a:cubicBezTo>
                  <a:pt x="2661" y="3421"/>
                  <a:pt x="3453" y="2661"/>
                  <a:pt x="3453" y="1711"/>
                </a:cubicBezTo>
                <a:cubicBezTo>
                  <a:pt x="3453" y="761"/>
                  <a:pt x="2661" y="1"/>
                  <a:pt x="171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8120456" y="2383020"/>
            <a:ext cx="104193" cy="104193"/>
          </a:xfrm>
          <a:custGeom>
            <a:avLst/>
            <a:gdLst/>
            <a:ahLst/>
            <a:cxnLst/>
            <a:rect l="l" t="t" r="r" b="b"/>
            <a:pathLst>
              <a:path w="3485" h="3485" extrusionOk="0">
                <a:moveTo>
                  <a:pt x="1743" y="1"/>
                </a:moveTo>
                <a:cubicBezTo>
                  <a:pt x="1458" y="1"/>
                  <a:pt x="1236" y="223"/>
                  <a:pt x="1236" y="508"/>
                </a:cubicBezTo>
                <a:lnTo>
                  <a:pt x="1236" y="1236"/>
                </a:lnTo>
                <a:lnTo>
                  <a:pt x="508" y="1236"/>
                </a:lnTo>
                <a:cubicBezTo>
                  <a:pt x="223" y="1236"/>
                  <a:pt x="1" y="1458"/>
                  <a:pt x="1" y="1743"/>
                </a:cubicBezTo>
                <a:cubicBezTo>
                  <a:pt x="1" y="2028"/>
                  <a:pt x="223" y="2249"/>
                  <a:pt x="508" y="2249"/>
                </a:cubicBezTo>
                <a:lnTo>
                  <a:pt x="1236" y="2249"/>
                </a:lnTo>
                <a:lnTo>
                  <a:pt x="1236" y="2978"/>
                </a:lnTo>
                <a:cubicBezTo>
                  <a:pt x="1236" y="3263"/>
                  <a:pt x="1458" y="3484"/>
                  <a:pt x="1743" y="3484"/>
                </a:cubicBezTo>
                <a:cubicBezTo>
                  <a:pt x="2028"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1996"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6436911" y="635098"/>
            <a:ext cx="104163" cy="104163"/>
          </a:xfrm>
          <a:custGeom>
            <a:avLst/>
            <a:gdLst/>
            <a:ahLst/>
            <a:cxnLst/>
            <a:rect l="l" t="t" r="r" b="b"/>
            <a:pathLst>
              <a:path w="3484" h="3484" extrusionOk="0">
                <a:moveTo>
                  <a:pt x="1742" y="0"/>
                </a:moveTo>
                <a:cubicBezTo>
                  <a:pt x="1457" y="0"/>
                  <a:pt x="1235" y="253"/>
                  <a:pt x="1235" y="507"/>
                </a:cubicBezTo>
                <a:lnTo>
                  <a:pt x="1235" y="1235"/>
                </a:lnTo>
                <a:lnTo>
                  <a:pt x="507" y="1235"/>
                </a:lnTo>
                <a:cubicBezTo>
                  <a:pt x="222" y="1235"/>
                  <a:pt x="0" y="1489"/>
                  <a:pt x="0" y="1742"/>
                </a:cubicBezTo>
                <a:cubicBezTo>
                  <a:pt x="0" y="2027"/>
                  <a:pt x="222" y="2280"/>
                  <a:pt x="507" y="2280"/>
                </a:cubicBezTo>
                <a:lnTo>
                  <a:pt x="1235" y="2280"/>
                </a:lnTo>
                <a:lnTo>
                  <a:pt x="1235" y="2977"/>
                </a:lnTo>
                <a:cubicBezTo>
                  <a:pt x="1235" y="3262"/>
                  <a:pt x="1457" y="3484"/>
                  <a:pt x="1742" y="3484"/>
                </a:cubicBezTo>
                <a:cubicBezTo>
                  <a:pt x="2027" y="3484"/>
                  <a:pt x="2249" y="3262"/>
                  <a:pt x="2249" y="2977"/>
                </a:cubicBezTo>
                <a:lnTo>
                  <a:pt x="2249" y="2280"/>
                </a:lnTo>
                <a:lnTo>
                  <a:pt x="2977" y="2280"/>
                </a:lnTo>
                <a:cubicBezTo>
                  <a:pt x="3262" y="2280"/>
                  <a:pt x="3484" y="2027"/>
                  <a:pt x="3484" y="1742"/>
                </a:cubicBezTo>
                <a:cubicBezTo>
                  <a:pt x="3484" y="1489"/>
                  <a:pt x="3262" y="1235"/>
                  <a:pt x="2977" y="1235"/>
                </a:cubicBezTo>
                <a:lnTo>
                  <a:pt x="2249" y="1235"/>
                </a:lnTo>
                <a:lnTo>
                  <a:pt x="2249" y="507"/>
                </a:lnTo>
                <a:cubicBezTo>
                  <a:pt x="2249" y="253"/>
                  <a:pt x="2027"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6528762" y="2146306"/>
            <a:ext cx="105120" cy="105120"/>
          </a:xfrm>
          <a:custGeom>
            <a:avLst/>
            <a:gdLst/>
            <a:ahLst/>
            <a:cxnLst/>
            <a:rect l="l" t="t" r="r" b="b"/>
            <a:pathLst>
              <a:path w="3516" h="3516" extrusionOk="0">
                <a:moveTo>
                  <a:pt x="1742" y="1"/>
                </a:moveTo>
                <a:cubicBezTo>
                  <a:pt x="1489" y="1"/>
                  <a:pt x="1235" y="254"/>
                  <a:pt x="1235" y="539"/>
                </a:cubicBezTo>
                <a:lnTo>
                  <a:pt x="1235" y="1236"/>
                </a:lnTo>
                <a:lnTo>
                  <a:pt x="507" y="1236"/>
                </a:lnTo>
                <a:cubicBezTo>
                  <a:pt x="254" y="1236"/>
                  <a:pt x="0" y="1489"/>
                  <a:pt x="0" y="1774"/>
                </a:cubicBezTo>
                <a:cubicBezTo>
                  <a:pt x="0" y="2027"/>
                  <a:pt x="254" y="2281"/>
                  <a:pt x="507" y="2281"/>
                </a:cubicBezTo>
                <a:lnTo>
                  <a:pt x="1235" y="2281"/>
                </a:lnTo>
                <a:lnTo>
                  <a:pt x="1235" y="3009"/>
                </a:lnTo>
                <a:cubicBezTo>
                  <a:pt x="1235" y="3263"/>
                  <a:pt x="1489" y="3516"/>
                  <a:pt x="1742" y="3516"/>
                </a:cubicBezTo>
                <a:cubicBezTo>
                  <a:pt x="2027" y="3516"/>
                  <a:pt x="2280" y="3263"/>
                  <a:pt x="2280" y="3009"/>
                </a:cubicBezTo>
                <a:lnTo>
                  <a:pt x="2280" y="2281"/>
                </a:lnTo>
                <a:lnTo>
                  <a:pt x="2977" y="2281"/>
                </a:lnTo>
                <a:cubicBezTo>
                  <a:pt x="3262" y="2281"/>
                  <a:pt x="3515" y="2027"/>
                  <a:pt x="3515" y="1774"/>
                </a:cubicBezTo>
                <a:cubicBezTo>
                  <a:pt x="3515" y="1489"/>
                  <a:pt x="3262" y="1236"/>
                  <a:pt x="2977" y="1236"/>
                </a:cubicBezTo>
                <a:lnTo>
                  <a:pt x="2280" y="1236"/>
                </a:lnTo>
                <a:lnTo>
                  <a:pt x="2280" y="539"/>
                </a:lnTo>
                <a:cubicBezTo>
                  <a:pt x="2280" y="254"/>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1742258" y="1102845"/>
            <a:ext cx="104163" cy="104193"/>
          </a:xfrm>
          <a:custGeom>
            <a:avLst/>
            <a:gdLst/>
            <a:ahLst/>
            <a:cxnLst/>
            <a:rect l="l" t="t" r="r" b="b"/>
            <a:pathLst>
              <a:path w="3484" h="3485" extrusionOk="0">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7385679" y="4889431"/>
            <a:ext cx="105120" cy="105120"/>
          </a:xfrm>
          <a:custGeom>
            <a:avLst/>
            <a:gdLst/>
            <a:ahLst/>
            <a:cxnLst/>
            <a:rect l="l" t="t" r="r" b="b"/>
            <a:pathLst>
              <a:path w="3516" h="3516" extrusionOk="0">
                <a:moveTo>
                  <a:pt x="1774" y="0"/>
                </a:moveTo>
                <a:cubicBezTo>
                  <a:pt x="1489" y="0"/>
                  <a:pt x="1236" y="254"/>
                  <a:pt x="1236" y="507"/>
                </a:cubicBezTo>
                <a:lnTo>
                  <a:pt x="1236" y="1236"/>
                </a:lnTo>
                <a:lnTo>
                  <a:pt x="539" y="1236"/>
                </a:lnTo>
                <a:cubicBezTo>
                  <a:pt x="254" y="1236"/>
                  <a:pt x="1" y="1489"/>
                  <a:pt x="1" y="1742"/>
                </a:cubicBezTo>
                <a:cubicBezTo>
                  <a:pt x="1" y="2027"/>
                  <a:pt x="254" y="2281"/>
                  <a:pt x="539" y="2281"/>
                </a:cubicBezTo>
                <a:lnTo>
                  <a:pt x="1236" y="2281"/>
                </a:lnTo>
                <a:lnTo>
                  <a:pt x="1236" y="2977"/>
                </a:lnTo>
                <a:cubicBezTo>
                  <a:pt x="1236" y="3262"/>
                  <a:pt x="1489" y="3516"/>
                  <a:pt x="1774" y="3516"/>
                </a:cubicBezTo>
                <a:cubicBezTo>
                  <a:pt x="2027" y="3516"/>
                  <a:pt x="2281" y="3262"/>
                  <a:pt x="2281" y="2977"/>
                </a:cubicBezTo>
                <a:lnTo>
                  <a:pt x="2281" y="2281"/>
                </a:lnTo>
                <a:lnTo>
                  <a:pt x="3009" y="2281"/>
                </a:lnTo>
                <a:cubicBezTo>
                  <a:pt x="3263" y="2281"/>
                  <a:pt x="3516" y="2027"/>
                  <a:pt x="3516" y="1742"/>
                </a:cubicBezTo>
                <a:cubicBezTo>
                  <a:pt x="3516" y="1489"/>
                  <a:pt x="3294" y="1236"/>
                  <a:pt x="3009" y="1236"/>
                </a:cubicBezTo>
                <a:lnTo>
                  <a:pt x="2281" y="1236"/>
                </a:lnTo>
                <a:lnTo>
                  <a:pt x="2281" y="507"/>
                </a:lnTo>
                <a:cubicBezTo>
                  <a:pt x="2281" y="254"/>
                  <a:pt x="2027" y="0"/>
                  <a:pt x="1774"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2410749" y="1140727"/>
            <a:ext cx="389176" cy="336885"/>
          </a:xfrm>
          <a:custGeom>
            <a:avLst/>
            <a:gdLst/>
            <a:ahLst/>
            <a:cxnLst/>
            <a:rect l="l" t="t" r="r" b="b"/>
            <a:pathLst>
              <a:path w="13017" h="11268" extrusionOk="0">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7739807" y="1098120"/>
            <a:ext cx="661871" cy="28433"/>
          </a:xfrm>
          <a:custGeom>
            <a:avLst/>
            <a:gdLst/>
            <a:ahLst/>
            <a:cxnLst/>
            <a:rect l="l" t="t" r="r" b="b"/>
            <a:pathLst>
              <a:path w="22138" h="951" extrusionOk="0">
                <a:moveTo>
                  <a:pt x="444" y="0"/>
                </a:moveTo>
                <a:cubicBezTo>
                  <a:pt x="191" y="0"/>
                  <a:pt x="1" y="222"/>
                  <a:pt x="1" y="475"/>
                </a:cubicBezTo>
                <a:cubicBezTo>
                  <a:pt x="1" y="729"/>
                  <a:pt x="223" y="950"/>
                  <a:pt x="444" y="950"/>
                </a:cubicBezTo>
                <a:lnTo>
                  <a:pt x="21663" y="950"/>
                </a:lnTo>
                <a:cubicBezTo>
                  <a:pt x="21916" y="950"/>
                  <a:pt x="22138" y="729"/>
                  <a:pt x="22138" y="475"/>
                </a:cubicBezTo>
                <a:cubicBezTo>
                  <a:pt x="22138" y="222"/>
                  <a:pt x="21916" y="0"/>
                  <a:pt x="2166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7812748" y="2925378"/>
            <a:ext cx="386335" cy="27476"/>
          </a:xfrm>
          <a:custGeom>
            <a:avLst/>
            <a:gdLst/>
            <a:ahLst/>
            <a:cxnLst/>
            <a:rect l="l" t="t" r="r" b="b"/>
            <a:pathLst>
              <a:path w="12922" h="919" extrusionOk="0">
                <a:moveTo>
                  <a:pt x="476" y="0"/>
                </a:moveTo>
                <a:cubicBezTo>
                  <a:pt x="222" y="0"/>
                  <a:pt x="1" y="190"/>
                  <a:pt x="1" y="444"/>
                </a:cubicBezTo>
                <a:cubicBezTo>
                  <a:pt x="1" y="697"/>
                  <a:pt x="222" y="919"/>
                  <a:pt x="476" y="919"/>
                </a:cubicBezTo>
                <a:lnTo>
                  <a:pt x="12478" y="919"/>
                </a:lnTo>
                <a:cubicBezTo>
                  <a:pt x="12732" y="919"/>
                  <a:pt x="12922" y="697"/>
                  <a:pt x="12922" y="444"/>
                </a:cubicBezTo>
                <a:cubicBezTo>
                  <a:pt x="12922" y="190"/>
                  <a:pt x="12700" y="0"/>
                  <a:pt x="1247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480056" y="1332951"/>
            <a:ext cx="661841" cy="27476"/>
          </a:xfrm>
          <a:custGeom>
            <a:avLst/>
            <a:gdLst/>
            <a:ahLst/>
            <a:cxnLst/>
            <a:rect l="l" t="t" r="r" b="b"/>
            <a:pathLst>
              <a:path w="22137" h="919" extrusionOk="0">
                <a:moveTo>
                  <a:pt x="475" y="0"/>
                </a:moveTo>
                <a:cubicBezTo>
                  <a:pt x="222" y="0"/>
                  <a:pt x="0" y="222"/>
                  <a:pt x="0" y="475"/>
                </a:cubicBezTo>
                <a:cubicBezTo>
                  <a:pt x="0" y="728"/>
                  <a:pt x="222" y="918"/>
                  <a:pt x="475" y="918"/>
                </a:cubicBezTo>
                <a:lnTo>
                  <a:pt x="21693" y="918"/>
                </a:lnTo>
                <a:cubicBezTo>
                  <a:pt x="21947" y="918"/>
                  <a:pt x="22137" y="728"/>
                  <a:pt x="22137" y="475"/>
                </a:cubicBezTo>
                <a:cubicBezTo>
                  <a:pt x="22137" y="190"/>
                  <a:pt x="21947" y="0"/>
                  <a:pt x="2169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8565710" y="269447"/>
            <a:ext cx="341818" cy="285013"/>
          </a:xfrm>
          <a:custGeom>
            <a:avLst/>
            <a:gdLst/>
            <a:ahLst/>
            <a:cxnLst/>
            <a:rect l="l" t="t" r="r" b="b"/>
            <a:pathLst>
              <a:path w="11433" h="9533" extrusionOk="0">
                <a:moveTo>
                  <a:pt x="3484" y="0"/>
                </a:moveTo>
                <a:cubicBezTo>
                  <a:pt x="2946" y="0"/>
                  <a:pt x="2407" y="159"/>
                  <a:pt x="1932" y="475"/>
                </a:cubicBezTo>
                <a:cubicBezTo>
                  <a:pt x="507" y="1425"/>
                  <a:pt x="0" y="3484"/>
                  <a:pt x="824" y="5099"/>
                </a:cubicBezTo>
                <a:cubicBezTo>
                  <a:pt x="1489" y="6366"/>
                  <a:pt x="4149" y="8488"/>
                  <a:pt x="5257" y="9374"/>
                </a:cubicBezTo>
                <a:cubicBezTo>
                  <a:pt x="5384" y="9469"/>
                  <a:pt x="5543" y="9533"/>
                  <a:pt x="5701" y="9533"/>
                </a:cubicBezTo>
                <a:cubicBezTo>
                  <a:pt x="5891" y="9533"/>
                  <a:pt x="6049" y="9469"/>
                  <a:pt x="6176" y="9374"/>
                </a:cubicBezTo>
                <a:cubicBezTo>
                  <a:pt x="7284" y="8488"/>
                  <a:pt x="9945" y="6366"/>
                  <a:pt x="10578" y="5099"/>
                </a:cubicBezTo>
                <a:cubicBezTo>
                  <a:pt x="11433" y="3484"/>
                  <a:pt x="10926" y="1425"/>
                  <a:pt x="9469" y="475"/>
                </a:cubicBezTo>
                <a:cubicBezTo>
                  <a:pt x="9026" y="159"/>
                  <a:pt x="8488" y="0"/>
                  <a:pt x="7949" y="0"/>
                </a:cubicBezTo>
                <a:cubicBezTo>
                  <a:pt x="7094" y="0"/>
                  <a:pt x="6271" y="412"/>
                  <a:pt x="5701" y="1109"/>
                </a:cubicBezTo>
                <a:cubicBezTo>
                  <a:pt x="5131" y="412"/>
                  <a:pt x="4339" y="0"/>
                  <a:pt x="3484" y="0"/>
                </a:cubicBezTo>
                <a:close/>
              </a:path>
            </a:pathLst>
          </a:custGeom>
          <a:solidFill>
            <a:srgbClr val="F28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7" name="Table 16">
            <a:extLst>
              <a:ext uri="{FF2B5EF4-FFF2-40B4-BE49-F238E27FC236}">
                <a16:creationId xmlns:a16="http://schemas.microsoft.com/office/drawing/2014/main" id="{E3B7224B-7335-41EC-B97C-F7578A388A9F}"/>
              </a:ext>
            </a:extLst>
          </p:cNvPr>
          <p:cNvGraphicFramePr>
            <a:graphicFrameLocks noGrp="1"/>
          </p:cNvGraphicFramePr>
          <p:nvPr/>
        </p:nvGraphicFramePr>
        <p:xfrm>
          <a:off x="472604" y="1346689"/>
          <a:ext cx="4563069" cy="3131820"/>
        </p:xfrm>
        <a:graphic>
          <a:graphicData uri="http://schemas.openxmlformats.org/drawingml/2006/table">
            <a:tbl>
              <a:tblPr firstRow="1" firstCol="1" bandRow="1">
                <a:tableStyleId>{69B6D357-7D94-4884-82A6-FAF12520B1A6}</a:tableStyleId>
              </a:tblPr>
              <a:tblGrid>
                <a:gridCol w="1050093">
                  <a:extLst>
                    <a:ext uri="{9D8B030D-6E8A-4147-A177-3AD203B41FA5}">
                      <a16:colId xmlns:a16="http://schemas.microsoft.com/office/drawing/2014/main" val="2391316169"/>
                    </a:ext>
                  </a:extLst>
                </a:gridCol>
                <a:gridCol w="1499183">
                  <a:extLst>
                    <a:ext uri="{9D8B030D-6E8A-4147-A177-3AD203B41FA5}">
                      <a16:colId xmlns:a16="http://schemas.microsoft.com/office/drawing/2014/main" val="2817185132"/>
                    </a:ext>
                  </a:extLst>
                </a:gridCol>
                <a:gridCol w="2013793">
                  <a:extLst>
                    <a:ext uri="{9D8B030D-6E8A-4147-A177-3AD203B41FA5}">
                      <a16:colId xmlns:a16="http://schemas.microsoft.com/office/drawing/2014/main" val="545333032"/>
                    </a:ext>
                  </a:extLst>
                </a:gridCol>
              </a:tblGrid>
              <a:tr h="0">
                <a:tc>
                  <a:txBody>
                    <a:bodyPr/>
                    <a:lstStyle/>
                    <a:p>
                      <a:pPr>
                        <a:spcAft>
                          <a:spcPts val="0"/>
                        </a:spcAft>
                      </a:pPr>
                      <a:r>
                        <a:rPr lang="en-US" sz="1000" b="1">
                          <a:effectLst/>
                          <a:latin typeface="Quicksand" panose="020B0604020202020204" charset="0"/>
                        </a:rPr>
                        <a:t>The Number of Cluster (k)</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spcAft>
                          <a:spcPts val="0"/>
                        </a:spcAft>
                      </a:pPr>
                      <a:r>
                        <a:rPr lang="en-US" sz="1000" b="1">
                          <a:effectLst/>
                          <a:latin typeface="Quicksand" panose="020B0604020202020204" charset="0"/>
                        </a:rPr>
                        <a:t>Silhouette Coefficient with Cosine Distance</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spcAft>
                          <a:spcPts val="0"/>
                        </a:spcAft>
                      </a:pPr>
                      <a:r>
                        <a:rPr lang="en-US" sz="1000" b="1">
                          <a:effectLst/>
                          <a:latin typeface="Quicksand" panose="020B0604020202020204" charset="0"/>
                        </a:rPr>
                        <a:t>Silhouette Coefficient with Euclidean Distance</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extLst>
                  <a:ext uri="{0D108BD9-81ED-4DB2-BD59-A6C34878D82A}">
                    <a16:rowId xmlns:a16="http://schemas.microsoft.com/office/drawing/2014/main" val="312722334"/>
                  </a:ext>
                </a:extLst>
              </a:tr>
              <a:tr h="0">
                <a:tc>
                  <a:txBody>
                    <a:bodyPr/>
                    <a:lstStyle/>
                    <a:p>
                      <a:pPr>
                        <a:lnSpc>
                          <a:spcPct val="150000"/>
                        </a:lnSpc>
                        <a:spcAft>
                          <a:spcPts val="0"/>
                        </a:spcAft>
                      </a:pPr>
                      <a:r>
                        <a:rPr lang="en-US" sz="1000" b="1" dirty="0">
                          <a:effectLst/>
                          <a:latin typeface="Quicksand" panose="020B0604020202020204" charset="0"/>
                        </a:rPr>
                        <a:t>2</a:t>
                      </a:r>
                      <a:endParaRPr lang="en-ID" sz="1200" b="1" dirty="0">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a:effectLst/>
                          <a:latin typeface="Quicksand" panose="020B0604020202020204" charset="0"/>
                        </a:rPr>
                        <a:t>0,0634</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dirty="0">
                          <a:effectLst/>
                          <a:latin typeface="Quicksand" panose="020B0604020202020204" charset="0"/>
                        </a:rPr>
                        <a:t>0,0368</a:t>
                      </a:r>
                      <a:endParaRPr lang="en-ID" sz="1200" b="1" dirty="0">
                        <a:effectLst/>
                        <a:latin typeface="Quicksand" panose="020B0604020202020204" charset="0"/>
                        <a:ea typeface="Batang" panose="02030600000101010101" pitchFamily="18" charset="-127"/>
                        <a:cs typeface="Arial" panose="020B0604020202020204" pitchFamily="34" charset="0"/>
                      </a:endParaRPr>
                    </a:p>
                  </a:txBody>
                  <a:tcPr marL="68580" marR="68580" marT="0" marB="0"/>
                </a:tc>
                <a:extLst>
                  <a:ext uri="{0D108BD9-81ED-4DB2-BD59-A6C34878D82A}">
                    <a16:rowId xmlns:a16="http://schemas.microsoft.com/office/drawing/2014/main" val="3718517538"/>
                  </a:ext>
                </a:extLst>
              </a:tr>
              <a:tr h="0">
                <a:tc>
                  <a:txBody>
                    <a:bodyPr/>
                    <a:lstStyle/>
                    <a:p>
                      <a:pPr>
                        <a:lnSpc>
                          <a:spcPct val="150000"/>
                        </a:lnSpc>
                        <a:spcAft>
                          <a:spcPts val="0"/>
                        </a:spcAft>
                      </a:pPr>
                      <a:r>
                        <a:rPr lang="en-US" sz="1000" b="1" dirty="0">
                          <a:effectLst/>
                          <a:latin typeface="Quicksand" panose="020B0604020202020204" charset="0"/>
                        </a:rPr>
                        <a:t>3</a:t>
                      </a:r>
                      <a:endParaRPr lang="en-ID" sz="1200" b="1" dirty="0">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dirty="0">
                          <a:effectLst/>
                          <a:latin typeface="Quicksand" panose="020B0604020202020204" charset="0"/>
                        </a:rPr>
                        <a:t>0,0794</a:t>
                      </a:r>
                      <a:endParaRPr lang="en-ID" sz="1200" b="1" dirty="0">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a:effectLst/>
                          <a:latin typeface="Quicksand" panose="020B0604020202020204" charset="0"/>
                        </a:rPr>
                        <a:t>0,0463</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extLst>
                  <a:ext uri="{0D108BD9-81ED-4DB2-BD59-A6C34878D82A}">
                    <a16:rowId xmlns:a16="http://schemas.microsoft.com/office/drawing/2014/main" val="2004485900"/>
                  </a:ext>
                </a:extLst>
              </a:tr>
              <a:tr h="0">
                <a:tc>
                  <a:txBody>
                    <a:bodyPr/>
                    <a:lstStyle/>
                    <a:p>
                      <a:pPr>
                        <a:lnSpc>
                          <a:spcPct val="150000"/>
                        </a:lnSpc>
                        <a:spcAft>
                          <a:spcPts val="0"/>
                        </a:spcAft>
                      </a:pPr>
                      <a:r>
                        <a:rPr lang="en-US" sz="1000" b="1">
                          <a:effectLst/>
                          <a:latin typeface="Quicksand" panose="020B0604020202020204" charset="0"/>
                        </a:rPr>
                        <a:t>4</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a:effectLst/>
                          <a:latin typeface="Quicksand" panose="020B0604020202020204" charset="0"/>
                        </a:rPr>
                        <a:t>0,0941</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dirty="0">
                          <a:effectLst/>
                          <a:latin typeface="Quicksand" panose="020B0604020202020204" charset="0"/>
                        </a:rPr>
                        <a:t>0,0542</a:t>
                      </a:r>
                      <a:endParaRPr lang="en-ID" sz="1200" b="1" dirty="0">
                        <a:effectLst/>
                        <a:latin typeface="Quicksand" panose="020B0604020202020204" charset="0"/>
                        <a:ea typeface="Batang" panose="02030600000101010101" pitchFamily="18" charset="-127"/>
                        <a:cs typeface="Arial" panose="020B0604020202020204" pitchFamily="34" charset="0"/>
                      </a:endParaRPr>
                    </a:p>
                  </a:txBody>
                  <a:tcPr marL="68580" marR="68580" marT="0" marB="0"/>
                </a:tc>
                <a:extLst>
                  <a:ext uri="{0D108BD9-81ED-4DB2-BD59-A6C34878D82A}">
                    <a16:rowId xmlns:a16="http://schemas.microsoft.com/office/drawing/2014/main" val="4110639860"/>
                  </a:ext>
                </a:extLst>
              </a:tr>
              <a:tr h="0">
                <a:tc>
                  <a:txBody>
                    <a:bodyPr/>
                    <a:lstStyle/>
                    <a:p>
                      <a:pPr>
                        <a:lnSpc>
                          <a:spcPct val="150000"/>
                        </a:lnSpc>
                        <a:spcAft>
                          <a:spcPts val="0"/>
                        </a:spcAft>
                      </a:pPr>
                      <a:r>
                        <a:rPr lang="en-US" sz="1000" b="1">
                          <a:effectLst/>
                          <a:latin typeface="Quicksand" panose="020B0604020202020204" charset="0"/>
                        </a:rPr>
                        <a:t>5</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a:effectLst/>
                          <a:latin typeface="Quicksand" panose="020B0604020202020204" charset="0"/>
                        </a:rPr>
                        <a:t>0,1104</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a:effectLst/>
                          <a:latin typeface="Quicksand" panose="020B0604020202020204" charset="0"/>
                        </a:rPr>
                        <a:t>0,0635</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extLst>
                  <a:ext uri="{0D108BD9-81ED-4DB2-BD59-A6C34878D82A}">
                    <a16:rowId xmlns:a16="http://schemas.microsoft.com/office/drawing/2014/main" val="2622589848"/>
                  </a:ext>
                </a:extLst>
              </a:tr>
              <a:tr h="86316">
                <a:tc>
                  <a:txBody>
                    <a:bodyPr/>
                    <a:lstStyle/>
                    <a:p>
                      <a:pPr>
                        <a:lnSpc>
                          <a:spcPct val="150000"/>
                        </a:lnSpc>
                        <a:spcAft>
                          <a:spcPts val="0"/>
                        </a:spcAft>
                      </a:pPr>
                      <a:r>
                        <a:rPr lang="en-US" sz="1000" b="1">
                          <a:effectLst/>
                          <a:latin typeface="Quicksand" panose="020B0604020202020204" charset="0"/>
                        </a:rPr>
                        <a:t>6</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a:effectLst/>
                          <a:latin typeface="Quicksand" panose="020B0604020202020204" charset="0"/>
                        </a:rPr>
                        <a:t>0,122</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dirty="0">
                          <a:effectLst/>
                          <a:latin typeface="Quicksand" panose="020B0604020202020204" charset="0"/>
                        </a:rPr>
                        <a:t>0,0711</a:t>
                      </a:r>
                      <a:endParaRPr lang="en-ID" sz="1200" b="1" dirty="0">
                        <a:effectLst/>
                        <a:latin typeface="Quicksand" panose="020B0604020202020204" charset="0"/>
                        <a:ea typeface="Batang" panose="02030600000101010101" pitchFamily="18" charset="-127"/>
                        <a:cs typeface="Arial" panose="020B0604020202020204" pitchFamily="34" charset="0"/>
                      </a:endParaRPr>
                    </a:p>
                  </a:txBody>
                  <a:tcPr marL="68580" marR="68580" marT="0" marB="0"/>
                </a:tc>
                <a:extLst>
                  <a:ext uri="{0D108BD9-81ED-4DB2-BD59-A6C34878D82A}">
                    <a16:rowId xmlns:a16="http://schemas.microsoft.com/office/drawing/2014/main" val="4226882619"/>
                  </a:ext>
                </a:extLst>
              </a:tr>
              <a:tr h="0">
                <a:tc>
                  <a:txBody>
                    <a:bodyPr/>
                    <a:lstStyle/>
                    <a:p>
                      <a:pPr>
                        <a:lnSpc>
                          <a:spcPct val="150000"/>
                        </a:lnSpc>
                        <a:spcAft>
                          <a:spcPts val="0"/>
                        </a:spcAft>
                      </a:pPr>
                      <a:r>
                        <a:rPr lang="en-US" sz="1000" b="1">
                          <a:effectLst/>
                          <a:latin typeface="Quicksand" panose="020B0604020202020204" charset="0"/>
                        </a:rPr>
                        <a:t>7</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a:effectLst/>
                          <a:latin typeface="Quicksand" panose="020B0604020202020204" charset="0"/>
                        </a:rPr>
                        <a:t>0,1249</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a:effectLst/>
                          <a:latin typeface="Quicksand" panose="020B0604020202020204" charset="0"/>
                        </a:rPr>
                        <a:t>0,0783</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extLst>
                  <a:ext uri="{0D108BD9-81ED-4DB2-BD59-A6C34878D82A}">
                    <a16:rowId xmlns:a16="http://schemas.microsoft.com/office/drawing/2014/main" val="1787753048"/>
                  </a:ext>
                </a:extLst>
              </a:tr>
              <a:tr h="0">
                <a:tc>
                  <a:txBody>
                    <a:bodyPr/>
                    <a:lstStyle/>
                    <a:p>
                      <a:pPr>
                        <a:lnSpc>
                          <a:spcPct val="150000"/>
                        </a:lnSpc>
                        <a:spcAft>
                          <a:spcPts val="0"/>
                        </a:spcAft>
                      </a:pPr>
                      <a:r>
                        <a:rPr lang="en-US" sz="1000" b="1">
                          <a:effectLst/>
                          <a:latin typeface="Quicksand" panose="020B0604020202020204" charset="0"/>
                        </a:rPr>
                        <a:t>8</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a:effectLst/>
                          <a:latin typeface="Quicksand" panose="020B0604020202020204" charset="0"/>
                        </a:rPr>
                        <a:t>0,1479</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a:effectLst/>
                          <a:latin typeface="Quicksand" panose="020B0604020202020204" charset="0"/>
                        </a:rPr>
                        <a:t>0,0862</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extLst>
                  <a:ext uri="{0D108BD9-81ED-4DB2-BD59-A6C34878D82A}">
                    <a16:rowId xmlns:a16="http://schemas.microsoft.com/office/drawing/2014/main" val="3343085396"/>
                  </a:ext>
                </a:extLst>
              </a:tr>
              <a:tr h="0">
                <a:tc>
                  <a:txBody>
                    <a:bodyPr/>
                    <a:lstStyle/>
                    <a:p>
                      <a:pPr>
                        <a:lnSpc>
                          <a:spcPct val="150000"/>
                        </a:lnSpc>
                        <a:spcAft>
                          <a:spcPts val="0"/>
                        </a:spcAft>
                      </a:pPr>
                      <a:r>
                        <a:rPr lang="en-US" sz="1000" b="1">
                          <a:effectLst/>
                          <a:latin typeface="Quicksand" panose="020B0604020202020204" charset="0"/>
                        </a:rPr>
                        <a:t>9</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a:effectLst/>
                          <a:latin typeface="Quicksand" panose="020B0604020202020204" charset="0"/>
                        </a:rPr>
                        <a:t>0,1666</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a:effectLst/>
                          <a:latin typeface="Quicksand" panose="020B0604020202020204" charset="0"/>
                        </a:rPr>
                        <a:t>0,0973</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extLst>
                  <a:ext uri="{0D108BD9-81ED-4DB2-BD59-A6C34878D82A}">
                    <a16:rowId xmlns:a16="http://schemas.microsoft.com/office/drawing/2014/main" val="537325101"/>
                  </a:ext>
                </a:extLst>
              </a:tr>
              <a:tr h="0">
                <a:tc>
                  <a:txBody>
                    <a:bodyPr/>
                    <a:lstStyle/>
                    <a:p>
                      <a:pPr>
                        <a:lnSpc>
                          <a:spcPct val="150000"/>
                        </a:lnSpc>
                        <a:spcAft>
                          <a:spcPts val="0"/>
                        </a:spcAft>
                      </a:pPr>
                      <a:r>
                        <a:rPr lang="en-US" sz="1000" b="1">
                          <a:effectLst/>
                          <a:latin typeface="Quicksand" panose="020B0604020202020204" charset="0"/>
                        </a:rPr>
                        <a:t>10</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a:effectLst/>
                          <a:latin typeface="Quicksand" panose="020B0604020202020204" charset="0"/>
                        </a:rPr>
                        <a:t>0,1805</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a:effectLst/>
                          <a:latin typeface="Quicksand" panose="020B0604020202020204" charset="0"/>
                        </a:rPr>
                        <a:t>0,1054</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extLst>
                  <a:ext uri="{0D108BD9-81ED-4DB2-BD59-A6C34878D82A}">
                    <a16:rowId xmlns:a16="http://schemas.microsoft.com/office/drawing/2014/main" val="2926417681"/>
                  </a:ext>
                </a:extLst>
              </a:tr>
              <a:tr h="0">
                <a:tc>
                  <a:txBody>
                    <a:bodyPr/>
                    <a:lstStyle/>
                    <a:p>
                      <a:pPr>
                        <a:lnSpc>
                          <a:spcPct val="150000"/>
                        </a:lnSpc>
                        <a:spcAft>
                          <a:spcPts val="0"/>
                        </a:spcAft>
                      </a:pPr>
                      <a:r>
                        <a:rPr lang="en-US" sz="1000" b="1">
                          <a:effectLst/>
                          <a:latin typeface="Quicksand" panose="020B0604020202020204" charset="0"/>
                        </a:rPr>
                        <a:t>11</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a:effectLst/>
                          <a:latin typeface="Quicksand" panose="020B0604020202020204" charset="0"/>
                        </a:rPr>
                        <a:t>0,1767</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a:effectLst/>
                          <a:latin typeface="Quicksand" panose="020B0604020202020204" charset="0"/>
                        </a:rPr>
                        <a:t>0,1037</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extLst>
                  <a:ext uri="{0D108BD9-81ED-4DB2-BD59-A6C34878D82A}">
                    <a16:rowId xmlns:a16="http://schemas.microsoft.com/office/drawing/2014/main" val="767961372"/>
                  </a:ext>
                </a:extLst>
              </a:tr>
              <a:tr h="0">
                <a:tc>
                  <a:txBody>
                    <a:bodyPr/>
                    <a:lstStyle/>
                    <a:p>
                      <a:pPr>
                        <a:lnSpc>
                          <a:spcPct val="150000"/>
                        </a:lnSpc>
                        <a:spcAft>
                          <a:spcPts val="0"/>
                        </a:spcAft>
                      </a:pPr>
                      <a:r>
                        <a:rPr lang="en-US" sz="1000" b="1">
                          <a:effectLst/>
                          <a:latin typeface="Quicksand" panose="020B0604020202020204" charset="0"/>
                        </a:rPr>
                        <a:t>12</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a:effectLst/>
                          <a:latin typeface="Quicksand" panose="020B0604020202020204" charset="0"/>
                        </a:rPr>
                        <a:t>0,1708</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a:effectLst/>
                          <a:latin typeface="Quicksand" panose="020B0604020202020204" charset="0"/>
                        </a:rPr>
                        <a:t>0,1001</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extLst>
                  <a:ext uri="{0D108BD9-81ED-4DB2-BD59-A6C34878D82A}">
                    <a16:rowId xmlns:a16="http://schemas.microsoft.com/office/drawing/2014/main" val="73989812"/>
                  </a:ext>
                </a:extLst>
              </a:tr>
              <a:tr h="0">
                <a:tc>
                  <a:txBody>
                    <a:bodyPr/>
                    <a:lstStyle/>
                    <a:p>
                      <a:pPr>
                        <a:lnSpc>
                          <a:spcPct val="150000"/>
                        </a:lnSpc>
                        <a:spcAft>
                          <a:spcPts val="0"/>
                        </a:spcAft>
                      </a:pPr>
                      <a:r>
                        <a:rPr lang="en-US" sz="1000" b="1">
                          <a:effectLst/>
                          <a:latin typeface="Quicksand" panose="020B0604020202020204" charset="0"/>
                        </a:rPr>
                        <a:t>13</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dirty="0">
                          <a:effectLst/>
                          <a:latin typeface="Quicksand" panose="020B0604020202020204" charset="0"/>
                        </a:rPr>
                        <a:t>0,1843</a:t>
                      </a:r>
                      <a:endParaRPr lang="en-ID" sz="1200" b="1" dirty="0">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a:effectLst/>
                          <a:latin typeface="Quicksand" panose="020B0604020202020204" charset="0"/>
                        </a:rPr>
                        <a:t>0,1081</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extLst>
                  <a:ext uri="{0D108BD9-81ED-4DB2-BD59-A6C34878D82A}">
                    <a16:rowId xmlns:a16="http://schemas.microsoft.com/office/drawing/2014/main" val="3469134842"/>
                  </a:ext>
                </a:extLst>
              </a:tr>
              <a:tr h="0">
                <a:tc>
                  <a:txBody>
                    <a:bodyPr/>
                    <a:lstStyle/>
                    <a:p>
                      <a:pPr>
                        <a:lnSpc>
                          <a:spcPct val="150000"/>
                        </a:lnSpc>
                        <a:spcAft>
                          <a:spcPts val="0"/>
                        </a:spcAft>
                      </a:pPr>
                      <a:r>
                        <a:rPr lang="en-US" sz="1000" b="1">
                          <a:effectLst/>
                          <a:latin typeface="Quicksand" panose="020B0604020202020204" charset="0"/>
                        </a:rPr>
                        <a:t>14</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a:effectLst/>
                          <a:latin typeface="Quicksand" panose="020B0604020202020204" charset="0"/>
                        </a:rPr>
                        <a:t>0,1869</a:t>
                      </a:r>
                      <a:endParaRPr lang="en-ID" sz="1200" b="1">
                        <a:effectLst/>
                        <a:latin typeface="Quicksand" panose="020B0604020202020204" charset="0"/>
                        <a:ea typeface="Batang" panose="02030600000101010101" pitchFamily="18" charset="-127"/>
                        <a:cs typeface="Arial" panose="020B0604020202020204" pitchFamily="34" charset="0"/>
                      </a:endParaRPr>
                    </a:p>
                  </a:txBody>
                  <a:tcPr marL="68580" marR="68580" marT="0" marB="0"/>
                </a:tc>
                <a:tc>
                  <a:txBody>
                    <a:bodyPr/>
                    <a:lstStyle/>
                    <a:p>
                      <a:pPr>
                        <a:lnSpc>
                          <a:spcPct val="150000"/>
                        </a:lnSpc>
                        <a:spcAft>
                          <a:spcPts val="0"/>
                        </a:spcAft>
                      </a:pPr>
                      <a:r>
                        <a:rPr lang="en-US" sz="1000" b="1" dirty="0">
                          <a:effectLst/>
                          <a:latin typeface="Quicksand" panose="020B0604020202020204" charset="0"/>
                        </a:rPr>
                        <a:t>0,1102</a:t>
                      </a:r>
                      <a:endParaRPr lang="en-ID" sz="1200" b="1" dirty="0">
                        <a:effectLst/>
                        <a:latin typeface="Quicksand" panose="020B0604020202020204" charset="0"/>
                        <a:ea typeface="Batang" panose="02030600000101010101" pitchFamily="18" charset="-127"/>
                        <a:cs typeface="Arial" panose="020B0604020202020204" pitchFamily="34" charset="0"/>
                      </a:endParaRPr>
                    </a:p>
                  </a:txBody>
                  <a:tcPr marL="68580" marR="68580" marT="0" marB="0"/>
                </a:tc>
                <a:extLst>
                  <a:ext uri="{0D108BD9-81ED-4DB2-BD59-A6C34878D82A}">
                    <a16:rowId xmlns:a16="http://schemas.microsoft.com/office/drawing/2014/main" val="2502116617"/>
                  </a:ext>
                </a:extLst>
              </a:tr>
              <a:tr h="0">
                <a:tc>
                  <a:txBody>
                    <a:bodyPr/>
                    <a:lstStyle/>
                    <a:p>
                      <a:pPr>
                        <a:lnSpc>
                          <a:spcPct val="150000"/>
                        </a:lnSpc>
                        <a:spcAft>
                          <a:spcPts val="0"/>
                        </a:spcAft>
                      </a:pPr>
                      <a:r>
                        <a:rPr lang="en-US" sz="1000" b="1" dirty="0">
                          <a:effectLst/>
                          <a:latin typeface="Quicksand" panose="020B0604020202020204" charset="0"/>
                        </a:rPr>
                        <a:t>15</a:t>
                      </a:r>
                      <a:endParaRPr lang="en-ID" sz="1200" b="1" dirty="0">
                        <a:effectLst/>
                        <a:latin typeface="Quicksand" panose="020B0604020202020204" charset="0"/>
                        <a:ea typeface="Batang" panose="02030600000101010101" pitchFamily="18" charset="-127"/>
                        <a:cs typeface="Arial" panose="020B0604020202020204" pitchFamily="34" charset="0"/>
                      </a:endParaRPr>
                    </a:p>
                  </a:txBody>
                  <a:tcPr marL="68580" marR="68580" marT="0" marB="0">
                    <a:solidFill>
                      <a:schemeClr val="tx2">
                        <a:lumMod val="75000"/>
                      </a:schemeClr>
                    </a:solidFill>
                  </a:tcPr>
                </a:tc>
                <a:tc>
                  <a:txBody>
                    <a:bodyPr/>
                    <a:lstStyle/>
                    <a:p>
                      <a:pPr>
                        <a:lnSpc>
                          <a:spcPct val="150000"/>
                        </a:lnSpc>
                        <a:spcAft>
                          <a:spcPts val="0"/>
                        </a:spcAft>
                      </a:pPr>
                      <a:r>
                        <a:rPr lang="en-US" sz="1000" b="1" dirty="0">
                          <a:effectLst/>
                          <a:latin typeface="Quicksand" panose="020B0604020202020204" charset="0"/>
                        </a:rPr>
                        <a:t>0,1981</a:t>
                      </a:r>
                      <a:endParaRPr lang="en-ID" sz="1200" b="1" dirty="0">
                        <a:effectLst/>
                        <a:latin typeface="Quicksand" panose="020B0604020202020204" charset="0"/>
                        <a:ea typeface="Batang" panose="02030600000101010101" pitchFamily="18" charset="-127"/>
                        <a:cs typeface="Arial" panose="020B0604020202020204" pitchFamily="34" charset="0"/>
                      </a:endParaRPr>
                    </a:p>
                  </a:txBody>
                  <a:tcPr marL="68580" marR="68580" marT="0" marB="0">
                    <a:solidFill>
                      <a:schemeClr val="tx2">
                        <a:lumMod val="75000"/>
                      </a:schemeClr>
                    </a:solidFill>
                  </a:tcPr>
                </a:tc>
                <a:tc>
                  <a:txBody>
                    <a:bodyPr/>
                    <a:lstStyle/>
                    <a:p>
                      <a:pPr>
                        <a:lnSpc>
                          <a:spcPct val="150000"/>
                        </a:lnSpc>
                        <a:spcAft>
                          <a:spcPts val="0"/>
                        </a:spcAft>
                      </a:pPr>
                      <a:r>
                        <a:rPr lang="en-US" sz="1000" b="1" dirty="0">
                          <a:effectLst/>
                          <a:latin typeface="Quicksand" panose="020B0604020202020204" charset="0"/>
                        </a:rPr>
                        <a:t>0,1181</a:t>
                      </a:r>
                      <a:endParaRPr lang="en-ID" sz="1200" b="1" dirty="0">
                        <a:effectLst/>
                        <a:latin typeface="Quicksand" panose="020B0604020202020204" charset="0"/>
                        <a:ea typeface="Batang" panose="02030600000101010101" pitchFamily="18" charset="-127"/>
                        <a:cs typeface="Arial" panose="020B0604020202020204" pitchFamily="34" charset="0"/>
                      </a:endParaRPr>
                    </a:p>
                  </a:txBody>
                  <a:tcPr marL="68580" marR="68580" marT="0" marB="0">
                    <a:solidFill>
                      <a:schemeClr val="tx2">
                        <a:lumMod val="75000"/>
                      </a:schemeClr>
                    </a:solidFill>
                  </a:tcPr>
                </a:tc>
                <a:extLst>
                  <a:ext uri="{0D108BD9-81ED-4DB2-BD59-A6C34878D82A}">
                    <a16:rowId xmlns:a16="http://schemas.microsoft.com/office/drawing/2014/main" val="4207558232"/>
                  </a:ext>
                </a:extLst>
              </a:tr>
            </a:tbl>
          </a:graphicData>
        </a:graphic>
      </p:graphicFrame>
      <p:sp>
        <p:nvSpPr>
          <p:cNvPr id="24" name="Arrow: Bent 23">
            <a:extLst>
              <a:ext uri="{FF2B5EF4-FFF2-40B4-BE49-F238E27FC236}">
                <a16:creationId xmlns:a16="http://schemas.microsoft.com/office/drawing/2014/main" id="{0F9492AC-BD0D-4783-A645-23DE4AD2E8A3}"/>
              </a:ext>
            </a:extLst>
          </p:cNvPr>
          <p:cNvSpPr/>
          <p:nvPr/>
        </p:nvSpPr>
        <p:spPr>
          <a:xfrm rot="5400000">
            <a:off x="5189885" y="1598176"/>
            <a:ext cx="1222754" cy="1189957"/>
          </a:xfrm>
          <a:prstGeom prst="bentArrow">
            <a:avLst/>
          </a:prstGeom>
          <a:solidFill>
            <a:srgbClr val="2A4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86" name="Google Shape;497;p33">
            <a:extLst>
              <a:ext uri="{FF2B5EF4-FFF2-40B4-BE49-F238E27FC236}">
                <a16:creationId xmlns:a16="http://schemas.microsoft.com/office/drawing/2014/main" id="{E3624DD7-9DE7-4B48-B97A-5AADF73BD5BC}"/>
              </a:ext>
            </a:extLst>
          </p:cNvPr>
          <p:cNvSpPr txBox="1">
            <a:spLocks/>
          </p:cNvSpPr>
          <p:nvPr/>
        </p:nvSpPr>
        <p:spPr>
          <a:xfrm>
            <a:off x="-538879" y="673631"/>
            <a:ext cx="8520600" cy="41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1pPr>
            <a:lvl2pPr marR="0" lvl="1"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2pPr>
            <a:lvl3pPr marR="0" lvl="2"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3pPr>
            <a:lvl4pPr marR="0" lvl="3"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4pPr>
            <a:lvl5pPr marR="0" lvl="4"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5pPr>
            <a:lvl6pPr marR="0" lvl="5"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6pPr>
            <a:lvl7pPr marR="0" lvl="6"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7pPr>
            <a:lvl8pPr marR="0" lvl="7"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8pPr>
            <a:lvl9pPr marR="0" lvl="8"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9pPr>
          </a:lstStyle>
          <a:p>
            <a:r>
              <a:rPr lang="en-US" sz="2000" b="0" dirty="0"/>
              <a:t>1.  Discovering the Optimal Cluster with Silhouette Method</a:t>
            </a:r>
            <a:endParaRPr lang="en-ID" sz="2000" b="0" dirty="0"/>
          </a:p>
          <a:p>
            <a:r>
              <a:rPr lang="en-ID" sz="2400" dirty="0"/>
              <a:t> </a:t>
            </a:r>
          </a:p>
        </p:txBody>
      </p:sp>
      <p:sp>
        <p:nvSpPr>
          <p:cNvPr id="2" name="Oval 1">
            <a:extLst>
              <a:ext uri="{FF2B5EF4-FFF2-40B4-BE49-F238E27FC236}">
                <a16:creationId xmlns:a16="http://schemas.microsoft.com/office/drawing/2014/main" id="{0880535F-D169-4609-ACE8-790C548622B1}"/>
              </a:ext>
            </a:extLst>
          </p:cNvPr>
          <p:cNvSpPr/>
          <p:nvPr/>
        </p:nvSpPr>
        <p:spPr>
          <a:xfrm>
            <a:off x="1517598" y="4271664"/>
            <a:ext cx="561866" cy="2967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76D03F15-A19B-425C-A88B-00EAC95337EA}"/>
              </a:ext>
            </a:extLst>
          </p:cNvPr>
          <p:cNvSpPr/>
          <p:nvPr/>
        </p:nvSpPr>
        <p:spPr>
          <a:xfrm>
            <a:off x="414582" y="4263279"/>
            <a:ext cx="561866" cy="296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983187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9" name="Google Shape;489;p33"/>
          <p:cNvSpPr/>
          <p:nvPr/>
        </p:nvSpPr>
        <p:spPr>
          <a:xfrm>
            <a:off x="6018864" y="2572755"/>
            <a:ext cx="15050" cy="710200"/>
          </a:xfrm>
          <a:custGeom>
            <a:avLst/>
            <a:gdLst/>
            <a:ahLst/>
            <a:cxnLst/>
            <a:rect l="l" t="t" r="r" b="b"/>
            <a:pathLst>
              <a:path w="602" h="28408" extrusionOk="0">
                <a:moveTo>
                  <a:pt x="285" y="0"/>
                </a:moveTo>
                <a:cubicBezTo>
                  <a:pt x="127" y="0"/>
                  <a:pt x="0" y="159"/>
                  <a:pt x="0" y="317"/>
                </a:cubicBezTo>
                <a:lnTo>
                  <a:pt x="0" y="349"/>
                </a:lnTo>
                <a:cubicBezTo>
                  <a:pt x="0" y="507"/>
                  <a:pt x="127" y="634"/>
                  <a:pt x="285" y="634"/>
                </a:cubicBezTo>
                <a:cubicBezTo>
                  <a:pt x="475" y="634"/>
                  <a:pt x="602" y="507"/>
                  <a:pt x="602" y="349"/>
                </a:cubicBezTo>
                <a:lnTo>
                  <a:pt x="602" y="317"/>
                </a:lnTo>
                <a:cubicBezTo>
                  <a:pt x="602" y="159"/>
                  <a:pt x="444" y="0"/>
                  <a:pt x="285" y="0"/>
                </a:cubicBezTo>
                <a:close/>
                <a:moveTo>
                  <a:pt x="285" y="1647"/>
                </a:moveTo>
                <a:cubicBezTo>
                  <a:pt x="127" y="1647"/>
                  <a:pt x="0" y="1774"/>
                  <a:pt x="0" y="1932"/>
                </a:cubicBezTo>
                <a:lnTo>
                  <a:pt x="0" y="1995"/>
                </a:lnTo>
                <a:cubicBezTo>
                  <a:pt x="0" y="2154"/>
                  <a:pt x="127" y="2280"/>
                  <a:pt x="285" y="2280"/>
                </a:cubicBezTo>
                <a:cubicBezTo>
                  <a:pt x="475" y="2280"/>
                  <a:pt x="602" y="2154"/>
                  <a:pt x="602" y="1995"/>
                </a:cubicBezTo>
                <a:lnTo>
                  <a:pt x="602" y="1932"/>
                </a:lnTo>
                <a:cubicBezTo>
                  <a:pt x="602" y="1774"/>
                  <a:pt x="444" y="1647"/>
                  <a:pt x="285" y="1647"/>
                </a:cubicBezTo>
                <a:close/>
                <a:moveTo>
                  <a:pt x="285" y="3294"/>
                </a:moveTo>
                <a:cubicBezTo>
                  <a:pt x="127" y="3294"/>
                  <a:pt x="0" y="3421"/>
                  <a:pt x="0" y="3579"/>
                </a:cubicBezTo>
                <a:lnTo>
                  <a:pt x="0" y="3611"/>
                </a:lnTo>
                <a:cubicBezTo>
                  <a:pt x="0" y="3769"/>
                  <a:pt x="127" y="3927"/>
                  <a:pt x="285" y="3927"/>
                </a:cubicBezTo>
                <a:cubicBezTo>
                  <a:pt x="475" y="3927"/>
                  <a:pt x="602" y="3769"/>
                  <a:pt x="602" y="3611"/>
                </a:cubicBezTo>
                <a:lnTo>
                  <a:pt x="602" y="3579"/>
                </a:lnTo>
                <a:cubicBezTo>
                  <a:pt x="602" y="3421"/>
                  <a:pt x="444" y="3294"/>
                  <a:pt x="285" y="3294"/>
                </a:cubicBezTo>
                <a:close/>
                <a:moveTo>
                  <a:pt x="285" y="4909"/>
                </a:moveTo>
                <a:cubicBezTo>
                  <a:pt x="127" y="4909"/>
                  <a:pt x="0" y="5036"/>
                  <a:pt x="0" y="5226"/>
                </a:cubicBezTo>
                <a:lnTo>
                  <a:pt x="0" y="5257"/>
                </a:lnTo>
                <a:cubicBezTo>
                  <a:pt x="0" y="5416"/>
                  <a:pt x="127" y="5542"/>
                  <a:pt x="285" y="5542"/>
                </a:cubicBezTo>
                <a:cubicBezTo>
                  <a:pt x="475" y="5542"/>
                  <a:pt x="602" y="5416"/>
                  <a:pt x="602" y="5257"/>
                </a:cubicBezTo>
                <a:lnTo>
                  <a:pt x="602" y="5226"/>
                </a:lnTo>
                <a:cubicBezTo>
                  <a:pt x="602" y="5036"/>
                  <a:pt x="444" y="4909"/>
                  <a:pt x="285" y="4909"/>
                </a:cubicBezTo>
                <a:close/>
                <a:moveTo>
                  <a:pt x="285" y="6556"/>
                </a:moveTo>
                <a:cubicBezTo>
                  <a:pt x="127" y="6556"/>
                  <a:pt x="0" y="6682"/>
                  <a:pt x="0" y="6841"/>
                </a:cubicBezTo>
                <a:lnTo>
                  <a:pt x="0" y="6872"/>
                </a:lnTo>
                <a:cubicBezTo>
                  <a:pt x="0" y="7062"/>
                  <a:pt x="127" y="7189"/>
                  <a:pt x="285" y="7189"/>
                </a:cubicBezTo>
                <a:cubicBezTo>
                  <a:pt x="475" y="7189"/>
                  <a:pt x="602" y="7062"/>
                  <a:pt x="602" y="6872"/>
                </a:cubicBezTo>
                <a:lnTo>
                  <a:pt x="602" y="6841"/>
                </a:lnTo>
                <a:cubicBezTo>
                  <a:pt x="602" y="6682"/>
                  <a:pt x="444" y="6556"/>
                  <a:pt x="285" y="6556"/>
                </a:cubicBezTo>
                <a:close/>
                <a:moveTo>
                  <a:pt x="285" y="8171"/>
                </a:moveTo>
                <a:cubicBezTo>
                  <a:pt x="127" y="8171"/>
                  <a:pt x="0" y="8329"/>
                  <a:pt x="0" y="8488"/>
                </a:cubicBezTo>
                <a:lnTo>
                  <a:pt x="0" y="8519"/>
                </a:lnTo>
                <a:cubicBezTo>
                  <a:pt x="0" y="8678"/>
                  <a:pt x="127" y="8804"/>
                  <a:pt x="285" y="8804"/>
                </a:cubicBezTo>
                <a:cubicBezTo>
                  <a:pt x="475" y="8804"/>
                  <a:pt x="602" y="8678"/>
                  <a:pt x="602" y="8519"/>
                </a:cubicBezTo>
                <a:lnTo>
                  <a:pt x="602" y="8488"/>
                </a:lnTo>
                <a:cubicBezTo>
                  <a:pt x="602" y="8329"/>
                  <a:pt x="444" y="8171"/>
                  <a:pt x="285" y="8171"/>
                </a:cubicBezTo>
                <a:close/>
                <a:moveTo>
                  <a:pt x="285" y="9818"/>
                </a:moveTo>
                <a:cubicBezTo>
                  <a:pt x="127" y="9818"/>
                  <a:pt x="0" y="9944"/>
                  <a:pt x="0" y="10103"/>
                </a:cubicBezTo>
                <a:lnTo>
                  <a:pt x="0" y="10166"/>
                </a:lnTo>
                <a:cubicBezTo>
                  <a:pt x="0" y="10324"/>
                  <a:pt x="127" y="10451"/>
                  <a:pt x="285" y="10451"/>
                </a:cubicBezTo>
                <a:cubicBezTo>
                  <a:pt x="475" y="10451"/>
                  <a:pt x="602" y="10324"/>
                  <a:pt x="602" y="10166"/>
                </a:cubicBezTo>
                <a:lnTo>
                  <a:pt x="602" y="10103"/>
                </a:lnTo>
                <a:cubicBezTo>
                  <a:pt x="602" y="9944"/>
                  <a:pt x="444" y="9818"/>
                  <a:pt x="285" y="9818"/>
                </a:cubicBezTo>
                <a:close/>
                <a:moveTo>
                  <a:pt x="285" y="11464"/>
                </a:moveTo>
                <a:cubicBezTo>
                  <a:pt x="127" y="11464"/>
                  <a:pt x="0" y="11591"/>
                  <a:pt x="0" y="11749"/>
                </a:cubicBezTo>
                <a:lnTo>
                  <a:pt x="0" y="11781"/>
                </a:lnTo>
                <a:cubicBezTo>
                  <a:pt x="0" y="11939"/>
                  <a:pt x="127" y="12098"/>
                  <a:pt x="285" y="12098"/>
                </a:cubicBezTo>
                <a:cubicBezTo>
                  <a:pt x="475" y="12098"/>
                  <a:pt x="602" y="11939"/>
                  <a:pt x="602" y="11781"/>
                </a:cubicBezTo>
                <a:lnTo>
                  <a:pt x="602" y="11749"/>
                </a:lnTo>
                <a:cubicBezTo>
                  <a:pt x="602" y="11591"/>
                  <a:pt x="444" y="11464"/>
                  <a:pt x="285" y="11464"/>
                </a:cubicBezTo>
                <a:close/>
                <a:moveTo>
                  <a:pt x="285" y="13080"/>
                </a:moveTo>
                <a:cubicBezTo>
                  <a:pt x="127" y="13080"/>
                  <a:pt x="0" y="13206"/>
                  <a:pt x="0" y="13396"/>
                </a:cubicBezTo>
                <a:lnTo>
                  <a:pt x="0" y="13428"/>
                </a:lnTo>
                <a:cubicBezTo>
                  <a:pt x="0" y="13586"/>
                  <a:pt x="127" y="13713"/>
                  <a:pt x="285" y="13713"/>
                </a:cubicBezTo>
                <a:cubicBezTo>
                  <a:pt x="475" y="13713"/>
                  <a:pt x="602" y="13586"/>
                  <a:pt x="602" y="13428"/>
                </a:cubicBezTo>
                <a:lnTo>
                  <a:pt x="602" y="13396"/>
                </a:lnTo>
                <a:cubicBezTo>
                  <a:pt x="602" y="13206"/>
                  <a:pt x="444" y="13080"/>
                  <a:pt x="285" y="13080"/>
                </a:cubicBezTo>
                <a:close/>
                <a:moveTo>
                  <a:pt x="285" y="14726"/>
                </a:moveTo>
                <a:cubicBezTo>
                  <a:pt x="127" y="14726"/>
                  <a:pt x="0" y="14853"/>
                  <a:pt x="0" y="15011"/>
                </a:cubicBezTo>
                <a:lnTo>
                  <a:pt x="0" y="15043"/>
                </a:lnTo>
                <a:cubicBezTo>
                  <a:pt x="0" y="15233"/>
                  <a:pt x="127" y="15360"/>
                  <a:pt x="285" y="15360"/>
                </a:cubicBezTo>
                <a:cubicBezTo>
                  <a:pt x="475" y="15360"/>
                  <a:pt x="602" y="15233"/>
                  <a:pt x="602" y="15043"/>
                </a:cubicBezTo>
                <a:lnTo>
                  <a:pt x="602" y="15011"/>
                </a:lnTo>
                <a:cubicBezTo>
                  <a:pt x="602" y="14853"/>
                  <a:pt x="444" y="14726"/>
                  <a:pt x="285" y="14726"/>
                </a:cubicBezTo>
                <a:close/>
                <a:moveTo>
                  <a:pt x="285" y="16341"/>
                </a:moveTo>
                <a:cubicBezTo>
                  <a:pt x="127" y="16341"/>
                  <a:pt x="0" y="16500"/>
                  <a:pt x="0" y="16658"/>
                </a:cubicBezTo>
                <a:lnTo>
                  <a:pt x="0" y="16690"/>
                </a:lnTo>
                <a:cubicBezTo>
                  <a:pt x="0" y="16848"/>
                  <a:pt x="127" y="16975"/>
                  <a:pt x="285" y="16975"/>
                </a:cubicBezTo>
                <a:cubicBezTo>
                  <a:pt x="475" y="16975"/>
                  <a:pt x="602" y="16848"/>
                  <a:pt x="602" y="16690"/>
                </a:cubicBezTo>
                <a:lnTo>
                  <a:pt x="602" y="16658"/>
                </a:lnTo>
                <a:cubicBezTo>
                  <a:pt x="602" y="16500"/>
                  <a:pt x="444" y="16341"/>
                  <a:pt x="285" y="16341"/>
                </a:cubicBezTo>
                <a:close/>
                <a:moveTo>
                  <a:pt x="285" y="17988"/>
                </a:moveTo>
                <a:cubicBezTo>
                  <a:pt x="127" y="17988"/>
                  <a:pt x="0" y="18115"/>
                  <a:pt x="0" y="18273"/>
                </a:cubicBezTo>
                <a:lnTo>
                  <a:pt x="0" y="18337"/>
                </a:lnTo>
                <a:cubicBezTo>
                  <a:pt x="0" y="18495"/>
                  <a:pt x="127" y="18622"/>
                  <a:pt x="285" y="18622"/>
                </a:cubicBezTo>
                <a:cubicBezTo>
                  <a:pt x="475" y="18622"/>
                  <a:pt x="602" y="18495"/>
                  <a:pt x="602" y="18337"/>
                </a:cubicBezTo>
                <a:lnTo>
                  <a:pt x="602" y="18273"/>
                </a:lnTo>
                <a:cubicBezTo>
                  <a:pt x="602" y="18115"/>
                  <a:pt x="444" y="17988"/>
                  <a:pt x="285" y="17988"/>
                </a:cubicBezTo>
                <a:close/>
                <a:moveTo>
                  <a:pt x="285" y="19635"/>
                </a:moveTo>
                <a:cubicBezTo>
                  <a:pt x="127" y="19635"/>
                  <a:pt x="0" y="19762"/>
                  <a:pt x="0" y="19920"/>
                </a:cubicBezTo>
                <a:lnTo>
                  <a:pt x="0" y="19952"/>
                </a:lnTo>
                <a:cubicBezTo>
                  <a:pt x="0" y="20110"/>
                  <a:pt x="127" y="20268"/>
                  <a:pt x="285" y="20268"/>
                </a:cubicBezTo>
                <a:cubicBezTo>
                  <a:pt x="475" y="20268"/>
                  <a:pt x="602" y="20110"/>
                  <a:pt x="602" y="19952"/>
                </a:cubicBezTo>
                <a:lnTo>
                  <a:pt x="602" y="19920"/>
                </a:lnTo>
                <a:cubicBezTo>
                  <a:pt x="602" y="19762"/>
                  <a:pt x="444" y="19635"/>
                  <a:pt x="285" y="19635"/>
                </a:cubicBezTo>
                <a:close/>
                <a:moveTo>
                  <a:pt x="285" y="21250"/>
                </a:moveTo>
                <a:cubicBezTo>
                  <a:pt x="127" y="21250"/>
                  <a:pt x="0" y="21377"/>
                  <a:pt x="0" y="21567"/>
                </a:cubicBezTo>
                <a:lnTo>
                  <a:pt x="0" y="21598"/>
                </a:lnTo>
                <a:cubicBezTo>
                  <a:pt x="0" y="21757"/>
                  <a:pt x="127" y="21883"/>
                  <a:pt x="285" y="21883"/>
                </a:cubicBezTo>
                <a:cubicBezTo>
                  <a:pt x="475" y="21883"/>
                  <a:pt x="602" y="21757"/>
                  <a:pt x="602" y="21598"/>
                </a:cubicBezTo>
                <a:lnTo>
                  <a:pt x="602" y="21567"/>
                </a:lnTo>
                <a:cubicBezTo>
                  <a:pt x="602" y="21377"/>
                  <a:pt x="444" y="21250"/>
                  <a:pt x="285" y="21250"/>
                </a:cubicBezTo>
                <a:close/>
                <a:moveTo>
                  <a:pt x="285" y="22897"/>
                </a:moveTo>
                <a:cubicBezTo>
                  <a:pt x="127" y="22897"/>
                  <a:pt x="0" y="23024"/>
                  <a:pt x="0" y="23182"/>
                </a:cubicBezTo>
                <a:lnTo>
                  <a:pt x="0" y="23214"/>
                </a:lnTo>
                <a:cubicBezTo>
                  <a:pt x="0" y="23372"/>
                  <a:pt x="127" y="23530"/>
                  <a:pt x="285" y="23530"/>
                </a:cubicBezTo>
                <a:cubicBezTo>
                  <a:pt x="475" y="23530"/>
                  <a:pt x="602" y="23404"/>
                  <a:pt x="602" y="23214"/>
                </a:cubicBezTo>
                <a:lnTo>
                  <a:pt x="602" y="23182"/>
                </a:lnTo>
                <a:cubicBezTo>
                  <a:pt x="602" y="23024"/>
                  <a:pt x="444" y="22897"/>
                  <a:pt x="285" y="22897"/>
                </a:cubicBezTo>
                <a:close/>
                <a:moveTo>
                  <a:pt x="285" y="24512"/>
                </a:moveTo>
                <a:cubicBezTo>
                  <a:pt x="127" y="24512"/>
                  <a:pt x="0" y="24670"/>
                  <a:pt x="0" y="24829"/>
                </a:cubicBezTo>
                <a:lnTo>
                  <a:pt x="0" y="24860"/>
                </a:lnTo>
                <a:cubicBezTo>
                  <a:pt x="0" y="25019"/>
                  <a:pt x="127" y="25145"/>
                  <a:pt x="285" y="25145"/>
                </a:cubicBezTo>
                <a:cubicBezTo>
                  <a:pt x="475" y="25145"/>
                  <a:pt x="602" y="25019"/>
                  <a:pt x="602" y="24860"/>
                </a:cubicBezTo>
                <a:lnTo>
                  <a:pt x="602" y="24829"/>
                </a:lnTo>
                <a:cubicBezTo>
                  <a:pt x="602" y="24670"/>
                  <a:pt x="444" y="24512"/>
                  <a:pt x="285" y="24512"/>
                </a:cubicBezTo>
                <a:close/>
                <a:moveTo>
                  <a:pt x="285" y="26159"/>
                </a:moveTo>
                <a:cubicBezTo>
                  <a:pt x="127" y="26159"/>
                  <a:pt x="0" y="26285"/>
                  <a:pt x="0" y="26444"/>
                </a:cubicBezTo>
                <a:lnTo>
                  <a:pt x="0" y="26507"/>
                </a:lnTo>
                <a:cubicBezTo>
                  <a:pt x="0" y="26665"/>
                  <a:pt x="127" y="26792"/>
                  <a:pt x="285" y="26792"/>
                </a:cubicBezTo>
                <a:cubicBezTo>
                  <a:pt x="475" y="26792"/>
                  <a:pt x="602" y="26665"/>
                  <a:pt x="602" y="26507"/>
                </a:cubicBezTo>
                <a:lnTo>
                  <a:pt x="602" y="26444"/>
                </a:lnTo>
                <a:cubicBezTo>
                  <a:pt x="602" y="26285"/>
                  <a:pt x="444" y="26159"/>
                  <a:pt x="285" y="26159"/>
                </a:cubicBezTo>
                <a:close/>
                <a:moveTo>
                  <a:pt x="285" y="27774"/>
                </a:moveTo>
                <a:cubicBezTo>
                  <a:pt x="127" y="27774"/>
                  <a:pt x="0" y="27932"/>
                  <a:pt x="0" y="28091"/>
                </a:cubicBezTo>
                <a:lnTo>
                  <a:pt x="0" y="28122"/>
                </a:lnTo>
                <a:cubicBezTo>
                  <a:pt x="0" y="28281"/>
                  <a:pt x="127" y="28407"/>
                  <a:pt x="285" y="28407"/>
                </a:cubicBezTo>
                <a:cubicBezTo>
                  <a:pt x="475" y="28407"/>
                  <a:pt x="602" y="28281"/>
                  <a:pt x="602" y="28122"/>
                </a:cubicBezTo>
                <a:lnTo>
                  <a:pt x="602" y="28091"/>
                </a:lnTo>
                <a:cubicBezTo>
                  <a:pt x="602" y="27932"/>
                  <a:pt x="444" y="27774"/>
                  <a:pt x="285" y="27774"/>
                </a:cubicBezTo>
                <a:close/>
              </a:path>
            </a:pathLst>
          </a:custGeom>
          <a:solidFill>
            <a:srgbClr val="F2E2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4564850" y="2470169"/>
            <a:ext cx="14275" cy="710200"/>
          </a:xfrm>
          <a:custGeom>
            <a:avLst/>
            <a:gdLst/>
            <a:ahLst/>
            <a:cxnLst/>
            <a:rect l="l" t="t" r="r" b="b"/>
            <a:pathLst>
              <a:path w="571" h="28408" extrusionOk="0">
                <a:moveTo>
                  <a:pt x="286" y="0"/>
                </a:moveTo>
                <a:cubicBezTo>
                  <a:pt x="127" y="0"/>
                  <a:pt x="1" y="159"/>
                  <a:pt x="1" y="317"/>
                </a:cubicBezTo>
                <a:lnTo>
                  <a:pt x="1" y="349"/>
                </a:lnTo>
                <a:cubicBezTo>
                  <a:pt x="1" y="507"/>
                  <a:pt x="127" y="634"/>
                  <a:pt x="286" y="634"/>
                </a:cubicBezTo>
                <a:cubicBezTo>
                  <a:pt x="444" y="634"/>
                  <a:pt x="571" y="507"/>
                  <a:pt x="571" y="349"/>
                </a:cubicBezTo>
                <a:lnTo>
                  <a:pt x="571" y="317"/>
                </a:lnTo>
                <a:cubicBezTo>
                  <a:pt x="571" y="159"/>
                  <a:pt x="444" y="0"/>
                  <a:pt x="286" y="0"/>
                </a:cubicBezTo>
                <a:close/>
                <a:moveTo>
                  <a:pt x="286" y="1647"/>
                </a:moveTo>
                <a:cubicBezTo>
                  <a:pt x="127" y="1647"/>
                  <a:pt x="1" y="1774"/>
                  <a:pt x="1" y="1932"/>
                </a:cubicBezTo>
                <a:lnTo>
                  <a:pt x="1" y="1995"/>
                </a:lnTo>
                <a:cubicBezTo>
                  <a:pt x="1" y="2154"/>
                  <a:pt x="127" y="2280"/>
                  <a:pt x="286" y="2280"/>
                </a:cubicBezTo>
                <a:cubicBezTo>
                  <a:pt x="444" y="2280"/>
                  <a:pt x="571" y="2154"/>
                  <a:pt x="571" y="1995"/>
                </a:cubicBezTo>
                <a:lnTo>
                  <a:pt x="571" y="1932"/>
                </a:lnTo>
                <a:cubicBezTo>
                  <a:pt x="571" y="1774"/>
                  <a:pt x="444" y="1647"/>
                  <a:pt x="286" y="1647"/>
                </a:cubicBezTo>
                <a:close/>
                <a:moveTo>
                  <a:pt x="286" y="3294"/>
                </a:moveTo>
                <a:cubicBezTo>
                  <a:pt x="127" y="3294"/>
                  <a:pt x="1" y="3421"/>
                  <a:pt x="1" y="3579"/>
                </a:cubicBezTo>
                <a:lnTo>
                  <a:pt x="1" y="3611"/>
                </a:lnTo>
                <a:cubicBezTo>
                  <a:pt x="1" y="3769"/>
                  <a:pt x="127" y="3927"/>
                  <a:pt x="286" y="3927"/>
                </a:cubicBezTo>
                <a:cubicBezTo>
                  <a:pt x="444" y="3927"/>
                  <a:pt x="571" y="3769"/>
                  <a:pt x="571" y="3611"/>
                </a:cubicBezTo>
                <a:lnTo>
                  <a:pt x="571" y="3579"/>
                </a:lnTo>
                <a:cubicBezTo>
                  <a:pt x="571" y="3421"/>
                  <a:pt x="444" y="3294"/>
                  <a:pt x="286" y="3294"/>
                </a:cubicBezTo>
                <a:close/>
                <a:moveTo>
                  <a:pt x="286" y="4909"/>
                </a:moveTo>
                <a:cubicBezTo>
                  <a:pt x="127" y="4909"/>
                  <a:pt x="1" y="5036"/>
                  <a:pt x="1" y="5226"/>
                </a:cubicBezTo>
                <a:lnTo>
                  <a:pt x="1" y="5257"/>
                </a:lnTo>
                <a:cubicBezTo>
                  <a:pt x="1" y="5416"/>
                  <a:pt x="127" y="5542"/>
                  <a:pt x="286" y="5542"/>
                </a:cubicBezTo>
                <a:cubicBezTo>
                  <a:pt x="444" y="5542"/>
                  <a:pt x="571" y="5416"/>
                  <a:pt x="571" y="5257"/>
                </a:cubicBezTo>
                <a:lnTo>
                  <a:pt x="571" y="5226"/>
                </a:lnTo>
                <a:cubicBezTo>
                  <a:pt x="571" y="5036"/>
                  <a:pt x="444" y="4909"/>
                  <a:pt x="286" y="4909"/>
                </a:cubicBezTo>
                <a:close/>
                <a:moveTo>
                  <a:pt x="286" y="6556"/>
                </a:moveTo>
                <a:cubicBezTo>
                  <a:pt x="127" y="6556"/>
                  <a:pt x="1" y="6682"/>
                  <a:pt x="1" y="6841"/>
                </a:cubicBezTo>
                <a:lnTo>
                  <a:pt x="1" y="6872"/>
                </a:lnTo>
                <a:cubicBezTo>
                  <a:pt x="1" y="7062"/>
                  <a:pt x="127" y="7189"/>
                  <a:pt x="286" y="7189"/>
                </a:cubicBezTo>
                <a:cubicBezTo>
                  <a:pt x="444" y="7189"/>
                  <a:pt x="571" y="7062"/>
                  <a:pt x="571" y="6872"/>
                </a:cubicBezTo>
                <a:lnTo>
                  <a:pt x="571" y="6841"/>
                </a:lnTo>
                <a:cubicBezTo>
                  <a:pt x="571" y="6682"/>
                  <a:pt x="444" y="6556"/>
                  <a:pt x="286" y="6556"/>
                </a:cubicBezTo>
                <a:close/>
                <a:moveTo>
                  <a:pt x="286" y="8171"/>
                </a:moveTo>
                <a:cubicBezTo>
                  <a:pt x="127" y="8171"/>
                  <a:pt x="1" y="8329"/>
                  <a:pt x="1" y="8488"/>
                </a:cubicBezTo>
                <a:lnTo>
                  <a:pt x="1" y="8519"/>
                </a:lnTo>
                <a:cubicBezTo>
                  <a:pt x="1" y="8678"/>
                  <a:pt x="127" y="8804"/>
                  <a:pt x="286" y="8804"/>
                </a:cubicBezTo>
                <a:cubicBezTo>
                  <a:pt x="444" y="8804"/>
                  <a:pt x="571" y="8678"/>
                  <a:pt x="571" y="8519"/>
                </a:cubicBezTo>
                <a:lnTo>
                  <a:pt x="571" y="8488"/>
                </a:lnTo>
                <a:cubicBezTo>
                  <a:pt x="571" y="8329"/>
                  <a:pt x="444" y="8171"/>
                  <a:pt x="286" y="8171"/>
                </a:cubicBezTo>
                <a:close/>
                <a:moveTo>
                  <a:pt x="286" y="9818"/>
                </a:moveTo>
                <a:cubicBezTo>
                  <a:pt x="127" y="9818"/>
                  <a:pt x="1" y="9944"/>
                  <a:pt x="1" y="10103"/>
                </a:cubicBezTo>
                <a:lnTo>
                  <a:pt x="1" y="10166"/>
                </a:lnTo>
                <a:cubicBezTo>
                  <a:pt x="1" y="10324"/>
                  <a:pt x="127" y="10451"/>
                  <a:pt x="286" y="10451"/>
                </a:cubicBezTo>
                <a:cubicBezTo>
                  <a:pt x="444" y="10451"/>
                  <a:pt x="571" y="10324"/>
                  <a:pt x="571" y="10166"/>
                </a:cubicBezTo>
                <a:lnTo>
                  <a:pt x="571" y="10103"/>
                </a:lnTo>
                <a:cubicBezTo>
                  <a:pt x="571" y="9944"/>
                  <a:pt x="444" y="9818"/>
                  <a:pt x="286" y="9818"/>
                </a:cubicBezTo>
                <a:close/>
                <a:moveTo>
                  <a:pt x="286" y="11464"/>
                </a:moveTo>
                <a:cubicBezTo>
                  <a:pt x="127" y="11464"/>
                  <a:pt x="1" y="11591"/>
                  <a:pt x="1" y="11749"/>
                </a:cubicBezTo>
                <a:lnTo>
                  <a:pt x="1" y="11781"/>
                </a:lnTo>
                <a:cubicBezTo>
                  <a:pt x="1" y="11939"/>
                  <a:pt x="127" y="12098"/>
                  <a:pt x="286" y="12098"/>
                </a:cubicBezTo>
                <a:cubicBezTo>
                  <a:pt x="444" y="12098"/>
                  <a:pt x="571" y="11939"/>
                  <a:pt x="571" y="11781"/>
                </a:cubicBezTo>
                <a:lnTo>
                  <a:pt x="571" y="11749"/>
                </a:lnTo>
                <a:cubicBezTo>
                  <a:pt x="571" y="11591"/>
                  <a:pt x="444" y="11464"/>
                  <a:pt x="286" y="11464"/>
                </a:cubicBezTo>
                <a:close/>
                <a:moveTo>
                  <a:pt x="286" y="13080"/>
                </a:moveTo>
                <a:cubicBezTo>
                  <a:pt x="127" y="13080"/>
                  <a:pt x="1" y="13206"/>
                  <a:pt x="1" y="13396"/>
                </a:cubicBezTo>
                <a:lnTo>
                  <a:pt x="1" y="13428"/>
                </a:lnTo>
                <a:cubicBezTo>
                  <a:pt x="1" y="13586"/>
                  <a:pt x="127" y="13713"/>
                  <a:pt x="286" y="13713"/>
                </a:cubicBezTo>
                <a:cubicBezTo>
                  <a:pt x="444" y="13713"/>
                  <a:pt x="571" y="13586"/>
                  <a:pt x="571" y="13428"/>
                </a:cubicBezTo>
                <a:lnTo>
                  <a:pt x="571" y="13396"/>
                </a:lnTo>
                <a:cubicBezTo>
                  <a:pt x="571" y="13206"/>
                  <a:pt x="444" y="13080"/>
                  <a:pt x="286" y="13080"/>
                </a:cubicBezTo>
                <a:close/>
                <a:moveTo>
                  <a:pt x="286" y="14726"/>
                </a:moveTo>
                <a:cubicBezTo>
                  <a:pt x="127" y="14726"/>
                  <a:pt x="1" y="14853"/>
                  <a:pt x="1" y="15011"/>
                </a:cubicBezTo>
                <a:lnTo>
                  <a:pt x="1" y="15043"/>
                </a:lnTo>
                <a:cubicBezTo>
                  <a:pt x="1" y="15233"/>
                  <a:pt x="127" y="15360"/>
                  <a:pt x="286" y="15360"/>
                </a:cubicBezTo>
                <a:cubicBezTo>
                  <a:pt x="444" y="15360"/>
                  <a:pt x="571" y="15233"/>
                  <a:pt x="571" y="15043"/>
                </a:cubicBezTo>
                <a:lnTo>
                  <a:pt x="571" y="15011"/>
                </a:lnTo>
                <a:cubicBezTo>
                  <a:pt x="571" y="14853"/>
                  <a:pt x="444" y="14726"/>
                  <a:pt x="286" y="14726"/>
                </a:cubicBezTo>
                <a:close/>
                <a:moveTo>
                  <a:pt x="286" y="16341"/>
                </a:moveTo>
                <a:cubicBezTo>
                  <a:pt x="127" y="16341"/>
                  <a:pt x="1" y="16500"/>
                  <a:pt x="1" y="16658"/>
                </a:cubicBezTo>
                <a:lnTo>
                  <a:pt x="1" y="16690"/>
                </a:lnTo>
                <a:cubicBezTo>
                  <a:pt x="1" y="16848"/>
                  <a:pt x="127" y="16975"/>
                  <a:pt x="286" y="16975"/>
                </a:cubicBezTo>
                <a:cubicBezTo>
                  <a:pt x="444" y="16975"/>
                  <a:pt x="571" y="16848"/>
                  <a:pt x="571" y="16690"/>
                </a:cubicBezTo>
                <a:lnTo>
                  <a:pt x="571" y="16658"/>
                </a:lnTo>
                <a:cubicBezTo>
                  <a:pt x="571" y="16500"/>
                  <a:pt x="444" y="16341"/>
                  <a:pt x="286" y="16341"/>
                </a:cubicBezTo>
                <a:close/>
                <a:moveTo>
                  <a:pt x="286" y="17988"/>
                </a:moveTo>
                <a:cubicBezTo>
                  <a:pt x="127" y="17988"/>
                  <a:pt x="1" y="18115"/>
                  <a:pt x="1" y="18273"/>
                </a:cubicBezTo>
                <a:lnTo>
                  <a:pt x="1" y="18337"/>
                </a:lnTo>
                <a:cubicBezTo>
                  <a:pt x="1" y="18495"/>
                  <a:pt x="127" y="18622"/>
                  <a:pt x="286" y="18622"/>
                </a:cubicBezTo>
                <a:cubicBezTo>
                  <a:pt x="444" y="18622"/>
                  <a:pt x="571" y="18495"/>
                  <a:pt x="571" y="18337"/>
                </a:cubicBezTo>
                <a:lnTo>
                  <a:pt x="571" y="18273"/>
                </a:lnTo>
                <a:cubicBezTo>
                  <a:pt x="571" y="18115"/>
                  <a:pt x="444" y="17988"/>
                  <a:pt x="286" y="17988"/>
                </a:cubicBezTo>
                <a:close/>
                <a:moveTo>
                  <a:pt x="286" y="19635"/>
                </a:moveTo>
                <a:cubicBezTo>
                  <a:pt x="127" y="19635"/>
                  <a:pt x="1" y="19762"/>
                  <a:pt x="1" y="19920"/>
                </a:cubicBezTo>
                <a:lnTo>
                  <a:pt x="1" y="19952"/>
                </a:lnTo>
                <a:cubicBezTo>
                  <a:pt x="1" y="20110"/>
                  <a:pt x="127" y="20268"/>
                  <a:pt x="286" y="20268"/>
                </a:cubicBezTo>
                <a:cubicBezTo>
                  <a:pt x="444" y="20268"/>
                  <a:pt x="571" y="20110"/>
                  <a:pt x="571" y="19952"/>
                </a:cubicBezTo>
                <a:lnTo>
                  <a:pt x="571" y="19920"/>
                </a:lnTo>
                <a:cubicBezTo>
                  <a:pt x="571" y="19762"/>
                  <a:pt x="444" y="19635"/>
                  <a:pt x="286" y="19635"/>
                </a:cubicBezTo>
                <a:close/>
                <a:moveTo>
                  <a:pt x="286" y="21250"/>
                </a:moveTo>
                <a:cubicBezTo>
                  <a:pt x="127" y="21250"/>
                  <a:pt x="1" y="21377"/>
                  <a:pt x="1" y="21567"/>
                </a:cubicBezTo>
                <a:lnTo>
                  <a:pt x="1" y="21598"/>
                </a:lnTo>
                <a:cubicBezTo>
                  <a:pt x="1" y="21757"/>
                  <a:pt x="127" y="21883"/>
                  <a:pt x="286" y="21883"/>
                </a:cubicBezTo>
                <a:cubicBezTo>
                  <a:pt x="444" y="21883"/>
                  <a:pt x="571" y="21757"/>
                  <a:pt x="571" y="21598"/>
                </a:cubicBezTo>
                <a:lnTo>
                  <a:pt x="571" y="21567"/>
                </a:lnTo>
                <a:cubicBezTo>
                  <a:pt x="571" y="21377"/>
                  <a:pt x="444" y="21250"/>
                  <a:pt x="286" y="21250"/>
                </a:cubicBezTo>
                <a:close/>
                <a:moveTo>
                  <a:pt x="286" y="22897"/>
                </a:moveTo>
                <a:cubicBezTo>
                  <a:pt x="127" y="22897"/>
                  <a:pt x="1" y="23024"/>
                  <a:pt x="1" y="23182"/>
                </a:cubicBezTo>
                <a:lnTo>
                  <a:pt x="1" y="23214"/>
                </a:lnTo>
                <a:cubicBezTo>
                  <a:pt x="1" y="23372"/>
                  <a:pt x="127" y="23530"/>
                  <a:pt x="286" y="23530"/>
                </a:cubicBezTo>
                <a:cubicBezTo>
                  <a:pt x="444" y="23530"/>
                  <a:pt x="571" y="23404"/>
                  <a:pt x="571" y="23214"/>
                </a:cubicBezTo>
                <a:lnTo>
                  <a:pt x="571" y="23182"/>
                </a:lnTo>
                <a:cubicBezTo>
                  <a:pt x="571" y="23024"/>
                  <a:pt x="444" y="22897"/>
                  <a:pt x="286" y="22897"/>
                </a:cubicBezTo>
                <a:close/>
                <a:moveTo>
                  <a:pt x="286" y="24512"/>
                </a:moveTo>
                <a:cubicBezTo>
                  <a:pt x="127" y="24512"/>
                  <a:pt x="1" y="24670"/>
                  <a:pt x="1" y="24829"/>
                </a:cubicBezTo>
                <a:lnTo>
                  <a:pt x="1" y="24860"/>
                </a:lnTo>
                <a:cubicBezTo>
                  <a:pt x="1" y="25019"/>
                  <a:pt x="127" y="25145"/>
                  <a:pt x="286" y="25145"/>
                </a:cubicBezTo>
                <a:cubicBezTo>
                  <a:pt x="444" y="25145"/>
                  <a:pt x="571" y="25019"/>
                  <a:pt x="571" y="24860"/>
                </a:cubicBezTo>
                <a:lnTo>
                  <a:pt x="571" y="24829"/>
                </a:lnTo>
                <a:cubicBezTo>
                  <a:pt x="571" y="24670"/>
                  <a:pt x="444" y="24512"/>
                  <a:pt x="286" y="24512"/>
                </a:cubicBezTo>
                <a:close/>
                <a:moveTo>
                  <a:pt x="286" y="26159"/>
                </a:moveTo>
                <a:cubicBezTo>
                  <a:pt x="127" y="26159"/>
                  <a:pt x="1" y="26285"/>
                  <a:pt x="1" y="26444"/>
                </a:cubicBezTo>
                <a:lnTo>
                  <a:pt x="1" y="26507"/>
                </a:lnTo>
                <a:cubicBezTo>
                  <a:pt x="1" y="26665"/>
                  <a:pt x="127" y="26792"/>
                  <a:pt x="286" y="26792"/>
                </a:cubicBezTo>
                <a:cubicBezTo>
                  <a:pt x="444" y="26792"/>
                  <a:pt x="571" y="26665"/>
                  <a:pt x="571" y="26507"/>
                </a:cubicBezTo>
                <a:lnTo>
                  <a:pt x="571" y="26444"/>
                </a:lnTo>
                <a:cubicBezTo>
                  <a:pt x="571" y="26285"/>
                  <a:pt x="444" y="26159"/>
                  <a:pt x="286" y="26159"/>
                </a:cubicBezTo>
                <a:close/>
                <a:moveTo>
                  <a:pt x="286" y="27774"/>
                </a:moveTo>
                <a:cubicBezTo>
                  <a:pt x="127" y="27774"/>
                  <a:pt x="1" y="27932"/>
                  <a:pt x="1" y="28091"/>
                </a:cubicBezTo>
                <a:lnTo>
                  <a:pt x="1" y="28122"/>
                </a:lnTo>
                <a:cubicBezTo>
                  <a:pt x="1" y="28281"/>
                  <a:pt x="127" y="28407"/>
                  <a:pt x="286" y="28407"/>
                </a:cubicBezTo>
                <a:cubicBezTo>
                  <a:pt x="444" y="28407"/>
                  <a:pt x="571" y="28281"/>
                  <a:pt x="571" y="28122"/>
                </a:cubicBezTo>
                <a:lnTo>
                  <a:pt x="571" y="28091"/>
                </a:lnTo>
                <a:cubicBezTo>
                  <a:pt x="571" y="27932"/>
                  <a:pt x="444" y="27774"/>
                  <a:pt x="286" y="27774"/>
                </a:cubicBezTo>
                <a:close/>
              </a:path>
            </a:pathLst>
          </a:custGeom>
          <a:solidFill>
            <a:srgbClr val="E0D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txBox="1">
            <a:spLocks noGrp="1"/>
          </p:cNvSpPr>
          <p:nvPr>
            <p:ph type="title" idx="9"/>
          </p:nvPr>
        </p:nvSpPr>
        <p:spPr>
          <a:xfrm>
            <a:off x="4188300" y="1731838"/>
            <a:ext cx="775200" cy="77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517" name="Google Shape;517;p33"/>
          <p:cNvSpPr/>
          <p:nvPr/>
        </p:nvSpPr>
        <p:spPr>
          <a:xfrm>
            <a:off x="2509208" y="761961"/>
            <a:ext cx="103236" cy="103236"/>
          </a:xfrm>
          <a:custGeom>
            <a:avLst/>
            <a:gdLst/>
            <a:ahLst/>
            <a:cxnLst/>
            <a:rect l="l" t="t" r="r" b="b"/>
            <a:pathLst>
              <a:path w="3453" h="3453" extrusionOk="0">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1182631" y="757237"/>
            <a:ext cx="103236" cy="103236"/>
          </a:xfrm>
          <a:custGeom>
            <a:avLst/>
            <a:gdLst/>
            <a:ahLst/>
            <a:cxnLst/>
            <a:rect l="l" t="t" r="r" b="b"/>
            <a:pathLst>
              <a:path w="3453" h="3453" extrusionOk="0">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489175" y="3983268"/>
            <a:ext cx="103206" cy="103236"/>
          </a:xfrm>
          <a:custGeom>
            <a:avLst/>
            <a:gdLst/>
            <a:ahLst/>
            <a:cxnLst/>
            <a:rect l="l" t="t" r="r" b="b"/>
            <a:pathLst>
              <a:path w="3452" h="3453" extrusionOk="0">
                <a:moveTo>
                  <a:pt x="1742" y="697"/>
                </a:moveTo>
                <a:cubicBezTo>
                  <a:pt x="2312" y="697"/>
                  <a:pt x="2755" y="1172"/>
                  <a:pt x="2755" y="1742"/>
                </a:cubicBezTo>
                <a:cubicBezTo>
                  <a:pt x="2755" y="2312"/>
                  <a:pt x="2312" y="2787"/>
                  <a:pt x="1742" y="2787"/>
                </a:cubicBezTo>
                <a:cubicBezTo>
                  <a:pt x="1140" y="2787"/>
                  <a:pt x="697" y="2312"/>
                  <a:pt x="697" y="1742"/>
                </a:cubicBezTo>
                <a:cubicBezTo>
                  <a:pt x="697" y="1172"/>
                  <a:pt x="1140" y="697"/>
                  <a:pt x="1742" y="697"/>
                </a:cubicBezTo>
                <a:close/>
                <a:moveTo>
                  <a:pt x="1742" y="0"/>
                </a:moveTo>
                <a:cubicBezTo>
                  <a:pt x="792" y="0"/>
                  <a:pt x="0" y="792"/>
                  <a:pt x="0" y="1742"/>
                </a:cubicBezTo>
                <a:cubicBezTo>
                  <a:pt x="0" y="2692"/>
                  <a:pt x="792" y="3452"/>
                  <a:pt x="1742" y="3452"/>
                </a:cubicBezTo>
                <a:cubicBezTo>
                  <a:pt x="2692" y="3452"/>
                  <a:pt x="3452" y="2692"/>
                  <a:pt x="3452" y="1742"/>
                </a:cubicBezTo>
                <a:cubicBezTo>
                  <a:pt x="3452"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7239859" y="1202260"/>
            <a:ext cx="103236" cy="103236"/>
          </a:xfrm>
          <a:custGeom>
            <a:avLst/>
            <a:gdLst/>
            <a:ahLst/>
            <a:cxnLst/>
            <a:rect l="l" t="t" r="r" b="b"/>
            <a:pathLst>
              <a:path w="3453" h="3453" extrusionOk="0">
                <a:moveTo>
                  <a:pt x="1711" y="697"/>
                </a:moveTo>
                <a:cubicBezTo>
                  <a:pt x="2281" y="697"/>
                  <a:pt x="2756" y="1173"/>
                  <a:pt x="2756" y="1743"/>
                </a:cubicBezTo>
                <a:cubicBezTo>
                  <a:pt x="2756" y="2313"/>
                  <a:pt x="2281" y="2756"/>
                  <a:pt x="1711" y="2756"/>
                </a:cubicBezTo>
                <a:cubicBezTo>
                  <a:pt x="1141" y="2756"/>
                  <a:pt x="666" y="2313"/>
                  <a:pt x="666" y="1743"/>
                </a:cubicBezTo>
                <a:cubicBezTo>
                  <a:pt x="666" y="1173"/>
                  <a:pt x="1141" y="697"/>
                  <a:pt x="1711" y="697"/>
                </a:cubicBezTo>
                <a:close/>
                <a:moveTo>
                  <a:pt x="1711" y="1"/>
                </a:moveTo>
                <a:cubicBezTo>
                  <a:pt x="761" y="1"/>
                  <a:pt x="1" y="792"/>
                  <a:pt x="1" y="1743"/>
                </a:cubicBezTo>
                <a:cubicBezTo>
                  <a:pt x="1" y="2693"/>
                  <a:pt x="761" y="3453"/>
                  <a:pt x="1711" y="3453"/>
                </a:cubicBezTo>
                <a:cubicBezTo>
                  <a:pt x="2661" y="3453"/>
                  <a:pt x="3453" y="2693"/>
                  <a:pt x="3453" y="1743"/>
                </a:cubicBezTo>
                <a:cubicBezTo>
                  <a:pt x="3453" y="792"/>
                  <a:pt x="2661" y="1"/>
                  <a:pt x="171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2885133" y="4164130"/>
            <a:ext cx="103236" cy="103206"/>
          </a:xfrm>
          <a:custGeom>
            <a:avLst/>
            <a:gdLst/>
            <a:ahLst/>
            <a:cxnLst/>
            <a:rect l="l" t="t" r="r" b="b"/>
            <a:pathLst>
              <a:path w="3453" h="3452" extrusionOk="0">
                <a:moveTo>
                  <a:pt x="1742" y="665"/>
                </a:moveTo>
                <a:cubicBezTo>
                  <a:pt x="2312" y="665"/>
                  <a:pt x="2756" y="1140"/>
                  <a:pt x="2756" y="1710"/>
                </a:cubicBezTo>
                <a:cubicBezTo>
                  <a:pt x="2756" y="2280"/>
                  <a:pt x="2312" y="2755"/>
                  <a:pt x="1742" y="2755"/>
                </a:cubicBezTo>
                <a:cubicBezTo>
                  <a:pt x="1141" y="2755"/>
                  <a:pt x="697" y="2280"/>
                  <a:pt x="697" y="1710"/>
                </a:cubicBezTo>
                <a:cubicBezTo>
                  <a:pt x="697" y="1140"/>
                  <a:pt x="1141" y="665"/>
                  <a:pt x="1742" y="665"/>
                </a:cubicBezTo>
                <a:close/>
                <a:moveTo>
                  <a:pt x="1742" y="0"/>
                </a:moveTo>
                <a:cubicBezTo>
                  <a:pt x="792" y="0"/>
                  <a:pt x="1" y="760"/>
                  <a:pt x="1" y="1710"/>
                </a:cubicBezTo>
                <a:cubicBezTo>
                  <a:pt x="1" y="2660"/>
                  <a:pt x="792" y="3452"/>
                  <a:pt x="1742" y="3452"/>
                </a:cubicBezTo>
                <a:cubicBezTo>
                  <a:pt x="2692" y="3452"/>
                  <a:pt x="3453" y="2660"/>
                  <a:pt x="3453" y="1710"/>
                </a:cubicBezTo>
                <a:cubicBezTo>
                  <a:pt x="3453" y="760"/>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6752230" y="2961574"/>
            <a:ext cx="103206" cy="103236"/>
          </a:xfrm>
          <a:custGeom>
            <a:avLst/>
            <a:gdLst/>
            <a:ahLst/>
            <a:cxnLst/>
            <a:rect l="l" t="t" r="r" b="b"/>
            <a:pathLst>
              <a:path w="3452" h="3453" extrusionOk="0">
                <a:moveTo>
                  <a:pt x="1742" y="697"/>
                </a:moveTo>
                <a:cubicBezTo>
                  <a:pt x="2312" y="697"/>
                  <a:pt x="2787" y="1172"/>
                  <a:pt x="2787" y="1742"/>
                </a:cubicBezTo>
                <a:cubicBezTo>
                  <a:pt x="2787" y="2312"/>
                  <a:pt x="2312" y="2787"/>
                  <a:pt x="1742" y="2787"/>
                </a:cubicBezTo>
                <a:cubicBezTo>
                  <a:pt x="1172" y="2787"/>
                  <a:pt x="697" y="2312"/>
                  <a:pt x="697" y="1742"/>
                </a:cubicBezTo>
                <a:cubicBezTo>
                  <a:pt x="697" y="1172"/>
                  <a:pt x="1172" y="697"/>
                  <a:pt x="1742" y="697"/>
                </a:cubicBezTo>
                <a:close/>
                <a:moveTo>
                  <a:pt x="1742" y="1"/>
                </a:moveTo>
                <a:cubicBezTo>
                  <a:pt x="792" y="1"/>
                  <a:pt x="0" y="792"/>
                  <a:pt x="0" y="1742"/>
                </a:cubicBezTo>
                <a:cubicBezTo>
                  <a:pt x="0" y="2692"/>
                  <a:pt x="792" y="3452"/>
                  <a:pt x="1742" y="3452"/>
                </a:cubicBezTo>
                <a:cubicBezTo>
                  <a:pt x="2692" y="3452"/>
                  <a:pt x="3452" y="2692"/>
                  <a:pt x="3452" y="1742"/>
                </a:cubicBezTo>
                <a:cubicBezTo>
                  <a:pt x="3452" y="792"/>
                  <a:pt x="2692"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1732424" y="4195531"/>
            <a:ext cx="103236" cy="103236"/>
          </a:xfrm>
          <a:custGeom>
            <a:avLst/>
            <a:gdLst/>
            <a:ahLst/>
            <a:cxnLst/>
            <a:rect l="l" t="t" r="r" b="b"/>
            <a:pathLst>
              <a:path w="3453" h="3453" extrusionOk="0">
                <a:moveTo>
                  <a:pt x="1742" y="666"/>
                </a:moveTo>
                <a:cubicBezTo>
                  <a:pt x="2313" y="666"/>
                  <a:pt x="2788" y="1141"/>
                  <a:pt x="2788" y="1711"/>
                </a:cubicBezTo>
                <a:cubicBezTo>
                  <a:pt x="2788" y="2281"/>
                  <a:pt x="2313" y="2756"/>
                  <a:pt x="1742" y="2756"/>
                </a:cubicBezTo>
                <a:cubicBezTo>
                  <a:pt x="1172" y="2756"/>
                  <a:pt x="697" y="2281"/>
                  <a:pt x="697" y="1711"/>
                </a:cubicBezTo>
                <a:cubicBezTo>
                  <a:pt x="697" y="1141"/>
                  <a:pt x="1172" y="666"/>
                  <a:pt x="1742" y="666"/>
                </a:cubicBezTo>
                <a:close/>
                <a:moveTo>
                  <a:pt x="1742" y="1"/>
                </a:moveTo>
                <a:cubicBezTo>
                  <a:pt x="792" y="1"/>
                  <a:pt x="1" y="761"/>
                  <a:pt x="1" y="1711"/>
                </a:cubicBezTo>
                <a:cubicBezTo>
                  <a:pt x="1" y="2661"/>
                  <a:pt x="792" y="3453"/>
                  <a:pt x="1742" y="3453"/>
                </a:cubicBezTo>
                <a:cubicBezTo>
                  <a:pt x="2693" y="3453"/>
                  <a:pt x="3453" y="2661"/>
                  <a:pt x="3453" y="1711"/>
                </a:cubicBezTo>
                <a:cubicBezTo>
                  <a:pt x="3453" y="761"/>
                  <a:pt x="2693"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4878316" y="440033"/>
            <a:ext cx="103236" cy="103236"/>
          </a:xfrm>
          <a:custGeom>
            <a:avLst/>
            <a:gdLst/>
            <a:ahLst/>
            <a:cxnLst/>
            <a:rect l="l" t="t" r="r" b="b"/>
            <a:pathLst>
              <a:path w="3453" h="3453" extrusionOk="0">
                <a:moveTo>
                  <a:pt x="1711" y="697"/>
                </a:moveTo>
                <a:cubicBezTo>
                  <a:pt x="2313" y="697"/>
                  <a:pt x="2756" y="1172"/>
                  <a:pt x="2756" y="1742"/>
                </a:cubicBezTo>
                <a:cubicBezTo>
                  <a:pt x="2756" y="2312"/>
                  <a:pt x="2313" y="2787"/>
                  <a:pt x="1711" y="2787"/>
                </a:cubicBezTo>
                <a:cubicBezTo>
                  <a:pt x="1141" y="2787"/>
                  <a:pt x="698" y="2312"/>
                  <a:pt x="698" y="1742"/>
                </a:cubicBezTo>
                <a:cubicBezTo>
                  <a:pt x="698" y="1172"/>
                  <a:pt x="1141" y="697"/>
                  <a:pt x="1711" y="697"/>
                </a:cubicBezTo>
                <a:close/>
                <a:moveTo>
                  <a:pt x="1711" y="0"/>
                </a:moveTo>
                <a:cubicBezTo>
                  <a:pt x="761" y="0"/>
                  <a:pt x="1" y="792"/>
                  <a:pt x="1" y="1742"/>
                </a:cubicBezTo>
                <a:cubicBezTo>
                  <a:pt x="1" y="2692"/>
                  <a:pt x="761" y="3452"/>
                  <a:pt x="1711" y="3452"/>
                </a:cubicBezTo>
                <a:cubicBezTo>
                  <a:pt x="2661" y="3452"/>
                  <a:pt x="3453" y="2692"/>
                  <a:pt x="3453" y="1742"/>
                </a:cubicBezTo>
                <a:cubicBezTo>
                  <a:pt x="3453"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7954754" y="660662"/>
            <a:ext cx="102309" cy="103236"/>
          </a:xfrm>
          <a:custGeom>
            <a:avLst/>
            <a:gdLst/>
            <a:ahLst/>
            <a:cxnLst/>
            <a:rect l="l" t="t" r="r" b="b"/>
            <a:pathLst>
              <a:path w="3422" h="3453" extrusionOk="0">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806706" y="3946343"/>
            <a:ext cx="103236" cy="103236"/>
          </a:xfrm>
          <a:custGeom>
            <a:avLst/>
            <a:gdLst/>
            <a:ahLst/>
            <a:cxnLst/>
            <a:rect l="l" t="t" r="r" b="b"/>
            <a:pathLst>
              <a:path w="3453" h="3453" extrusionOk="0">
                <a:moveTo>
                  <a:pt x="1743" y="697"/>
                </a:moveTo>
                <a:cubicBezTo>
                  <a:pt x="2313" y="697"/>
                  <a:pt x="2756" y="1172"/>
                  <a:pt x="2756" y="1742"/>
                </a:cubicBezTo>
                <a:cubicBezTo>
                  <a:pt x="2756" y="2312"/>
                  <a:pt x="2313" y="2787"/>
                  <a:pt x="1743" y="2787"/>
                </a:cubicBezTo>
                <a:cubicBezTo>
                  <a:pt x="1141" y="2787"/>
                  <a:pt x="698" y="2312"/>
                  <a:pt x="698" y="1742"/>
                </a:cubicBezTo>
                <a:cubicBezTo>
                  <a:pt x="698" y="1172"/>
                  <a:pt x="1141" y="697"/>
                  <a:pt x="1743" y="697"/>
                </a:cubicBezTo>
                <a:close/>
                <a:moveTo>
                  <a:pt x="1743" y="0"/>
                </a:moveTo>
                <a:cubicBezTo>
                  <a:pt x="793" y="0"/>
                  <a:pt x="1" y="792"/>
                  <a:pt x="1" y="1742"/>
                </a:cubicBezTo>
                <a:cubicBezTo>
                  <a:pt x="1" y="2692"/>
                  <a:pt x="793" y="3452"/>
                  <a:pt x="1743" y="3452"/>
                </a:cubicBezTo>
                <a:cubicBezTo>
                  <a:pt x="2693" y="3452"/>
                  <a:pt x="3453" y="2692"/>
                  <a:pt x="3453" y="1742"/>
                </a:cubicBezTo>
                <a:cubicBezTo>
                  <a:pt x="3453" y="792"/>
                  <a:pt x="2693"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2432190" y="2970282"/>
            <a:ext cx="102279" cy="103236"/>
          </a:xfrm>
          <a:custGeom>
            <a:avLst/>
            <a:gdLst/>
            <a:ahLst/>
            <a:cxnLst/>
            <a:rect l="l" t="t" r="r" b="b"/>
            <a:pathLst>
              <a:path w="3421" h="3453" extrusionOk="0">
                <a:moveTo>
                  <a:pt x="1710" y="665"/>
                </a:moveTo>
                <a:cubicBezTo>
                  <a:pt x="2280" y="665"/>
                  <a:pt x="2755" y="1140"/>
                  <a:pt x="2755" y="1711"/>
                </a:cubicBezTo>
                <a:cubicBezTo>
                  <a:pt x="2755" y="2281"/>
                  <a:pt x="2280" y="2756"/>
                  <a:pt x="1710" y="2756"/>
                </a:cubicBezTo>
                <a:cubicBezTo>
                  <a:pt x="1140" y="2756"/>
                  <a:pt x="665" y="2281"/>
                  <a:pt x="665" y="1711"/>
                </a:cubicBezTo>
                <a:cubicBezTo>
                  <a:pt x="665" y="1140"/>
                  <a:pt x="1140" y="665"/>
                  <a:pt x="1710" y="665"/>
                </a:cubicBezTo>
                <a:close/>
                <a:moveTo>
                  <a:pt x="1710" y="0"/>
                </a:moveTo>
                <a:cubicBezTo>
                  <a:pt x="760" y="0"/>
                  <a:pt x="0" y="760"/>
                  <a:pt x="0" y="1711"/>
                </a:cubicBezTo>
                <a:cubicBezTo>
                  <a:pt x="0" y="2661"/>
                  <a:pt x="760" y="3452"/>
                  <a:pt x="1710" y="3452"/>
                </a:cubicBezTo>
                <a:cubicBezTo>
                  <a:pt x="2660" y="3452"/>
                  <a:pt x="3420" y="2661"/>
                  <a:pt x="3420" y="1711"/>
                </a:cubicBezTo>
                <a:cubicBezTo>
                  <a:pt x="3420" y="760"/>
                  <a:pt x="2660" y="0"/>
                  <a:pt x="1710"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7636571" y="1477599"/>
            <a:ext cx="103236" cy="102309"/>
          </a:xfrm>
          <a:custGeom>
            <a:avLst/>
            <a:gdLst/>
            <a:ahLst/>
            <a:cxnLst/>
            <a:rect l="l" t="t" r="r" b="b"/>
            <a:pathLst>
              <a:path w="3453" h="3422" extrusionOk="0">
                <a:moveTo>
                  <a:pt x="1711" y="666"/>
                </a:moveTo>
                <a:cubicBezTo>
                  <a:pt x="2281" y="666"/>
                  <a:pt x="2756" y="1141"/>
                  <a:pt x="2756" y="1711"/>
                </a:cubicBezTo>
                <a:cubicBezTo>
                  <a:pt x="2756" y="2281"/>
                  <a:pt x="2281" y="2756"/>
                  <a:pt x="1711" y="2756"/>
                </a:cubicBezTo>
                <a:cubicBezTo>
                  <a:pt x="1141" y="2756"/>
                  <a:pt x="666" y="2281"/>
                  <a:pt x="666" y="1711"/>
                </a:cubicBezTo>
                <a:cubicBezTo>
                  <a:pt x="666" y="1141"/>
                  <a:pt x="1141" y="666"/>
                  <a:pt x="1711" y="666"/>
                </a:cubicBezTo>
                <a:close/>
                <a:moveTo>
                  <a:pt x="1711" y="1"/>
                </a:moveTo>
                <a:cubicBezTo>
                  <a:pt x="761" y="1"/>
                  <a:pt x="1" y="761"/>
                  <a:pt x="1" y="1711"/>
                </a:cubicBezTo>
                <a:cubicBezTo>
                  <a:pt x="1" y="2661"/>
                  <a:pt x="761" y="3421"/>
                  <a:pt x="1711" y="3421"/>
                </a:cubicBezTo>
                <a:cubicBezTo>
                  <a:pt x="2661" y="3421"/>
                  <a:pt x="3453" y="2661"/>
                  <a:pt x="3453" y="1711"/>
                </a:cubicBezTo>
                <a:cubicBezTo>
                  <a:pt x="3453" y="761"/>
                  <a:pt x="2661" y="1"/>
                  <a:pt x="171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8120456" y="2383020"/>
            <a:ext cx="104193" cy="104193"/>
          </a:xfrm>
          <a:custGeom>
            <a:avLst/>
            <a:gdLst/>
            <a:ahLst/>
            <a:cxnLst/>
            <a:rect l="l" t="t" r="r" b="b"/>
            <a:pathLst>
              <a:path w="3485" h="3485" extrusionOk="0">
                <a:moveTo>
                  <a:pt x="1743" y="1"/>
                </a:moveTo>
                <a:cubicBezTo>
                  <a:pt x="1458" y="1"/>
                  <a:pt x="1236" y="223"/>
                  <a:pt x="1236" y="508"/>
                </a:cubicBezTo>
                <a:lnTo>
                  <a:pt x="1236" y="1236"/>
                </a:lnTo>
                <a:lnTo>
                  <a:pt x="508" y="1236"/>
                </a:lnTo>
                <a:cubicBezTo>
                  <a:pt x="223" y="1236"/>
                  <a:pt x="1" y="1458"/>
                  <a:pt x="1" y="1743"/>
                </a:cubicBezTo>
                <a:cubicBezTo>
                  <a:pt x="1" y="2028"/>
                  <a:pt x="223" y="2249"/>
                  <a:pt x="508" y="2249"/>
                </a:cubicBezTo>
                <a:lnTo>
                  <a:pt x="1236" y="2249"/>
                </a:lnTo>
                <a:lnTo>
                  <a:pt x="1236" y="2978"/>
                </a:lnTo>
                <a:cubicBezTo>
                  <a:pt x="1236" y="3263"/>
                  <a:pt x="1458" y="3484"/>
                  <a:pt x="1743" y="3484"/>
                </a:cubicBezTo>
                <a:cubicBezTo>
                  <a:pt x="2028"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1996"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6436911" y="635098"/>
            <a:ext cx="104163" cy="104163"/>
          </a:xfrm>
          <a:custGeom>
            <a:avLst/>
            <a:gdLst/>
            <a:ahLst/>
            <a:cxnLst/>
            <a:rect l="l" t="t" r="r" b="b"/>
            <a:pathLst>
              <a:path w="3484" h="3484" extrusionOk="0">
                <a:moveTo>
                  <a:pt x="1742" y="0"/>
                </a:moveTo>
                <a:cubicBezTo>
                  <a:pt x="1457" y="0"/>
                  <a:pt x="1235" y="253"/>
                  <a:pt x="1235" y="507"/>
                </a:cubicBezTo>
                <a:lnTo>
                  <a:pt x="1235" y="1235"/>
                </a:lnTo>
                <a:lnTo>
                  <a:pt x="507" y="1235"/>
                </a:lnTo>
                <a:cubicBezTo>
                  <a:pt x="222" y="1235"/>
                  <a:pt x="0" y="1489"/>
                  <a:pt x="0" y="1742"/>
                </a:cubicBezTo>
                <a:cubicBezTo>
                  <a:pt x="0" y="2027"/>
                  <a:pt x="222" y="2280"/>
                  <a:pt x="507" y="2280"/>
                </a:cubicBezTo>
                <a:lnTo>
                  <a:pt x="1235" y="2280"/>
                </a:lnTo>
                <a:lnTo>
                  <a:pt x="1235" y="2977"/>
                </a:lnTo>
                <a:cubicBezTo>
                  <a:pt x="1235" y="3262"/>
                  <a:pt x="1457" y="3484"/>
                  <a:pt x="1742" y="3484"/>
                </a:cubicBezTo>
                <a:cubicBezTo>
                  <a:pt x="2027" y="3484"/>
                  <a:pt x="2249" y="3262"/>
                  <a:pt x="2249" y="2977"/>
                </a:cubicBezTo>
                <a:lnTo>
                  <a:pt x="2249" y="2280"/>
                </a:lnTo>
                <a:lnTo>
                  <a:pt x="2977" y="2280"/>
                </a:lnTo>
                <a:cubicBezTo>
                  <a:pt x="3262" y="2280"/>
                  <a:pt x="3484" y="2027"/>
                  <a:pt x="3484" y="1742"/>
                </a:cubicBezTo>
                <a:cubicBezTo>
                  <a:pt x="3484" y="1489"/>
                  <a:pt x="3262" y="1235"/>
                  <a:pt x="2977" y="1235"/>
                </a:cubicBezTo>
                <a:lnTo>
                  <a:pt x="2249" y="1235"/>
                </a:lnTo>
                <a:lnTo>
                  <a:pt x="2249" y="507"/>
                </a:lnTo>
                <a:cubicBezTo>
                  <a:pt x="2249" y="253"/>
                  <a:pt x="2027"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6528762" y="2146306"/>
            <a:ext cx="105120" cy="105120"/>
          </a:xfrm>
          <a:custGeom>
            <a:avLst/>
            <a:gdLst/>
            <a:ahLst/>
            <a:cxnLst/>
            <a:rect l="l" t="t" r="r" b="b"/>
            <a:pathLst>
              <a:path w="3516" h="3516" extrusionOk="0">
                <a:moveTo>
                  <a:pt x="1742" y="1"/>
                </a:moveTo>
                <a:cubicBezTo>
                  <a:pt x="1489" y="1"/>
                  <a:pt x="1235" y="254"/>
                  <a:pt x="1235" y="539"/>
                </a:cubicBezTo>
                <a:lnTo>
                  <a:pt x="1235" y="1236"/>
                </a:lnTo>
                <a:lnTo>
                  <a:pt x="507" y="1236"/>
                </a:lnTo>
                <a:cubicBezTo>
                  <a:pt x="254" y="1236"/>
                  <a:pt x="0" y="1489"/>
                  <a:pt x="0" y="1774"/>
                </a:cubicBezTo>
                <a:cubicBezTo>
                  <a:pt x="0" y="2027"/>
                  <a:pt x="254" y="2281"/>
                  <a:pt x="507" y="2281"/>
                </a:cubicBezTo>
                <a:lnTo>
                  <a:pt x="1235" y="2281"/>
                </a:lnTo>
                <a:lnTo>
                  <a:pt x="1235" y="3009"/>
                </a:lnTo>
                <a:cubicBezTo>
                  <a:pt x="1235" y="3263"/>
                  <a:pt x="1489" y="3516"/>
                  <a:pt x="1742" y="3516"/>
                </a:cubicBezTo>
                <a:cubicBezTo>
                  <a:pt x="2027" y="3516"/>
                  <a:pt x="2280" y="3263"/>
                  <a:pt x="2280" y="3009"/>
                </a:cubicBezTo>
                <a:lnTo>
                  <a:pt x="2280" y="2281"/>
                </a:lnTo>
                <a:lnTo>
                  <a:pt x="2977" y="2281"/>
                </a:lnTo>
                <a:cubicBezTo>
                  <a:pt x="3262" y="2281"/>
                  <a:pt x="3515" y="2027"/>
                  <a:pt x="3515" y="1774"/>
                </a:cubicBezTo>
                <a:cubicBezTo>
                  <a:pt x="3515" y="1489"/>
                  <a:pt x="3262" y="1236"/>
                  <a:pt x="2977" y="1236"/>
                </a:cubicBezTo>
                <a:lnTo>
                  <a:pt x="2280" y="1236"/>
                </a:lnTo>
                <a:lnTo>
                  <a:pt x="2280" y="539"/>
                </a:lnTo>
                <a:cubicBezTo>
                  <a:pt x="2280" y="254"/>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1742258" y="1102845"/>
            <a:ext cx="104163" cy="104193"/>
          </a:xfrm>
          <a:custGeom>
            <a:avLst/>
            <a:gdLst/>
            <a:ahLst/>
            <a:cxnLst/>
            <a:rect l="l" t="t" r="r" b="b"/>
            <a:pathLst>
              <a:path w="3484" h="3485" extrusionOk="0">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7385679" y="4889431"/>
            <a:ext cx="105120" cy="105120"/>
          </a:xfrm>
          <a:custGeom>
            <a:avLst/>
            <a:gdLst/>
            <a:ahLst/>
            <a:cxnLst/>
            <a:rect l="l" t="t" r="r" b="b"/>
            <a:pathLst>
              <a:path w="3516" h="3516" extrusionOk="0">
                <a:moveTo>
                  <a:pt x="1774" y="0"/>
                </a:moveTo>
                <a:cubicBezTo>
                  <a:pt x="1489" y="0"/>
                  <a:pt x="1236" y="254"/>
                  <a:pt x="1236" y="507"/>
                </a:cubicBezTo>
                <a:lnTo>
                  <a:pt x="1236" y="1236"/>
                </a:lnTo>
                <a:lnTo>
                  <a:pt x="539" y="1236"/>
                </a:lnTo>
                <a:cubicBezTo>
                  <a:pt x="254" y="1236"/>
                  <a:pt x="1" y="1489"/>
                  <a:pt x="1" y="1742"/>
                </a:cubicBezTo>
                <a:cubicBezTo>
                  <a:pt x="1" y="2027"/>
                  <a:pt x="254" y="2281"/>
                  <a:pt x="539" y="2281"/>
                </a:cubicBezTo>
                <a:lnTo>
                  <a:pt x="1236" y="2281"/>
                </a:lnTo>
                <a:lnTo>
                  <a:pt x="1236" y="2977"/>
                </a:lnTo>
                <a:cubicBezTo>
                  <a:pt x="1236" y="3262"/>
                  <a:pt x="1489" y="3516"/>
                  <a:pt x="1774" y="3516"/>
                </a:cubicBezTo>
                <a:cubicBezTo>
                  <a:pt x="2027" y="3516"/>
                  <a:pt x="2281" y="3262"/>
                  <a:pt x="2281" y="2977"/>
                </a:cubicBezTo>
                <a:lnTo>
                  <a:pt x="2281" y="2281"/>
                </a:lnTo>
                <a:lnTo>
                  <a:pt x="3009" y="2281"/>
                </a:lnTo>
                <a:cubicBezTo>
                  <a:pt x="3263" y="2281"/>
                  <a:pt x="3516" y="2027"/>
                  <a:pt x="3516" y="1742"/>
                </a:cubicBezTo>
                <a:cubicBezTo>
                  <a:pt x="3516" y="1489"/>
                  <a:pt x="3294" y="1236"/>
                  <a:pt x="3009" y="1236"/>
                </a:cubicBezTo>
                <a:lnTo>
                  <a:pt x="2281" y="1236"/>
                </a:lnTo>
                <a:lnTo>
                  <a:pt x="2281" y="507"/>
                </a:lnTo>
                <a:cubicBezTo>
                  <a:pt x="2281" y="254"/>
                  <a:pt x="2027" y="0"/>
                  <a:pt x="1774"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2410749" y="1140727"/>
            <a:ext cx="389176" cy="336885"/>
          </a:xfrm>
          <a:custGeom>
            <a:avLst/>
            <a:gdLst/>
            <a:ahLst/>
            <a:cxnLst/>
            <a:rect l="l" t="t" r="r" b="b"/>
            <a:pathLst>
              <a:path w="13017" h="11268" extrusionOk="0">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7739807" y="1098120"/>
            <a:ext cx="661871" cy="28433"/>
          </a:xfrm>
          <a:custGeom>
            <a:avLst/>
            <a:gdLst/>
            <a:ahLst/>
            <a:cxnLst/>
            <a:rect l="l" t="t" r="r" b="b"/>
            <a:pathLst>
              <a:path w="22138" h="951" extrusionOk="0">
                <a:moveTo>
                  <a:pt x="444" y="0"/>
                </a:moveTo>
                <a:cubicBezTo>
                  <a:pt x="191" y="0"/>
                  <a:pt x="1" y="222"/>
                  <a:pt x="1" y="475"/>
                </a:cubicBezTo>
                <a:cubicBezTo>
                  <a:pt x="1" y="729"/>
                  <a:pt x="223" y="950"/>
                  <a:pt x="444" y="950"/>
                </a:cubicBezTo>
                <a:lnTo>
                  <a:pt x="21663" y="950"/>
                </a:lnTo>
                <a:cubicBezTo>
                  <a:pt x="21916" y="950"/>
                  <a:pt x="22138" y="729"/>
                  <a:pt x="22138" y="475"/>
                </a:cubicBezTo>
                <a:cubicBezTo>
                  <a:pt x="22138" y="222"/>
                  <a:pt x="21916" y="0"/>
                  <a:pt x="2166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7812748" y="2925378"/>
            <a:ext cx="386335" cy="27476"/>
          </a:xfrm>
          <a:custGeom>
            <a:avLst/>
            <a:gdLst/>
            <a:ahLst/>
            <a:cxnLst/>
            <a:rect l="l" t="t" r="r" b="b"/>
            <a:pathLst>
              <a:path w="12922" h="919" extrusionOk="0">
                <a:moveTo>
                  <a:pt x="476" y="0"/>
                </a:moveTo>
                <a:cubicBezTo>
                  <a:pt x="222" y="0"/>
                  <a:pt x="1" y="190"/>
                  <a:pt x="1" y="444"/>
                </a:cubicBezTo>
                <a:cubicBezTo>
                  <a:pt x="1" y="697"/>
                  <a:pt x="222" y="919"/>
                  <a:pt x="476" y="919"/>
                </a:cubicBezTo>
                <a:lnTo>
                  <a:pt x="12478" y="919"/>
                </a:lnTo>
                <a:cubicBezTo>
                  <a:pt x="12732" y="919"/>
                  <a:pt x="12922" y="697"/>
                  <a:pt x="12922" y="444"/>
                </a:cubicBezTo>
                <a:cubicBezTo>
                  <a:pt x="12922" y="190"/>
                  <a:pt x="12700" y="0"/>
                  <a:pt x="1247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480056" y="1332951"/>
            <a:ext cx="661841" cy="27476"/>
          </a:xfrm>
          <a:custGeom>
            <a:avLst/>
            <a:gdLst/>
            <a:ahLst/>
            <a:cxnLst/>
            <a:rect l="l" t="t" r="r" b="b"/>
            <a:pathLst>
              <a:path w="22137" h="919" extrusionOk="0">
                <a:moveTo>
                  <a:pt x="475" y="0"/>
                </a:moveTo>
                <a:cubicBezTo>
                  <a:pt x="222" y="0"/>
                  <a:pt x="0" y="222"/>
                  <a:pt x="0" y="475"/>
                </a:cubicBezTo>
                <a:cubicBezTo>
                  <a:pt x="0" y="728"/>
                  <a:pt x="222" y="918"/>
                  <a:pt x="475" y="918"/>
                </a:cubicBezTo>
                <a:lnTo>
                  <a:pt x="21693" y="918"/>
                </a:lnTo>
                <a:cubicBezTo>
                  <a:pt x="21947" y="918"/>
                  <a:pt x="22137" y="728"/>
                  <a:pt x="22137" y="475"/>
                </a:cubicBezTo>
                <a:cubicBezTo>
                  <a:pt x="22137" y="190"/>
                  <a:pt x="21947" y="0"/>
                  <a:pt x="2169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8565710" y="269447"/>
            <a:ext cx="341818" cy="285013"/>
          </a:xfrm>
          <a:custGeom>
            <a:avLst/>
            <a:gdLst/>
            <a:ahLst/>
            <a:cxnLst/>
            <a:rect l="l" t="t" r="r" b="b"/>
            <a:pathLst>
              <a:path w="11433" h="9533" extrusionOk="0">
                <a:moveTo>
                  <a:pt x="3484" y="0"/>
                </a:moveTo>
                <a:cubicBezTo>
                  <a:pt x="2946" y="0"/>
                  <a:pt x="2407" y="159"/>
                  <a:pt x="1932" y="475"/>
                </a:cubicBezTo>
                <a:cubicBezTo>
                  <a:pt x="507" y="1425"/>
                  <a:pt x="0" y="3484"/>
                  <a:pt x="824" y="5099"/>
                </a:cubicBezTo>
                <a:cubicBezTo>
                  <a:pt x="1489" y="6366"/>
                  <a:pt x="4149" y="8488"/>
                  <a:pt x="5257" y="9374"/>
                </a:cubicBezTo>
                <a:cubicBezTo>
                  <a:pt x="5384" y="9469"/>
                  <a:pt x="5543" y="9533"/>
                  <a:pt x="5701" y="9533"/>
                </a:cubicBezTo>
                <a:cubicBezTo>
                  <a:pt x="5891" y="9533"/>
                  <a:pt x="6049" y="9469"/>
                  <a:pt x="6176" y="9374"/>
                </a:cubicBezTo>
                <a:cubicBezTo>
                  <a:pt x="7284" y="8488"/>
                  <a:pt x="9945" y="6366"/>
                  <a:pt x="10578" y="5099"/>
                </a:cubicBezTo>
                <a:cubicBezTo>
                  <a:pt x="11433" y="3484"/>
                  <a:pt x="10926" y="1425"/>
                  <a:pt x="9469" y="475"/>
                </a:cubicBezTo>
                <a:cubicBezTo>
                  <a:pt x="9026" y="159"/>
                  <a:pt x="8488" y="0"/>
                  <a:pt x="7949" y="0"/>
                </a:cubicBezTo>
                <a:cubicBezTo>
                  <a:pt x="7094" y="0"/>
                  <a:pt x="6271" y="412"/>
                  <a:pt x="5701" y="1109"/>
                </a:cubicBezTo>
                <a:cubicBezTo>
                  <a:pt x="5131" y="412"/>
                  <a:pt x="4339" y="0"/>
                  <a:pt x="3484" y="0"/>
                </a:cubicBezTo>
                <a:close/>
              </a:path>
            </a:pathLst>
          </a:custGeom>
          <a:solidFill>
            <a:srgbClr val="F28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97;p33">
            <a:extLst>
              <a:ext uri="{FF2B5EF4-FFF2-40B4-BE49-F238E27FC236}">
                <a16:creationId xmlns:a16="http://schemas.microsoft.com/office/drawing/2014/main" id="{E3624DD7-9DE7-4B48-B97A-5AADF73BD5BC}"/>
              </a:ext>
            </a:extLst>
          </p:cNvPr>
          <p:cNvSpPr txBox="1">
            <a:spLocks/>
          </p:cNvSpPr>
          <p:nvPr/>
        </p:nvSpPr>
        <p:spPr>
          <a:xfrm>
            <a:off x="343289" y="147384"/>
            <a:ext cx="6197785" cy="4972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1pPr>
            <a:lvl2pPr marR="0" lvl="1"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2pPr>
            <a:lvl3pPr marR="0" lvl="2"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3pPr>
            <a:lvl4pPr marR="0" lvl="3"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4pPr>
            <a:lvl5pPr marR="0" lvl="4"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5pPr>
            <a:lvl6pPr marR="0" lvl="5"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6pPr>
            <a:lvl7pPr marR="0" lvl="6"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7pPr>
            <a:lvl8pPr marR="0" lvl="7"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8pPr>
            <a:lvl9pPr marR="0" lvl="8"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9pPr>
          </a:lstStyle>
          <a:p>
            <a:r>
              <a:rPr lang="en-US" sz="2000" b="0" dirty="0"/>
              <a:t>2.  Analyzing Tweet Contents of </a:t>
            </a:r>
            <a:r>
              <a:rPr lang="en-US" sz="2000" b="0" dirty="0" err="1"/>
              <a:t>Blibli</a:t>
            </a:r>
            <a:r>
              <a:rPr lang="en-US" sz="2000" b="0" dirty="0"/>
              <a:t> Indonesia</a:t>
            </a:r>
            <a:endParaRPr lang="en-ID" sz="2000" b="0" dirty="0"/>
          </a:p>
          <a:p>
            <a:r>
              <a:rPr lang="en-ID" sz="2400" dirty="0"/>
              <a:t> </a:t>
            </a:r>
          </a:p>
        </p:txBody>
      </p:sp>
      <p:graphicFrame>
        <p:nvGraphicFramePr>
          <p:cNvPr id="29" name="Table 28">
            <a:extLst>
              <a:ext uri="{FF2B5EF4-FFF2-40B4-BE49-F238E27FC236}">
                <a16:creationId xmlns:a16="http://schemas.microsoft.com/office/drawing/2014/main" id="{F1789F41-57BF-4C20-9E09-893449421233}"/>
              </a:ext>
            </a:extLst>
          </p:cNvPr>
          <p:cNvGraphicFramePr>
            <a:graphicFrameLocks noGrp="1"/>
          </p:cNvGraphicFramePr>
          <p:nvPr>
            <p:extLst>
              <p:ext uri="{D42A27DB-BD31-4B8C-83A1-F6EECF244321}">
                <p14:modId xmlns:p14="http://schemas.microsoft.com/office/powerpoint/2010/main" val="193055123"/>
              </p:ext>
            </p:extLst>
          </p:nvPr>
        </p:nvGraphicFramePr>
        <p:xfrm>
          <a:off x="575031" y="711658"/>
          <a:ext cx="7430877" cy="4022652"/>
        </p:xfrm>
        <a:graphic>
          <a:graphicData uri="http://schemas.openxmlformats.org/drawingml/2006/table">
            <a:tbl>
              <a:tblPr firstRow="1" firstCol="1" bandRow="1">
                <a:tableStyleId>{69B6D357-7D94-4884-82A6-FAF12520B1A6}</a:tableStyleId>
              </a:tblPr>
              <a:tblGrid>
                <a:gridCol w="707306">
                  <a:extLst>
                    <a:ext uri="{9D8B030D-6E8A-4147-A177-3AD203B41FA5}">
                      <a16:colId xmlns:a16="http://schemas.microsoft.com/office/drawing/2014/main" val="2195610392"/>
                    </a:ext>
                  </a:extLst>
                </a:gridCol>
                <a:gridCol w="3181216">
                  <a:extLst>
                    <a:ext uri="{9D8B030D-6E8A-4147-A177-3AD203B41FA5}">
                      <a16:colId xmlns:a16="http://schemas.microsoft.com/office/drawing/2014/main" val="2864331166"/>
                    </a:ext>
                  </a:extLst>
                </a:gridCol>
                <a:gridCol w="3542355">
                  <a:extLst>
                    <a:ext uri="{9D8B030D-6E8A-4147-A177-3AD203B41FA5}">
                      <a16:colId xmlns:a16="http://schemas.microsoft.com/office/drawing/2014/main" val="650914135"/>
                    </a:ext>
                  </a:extLst>
                </a:gridCol>
              </a:tblGrid>
              <a:tr h="174121">
                <a:tc>
                  <a:txBody>
                    <a:bodyPr/>
                    <a:lstStyle/>
                    <a:p>
                      <a:pPr>
                        <a:spcAft>
                          <a:spcPts val="0"/>
                        </a:spcAft>
                      </a:pPr>
                      <a:r>
                        <a:rPr lang="en-US" sz="800" b="1" dirty="0">
                          <a:effectLst/>
                          <a:latin typeface="Quicksand" panose="020B0604020202020204" charset="0"/>
                        </a:rPr>
                        <a:t>Clusters </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spcAft>
                          <a:spcPts val="0"/>
                        </a:spcAft>
                      </a:pPr>
                      <a:r>
                        <a:rPr lang="en-US" sz="800" b="1" dirty="0">
                          <a:effectLst/>
                          <a:latin typeface="Quicksand" panose="020B0604020202020204" charset="0"/>
                        </a:rPr>
                        <a:t>Words</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spcAft>
                          <a:spcPts val="0"/>
                        </a:spcAft>
                      </a:pPr>
                      <a:r>
                        <a:rPr lang="en-US" sz="800" b="1">
                          <a:effectLst/>
                          <a:latin typeface="Quicksand" panose="020B0604020202020204" charset="0"/>
                        </a:rPr>
                        <a:t>Tweet Contents </a:t>
                      </a:r>
                      <a:endParaRPr lang="en-ID" sz="900" b="1">
                        <a:effectLst/>
                        <a:latin typeface="Quicksand" panose="020B0604020202020204" charset="0"/>
                        <a:ea typeface="Batang" panose="02030600000101010101" pitchFamily="18" charset="-127"/>
                        <a:cs typeface="Arial" panose="020B0604020202020204" pitchFamily="34" charset="0"/>
                      </a:endParaRPr>
                    </a:p>
                  </a:txBody>
                  <a:tcPr marL="39419" marR="39419" marT="0" marB="0"/>
                </a:tc>
                <a:extLst>
                  <a:ext uri="{0D108BD9-81ED-4DB2-BD59-A6C34878D82A}">
                    <a16:rowId xmlns:a16="http://schemas.microsoft.com/office/drawing/2014/main" val="91288154"/>
                  </a:ext>
                </a:extLst>
              </a:tr>
              <a:tr h="261181">
                <a:tc>
                  <a:txBody>
                    <a:bodyPr/>
                    <a:lstStyle/>
                    <a:p>
                      <a:pPr algn="just">
                        <a:spcAft>
                          <a:spcPts val="0"/>
                        </a:spcAft>
                      </a:pPr>
                      <a:r>
                        <a:rPr lang="en-US" sz="800" b="1" dirty="0">
                          <a:effectLst/>
                          <a:latin typeface="Quicksand" panose="020B0604020202020204" charset="0"/>
                        </a:rPr>
                        <a:t>Cluster 0</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dirty="0" err="1">
                          <a:effectLst/>
                          <a:latin typeface="Quicksand" panose="020B0604020202020204" charset="0"/>
                        </a:rPr>
                        <a:t>bliblimart</a:t>
                      </a:r>
                      <a:r>
                        <a:rPr lang="en-US" sz="800" b="1" dirty="0">
                          <a:effectLst/>
                          <a:latin typeface="Quicksand" panose="020B0604020202020204" charset="0"/>
                        </a:rPr>
                        <a:t>, </a:t>
                      </a:r>
                      <a:r>
                        <a:rPr lang="en-US" sz="800" b="1" dirty="0" err="1">
                          <a:effectLst/>
                          <a:latin typeface="Quicksand" panose="020B0604020202020204" charset="0"/>
                        </a:rPr>
                        <a:t>properday</a:t>
                      </a:r>
                      <a:r>
                        <a:rPr lang="en-US" sz="800" b="1" dirty="0">
                          <a:effectLst/>
                          <a:latin typeface="Quicksand" panose="020B0604020202020204" charset="0"/>
                        </a:rPr>
                        <a:t>, </a:t>
                      </a:r>
                      <a:r>
                        <a:rPr lang="en-US" sz="800" b="1" dirty="0" err="1">
                          <a:effectLst/>
                          <a:latin typeface="Quicksand" panose="020B0604020202020204" charset="0"/>
                        </a:rPr>
                        <a:t>diskopop</a:t>
                      </a:r>
                      <a:r>
                        <a:rPr lang="en-US" sz="800" b="1" dirty="0">
                          <a:effectLst/>
                          <a:latin typeface="Quicksand" panose="020B0604020202020204" charset="0"/>
                        </a:rPr>
                        <a:t>, buy</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a:effectLst/>
                          <a:latin typeface="Quicksand" panose="020B0604020202020204" charset="0"/>
                        </a:rPr>
                        <a:t>The promo offers for household needs in the events named “Blibli Mart”, “Proper Day”, and “Disko POP”</a:t>
                      </a:r>
                      <a:endParaRPr lang="en-ID" sz="900" b="1">
                        <a:effectLst/>
                        <a:latin typeface="Quicksand" panose="020B0604020202020204" charset="0"/>
                        <a:ea typeface="Batang" panose="02030600000101010101" pitchFamily="18" charset="-127"/>
                        <a:cs typeface="Arial" panose="020B0604020202020204" pitchFamily="34" charset="0"/>
                      </a:endParaRPr>
                    </a:p>
                  </a:txBody>
                  <a:tcPr marL="39419" marR="39419" marT="0" marB="0"/>
                </a:tc>
                <a:extLst>
                  <a:ext uri="{0D108BD9-81ED-4DB2-BD59-A6C34878D82A}">
                    <a16:rowId xmlns:a16="http://schemas.microsoft.com/office/drawing/2014/main" val="1203683917"/>
                  </a:ext>
                </a:extLst>
              </a:tr>
              <a:tr h="174121">
                <a:tc>
                  <a:txBody>
                    <a:bodyPr/>
                    <a:lstStyle/>
                    <a:p>
                      <a:pPr algn="just">
                        <a:spcAft>
                          <a:spcPts val="0"/>
                        </a:spcAft>
                      </a:pPr>
                      <a:r>
                        <a:rPr lang="en-US" sz="800" b="1" dirty="0">
                          <a:effectLst/>
                          <a:latin typeface="Quicksand" panose="020B0604020202020204" charset="0"/>
                        </a:rPr>
                        <a:t>Cluster 1</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a:effectLst/>
                          <a:latin typeface="Quicksand" panose="020B0604020202020204" charset="0"/>
                        </a:rPr>
                        <a:t>bliblihappyshopping, find, happy, guess, clue.</a:t>
                      </a:r>
                      <a:endParaRPr lang="en-ID" sz="900" b="1">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dirty="0">
                          <a:effectLst/>
                          <a:latin typeface="Quicksand" panose="020B0604020202020204" charset="0"/>
                        </a:rPr>
                        <a:t>The riddle games in the event named “</a:t>
                      </a:r>
                      <a:r>
                        <a:rPr lang="en-US" sz="800" b="1" dirty="0" err="1">
                          <a:effectLst/>
                          <a:latin typeface="Quicksand" panose="020B0604020202020204" charset="0"/>
                        </a:rPr>
                        <a:t>Blibli</a:t>
                      </a:r>
                      <a:r>
                        <a:rPr lang="en-US" sz="800" b="1" dirty="0">
                          <a:effectLst/>
                          <a:latin typeface="Quicksand" panose="020B0604020202020204" charset="0"/>
                        </a:rPr>
                        <a:t> Happy Shopping”.</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extLst>
                  <a:ext uri="{0D108BD9-81ED-4DB2-BD59-A6C34878D82A}">
                    <a16:rowId xmlns:a16="http://schemas.microsoft.com/office/drawing/2014/main" val="538880751"/>
                  </a:ext>
                </a:extLst>
              </a:tr>
              <a:tr h="174121">
                <a:tc>
                  <a:txBody>
                    <a:bodyPr/>
                    <a:lstStyle/>
                    <a:p>
                      <a:pPr algn="just">
                        <a:spcAft>
                          <a:spcPts val="0"/>
                        </a:spcAft>
                      </a:pPr>
                      <a:r>
                        <a:rPr lang="en-US" sz="800" b="1" dirty="0">
                          <a:effectLst/>
                          <a:latin typeface="Quicksand" panose="020B0604020202020204" charset="0"/>
                        </a:rPr>
                        <a:t>Cluster 2</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a:effectLst/>
                          <a:latin typeface="Quicksand" panose="020B0604020202020204" charset="0"/>
                        </a:rPr>
                        <a:t>bliblihysteria, blibliauction, cashback, shopping.</a:t>
                      </a:r>
                      <a:endParaRPr lang="en-ID" sz="900" b="1">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a:effectLst/>
                          <a:latin typeface="Quicksand" panose="020B0604020202020204" charset="0"/>
                        </a:rPr>
                        <a:t>The auctions and cashback offer in the event named “Blibli Auction”.</a:t>
                      </a:r>
                      <a:endParaRPr lang="en-ID" sz="900" b="1">
                        <a:effectLst/>
                        <a:latin typeface="Quicksand" panose="020B0604020202020204" charset="0"/>
                        <a:ea typeface="Batang" panose="02030600000101010101" pitchFamily="18" charset="-127"/>
                        <a:cs typeface="Arial" panose="020B0604020202020204" pitchFamily="34" charset="0"/>
                      </a:endParaRPr>
                    </a:p>
                  </a:txBody>
                  <a:tcPr marL="39419" marR="39419" marT="0" marB="0"/>
                </a:tc>
                <a:extLst>
                  <a:ext uri="{0D108BD9-81ED-4DB2-BD59-A6C34878D82A}">
                    <a16:rowId xmlns:a16="http://schemas.microsoft.com/office/drawing/2014/main" val="1670674734"/>
                  </a:ext>
                </a:extLst>
              </a:tr>
              <a:tr h="261181">
                <a:tc>
                  <a:txBody>
                    <a:bodyPr/>
                    <a:lstStyle/>
                    <a:p>
                      <a:pPr algn="just">
                        <a:spcAft>
                          <a:spcPts val="0"/>
                        </a:spcAft>
                      </a:pPr>
                      <a:r>
                        <a:rPr lang="en-US" sz="800" b="1" dirty="0">
                          <a:effectLst/>
                          <a:latin typeface="Quicksand" panose="020B0604020202020204" charset="0"/>
                        </a:rPr>
                        <a:t>Cluster 3</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a:effectLst/>
                          <a:latin typeface="Quicksand" panose="020B0604020202020204" charset="0"/>
                        </a:rPr>
                        <a:t>giveaway, happy, anniversary, dating.</a:t>
                      </a:r>
                      <a:endParaRPr lang="en-ID" sz="900" b="1">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a:effectLst/>
                          <a:latin typeface="Quicksand" panose="020B0604020202020204" charset="0"/>
                        </a:rPr>
                        <a:t>The giveaway and dating event to celebrate the anniversary of Blibli Indonesia. </a:t>
                      </a:r>
                      <a:endParaRPr lang="en-ID" sz="900" b="1">
                        <a:effectLst/>
                        <a:latin typeface="Quicksand" panose="020B0604020202020204" charset="0"/>
                        <a:ea typeface="Batang" panose="02030600000101010101" pitchFamily="18" charset="-127"/>
                        <a:cs typeface="Arial" panose="020B0604020202020204" pitchFamily="34" charset="0"/>
                      </a:endParaRPr>
                    </a:p>
                  </a:txBody>
                  <a:tcPr marL="39419" marR="39419" marT="0" marB="0"/>
                </a:tc>
                <a:extLst>
                  <a:ext uri="{0D108BD9-81ED-4DB2-BD59-A6C34878D82A}">
                    <a16:rowId xmlns:a16="http://schemas.microsoft.com/office/drawing/2014/main" val="3670455001"/>
                  </a:ext>
                </a:extLst>
              </a:tr>
              <a:tr h="174121">
                <a:tc>
                  <a:txBody>
                    <a:bodyPr/>
                    <a:lstStyle/>
                    <a:p>
                      <a:pPr algn="just">
                        <a:spcAft>
                          <a:spcPts val="0"/>
                        </a:spcAft>
                      </a:pPr>
                      <a:r>
                        <a:rPr lang="en-US" sz="800" b="1" dirty="0">
                          <a:effectLst/>
                          <a:latin typeface="Quicksand" panose="020B0604020202020204" charset="0"/>
                        </a:rPr>
                        <a:t>Cluster 4</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a:effectLst/>
                          <a:latin typeface="Quicksand" panose="020B0604020202020204" charset="0"/>
                        </a:rPr>
                        <a:t>electronic, emoticonday, promo, discount.</a:t>
                      </a:r>
                      <a:endParaRPr lang="en-ID" sz="900" b="1">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a:effectLst/>
                          <a:latin typeface="Quicksand" panose="020B0604020202020204" charset="0"/>
                        </a:rPr>
                        <a:t>The promo offers for electronic product in the event named “Emoticon Day”.</a:t>
                      </a:r>
                      <a:endParaRPr lang="en-ID" sz="900" b="1">
                        <a:effectLst/>
                        <a:latin typeface="Quicksand" panose="020B0604020202020204" charset="0"/>
                        <a:ea typeface="Batang" panose="02030600000101010101" pitchFamily="18" charset="-127"/>
                        <a:cs typeface="Arial" panose="020B0604020202020204" pitchFamily="34" charset="0"/>
                      </a:endParaRPr>
                    </a:p>
                  </a:txBody>
                  <a:tcPr marL="39419" marR="39419" marT="0" marB="0"/>
                </a:tc>
                <a:extLst>
                  <a:ext uri="{0D108BD9-81ED-4DB2-BD59-A6C34878D82A}">
                    <a16:rowId xmlns:a16="http://schemas.microsoft.com/office/drawing/2014/main" val="3868394912"/>
                  </a:ext>
                </a:extLst>
              </a:tr>
              <a:tr h="174121">
                <a:tc>
                  <a:txBody>
                    <a:bodyPr/>
                    <a:lstStyle/>
                    <a:p>
                      <a:pPr algn="just">
                        <a:spcAft>
                          <a:spcPts val="0"/>
                        </a:spcAft>
                      </a:pPr>
                      <a:r>
                        <a:rPr lang="en-US" sz="800" b="1" dirty="0">
                          <a:effectLst/>
                          <a:latin typeface="Quicksand" panose="020B0604020202020204" charset="0"/>
                        </a:rPr>
                        <a:t>Cluster 5</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a:effectLst/>
                          <a:latin typeface="Quicksand" panose="020B0604020202020204" charset="0"/>
                        </a:rPr>
                        <a:t>funwithblibli, retweet, like, reply.</a:t>
                      </a:r>
                      <a:endParaRPr lang="en-ID" sz="900" b="1">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a:effectLst/>
                          <a:latin typeface="Quicksand" panose="020B0604020202020204" charset="0"/>
                        </a:rPr>
                        <a:t>The prizes quiz program in the event named “Fun with Blibli”.</a:t>
                      </a:r>
                      <a:endParaRPr lang="en-ID" sz="900" b="1">
                        <a:effectLst/>
                        <a:latin typeface="Quicksand" panose="020B0604020202020204" charset="0"/>
                        <a:ea typeface="Batang" panose="02030600000101010101" pitchFamily="18" charset="-127"/>
                        <a:cs typeface="Arial" panose="020B0604020202020204" pitchFamily="34" charset="0"/>
                      </a:endParaRPr>
                    </a:p>
                  </a:txBody>
                  <a:tcPr marL="39419" marR="39419" marT="0" marB="0"/>
                </a:tc>
                <a:extLst>
                  <a:ext uri="{0D108BD9-81ED-4DB2-BD59-A6C34878D82A}">
                    <a16:rowId xmlns:a16="http://schemas.microsoft.com/office/drawing/2014/main" val="224549919"/>
                  </a:ext>
                </a:extLst>
              </a:tr>
              <a:tr h="261181">
                <a:tc>
                  <a:txBody>
                    <a:bodyPr/>
                    <a:lstStyle/>
                    <a:p>
                      <a:pPr algn="just">
                        <a:spcAft>
                          <a:spcPts val="0"/>
                        </a:spcAft>
                      </a:pPr>
                      <a:r>
                        <a:rPr lang="en-US" sz="800" b="1" dirty="0">
                          <a:effectLst/>
                          <a:latin typeface="Quicksand" panose="020B0604020202020204" charset="0"/>
                        </a:rPr>
                        <a:t>Cluster 6</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a:effectLst/>
                          <a:latin typeface="Quicksand" panose="020B0604020202020204" charset="0"/>
                        </a:rPr>
                        <a:t>price, inexpensive, primadona, women.</a:t>
                      </a:r>
                      <a:endParaRPr lang="en-ID" sz="900" b="1">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a:effectLst/>
                          <a:latin typeface="Quicksand" panose="020B0604020202020204" charset="0"/>
                        </a:rPr>
                        <a:t>The promo offers for several products of women needs in the event named “Primadona”.</a:t>
                      </a:r>
                      <a:endParaRPr lang="en-ID" sz="900" b="1">
                        <a:effectLst/>
                        <a:latin typeface="Quicksand" panose="020B0604020202020204" charset="0"/>
                        <a:ea typeface="Batang" panose="02030600000101010101" pitchFamily="18" charset="-127"/>
                        <a:cs typeface="Arial" panose="020B0604020202020204" pitchFamily="34" charset="0"/>
                      </a:endParaRPr>
                    </a:p>
                  </a:txBody>
                  <a:tcPr marL="39419" marR="39419" marT="0" marB="0"/>
                </a:tc>
                <a:extLst>
                  <a:ext uri="{0D108BD9-81ED-4DB2-BD59-A6C34878D82A}">
                    <a16:rowId xmlns:a16="http://schemas.microsoft.com/office/drawing/2014/main" val="963988707"/>
                  </a:ext>
                </a:extLst>
              </a:tr>
              <a:tr h="174121">
                <a:tc>
                  <a:txBody>
                    <a:bodyPr/>
                    <a:lstStyle/>
                    <a:p>
                      <a:pPr algn="just">
                        <a:spcAft>
                          <a:spcPts val="0"/>
                        </a:spcAft>
                      </a:pPr>
                      <a:r>
                        <a:rPr lang="en-US" sz="800" b="1" dirty="0">
                          <a:effectLst/>
                          <a:latin typeface="Quicksand" panose="020B0604020202020204" charset="0"/>
                        </a:rPr>
                        <a:t>Cluster 7</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a:effectLst/>
                          <a:latin typeface="Quicksand" panose="020B0604020202020204" charset="0"/>
                        </a:rPr>
                        <a:t>extra, discount, bliblihappyshopping.</a:t>
                      </a:r>
                      <a:endParaRPr lang="en-ID" sz="900" b="1">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a:effectLst/>
                          <a:latin typeface="Quicksand" panose="020B0604020202020204" charset="0"/>
                        </a:rPr>
                        <a:t>The extra discount offers in the event named “Blibli Happy Shopping”.</a:t>
                      </a:r>
                      <a:endParaRPr lang="en-ID" sz="900" b="1">
                        <a:effectLst/>
                        <a:latin typeface="Quicksand" panose="020B0604020202020204" charset="0"/>
                        <a:ea typeface="Batang" panose="02030600000101010101" pitchFamily="18" charset="-127"/>
                        <a:cs typeface="Arial" panose="020B0604020202020204" pitchFamily="34" charset="0"/>
                      </a:endParaRPr>
                    </a:p>
                  </a:txBody>
                  <a:tcPr marL="39419" marR="39419" marT="0" marB="0"/>
                </a:tc>
                <a:extLst>
                  <a:ext uri="{0D108BD9-81ED-4DB2-BD59-A6C34878D82A}">
                    <a16:rowId xmlns:a16="http://schemas.microsoft.com/office/drawing/2014/main" val="1309336542"/>
                  </a:ext>
                </a:extLst>
              </a:tr>
              <a:tr h="174121">
                <a:tc>
                  <a:txBody>
                    <a:bodyPr/>
                    <a:lstStyle/>
                    <a:p>
                      <a:pPr algn="just">
                        <a:spcAft>
                          <a:spcPts val="0"/>
                        </a:spcAft>
                      </a:pPr>
                      <a:r>
                        <a:rPr lang="en-US" sz="800" b="1" dirty="0">
                          <a:effectLst/>
                          <a:latin typeface="Quicksand" panose="020B0604020202020204" charset="0"/>
                        </a:rPr>
                        <a:t>Cluster 8</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a:effectLst/>
                          <a:latin typeface="Quicksand" panose="020B0604020202020204" charset="0"/>
                        </a:rPr>
                        <a:t>bliblicam, camera, discount, promo.</a:t>
                      </a:r>
                      <a:endParaRPr lang="en-ID" sz="900" b="1">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dirty="0">
                          <a:effectLst/>
                          <a:latin typeface="Quicksand" panose="020B0604020202020204" charset="0"/>
                        </a:rPr>
                        <a:t>The discount promo for several camera products in the event named “</a:t>
                      </a:r>
                      <a:r>
                        <a:rPr lang="en-US" sz="800" b="1" dirty="0" err="1">
                          <a:effectLst/>
                          <a:latin typeface="Quicksand" panose="020B0604020202020204" charset="0"/>
                        </a:rPr>
                        <a:t>Blibli</a:t>
                      </a:r>
                      <a:r>
                        <a:rPr lang="en-US" sz="800" b="1" dirty="0">
                          <a:effectLst/>
                          <a:latin typeface="Quicksand" panose="020B0604020202020204" charset="0"/>
                        </a:rPr>
                        <a:t> Cam”.</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extLst>
                  <a:ext uri="{0D108BD9-81ED-4DB2-BD59-A6C34878D82A}">
                    <a16:rowId xmlns:a16="http://schemas.microsoft.com/office/drawing/2014/main" val="1485136726"/>
                  </a:ext>
                </a:extLst>
              </a:tr>
              <a:tr h="261181">
                <a:tc>
                  <a:txBody>
                    <a:bodyPr/>
                    <a:lstStyle/>
                    <a:p>
                      <a:pPr algn="just">
                        <a:spcAft>
                          <a:spcPts val="0"/>
                        </a:spcAft>
                      </a:pPr>
                      <a:r>
                        <a:rPr lang="en-US" sz="800" b="1" dirty="0">
                          <a:effectLst/>
                          <a:latin typeface="Quicksand" panose="020B0604020202020204" charset="0"/>
                        </a:rPr>
                        <a:t>Cluster 9</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dirty="0" err="1">
                          <a:effectLst/>
                          <a:latin typeface="Quicksand" panose="020B0604020202020204" charset="0"/>
                        </a:rPr>
                        <a:t>blibliintips</a:t>
                      </a:r>
                      <a:r>
                        <a:rPr lang="en-US" sz="800" b="1" dirty="0">
                          <a:effectLst/>
                          <a:latin typeface="Quicksand" panose="020B0604020202020204" charset="0"/>
                        </a:rPr>
                        <a:t>, tips, tricks, live, inspiration.</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a:effectLst/>
                          <a:latin typeface="Quicksand" panose="020B0604020202020204" charset="0"/>
                        </a:rPr>
                        <a:t>Miscellaneous tips and tricks requested by Twitter users in the event named “Blibli in tips”.</a:t>
                      </a:r>
                      <a:endParaRPr lang="en-ID" sz="900" b="1">
                        <a:effectLst/>
                        <a:latin typeface="Quicksand" panose="020B0604020202020204" charset="0"/>
                        <a:ea typeface="Batang" panose="02030600000101010101" pitchFamily="18" charset="-127"/>
                        <a:cs typeface="Arial" panose="020B0604020202020204" pitchFamily="34" charset="0"/>
                      </a:endParaRPr>
                    </a:p>
                  </a:txBody>
                  <a:tcPr marL="39419" marR="39419" marT="0" marB="0"/>
                </a:tc>
                <a:extLst>
                  <a:ext uri="{0D108BD9-81ED-4DB2-BD59-A6C34878D82A}">
                    <a16:rowId xmlns:a16="http://schemas.microsoft.com/office/drawing/2014/main" val="3688896892"/>
                  </a:ext>
                </a:extLst>
              </a:tr>
              <a:tr h="348242">
                <a:tc>
                  <a:txBody>
                    <a:bodyPr/>
                    <a:lstStyle/>
                    <a:p>
                      <a:pPr algn="just">
                        <a:spcAft>
                          <a:spcPts val="0"/>
                        </a:spcAft>
                      </a:pPr>
                      <a:r>
                        <a:rPr lang="en-US" sz="800" b="1" dirty="0">
                          <a:effectLst/>
                          <a:latin typeface="Quicksand" panose="020B0604020202020204" charset="0"/>
                        </a:rPr>
                        <a:t>Cluster 10</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a:effectLst/>
                          <a:latin typeface="Quicksand" panose="020B0604020202020204" charset="0"/>
                        </a:rPr>
                        <a:t>bliblidgt, payment, quota, internet.</a:t>
                      </a:r>
                      <a:endParaRPr lang="en-ID" sz="900" b="1">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dirty="0">
                          <a:effectLst/>
                          <a:latin typeface="Quicksand" panose="020B0604020202020204" charset="0"/>
                        </a:rPr>
                        <a:t>The payment service of electric bills and selling internet quota through </a:t>
                      </a:r>
                      <a:r>
                        <a:rPr lang="en-US" sz="800" b="1" dirty="0" err="1">
                          <a:effectLst/>
                          <a:latin typeface="Quicksand" panose="020B0604020202020204" charset="0"/>
                        </a:rPr>
                        <a:t>Blibli</a:t>
                      </a:r>
                      <a:r>
                        <a:rPr lang="en-US" sz="800" b="1" dirty="0">
                          <a:effectLst/>
                          <a:latin typeface="Quicksand" panose="020B0604020202020204" charset="0"/>
                        </a:rPr>
                        <a:t> application in the event named “</a:t>
                      </a:r>
                      <a:r>
                        <a:rPr lang="en-US" sz="800" b="1" dirty="0" err="1">
                          <a:effectLst/>
                          <a:latin typeface="Quicksand" panose="020B0604020202020204" charset="0"/>
                        </a:rPr>
                        <a:t>Blibli</a:t>
                      </a:r>
                      <a:r>
                        <a:rPr lang="en-US" sz="800" b="1" dirty="0">
                          <a:effectLst/>
                          <a:latin typeface="Quicksand" panose="020B0604020202020204" charset="0"/>
                        </a:rPr>
                        <a:t> DGT”.</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extLst>
                  <a:ext uri="{0D108BD9-81ED-4DB2-BD59-A6C34878D82A}">
                    <a16:rowId xmlns:a16="http://schemas.microsoft.com/office/drawing/2014/main" val="126597418"/>
                  </a:ext>
                </a:extLst>
              </a:tr>
              <a:tr h="348242">
                <a:tc>
                  <a:txBody>
                    <a:bodyPr/>
                    <a:lstStyle/>
                    <a:p>
                      <a:pPr algn="just">
                        <a:spcAft>
                          <a:spcPts val="0"/>
                        </a:spcAft>
                      </a:pPr>
                      <a:r>
                        <a:rPr lang="en-US" sz="800" b="1" dirty="0">
                          <a:effectLst/>
                          <a:latin typeface="Quicksand" panose="020B0604020202020204" charset="0"/>
                        </a:rPr>
                        <a:t>Cluster 11</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dirty="0" err="1">
                          <a:effectLst/>
                          <a:latin typeface="Quicksand" panose="020B0604020202020204" charset="0"/>
                        </a:rPr>
                        <a:t>hysteriawithpsj</a:t>
                      </a:r>
                      <a:r>
                        <a:rPr lang="en-US" sz="800" b="1" dirty="0">
                          <a:effectLst/>
                          <a:latin typeface="Quicksand" panose="020B0604020202020204" charset="0"/>
                        </a:rPr>
                        <a:t>, </a:t>
                      </a:r>
                      <a:r>
                        <a:rPr lang="en-US" sz="800" b="1" dirty="0" err="1">
                          <a:effectLst/>
                          <a:latin typeface="Quicksand" panose="020B0604020202020204" charset="0"/>
                        </a:rPr>
                        <a:t>parkseojun</a:t>
                      </a:r>
                      <a:r>
                        <a:rPr lang="en-US" sz="800" b="1" dirty="0">
                          <a:effectLst/>
                          <a:latin typeface="Quicksand" panose="020B0604020202020204" charset="0"/>
                        </a:rPr>
                        <a:t>, </a:t>
                      </a:r>
                      <a:r>
                        <a:rPr lang="en-US" sz="800" b="1" dirty="0" err="1">
                          <a:effectLst/>
                          <a:latin typeface="Quicksand" panose="020B0604020202020204" charset="0"/>
                        </a:rPr>
                        <a:t>fansparty</a:t>
                      </a:r>
                      <a:r>
                        <a:rPr lang="en-US" sz="800" b="1" dirty="0">
                          <a:effectLst/>
                          <a:latin typeface="Quicksand" panose="020B0604020202020204" charset="0"/>
                        </a:rPr>
                        <a:t>, </a:t>
                      </a:r>
                      <a:r>
                        <a:rPr lang="en-US" sz="800" b="1" dirty="0" err="1">
                          <a:effectLst/>
                          <a:latin typeface="Quicksand" panose="020B0604020202020204" charset="0"/>
                        </a:rPr>
                        <a:t>brandambassador</a:t>
                      </a:r>
                      <a:r>
                        <a:rPr lang="en-US" sz="800" b="1" dirty="0">
                          <a:effectLst/>
                          <a:latin typeface="Quicksand" panose="020B0604020202020204" charset="0"/>
                        </a:rPr>
                        <a:t>.</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a:effectLst/>
                          <a:latin typeface="Quicksand" panose="020B0604020202020204" charset="0"/>
                        </a:rPr>
                        <a:t>Introducing the new international brand ambassador Blibli through fans party with Park Seo Jun, South Korean Actor, at the event named “Hysteria With PSJ”.</a:t>
                      </a:r>
                      <a:endParaRPr lang="en-ID" sz="900" b="1">
                        <a:effectLst/>
                        <a:latin typeface="Quicksand" panose="020B0604020202020204" charset="0"/>
                        <a:ea typeface="Batang" panose="02030600000101010101" pitchFamily="18" charset="-127"/>
                        <a:cs typeface="Arial" panose="020B0604020202020204" pitchFamily="34" charset="0"/>
                      </a:endParaRPr>
                    </a:p>
                  </a:txBody>
                  <a:tcPr marL="39419" marR="39419" marT="0" marB="0"/>
                </a:tc>
                <a:extLst>
                  <a:ext uri="{0D108BD9-81ED-4DB2-BD59-A6C34878D82A}">
                    <a16:rowId xmlns:a16="http://schemas.microsoft.com/office/drawing/2014/main" val="3919985571"/>
                  </a:ext>
                </a:extLst>
              </a:tr>
              <a:tr h="174121">
                <a:tc>
                  <a:txBody>
                    <a:bodyPr/>
                    <a:lstStyle/>
                    <a:p>
                      <a:pPr algn="just">
                        <a:spcAft>
                          <a:spcPts val="0"/>
                        </a:spcAft>
                      </a:pPr>
                      <a:r>
                        <a:rPr lang="en-US" sz="800" b="1" dirty="0">
                          <a:effectLst/>
                          <a:latin typeface="Quicksand" panose="020B0604020202020204" charset="0"/>
                        </a:rPr>
                        <a:t>Cluster 12</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a:effectLst/>
                          <a:latin typeface="Quicksand" panose="020B0604020202020204" charset="0"/>
                        </a:rPr>
                        <a:t>ilovemyself, selflove, giveaway, prize, happy.</a:t>
                      </a:r>
                      <a:endParaRPr lang="en-ID" sz="900" b="1">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a:effectLst/>
                          <a:latin typeface="Quicksand" panose="020B0604020202020204" charset="0"/>
                        </a:rPr>
                        <a:t>The giveaway with self-love topic in the event named “I Love Myself”.</a:t>
                      </a:r>
                      <a:endParaRPr lang="en-ID" sz="900" b="1">
                        <a:effectLst/>
                        <a:latin typeface="Quicksand" panose="020B0604020202020204" charset="0"/>
                        <a:ea typeface="Batang" panose="02030600000101010101" pitchFamily="18" charset="-127"/>
                        <a:cs typeface="Arial" panose="020B0604020202020204" pitchFamily="34" charset="0"/>
                      </a:endParaRPr>
                    </a:p>
                  </a:txBody>
                  <a:tcPr marL="39419" marR="39419" marT="0" marB="0"/>
                </a:tc>
                <a:extLst>
                  <a:ext uri="{0D108BD9-81ED-4DB2-BD59-A6C34878D82A}">
                    <a16:rowId xmlns:a16="http://schemas.microsoft.com/office/drawing/2014/main" val="993988721"/>
                  </a:ext>
                </a:extLst>
              </a:tr>
              <a:tr h="348242">
                <a:tc>
                  <a:txBody>
                    <a:bodyPr/>
                    <a:lstStyle/>
                    <a:p>
                      <a:pPr algn="just">
                        <a:spcAft>
                          <a:spcPts val="0"/>
                        </a:spcAft>
                      </a:pPr>
                      <a:r>
                        <a:rPr lang="en-US" sz="800" b="1" dirty="0">
                          <a:effectLst/>
                          <a:latin typeface="Quicksand" panose="020B0604020202020204" charset="0"/>
                        </a:rPr>
                        <a:t>Cluster 13</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dirty="0">
                          <a:effectLst/>
                          <a:latin typeface="Quicksand" panose="020B0604020202020204" charset="0"/>
                        </a:rPr>
                        <a:t>claim, voucher, </a:t>
                      </a:r>
                      <a:r>
                        <a:rPr lang="en-US" sz="800" b="1" dirty="0" err="1">
                          <a:effectLst/>
                          <a:latin typeface="Quicksand" panose="020B0604020202020204" charset="0"/>
                        </a:rPr>
                        <a:t>bliblihappyshopping</a:t>
                      </a:r>
                      <a:r>
                        <a:rPr lang="en-US" sz="800" b="1" dirty="0">
                          <a:effectLst/>
                          <a:latin typeface="Quicksand" panose="020B0604020202020204" charset="0"/>
                        </a:rPr>
                        <a:t>, delighted, challenge.</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dirty="0">
                          <a:effectLst/>
                          <a:latin typeface="Quicksand" panose="020B0604020202020204" charset="0"/>
                        </a:rPr>
                        <a:t>The claiming of many vouchers provided by </a:t>
                      </a:r>
                      <a:r>
                        <a:rPr lang="en-US" sz="800" b="1" dirty="0" err="1">
                          <a:effectLst/>
                          <a:latin typeface="Quicksand" panose="020B0604020202020204" charset="0"/>
                        </a:rPr>
                        <a:t>Blibli</a:t>
                      </a:r>
                      <a:r>
                        <a:rPr lang="en-US" sz="800" b="1" dirty="0">
                          <a:effectLst/>
                          <a:latin typeface="Quicksand" panose="020B0604020202020204" charset="0"/>
                        </a:rPr>
                        <a:t> as many as possible in the event named delighted challenge in the series of “</a:t>
                      </a:r>
                      <a:r>
                        <a:rPr lang="en-US" sz="800" b="1" dirty="0" err="1">
                          <a:effectLst/>
                          <a:latin typeface="Quicksand" panose="020B0604020202020204" charset="0"/>
                        </a:rPr>
                        <a:t>Blibli</a:t>
                      </a:r>
                      <a:r>
                        <a:rPr lang="en-US" sz="800" b="1" dirty="0">
                          <a:effectLst/>
                          <a:latin typeface="Quicksand" panose="020B0604020202020204" charset="0"/>
                        </a:rPr>
                        <a:t> Happy Shopping” event.</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extLst>
                  <a:ext uri="{0D108BD9-81ED-4DB2-BD59-A6C34878D82A}">
                    <a16:rowId xmlns:a16="http://schemas.microsoft.com/office/drawing/2014/main" val="3257737458"/>
                  </a:ext>
                </a:extLst>
              </a:tr>
              <a:tr h="348242">
                <a:tc>
                  <a:txBody>
                    <a:bodyPr/>
                    <a:lstStyle/>
                    <a:p>
                      <a:pPr algn="just">
                        <a:spcAft>
                          <a:spcPts val="0"/>
                        </a:spcAft>
                      </a:pPr>
                      <a:r>
                        <a:rPr lang="en-US" sz="800" b="1" dirty="0">
                          <a:effectLst/>
                          <a:latin typeface="Quicksand" panose="020B0604020202020204" charset="0"/>
                        </a:rPr>
                        <a:t>Cluster 14</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dirty="0">
                          <a:effectLst/>
                          <a:latin typeface="Quicksand" panose="020B0604020202020204" charset="0"/>
                        </a:rPr>
                        <a:t>army, </a:t>
                      </a:r>
                      <a:r>
                        <a:rPr lang="en-US" sz="800" b="1" dirty="0" err="1">
                          <a:effectLst/>
                          <a:latin typeface="Quicksand" panose="020B0604020202020204" charset="0"/>
                        </a:rPr>
                        <a:t>bts</a:t>
                      </a:r>
                      <a:r>
                        <a:rPr lang="en-US" sz="800" b="1" dirty="0">
                          <a:effectLst/>
                          <a:latin typeface="Quicksand" panose="020B0604020202020204" charset="0"/>
                        </a:rPr>
                        <a:t>, edition, Samsung, buds, giveaway.</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tc>
                  <a:txBody>
                    <a:bodyPr/>
                    <a:lstStyle/>
                    <a:p>
                      <a:pPr algn="just">
                        <a:spcAft>
                          <a:spcPts val="0"/>
                        </a:spcAft>
                      </a:pPr>
                      <a:r>
                        <a:rPr lang="en-US" sz="800" b="1" dirty="0">
                          <a:effectLst/>
                          <a:latin typeface="Quicksand" panose="020B0604020202020204" charset="0"/>
                        </a:rPr>
                        <a:t>The giveaway of Samsung products such as BTS Army Edition earbuds. BTS is a South Korean idol, while Army is the name of its fandom. </a:t>
                      </a:r>
                      <a:endParaRPr lang="en-ID" sz="900" b="1" dirty="0">
                        <a:effectLst/>
                        <a:latin typeface="Quicksand" panose="020B0604020202020204" charset="0"/>
                        <a:ea typeface="Batang" panose="02030600000101010101" pitchFamily="18" charset="-127"/>
                        <a:cs typeface="Arial" panose="020B0604020202020204" pitchFamily="34" charset="0"/>
                      </a:endParaRPr>
                    </a:p>
                  </a:txBody>
                  <a:tcPr marL="39419" marR="39419" marT="0" marB="0"/>
                </a:tc>
                <a:extLst>
                  <a:ext uri="{0D108BD9-81ED-4DB2-BD59-A6C34878D82A}">
                    <a16:rowId xmlns:a16="http://schemas.microsoft.com/office/drawing/2014/main" val="204013363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613" name="Google Shape;613;p34"/>
          <p:cNvSpPr/>
          <p:nvPr/>
        </p:nvSpPr>
        <p:spPr>
          <a:xfrm>
            <a:off x="2509208" y="761961"/>
            <a:ext cx="103236" cy="103236"/>
          </a:xfrm>
          <a:custGeom>
            <a:avLst/>
            <a:gdLst/>
            <a:ahLst/>
            <a:cxnLst/>
            <a:rect l="l" t="t" r="r" b="b"/>
            <a:pathLst>
              <a:path w="3453" h="3453" extrusionOk="0">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4"/>
          <p:cNvSpPr/>
          <p:nvPr/>
        </p:nvSpPr>
        <p:spPr>
          <a:xfrm>
            <a:off x="523481" y="635562"/>
            <a:ext cx="103236" cy="103236"/>
          </a:xfrm>
          <a:custGeom>
            <a:avLst/>
            <a:gdLst/>
            <a:ahLst/>
            <a:cxnLst/>
            <a:rect l="l" t="t" r="r" b="b"/>
            <a:pathLst>
              <a:path w="3453" h="3453" extrusionOk="0">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4"/>
          <p:cNvSpPr/>
          <p:nvPr/>
        </p:nvSpPr>
        <p:spPr>
          <a:xfrm>
            <a:off x="4489175" y="3983268"/>
            <a:ext cx="103206" cy="103236"/>
          </a:xfrm>
          <a:custGeom>
            <a:avLst/>
            <a:gdLst/>
            <a:ahLst/>
            <a:cxnLst/>
            <a:rect l="l" t="t" r="r" b="b"/>
            <a:pathLst>
              <a:path w="3452" h="3453" extrusionOk="0">
                <a:moveTo>
                  <a:pt x="1742" y="697"/>
                </a:moveTo>
                <a:cubicBezTo>
                  <a:pt x="2312" y="697"/>
                  <a:pt x="2755" y="1172"/>
                  <a:pt x="2755" y="1742"/>
                </a:cubicBezTo>
                <a:cubicBezTo>
                  <a:pt x="2755" y="2312"/>
                  <a:pt x="2312" y="2787"/>
                  <a:pt x="1742" y="2787"/>
                </a:cubicBezTo>
                <a:cubicBezTo>
                  <a:pt x="1140" y="2787"/>
                  <a:pt x="697" y="2312"/>
                  <a:pt x="697" y="1742"/>
                </a:cubicBezTo>
                <a:cubicBezTo>
                  <a:pt x="697" y="1172"/>
                  <a:pt x="1140" y="697"/>
                  <a:pt x="1742" y="697"/>
                </a:cubicBezTo>
                <a:close/>
                <a:moveTo>
                  <a:pt x="1742" y="0"/>
                </a:moveTo>
                <a:cubicBezTo>
                  <a:pt x="792" y="0"/>
                  <a:pt x="0" y="792"/>
                  <a:pt x="0" y="1742"/>
                </a:cubicBezTo>
                <a:cubicBezTo>
                  <a:pt x="0" y="2692"/>
                  <a:pt x="792" y="3452"/>
                  <a:pt x="1742" y="3452"/>
                </a:cubicBezTo>
                <a:cubicBezTo>
                  <a:pt x="2692" y="3452"/>
                  <a:pt x="3452" y="2692"/>
                  <a:pt x="3452" y="1742"/>
                </a:cubicBezTo>
                <a:cubicBezTo>
                  <a:pt x="3452"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4"/>
          <p:cNvSpPr/>
          <p:nvPr/>
        </p:nvSpPr>
        <p:spPr>
          <a:xfrm>
            <a:off x="7239859" y="1202260"/>
            <a:ext cx="103236" cy="103236"/>
          </a:xfrm>
          <a:custGeom>
            <a:avLst/>
            <a:gdLst/>
            <a:ahLst/>
            <a:cxnLst/>
            <a:rect l="l" t="t" r="r" b="b"/>
            <a:pathLst>
              <a:path w="3453" h="3453" extrusionOk="0">
                <a:moveTo>
                  <a:pt x="1711" y="697"/>
                </a:moveTo>
                <a:cubicBezTo>
                  <a:pt x="2281" y="697"/>
                  <a:pt x="2756" y="1173"/>
                  <a:pt x="2756" y="1743"/>
                </a:cubicBezTo>
                <a:cubicBezTo>
                  <a:pt x="2756" y="2313"/>
                  <a:pt x="2281" y="2756"/>
                  <a:pt x="1711" y="2756"/>
                </a:cubicBezTo>
                <a:cubicBezTo>
                  <a:pt x="1141" y="2756"/>
                  <a:pt x="666" y="2313"/>
                  <a:pt x="666" y="1743"/>
                </a:cubicBezTo>
                <a:cubicBezTo>
                  <a:pt x="666" y="1173"/>
                  <a:pt x="1141" y="697"/>
                  <a:pt x="1711" y="697"/>
                </a:cubicBezTo>
                <a:close/>
                <a:moveTo>
                  <a:pt x="1711" y="1"/>
                </a:moveTo>
                <a:cubicBezTo>
                  <a:pt x="761" y="1"/>
                  <a:pt x="1" y="792"/>
                  <a:pt x="1" y="1743"/>
                </a:cubicBezTo>
                <a:cubicBezTo>
                  <a:pt x="1" y="2693"/>
                  <a:pt x="761" y="3453"/>
                  <a:pt x="1711" y="3453"/>
                </a:cubicBezTo>
                <a:cubicBezTo>
                  <a:pt x="2661" y="3453"/>
                  <a:pt x="3453" y="2693"/>
                  <a:pt x="3453" y="1743"/>
                </a:cubicBezTo>
                <a:cubicBezTo>
                  <a:pt x="3453" y="792"/>
                  <a:pt x="2661" y="1"/>
                  <a:pt x="171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4"/>
          <p:cNvSpPr/>
          <p:nvPr/>
        </p:nvSpPr>
        <p:spPr>
          <a:xfrm>
            <a:off x="8368562" y="3887620"/>
            <a:ext cx="102279" cy="103236"/>
          </a:xfrm>
          <a:custGeom>
            <a:avLst/>
            <a:gdLst/>
            <a:ahLst/>
            <a:cxnLst/>
            <a:rect l="l" t="t" r="r" b="b"/>
            <a:pathLst>
              <a:path w="3421" h="3453" extrusionOk="0">
                <a:moveTo>
                  <a:pt x="1710" y="697"/>
                </a:moveTo>
                <a:cubicBezTo>
                  <a:pt x="2280" y="697"/>
                  <a:pt x="2755" y="1172"/>
                  <a:pt x="2755" y="1743"/>
                </a:cubicBezTo>
                <a:cubicBezTo>
                  <a:pt x="2755" y="2313"/>
                  <a:pt x="2280" y="2788"/>
                  <a:pt x="1710" y="2788"/>
                </a:cubicBezTo>
                <a:cubicBezTo>
                  <a:pt x="1140" y="2788"/>
                  <a:pt x="665" y="2313"/>
                  <a:pt x="665" y="1743"/>
                </a:cubicBezTo>
                <a:cubicBezTo>
                  <a:pt x="665" y="1172"/>
                  <a:pt x="1140" y="697"/>
                  <a:pt x="1710" y="697"/>
                </a:cubicBezTo>
                <a:close/>
                <a:moveTo>
                  <a:pt x="1710" y="1"/>
                </a:moveTo>
                <a:cubicBezTo>
                  <a:pt x="760" y="1"/>
                  <a:pt x="0" y="792"/>
                  <a:pt x="0" y="1743"/>
                </a:cubicBezTo>
                <a:cubicBezTo>
                  <a:pt x="0" y="2693"/>
                  <a:pt x="760" y="3453"/>
                  <a:pt x="1710" y="3453"/>
                </a:cubicBezTo>
                <a:cubicBezTo>
                  <a:pt x="2660" y="3453"/>
                  <a:pt x="3420" y="2693"/>
                  <a:pt x="3420" y="1743"/>
                </a:cubicBezTo>
                <a:cubicBezTo>
                  <a:pt x="3420" y="792"/>
                  <a:pt x="2660" y="1"/>
                  <a:pt x="17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a:off x="2885133" y="4164130"/>
            <a:ext cx="103236" cy="103206"/>
          </a:xfrm>
          <a:custGeom>
            <a:avLst/>
            <a:gdLst/>
            <a:ahLst/>
            <a:cxnLst/>
            <a:rect l="l" t="t" r="r" b="b"/>
            <a:pathLst>
              <a:path w="3453" h="3452" extrusionOk="0">
                <a:moveTo>
                  <a:pt x="1742" y="665"/>
                </a:moveTo>
                <a:cubicBezTo>
                  <a:pt x="2312" y="665"/>
                  <a:pt x="2756" y="1140"/>
                  <a:pt x="2756" y="1710"/>
                </a:cubicBezTo>
                <a:cubicBezTo>
                  <a:pt x="2756" y="2280"/>
                  <a:pt x="2312" y="2755"/>
                  <a:pt x="1742" y="2755"/>
                </a:cubicBezTo>
                <a:cubicBezTo>
                  <a:pt x="1141" y="2755"/>
                  <a:pt x="697" y="2280"/>
                  <a:pt x="697" y="1710"/>
                </a:cubicBezTo>
                <a:cubicBezTo>
                  <a:pt x="697" y="1140"/>
                  <a:pt x="1141" y="665"/>
                  <a:pt x="1742" y="665"/>
                </a:cubicBezTo>
                <a:close/>
                <a:moveTo>
                  <a:pt x="1742" y="0"/>
                </a:moveTo>
                <a:cubicBezTo>
                  <a:pt x="792" y="0"/>
                  <a:pt x="1" y="760"/>
                  <a:pt x="1" y="1710"/>
                </a:cubicBezTo>
                <a:cubicBezTo>
                  <a:pt x="1" y="2660"/>
                  <a:pt x="792" y="3452"/>
                  <a:pt x="1742" y="3452"/>
                </a:cubicBezTo>
                <a:cubicBezTo>
                  <a:pt x="2692" y="3452"/>
                  <a:pt x="3453" y="2660"/>
                  <a:pt x="3453" y="1710"/>
                </a:cubicBezTo>
                <a:cubicBezTo>
                  <a:pt x="3453" y="760"/>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4"/>
          <p:cNvSpPr/>
          <p:nvPr/>
        </p:nvSpPr>
        <p:spPr>
          <a:xfrm>
            <a:off x="6752230" y="2961574"/>
            <a:ext cx="103206" cy="103236"/>
          </a:xfrm>
          <a:custGeom>
            <a:avLst/>
            <a:gdLst/>
            <a:ahLst/>
            <a:cxnLst/>
            <a:rect l="l" t="t" r="r" b="b"/>
            <a:pathLst>
              <a:path w="3452" h="3453" extrusionOk="0">
                <a:moveTo>
                  <a:pt x="1742" y="697"/>
                </a:moveTo>
                <a:cubicBezTo>
                  <a:pt x="2312" y="697"/>
                  <a:pt x="2787" y="1172"/>
                  <a:pt x="2787" y="1742"/>
                </a:cubicBezTo>
                <a:cubicBezTo>
                  <a:pt x="2787" y="2312"/>
                  <a:pt x="2312" y="2787"/>
                  <a:pt x="1742" y="2787"/>
                </a:cubicBezTo>
                <a:cubicBezTo>
                  <a:pt x="1172" y="2787"/>
                  <a:pt x="697" y="2312"/>
                  <a:pt x="697" y="1742"/>
                </a:cubicBezTo>
                <a:cubicBezTo>
                  <a:pt x="697" y="1172"/>
                  <a:pt x="1172" y="697"/>
                  <a:pt x="1742" y="697"/>
                </a:cubicBezTo>
                <a:close/>
                <a:moveTo>
                  <a:pt x="1742" y="1"/>
                </a:moveTo>
                <a:cubicBezTo>
                  <a:pt x="792" y="1"/>
                  <a:pt x="0" y="792"/>
                  <a:pt x="0" y="1742"/>
                </a:cubicBezTo>
                <a:cubicBezTo>
                  <a:pt x="0" y="2692"/>
                  <a:pt x="792" y="3452"/>
                  <a:pt x="1742" y="3452"/>
                </a:cubicBezTo>
                <a:cubicBezTo>
                  <a:pt x="2692" y="3452"/>
                  <a:pt x="3452" y="2692"/>
                  <a:pt x="3452" y="1742"/>
                </a:cubicBezTo>
                <a:cubicBezTo>
                  <a:pt x="3452" y="792"/>
                  <a:pt x="2692"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a:off x="1605887" y="4250270"/>
            <a:ext cx="103236" cy="103236"/>
          </a:xfrm>
          <a:custGeom>
            <a:avLst/>
            <a:gdLst/>
            <a:ahLst/>
            <a:cxnLst/>
            <a:rect l="l" t="t" r="r" b="b"/>
            <a:pathLst>
              <a:path w="3453" h="3453" extrusionOk="0">
                <a:moveTo>
                  <a:pt x="1742" y="666"/>
                </a:moveTo>
                <a:cubicBezTo>
                  <a:pt x="2313" y="666"/>
                  <a:pt x="2788" y="1141"/>
                  <a:pt x="2788" y="1711"/>
                </a:cubicBezTo>
                <a:cubicBezTo>
                  <a:pt x="2788" y="2281"/>
                  <a:pt x="2313" y="2756"/>
                  <a:pt x="1742" y="2756"/>
                </a:cubicBezTo>
                <a:cubicBezTo>
                  <a:pt x="1172" y="2756"/>
                  <a:pt x="697" y="2281"/>
                  <a:pt x="697" y="1711"/>
                </a:cubicBezTo>
                <a:cubicBezTo>
                  <a:pt x="697" y="1141"/>
                  <a:pt x="1172" y="666"/>
                  <a:pt x="1742" y="666"/>
                </a:cubicBezTo>
                <a:close/>
                <a:moveTo>
                  <a:pt x="1742" y="1"/>
                </a:moveTo>
                <a:cubicBezTo>
                  <a:pt x="792" y="1"/>
                  <a:pt x="1" y="761"/>
                  <a:pt x="1" y="1711"/>
                </a:cubicBezTo>
                <a:cubicBezTo>
                  <a:pt x="1" y="2661"/>
                  <a:pt x="792" y="3453"/>
                  <a:pt x="1742" y="3453"/>
                </a:cubicBezTo>
                <a:cubicBezTo>
                  <a:pt x="2693" y="3453"/>
                  <a:pt x="3453" y="2661"/>
                  <a:pt x="3453" y="1711"/>
                </a:cubicBezTo>
                <a:cubicBezTo>
                  <a:pt x="3453" y="761"/>
                  <a:pt x="2693"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a:off x="6804572" y="3711875"/>
            <a:ext cx="103236" cy="102279"/>
          </a:xfrm>
          <a:custGeom>
            <a:avLst/>
            <a:gdLst/>
            <a:ahLst/>
            <a:cxnLst/>
            <a:rect l="l" t="t" r="r" b="b"/>
            <a:pathLst>
              <a:path w="3453" h="3421" extrusionOk="0">
                <a:moveTo>
                  <a:pt x="1711" y="665"/>
                </a:moveTo>
                <a:cubicBezTo>
                  <a:pt x="2281" y="665"/>
                  <a:pt x="2756" y="1140"/>
                  <a:pt x="2756" y="1711"/>
                </a:cubicBezTo>
                <a:cubicBezTo>
                  <a:pt x="2756" y="2281"/>
                  <a:pt x="2281" y="2756"/>
                  <a:pt x="1711" y="2756"/>
                </a:cubicBezTo>
                <a:cubicBezTo>
                  <a:pt x="1141" y="2756"/>
                  <a:pt x="666" y="2281"/>
                  <a:pt x="666" y="1711"/>
                </a:cubicBezTo>
                <a:cubicBezTo>
                  <a:pt x="666" y="1140"/>
                  <a:pt x="1141" y="665"/>
                  <a:pt x="1711" y="665"/>
                </a:cubicBezTo>
                <a:close/>
                <a:moveTo>
                  <a:pt x="1711" y="0"/>
                </a:moveTo>
                <a:cubicBezTo>
                  <a:pt x="761" y="0"/>
                  <a:pt x="1" y="760"/>
                  <a:pt x="1" y="1711"/>
                </a:cubicBezTo>
                <a:cubicBezTo>
                  <a:pt x="1" y="2661"/>
                  <a:pt x="761" y="3421"/>
                  <a:pt x="1711" y="3421"/>
                </a:cubicBezTo>
                <a:cubicBezTo>
                  <a:pt x="2661" y="3421"/>
                  <a:pt x="3453" y="2661"/>
                  <a:pt x="3453" y="1711"/>
                </a:cubicBezTo>
                <a:cubicBezTo>
                  <a:pt x="3453" y="760"/>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4878316" y="440033"/>
            <a:ext cx="103236" cy="103236"/>
          </a:xfrm>
          <a:custGeom>
            <a:avLst/>
            <a:gdLst/>
            <a:ahLst/>
            <a:cxnLst/>
            <a:rect l="l" t="t" r="r" b="b"/>
            <a:pathLst>
              <a:path w="3453" h="3453" extrusionOk="0">
                <a:moveTo>
                  <a:pt x="1711" y="697"/>
                </a:moveTo>
                <a:cubicBezTo>
                  <a:pt x="2313" y="697"/>
                  <a:pt x="2756" y="1172"/>
                  <a:pt x="2756" y="1742"/>
                </a:cubicBezTo>
                <a:cubicBezTo>
                  <a:pt x="2756" y="2312"/>
                  <a:pt x="2313" y="2787"/>
                  <a:pt x="1711" y="2787"/>
                </a:cubicBezTo>
                <a:cubicBezTo>
                  <a:pt x="1141" y="2787"/>
                  <a:pt x="698" y="2312"/>
                  <a:pt x="698" y="1742"/>
                </a:cubicBezTo>
                <a:cubicBezTo>
                  <a:pt x="698" y="1172"/>
                  <a:pt x="1141" y="697"/>
                  <a:pt x="1711" y="697"/>
                </a:cubicBezTo>
                <a:close/>
                <a:moveTo>
                  <a:pt x="1711" y="0"/>
                </a:moveTo>
                <a:cubicBezTo>
                  <a:pt x="761" y="0"/>
                  <a:pt x="1" y="792"/>
                  <a:pt x="1" y="1742"/>
                </a:cubicBezTo>
                <a:cubicBezTo>
                  <a:pt x="1" y="2692"/>
                  <a:pt x="761" y="3452"/>
                  <a:pt x="1711" y="3452"/>
                </a:cubicBezTo>
                <a:cubicBezTo>
                  <a:pt x="2661" y="3452"/>
                  <a:pt x="3453" y="2692"/>
                  <a:pt x="3453" y="1742"/>
                </a:cubicBezTo>
                <a:cubicBezTo>
                  <a:pt x="3453"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4"/>
          <p:cNvSpPr/>
          <p:nvPr/>
        </p:nvSpPr>
        <p:spPr>
          <a:xfrm>
            <a:off x="7954754" y="660662"/>
            <a:ext cx="102309" cy="103236"/>
          </a:xfrm>
          <a:custGeom>
            <a:avLst/>
            <a:gdLst/>
            <a:ahLst/>
            <a:cxnLst/>
            <a:rect l="l" t="t" r="r" b="b"/>
            <a:pathLst>
              <a:path w="3422" h="3453" extrusionOk="0">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4"/>
          <p:cNvSpPr/>
          <p:nvPr/>
        </p:nvSpPr>
        <p:spPr>
          <a:xfrm>
            <a:off x="806706" y="3946343"/>
            <a:ext cx="103236" cy="103236"/>
          </a:xfrm>
          <a:custGeom>
            <a:avLst/>
            <a:gdLst/>
            <a:ahLst/>
            <a:cxnLst/>
            <a:rect l="l" t="t" r="r" b="b"/>
            <a:pathLst>
              <a:path w="3453" h="3453" extrusionOk="0">
                <a:moveTo>
                  <a:pt x="1743" y="697"/>
                </a:moveTo>
                <a:cubicBezTo>
                  <a:pt x="2313" y="697"/>
                  <a:pt x="2756" y="1172"/>
                  <a:pt x="2756" y="1742"/>
                </a:cubicBezTo>
                <a:cubicBezTo>
                  <a:pt x="2756" y="2312"/>
                  <a:pt x="2313" y="2787"/>
                  <a:pt x="1743" y="2787"/>
                </a:cubicBezTo>
                <a:cubicBezTo>
                  <a:pt x="1141" y="2787"/>
                  <a:pt x="698" y="2312"/>
                  <a:pt x="698" y="1742"/>
                </a:cubicBezTo>
                <a:cubicBezTo>
                  <a:pt x="698" y="1172"/>
                  <a:pt x="1141" y="697"/>
                  <a:pt x="1743" y="697"/>
                </a:cubicBezTo>
                <a:close/>
                <a:moveTo>
                  <a:pt x="1743" y="0"/>
                </a:moveTo>
                <a:cubicBezTo>
                  <a:pt x="793" y="0"/>
                  <a:pt x="1" y="792"/>
                  <a:pt x="1" y="1742"/>
                </a:cubicBezTo>
                <a:cubicBezTo>
                  <a:pt x="1" y="2692"/>
                  <a:pt x="793" y="3452"/>
                  <a:pt x="1743" y="3452"/>
                </a:cubicBezTo>
                <a:cubicBezTo>
                  <a:pt x="2693" y="3452"/>
                  <a:pt x="3453" y="2692"/>
                  <a:pt x="3453" y="1742"/>
                </a:cubicBezTo>
                <a:cubicBezTo>
                  <a:pt x="3453" y="792"/>
                  <a:pt x="2693"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4"/>
          <p:cNvSpPr/>
          <p:nvPr/>
        </p:nvSpPr>
        <p:spPr>
          <a:xfrm>
            <a:off x="2305653" y="3025021"/>
            <a:ext cx="102279" cy="103236"/>
          </a:xfrm>
          <a:custGeom>
            <a:avLst/>
            <a:gdLst/>
            <a:ahLst/>
            <a:cxnLst/>
            <a:rect l="l" t="t" r="r" b="b"/>
            <a:pathLst>
              <a:path w="3421" h="3453" extrusionOk="0">
                <a:moveTo>
                  <a:pt x="1710" y="665"/>
                </a:moveTo>
                <a:cubicBezTo>
                  <a:pt x="2280" y="665"/>
                  <a:pt x="2755" y="1140"/>
                  <a:pt x="2755" y="1711"/>
                </a:cubicBezTo>
                <a:cubicBezTo>
                  <a:pt x="2755" y="2281"/>
                  <a:pt x="2280" y="2756"/>
                  <a:pt x="1710" y="2756"/>
                </a:cubicBezTo>
                <a:cubicBezTo>
                  <a:pt x="1140" y="2756"/>
                  <a:pt x="665" y="2281"/>
                  <a:pt x="665" y="1711"/>
                </a:cubicBezTo>
                <a:cubicBezTo>
                  <a:pt x="665" y="1140"/>
                  <a:pt x="1140" y="665"/>
                  <a:pt x="1710" y="665"/>
                </a:cubicBezTo>
                <a:close/>
                <a:moveTo>
                  <a:pt x="1710" y="0"/>
                </a:moveTo>
                <a:cubicBezTo>
                  <a:pt x="760" y="0"/>
                  <a:pt x="0" y="760"/>
                  <a:pt x="0" y="1711"/>
                </a:cubicBezTo>
                <a:cubicBezTo>
                  <a:pt x="0" y="2661"/>
                  <a:pt x="760" y="3452"/>
                  <a:pt x="1710" y="3452"/>
                </a:cubicBezTo>
                <a:cubicBezTo>
                  <a:pt x="2660" y="3452"/>
                  <a:pt x="3420" y="2661"/>
                  <a:pt x="3420" y="1711"/>
                </a:cubicBezTo>
                <a:cubicBezTo>
                  <a:pt x="3420" y="760"/>
                  <a:pt x="2660" y="0"/>
                  <a:pt x="1710"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4"/>
          <p:cNvSpPr/>
          <p:nvPr/>
        </p:nvSpPr>
        <p:spPr>
          <a:xfrm>
            <a:off x="7499296" y="1668124"/>
            <a:ext cx="103236" cy="102309"/>
          </a:xfrm>
          <a:custGeom>
            <a:avLst/>
            <a:gdLst/>
            <a:ahLst/>
            <a:cxnLst/>
            <a:rect l="l" t="t" r="r" b="b"/>
            <a:pathLst>
              <a:path w="3453" h="3422" extrusionOk="0">
                <a:moveTo>
                  <a:pt x="1711" y="666"/>
                </a:moveTo>
                <a:cubicBezTo>
                  <a:pt x="2281" y="666"/>
                  <a:pt x="2756" y="1141"/>
                  <a:pt x="2756" y="1711"/>
                </a:cubicBezTo>
                <a:cubicBezTo>
                  <a:pt x="2756" y="2281"/>
                  <a:pt x="2281" y="2756"/>
                  <a:pt x="1711" y="2756"/>
                </a:cubicBezTo>
                <a:cubicBezTo>
                  <a:pt x="1141" y="2756"/>
                  <a:pt x="666" y="2281"/>
                  <a:pt x="666" y="1711"/>
                </a:cubicBezTo>
                <a:cubicBezTo>
                  <a:pt x="666" y="1141"/>
                  <a:pt x="1141" y="666"/>
                  <a:pt x="1711" y="666"/>
                </a:cubicBezTo>
                <a:close/>
                <a:moveTo>
                  <a:pt x="1711" y="1"/>
                </a:moveTo>
                <a:cubicBezTo>
                  <a:pt x="761" y="1"/>
                  <a:pt x="1" y="761"/>
                  <a:pt x="1" y="1711"/>
                </a:cubicBezTo>
                <a:cubicBezTo>
                  <a:pt x="1" y="2661"/>
                  <a:pt x="761" y="3421"/>
                  <a:pt x="1711" y="3421"/>
                </a:cubicBezTo>
                <a:cubicBezTo>
                  <a:pt x="2661" y="3421"/>
                  <a:pt x="3453" y="2661"/>
                  <a:pt x="3453" y="1711"/>
                </a:cubicBezTo>
                <a:cubicBezTo>
                  <a:pt x="3453" y="761"/>
                  <a:pt x="2661" y="1"/>
                  <a:pt x="171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4"/>
          <p:cNvSpPr/>
          <p:nvPr/>
        </p:nvSpPr>
        <p:spPr>
          <a:xfrm>
            <a:off x="3027155" y="494002"/>
            <a:ext cx="104193" cy="104193"/>
          </a:xfrm>
          <a:custGeom>
            <a:avLst/>
            <a:gdLst/>
            <a:ahLst/>
            <a:cxnLst/>
            <a:rect l="l" t="t" r="r" b="b"/>
            <a:pathLst>
              <a:path w="3485" h="3485" extrusionOk="0">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4"/>
          <p:cNvSpPr/>
          <p:nvPr/>
        </p:nvSpPr>
        <p:spPr>
          <a:xfrm>
            <a:off x="8120456" y="2383020"/>
            <a:ext cx="104193" cy="104193"/>
          </a:xfrm>
          <a:custGeom>
            <a:avLst/>
            <a:gdLst/>
            <a:ahLst/>
            <a:cxnLst/>
            <a:rect l="l" t="t" r="r" b="b"/>
            <a:pathLst>
              <a:path w="3485" h="3485" extrusionOk="0">
                <a:moveTo>
                  <a:pt x="1743" y="1"/>
                </a:moveTo>
                <a:cubicBezTo>
                  <a:pt x="1458" y="1"/>
                  <a:pt x="1236" y="223"/>
                  <a:pt x="1236" y="508"/>
                </a:cubicBezTo>
                <a:lnTo>
                  <a:pt x="1236" y="1236"/>
                </a:lnTo>
                <a:lnTo>
                  <a:pt x="508" y="1236"/>
                </a:lnTo>
                <a:cubicBezTo>
                  <a:pt x="223" y="1236"/>
                  <a:pt x="1" y="1458"/>
                  <a:pt x="1" y="1743"/>
                </a:cubicBezTo>
                <a:cubicBezTo>
                  <a:pt x="1" y="2028"/>
                  <a:pt x="223" y="2249"/>
                  <a:pt x="508" y="2249"/>
                </a:cubicBezTo>
                <a:lnTo>
                  <a:pt x="1236" y="2249"/>
                </a:lnTo>
                <a:lnTo>
                  <a:pt x="1236" y="2978"/>
                </a:lnTo>
                <a:cubicBezTo>
                  <a:pt x="1236" y="3263"/>
                  <a:pt x="1458" y="3484"/>
                  <a:pt x="1743" y="3484"/>
                </a:cubicBezTo>
                <a:cubicBezTo>
                  <a:pt x="2028"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1996"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a:off x="1591685" y="2477711"/>
            <a:ext cx="104193" cy="104193"/>
          </a:xfrm>
          <a:custGeom>
            <a:avLst/>
            <a:gdLst/>
            <a:ahLst/>
            <a:cxnLst/>
            <a:rect l="l" t="t" r="r" b="b"/>
            <a:pathLst>
              <a:path w="3485" h="3485" extrusionOk="0">
                <a:moveTo>
                  <a:pt x="1742" y="1"/>
                </a:moveTo>
                <a:cubicBezTo>
                  <a:pt x="1457" y="1"/>
                  <a:pt x="1236" y="222"/>
                  <a:pt x="1236" y="507"/>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7" y="3484"/>
                  <a:pt x="1742" y="3484"/>
                </a:cubicBezTo>
                <a:cubicBezTo>
                  <a:pt x="2027"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4"/>
          <p:cNvSpPr/>
          <p:nvPr/>
        </p:nvSpPr>
        <p:spPr>
          <a:xfrm>
            <a:off x="7159370" y="2136828"/>
            <a:ext cx="104193" cy="104193"/>
          </a:xfrm>
          <a:custGeom>
            <a:avLst/>
            <a:gdLst/>
            <a:ahLst/>
            <a:cxnLst/>
            <a:rect l="l" t="t" r="r" b="b"/>
            <a:pathLst>
              <a:path w="3485" h="3485" extrusionOk="0">
                <a:moveTo>
                  <a:pt x="1743" y="1"/>
                </a:moveTo>
                <a:cubicBezTo>
                  <a:pt x="1458" y="1"/>
                  <a:pt x="1236" y="223"/>
                  <a:pt x="1236" y="508"/>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8" y="3485"/>
                  <a:pt x="1743" y="3485"/>
                </a:cubicBezTo>
                <a:cubicBezTo>
                  <a:pt x="2028" y="3485"/>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2028"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4"/>
          <p:cNvSpPr/>
          <p:nvPr/>
        </p:nvSpPr>
        <p:spPr>
          <a:xfrm>
            <a:off x="6436911" y="635098"/>
            <a:ext cx="104163" cy="104163"/>
          </a:xfrm>
          <a:custGeom>
            <a:avLst/>
            <a:gdLst/>
            <a:ahLst/>
            <a:cxnLst/>
            <a:rect l="l" t="t" r="r" b="b"/>
            <a:pathLst>
              <a:path w="3484" h="3484" extrusionOk="0">
                <a:moveTo>
                  <a:pt x="1742" y="0"/>
                </a:moveTo>
                <a:cubicBezTo>
                  <a:pt x="1457" y="0"/>
                  <a:pt x="1235" y="253"/>
                  <a:pt x="1235" y="507"/>
                </a:cubicBezTo>
                <a:lnTo>
                  <a:pt x="1235" y="1235"/>
                </a:lnTo>
                <a:lnTo>
                  <a:pt x="507" y="1235"/>
                </a:lnTo>
                <a:cubicBezTo>
                  <a:pt x="222" y="1235"/>
                  <a:pt x="0" y="1489"/>
                  <a:pt x="0" y="1742"/>
                </a:cubicBezTo>
                <a:cubicBezTo>
                  <a:pt x="0" y="2027"/>
                  <a:pt x="222" y="2280"/>
                  <a:pt x="507" y="2280"/>
                </a:cubicBezTo>
                <a:lnTo>
                  <a:pt x="1235" y="2280"/>
                </a:lnTo>
                <a:lnTo>
                  <a:pt x="1235" y="2977"/>
                </a:lnTo>
                <a:cubicBezTo>
                  <a:pt x="1235" y="3262"/>
                  <a:pt x="1457" y="3484"/>
                  <a:pt x="1742" y="3484"/>
                </a:cubicBezTo>
                <a:cubicBezTo>
                  <a:pt x="2027" y="3484"/>
                  <a:pt x="2249" y="3262"/>
                  <a:pt x="2249" y="2977"/>
                </a:cubicBezTo>
                <a:lnTo>
                  <a:pt x="2249" y="2280"/>
                </a:lnTo>
                <a:lnTo>
                  <a:pt x="2977" y="2280"/>
                </a:lnTo>
                <a:cubicBezTo>
                  <a:pt x="3262" y="2280"/>
                  <a:pt x="3484" y="2027"/>
                  <a:pt x="3484" y="1742"/>
                </a:cubicBezTo>
                <a:cubicBezTo>
                  <a:pt x="3484" y="1489"/>
                  <a:pt x="3262" y="1235"/>
                  <a:pt x="2977" y="1235"/>
                </a:cubicBezTo>
                <a:lnTo>
                  <a:pt x="2249" y="1235"/>
                </a:lnTo>
                <a:lnTo>
                  <a:pt x="2249" y="507"/>
                </a:lnTo>
                <a:cubicBezTo>
                  <a:pt x="2249" y="253"/>
                  <a:pt x="2027"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a:off x="6528762" y="2146306"/>
            <a:ext cx="105120" cy="105120"/>
          </a:xfrm>
          <a:custGeom>
            <a:avLst/>
            <a:gdLst/>
            <a:ahLst/>
            <a:cxnLst/>
            <a:rect l="l" t="t" r="r" b="b"/>
            <a:pathLst>
              <a:path w="3516" h="3516" extrusionOk="0">
                <a:moveTo>
                  <a:pt x="1742" y="1"/>
                </a:moveTo>
                <a:cubicBezTo>
                  <a:pt x="1489" y="1"/>
                  <a:pt x="1235" y="254"/>
                  <a:pt x="1235" y="539"/>
                </a:cubicBezTo>
                <a:lnTo>
                  <a:pt x="1235" y="1236"/>
                </a:lnTo>
                <a:lnTo>
                  <a:pt x="507" y="1236"/>
                </a:lnTo>
                <a:cubicBezTo>
                  <a:pt x="254" y="1236"/>
                  <a:pt x="0" y="1489"/>
                  <a:pt x="0" y="1774"/>
                </a:cubicBezTo>
                <a:cubicBezTo>
                  <a:pt x="0" y="2027"/>
                  <a:pt x="254" y="2281"/>
                  <a:pt x="507" y="2281"/>
                </a:cubicBezTo>
                <a:lnTo>
                  <a:pt x="1235" y="2281"/>
                </a:lnTo>
                <a:lnTo>
                  <a:pt x="1235" y="3009"/>
                </a:lnTo>
                <a:cubicBezTo>
                  <a:pt x="1235" y="3263"/>
                  <a:pt x="1489" y="3516"/>
                  <a:pt x="1742" y="3516"/>
                </a:cubicBezTo>
                <a:cubicBezTo>
                  <a:pt x="2027" y="3516"/>
                  <a:pt x="2280" y="3263"/>
                  <a:pt x="2280" y="3009"/>
                </a:cubicBezTo>
                <a:lnTo>
                  <a:pt x="2280" y="2281"/>
                </a:lnTo>
                <a:lnTo>
                  <a:pt x="2977" y="2281"/>
                </a:lnTo>
                <a:cubicBezTo>
                  <a:pt x="3262" y="2281"/>
                  <a:pt x="3515" y="2027"/>
                  <a:pt x="3515" y="1774"/>
                </a:cubicBezTo>
                <a:cubicBezTo>
                  <a:pt x="3515" y="1489"/>
                  <a:pt x="3262" y="1236"/>
                  <a:pt x="2977" y="1236"/>
                </a:cubicBezTo>
                <a:lnTo>
                  <a:pt x="2280" y="1236"/>
                </a:lnTo>
                <a:lnTo>
                  <a:pt x="2280" y="539"/>
                </a:lnTo>
                <a:cubicBezTo>
                  <a:pt x="2280" y="254"/>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4"/>
          <p:cNvSpPr/>
          <p:nvPr/>
        </p:nvSpPr>
        <p:spPr>
          <a:xfrm>
            <a:off x="6060029" y="3919822"/>
            <a:ext cx="104193" cy="104193"/>
          </a:xfrm>
          <a:custGeom>
            <a:avLst/>
            <a:gdLst/>
            <a:ahLst/>
            <a:cxnLst/>
            <a:rect l="l" t="t" r="r" b="b"/>
            <a:pathLst>
              <a:path w="3485" h="3485" extrusionOk="0">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4"/>
          <p:cNvSpPr/>
          <p:nvPr/>
        </p:nvSpPr>
        <p:spPr>
          <a:xfrm>
            <a:off x="1742258" y="1102845"/>
            <a:ext cx="104163" cy="104193"/>
          </a:xfrm>
          <a:custGeom>
            <a:avLst/>
            <a:gdLst/>
            <a:ahLst/>
            <a:cxnLst/>
            <a:rect l="l" t="t" r="r" b="b"/>
            <a:pathLst>
              <a:path w="3484" h="3485" extrusionOk="0">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a:off x="7385679" y="4889431"/>
            <a:ext cx="105120" cy="105120"/>
          </a:xfrm>
          <a:custGeom>
            <a:avLst/>
            <a:gdLst/>
            <a:ahLst/>
            <a:cxnLst/>
            <a:rect l="l" t="t" r="r" b="b"/>
            <a:pathLst>
              <a:path w="3516" h="3516" extrusionOk="0">
                <a:moveTo>
                  <a:pt x="1774" y="0"/>
                </a:moveTo>
                <a:cubicBezTo>
                  <a:pt x="1489" y="0"/>
                  <a:pt x="1236" y="254"/>
                  <a:pt x="1236" y="507"/>
                </a:cubicBezTo>
                <a:lnTo>
                  <a:pt x="1236" y="1236"/>
                </a:lnTo>
                <a:lnTo>
                  <a:pt x="539" y="1236"/>
                </a:lnTo>
                <a:cubicBezTo>
                  <a:pt x="254" y="1236"/>
                  <a:pt x="1" y="1489"/>
                  <a:pt x="1" y="1742"/>
                </a:cubicBezTo>
                <a:cubicBezTo>
                  <a:pt x="1" y="2027"/>
                  <a:pt x="254" y="2281"/>
                  <a:pt x="539" y="2281"/>
                </a:cubicBezTo>
                <a:lnTo>
                  <a:pt x="1236" y="2281"/>
                </a:lnTo>
                <a:lnTo>
                  <a:pt x="1236" y="2977"/>
                </a:lnTo>
                <a:cubicBezTo>
                  <a:pt x="1236" y="3262"/>
                  <a:pt x="1489" y="3516"/>
                  <a:pt x="1774" y="3516"/>
                </a:cubicBezTo>
                <a:cubicBezTo>
                  <a:pt x="2027" y="3516"/>
                  <a:pt x="2281" y="3262"/>
                  <a:pt x="2281" y="2977"/>
                </a:cubicBezTo>
                <a:lnTo>
                  <a:pt x="2281" y="2281"/>
                </a:lnTo>
                <a:lnTo>
                  <a:pt x="3009" y="2281"/>
                </a:lnTo>
                <a:cubicBezTo>
                  <a:pt x="3263" y="2281"/>
                  <a:pt x="3516" y="2027"/>
                  <a:pt x="3516" y="1742"/>
                </a:cubicBezTo>
                <a:cubicBezTo>
                  <a:pt x="3516" y="1489"/>
                  <a:pt x="3294" y="1236"/>
                  <a:pt x="3009" y="1236"/>
                </a:cubicBezTo>
                <a:lnTo>
                  <a:pt x="2281" y="1236"/>
                </a:lnTo>
                <a:lnTo>
                  <a:pt x="2281" y="507"/>
                </a:lnTo>
                <a:cubicBezTo>
                  <a:pt x="2281" y="254"/>
                  <a:pt x="2027" y="0"/>
                  <a:pt x="1774"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a:off x="2410749" y="1140727"/>
            <a:ext cx="389176" cy="336885"/>
          </a:xfrm>
          <a:custGeom>
            <a:avLst/>
            <a:gdLst/>
            <a:ahLst/>
            <a:cxnLst/>
            <a:rect l="l" t="t" r="r" b="b"/>
            <a:pathLst>
              <a:path w="13017" h="11268" extrusionOk="0">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7739807" y="1098120"/>
            <a:ext cx="661871" cy="28433"/>
          </a:xfrm>
          <a:custGeom>
            <a:avLst/>
            <a:gdLst/>
            <a:ahLst/>
            <a:cxnLst/>
            <a:rect l="l" t="t" r="r" b="b"/>
            <a:pathLst>
              <a:path w="22138" h="951" extrusionOk="0">
                <a:moveTo>
                  <a:pt x="444" y="0"/>
                </a:moveTo>
                <a:cubicBezTo>
                  <a:pt x="191" y="0"/>
                  <a:pt x="1" y="222"/>
                  <a:pt x="1" y="475"/>
                </a:cubicBezTo>
                <a:cubicBezTo>
                  <a:pt x="1" y="729"/>
                  <a:pt x="223" y="950"/>
                  <a:pt x="444" y="950"/>
                </a:cubicBezTo>
                <a:lnTo>
                  <a:pt x="21663" y="950"/>
                </a:lnTo>
                <a:cubicBezTo>
                  <a:pt x="21916" y="950"/>
                  <a:pt x="22138" y="729"/>
                  <a:pt x="22138" y="475"/>
                </a:cubicBezTo>
                <a:cubicBezTo>
                  <a:pt x="22138" y="222"/>
                  <a:pt x="21916" y="0"/>
                  <a:pt x="2166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7018311" y="2655728"/>
            <a:ext cx="386335" cy="27476"/>
          </a:xfrm>
          <a:custGeom>
            <a:avLst/>
            <a:gdLst/>
            <a:ahLst/>
            <a:cxnLst/>
            <a:rect l="l" t="t" r="r" b="b"/>
            <a:pathLst>
              <a:path w="12922" h="919" extrusionOk="0">
                <a:moveTo>
                  <a:pt x="476" y="0"/>
                </a:moveTo>
                <a:cubicBezTo>
                  <a:pt x="222" y="0"/>
                  <a:pt x="1" y="190"/>
                  <a:pt x="1" y="444"/>
                </a:cubicBezTo>
                <a:cubicBezTo>
                  <a:pt x="1" y="697"/>
                  <a:pt x="222" y="919"/>
                  <a:pt x="476" y="919"/>
                </a:cubicBezTo>
                <a:lnTo>
                  <a:pt x="12478" y="919"/>
                </a:lnTo>
                <a:cubicBezTo>
                  <a:pt x="12732" y="919"/>
                  <a:pt x="12922" y="697"/>
                  <a:pt x="12922" y="444"/>
                </a:cubicBezTo>
                <a:cubicBezTo>
                  <a:pt x="12922" y="190"/>
                  <a:pt x="12700" y="0"/>
                  <a:pt x="1247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a:off x="480056" y="1332951"/>
            <a:ext cx="661841" cy="27476"/>
          </a:xfrm>
          <a:custGeom>
            <a:avLst/>
            <a:gdLst/>
            <a:ahLst/>
            <a:cxnLst/>
            <a:rect l="l" t="t" r="r" b="b"/>
            <a:pathLst>
              <a:path w="22137" h="919" extrusionOk="0">
                <a:moveTo>
                  <a:pt x="475" y="0"/>
                </a:moveTo>
                <a:cubicBezTo>
                  <a:pt x="222" y="0"/>
                  <a:pt x="0" y="222"/>
                  <a:pt x="0" y="475"/>
                </a:cubicBezTo>
                <a:cubicBezTo>
                  <a:pt x="0" y="728"/>
                  <a:pt x="222" y="918"/>
                  <a:pt x="475" y="918"/>
                </a:cubicBezTo>
                <a:lnTo>
                  <a:pt x="21693" y="918"/>
                </a:lnTo>
                <a:cubicBezTo>
                  <a:pt x="21947" y="918"/>
                  <a:pt x="22137" y="728"/>
                  <a:pt x="22137" y="475"/>
                </a:cubicBezTo>
                <a:cubicBezTo>
                  <a:pt x="22137" y="190"/>
                  <a:pt x="21947" y="0"/>
                  <a:pt x="2169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 name="Picture 101">
            <a:extLst>
              <a:ext uri="{FF2B5EF4-FFF2-40B4-BE49-F238E27FC236}">
                <a16:creationId xmlns:a16="http://schemas.microsoft.com/office/drawing/2014/main" id="{7491DD6D-3CED-456A-9AF0-6A47F2786352}"/>
              </a:ext>
            </a:extLst>
          </p:cNvPr>
          <p:cNvPicPr/>
          <p:nvPr/>
        </p:nvPicPr>
        <p:blipFill rotWithShape="1">
          <a:blip r:embed="rId3" cstate="print">
            <a:extLst>
              <a:ext uri="{28A0092B-C50C-407E-A947-70E740481C1C}">
                <a14:useLocalDpi xmlns:a14="http://schemas.microsoft.com/office/drawing/2010/main" val="0"/>
              </a:ext>
            </a:extLst>
          </a:blip>
          <a:srcRect l="6090" t="11325" r="8173" b="5128"/>
          <a:stretch/>
        </p:blipFill>
        <p:spPr bwMode="auto">
          <a:xfrm>
            <a:off x="521199" y="825562"/>
            <a:ext cx="5434412" cy="3971269"/>
          </a:xfrm>
          <a:prstGeom prst="rect">
            <a:avLst/>
          </a:prstGeom>
          <a:ln>
            <a:noFill/>
          </a:ln>
          <a:extLst>
            <a:ext uri="{53640926-AAD7-44D8-BBD7-CCE9431645EC}">
              <a14:shadowObscured xmlns:a14="http://schemas.microsoft.com/office/drawing/2010/main"/>
            </a:ext>
          </a:extLst>
        </p:spPr>
      </p:pic>
      <p:sp>
        <p:nvSpPr>
          <p:cNvPr id="104" name="Google Shape;492;p33">
            <a:extLst>
              <a:ext uri="{FF2B5EF4-FFF2-40B4-BE49-F238E27FC236}">
                <a16:creationId xmlns:a16="http://schemas.microsoft.com/office/drawing/2014/main" id="{E0CC4C62-407D-43DB-817F-E63F727B0D55}"/>
              </a:ext>
            </a:extLst>
          </p:cNvPr>
          <p:cNvSpPr/>
          <p:nvPr/>
        </p:nvSpPr>
        <p:spPr>
          <a:xfrm>
            <a:off x="6099265" y="2923784"/>
            <a:ext cx="2679934" cy="1294234"/>
          </a:xfrm>
          <a:custGeom>
            <a:avLst/>
            <a:gdLst/>
            <a:ahLst/>
            <a:cxnLst/>
            <a:rect l="l" t="t" r="r" b="b"/>
            <a:pathLst>
              <a:path w="55802" h="32493" extrusionOk="0">
                <a:moveTo>
                  <a:pt x="5637" y="0"/>
                </a:moveTo>
                <a:cubicBezTo>
                  <a:pt x="2502" y="0"/>
                  <a:pt x="0" y="2534"/>
                  <a:pt x="0" y="5637"/>
                </a:cubicBezTo>
                <a:lnTo>
                  <a:pt x="0" y="26824"/>
                </a:lnTo>
                <a:cubicBezTo>
                  <a:pt x="0" y="29959"/>
                  <a:pt x="2502" y="32492"/>
                  <a:pt x="5637" y="32492"/>
                </a:cubicBezTo>
                <a:lnTo>
                  <a:pt x="50164" y="32492"/>
                </a:lnTo>
                <a:cubicBezTo>
                  <a:pt x="53299" y="32492"/>
                  <a:pt x="55801" y="29959"/>
                  <a:pt x="55801" y="26824"/>
                </a:cubicBezTo>
                <a:lnTo>
                  <a:pt x="55801" y="5637"/>
                </a:lnTo>
                <a:cubicBezTo>
                  <a:pt x="55801" y="2534"/>
                  <a:pt x="53299" y="0"/>
                  <a:pt x="50164" y="0"/>
                </a:cubicBezTo>
                <a:close/>
              </a:path>
            </a:pathLst>
          </a:custGeom>
          <a:solidFill>
            <a:srgbClr val="EDEDED"/>
          </a:solidFill>
          <a:ln>
            <a:noFill/>
          </a:ln>
        </p:spPr>
        <p:txBody>
          <a:bodyPr spcFirstLastPara="1" wrap="square" lIns="91425" tIns="91425" rIns="91425" bIns="91425" anchor="ctr" anchorCtr="0">
            <a:noAutofit/>
          </a:bodyPr>
          <a:lstStyle/>
          <a:p>
            <a:pPr lvl="0" algn="ctr"/>
            <a:r>
              <a:rPr lang="en-US" dirty="0">
                <a:latin typeface="Quicksand" panose="020B0604020202020204" charset="0"/>
              </a:rPr>
              <a:t>It can be inferred that the tweet clustering using </a:t>
            </a:r>
            <a:r>
              <a:rPr lang="en-US" b="1" dirty="0">
                <a:latin typeface="Quicksand" panose="020B0604020202020204" charset="0"/>
              </a:rPr>
              <a:t>15 clusters using cosine distance is adequately optimal</a:t>
            </a:r>
            <a:endParaRPr b="1" dirty="0">
              <a:latin typeface="Quicksand" panose="020B0604020202020204" charset="0"/>
            </a:endParaRPr>
          </a:p>
        </p:txBody>
      </p:sp>
      <p:sp>
        <p:nvSpPr>
          <p:cNvPr id="105" name="Google Shape;497;p33">
            <a:extLst>
              <a:ext uri="{FF2B5EF4-FFF2-40B4-BE49-F238E27FC236}">
                <a16:creationId xmlns:a16="http://schemas.microsoft.com/office/drawing/2014/main" id="{3F7AAF06-E334-4061-A854-337A640946F1}"/>
              </a:ext>
            </a:extLst>
          </p:cNvPr>
          <p:cNvSpPr txBox="1">
            <a:spLocks/>
          </p:cNvSpPr>
          <p:nvPr/>
        </p:nvSpPr>
        <p:spPr>
          <a:xfrm>
            <a:off x="293560" y="231860"/>
            <a:ext cx="5675575" cy="4972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1pPr>
            <a:lvl2pPr marR="0" lvl="1"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2pPr>
            <a:lvl3pPr marR="0" lvl="2"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3pPr>
            <a:lvl4pPr marR="0" lvl="3"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4pPr>
            <a:lvl5pPr marR="0" lvl="4"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5pPr>
            <a:lvl6pPr marR="0" lvl="5"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6pPr>
            <a:lvl7pPr marR="0" lvl="6"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7pPr>
            <a:lvl8pPr marR="0" lvl="7"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8pPr>
            <a:lvl9pPr marR="0" lvl="8"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9pPr>
          </a:lstStyle>
          <a:p>
            <a:pPr algn="l"/>
            <a:r>
              <a:rPr lang="en-US" sz="2000" b="0" dirty="0"/>
              <a:t>3.   Analyzing the Clustering Density</a:t>
            </a:r>
            <a:endParaRPr lang="en-ID" sz="2000" b="0" dirty="0"/>
          </a:p>
          <a:p>
            <a:r>
              <a:rPr lang="en-ID" sz="2400" dirty="0"/>
              <a:t> </a:t>
            </a:r>
          </a:p>
        </p:txBody>
      </p:sp>
      <p:sp>
        <p:nvSpPr>
          <p:cNvPr id="106" name="Arrow: Bent 105">
            <a:extLst>
              <a:ext uri="{FF2B5EF4-FFF2-40B4-BE49-F238E27FC236}">
                <a16:creationId xmlns:a16="http://schemas.microsoft.com/office/drawing/2014/main" id="{209CC9A4-F32F-405B-B7DC-892778E16EB4}"/>
              </a:ext>
            </a:extLst>
          </p:cNvPr>
          <p:cNvSpPr/>
          <p:nvPr/>
        </p:nvSpPr>
        <p:spPr>
          <a:xfrm rot="5400000">
            <a:off x="6449044" y="1689594"/>
            <a:ext cx="709578" cy="1533628"/>
          </a:xfrm>
          <a:prstGeom prst="bentArrow">
            <a:avLst/>
          </a:prstGeom>
          <a:solidFill>
            <a:srgbClr val="2A4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613" name="Google Shape;613;p34"/>
          <p:cNvSpPr/>
          <p:nvPr/>
        </p:nvSpPr>
        <p:spPr>
          <a:xfrm>
            <a:off x="2509208" y="761961"/>
            <a:ext cx="103236" cy="103236"/>
          </a:xfrm>
          <a:custGeom>
            <a:avLst/>
            <a:gdLst/>
            <a:ahLst/>
            <a:cxnLst/>
            <a:rect l="l" t="t" r="r" b="b"/>
            <a:pathLst>
              <a:path w="3453" h="3453" extrusionOk="0">
                <a:moveTo>
                  <a:pt x="1743" y="666"/>
                </a:moveTo>
                <a:cubicBezTo>
                  <a:pt x="2313" y="666"/>
                  <a:pt x="2788" y="1141"/>
                  <a:pt x="2788" y="1711"/>
                </a:cubicBezTo>
                <a:cubicBezTo>
                  <a:pt x="2788" y="2281"/>
                  <a:pt x="2313" y="2756"/>
                  <a:pt x="1743" y="2756"/>
                </a:cubicBezTo>
                <a:cubicBezTo>
                  <a:pt x="1173" y="2756"/>
                  <a:pt x="698" y="2281"/>
                  <a:pt x="698" y="1711"/>
                </a:cubicBezTo>
                <a:cubicBezTo>
                  <a:pt x="698" y="1141"/>
                  <a:pt x="1173" y="666"/>
                  <a:pt x="1743" y="666"/>
                </a:cubicBezTo>
                <a:close/>
                <a:moveTo>
                  <a:pt x="1743" y="1"/>
                </a:moveTo>
                <a:cubicBezTo>
                  <a:pt x="793" y="1"/>
                  <a:pt x="1" y="761"/>
                  <a:pt x="1" y="1711"/>
                </a:cubicBezTo>
                <a:cubicBezTo>
                  <a:pt x="1" y="2661"/>
                  <a:pt x="793" y="3453"/>
                  <a:pt x="1743" y="3453"/>
                </a:cubicBezTo>
                <a:cubicBezTo>
                  <a:pt x="2693" y="3453"/>
                  <a:pt x="3453" y="2661"/>
                  <a:pt x="3453" y="1711"/>
                </a:cubicBezTo>
                <a:cubicBezTo>
                  <a:pt x="3453" y="761"/>
                  <a:pt x="2693"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4"/>
          <p:cNvSpPr/>
          <p:nvPr/>
        </p:nvSpPr>
        <p:spPr>
          <a:xfrm>
            <a:off x="523481" y="635562"/>
            <a:ext cx="103236" cy="103236"/>
          </a:xfrm>
          <a:custGeom>
            <a:avLst/>
            <a:gdLst/>
            <a:ahLst/>
            <a:cxnLst/>
            <a:rect l="l" t="t" r="r" b="b"/>
            <a:pathLst>
              <a:path w="3453" h="3453" extrusionOk="0">
                <a:moveTo>
                  <a:pt x="1742" y="697"/>
                </a:moveTo>
                <a:cubicBezTo>
                  <a:pt x="2312" y="697"/>
                  <a:pt x="2756" y="1172"/>
                  <a:pt x="2756" y="1742"/>
                </a:cubicBezTo>
                <a:cubicBezTo>
                  <a:pt x="2756" y="2312"/>
                  <a:pt x="2312" y="2787"/>
                  <a:pt x="1742" y="2787"/>
                </a:cubicBezTo>
                <a:cubicBezTo>
                  <a:pt x="1141" y="2787"/>
                  <a:pt x="697" y="2312"/>
                  <a:pt x="697" y="1742"/>
                </a:cubicBezTo>
                <a:cubicBezTo>
                  <a:pt x="697" y="1172"/>
                  <a:pt x="1141" y="697"/>
                  <a:pt x="1742" y="697"/>
                </a:cubicBezTo>
                <a:close/>
                <a:moveTo>
                  <a:pt x="1742" y="0"/>
                </a:moveTo>
                <a:cubicBezTo>
                  <a:pt x="792" y="0"/>
                  <a:pt x="1" y="792"/>
                  <a:pt x="1" y="1742"/>
                </a:cubicBezTo>
                <a:cubicBezTo>
                  <a:pt x="1" y="2692"/>
                  <a:pt x="792" y="3452"/>
                  <a:pt x="1742" y="3452"/>
                </a:cubicBezTo>
                <a:cubicBezTo>
                  <a:pt x="2692" y="3452"/>
                  <a:pt x="3453" y="2692"/>
                  <a:pt x="3453" y="1742"/>
                </a:cubicBezTo>
                <a:cubicBezTo>
                  <a:pt x="3453"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4"/>
          <p:cNvSpPr/>
          <p:nvPr/>
        </p:nvSpPr>
        <p:spPr>
          <a:xfrm>
            <a:off x="4489175" y="3983268"/>
            <a:ext cx="103206" cy="103236"/>
          </a:xfrm>
          <a:custGeom>
            <a:avLst/>
            <a:gdLst/>
            <a:ahLst/>
            <a:cxnLst/>
            <a:rect l="l" t="t" r="r" b="b"/>
            <a:pathLst>
              <a:path w="3452" h="3453" extrusionOk="0">
                <a:moveTo>
                  <a:pt x="1742" y="697"/>
                </a:moveTo>
                <a:cubicBezTo>
                  <a:pt x="2312" y="697"/>
                  <a:pt x="2755" y="1172"/>
                  <a:pt x="2755" y="1742"/>
                </a:cubicBezTo>
                <a:cubicBezTo>
                  <a:pt x="2755" y="2312"/>
                  <a:pt x="2312" y="2787"/>
                  <a:pt x="1742" y="2787"/>
                </a:cubicBezTo>
                <a:cubicBezTo>
                  <a:pt x="1140" y="2787"/>
                  <a:pt x="697" y="2312"/>
                  <a:pt x="697" y="1742"/>
                </a:cubicBezTo>
                <a:cubicBezTo>
                  <a:pt x="697" y="1172"/>
                  <a:pt x="1140" y="697"/>
                  <a:pt x="1742" y="697"/>
                </a:cubicBezTo>
                <a:close/>
                <a:moveTo>
                  <a:pt x="1742" y="0"/>
                </a:moveTo>
                <a:cubicBezTo>
                  <a:pt x="792" y="0"/>
                  <a:pt x="0" y="792"/>
                  <a:pt x="0" y="1742"/>
                </a:cubicBezTo>
                <a:cubicBezTo>
                  <a:pt x="0" y="2692"/>
                  <a:pt x="792" y="3452"/>
                  <a:pt x="1742" y="3452"/>
                </a:cubicBezTo>
                <a:cubicBezTo>
                  <a:pt x="2692" y="3452"/>
                  <a:pt x="3452" y="2692"/>
                  <a:pt x="3452" y="1742"/>
                </a:cubicBezTo>
                <a:cubicBezTo>
                  <a:pt x="3452" y="792"/>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4"/>
          <p:cNvSpPr/>
          <p:nvPr/>
        </p:nvSpPr>
        <p:spPr>
          <a:xfrm>
            <a:off x="7239859" y="1202260"/>
            <a:ext cx="103236" cy="103236"/>
          </a:xfrm>
          <a:custGeom>
            <a:avLst/>
            <a:gdLst/>
            <a:ahLst/>
            <a:cxnLst/>
            <a:rect l="l" t="t" r="r" b="b"/>
            <a:pathLst>
              <a:path w="3453" h="3453" extrusionOk="0">
                <a:moveTo>
                  <a:pt x="1711" y="697"/>
                </a:moveTo>
                <a:cubicBezTo>
                  <a:pt x="2281" y="697"/>
                  <a:pt x="2756" y="1173"/>
                  <a:pt x="2756" y="1743"/>
                </a:cubicBezTo>
                <a:cubicBezTo>
                  <a:pt x="2756" y="2313"/>
                  <a:pt x="2281" y="2756"/>
                  <a:pt x="1711" y="2756"/>
                </a:cubicBezTo>
                <a:cubicBezTo>
                  <a:pt x="1141" y="2756"/>
                  <a:pt x="666" y="2313"/>
                  <a:pt x="666" y="1743"/>
                </a:cubicBezTo>
                <a:cubicBezTo>
                  <a:pt x="666" y="1173"/>
                  <a:pt x="1141" y="697"/>
                  <a:pt x="1711" y="697"/>
                </a:cubicBezTo>
                <a:close/>
                <a:moveTo>
                  <a:pt x="1711" y="1"/>
                </a:moveTo>
                <a:cubicBezTo>
                  <a:pt x="761" y="1"/>
                  <a:pt x="1" y="792"/>
                  <a:pt x="1" y="1743"/>
                </a:cubicBezTo>
                <a:cubicBezTo>
                  <a:pt x="1" y="2693"/>
                  <a:pt x="761" y="3453"/>
                  <a:pt x="1711" y="3453"/>
                </a:cubicBezTo>
                <a:cubicBezTo>
                  <a:pt x="2661" y="3453"/>
                  <a:pt x="3453" y="2693"/>
                  <a:pt x="3453" y="1743"/>
                </a:cubicBezTo>
                <a:cubicBezTo>
                  <a:pt x="3453" y="792"/>
                  <a:pt x="2661" y="1"/>
                  <a:pt x="171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4"/>
          <p:cNvSpPr/>
          <p:nvPr/>
        </p:nvSpPr>
        <p:spPr>
          <a:xfrm>
            <a:off x="8368562" y="3887620"/>
            <a:ext cx="102279" cy="103236"/>
          </a:xfrm>
          <a:custGeom>
            <a:avLst/>
            <a:gdLst/>
            <a:ahLst/>
            <a:cxnLst/>
            <a:rect l="l" t="t" r="r" b="b"/>
            <a:pathLst>
              <a:path w="3421" h="3453" extrusionOk="0">
                <a:moveTo>
                  <a:pt x="1710" y="697"/>
                </a:moveTo>
                <a:cubicBezTo>
                  <a:pt x="2280" y="697"/>
                  <a:pt x="2755" y="1172"/>
                  <a:pt x="2755" y="1743"/>
                </a:cubicBezTo>
                <a:cubicBezTo>
                  <a:pt x="2755" y="2313"/>
                  <a:pt x="2280" y="2788"/>
                  <a:pt x="1710" y="2788"/>
                </a:cubicBezTo>
                <a:cubicBezTo>
                  <a:pt x="1140" y="2788"/>
                  <a:pt x="665" y="2313"/>
                  <a:pt x="665" y="1743"/>
                </a:cubicBezTo>
                <a:cubicBezTo>
                  <a:pt x="665" y="1172"/>
                  <a:pt x="1140" y="697"/>
                  <a:pt x="1710" y="697"/>
                </a:cubicBezTo>
                <a:close/>
                <a:moveTo>
                  <a:pt x="1710" y="1"/>
                </a:moveTo>
                <a:cubicBezTo>
                  <a:pt x="760" y="1"/>
                  <a:pt x="0" y="792"/>
                  <a:pt x="0" y="1743"/>
                </a:cubicBezTo>
                <a:cubicBezTo>
                  <a:pt x="0" y="2693"/>
                  <a:pt x="760" y="3453"/>
                  <a:pt x="1710" y="3453"/>
                </a:cubicBezTo>
                <a:cubicBezTo>
                  <a:pt x="2660" y="3453"/>
                  <a:pt x="3420" y="2693"/>
                  <a:pt x="3420" y="1743"/>
                </a:cubicBezTo>
                <a:cubicBezTo>
                  <a:pt x="3420" y="792"/>
                  <a:pt x="2660" y="1"/>
                  <a:pt x="17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a:off x="2885133" y="4164130"/>
            <a:ext cx="103236" cy="103206"/>
          </a:xfrm>
          <a:custGeom>
            <a:avLst/>
            <a:gdLst/>
            <a:ahLst/>
            <a:cxnLst/>
            <a:rect l="l" t="t" r="r" b="b"/>
            <a:pathLst>
              <a:path w="3453" h="3452" extrusionOk="0">
                <a:moveTo>
                  <a:pt x="1742" y="665"/>
                </a:moveTo>
                <a:cubicBezTo>
                  <a:pt x="2312" y="665"/>
                  <a:pt x="2756" y="1140"/>
                  <a:pt x="2756" y="1710"/>
                </a:cubicBezTo>
                <a:cubicBezTo>
                  <a:pt x="2756" y="2280"/>
                  <a:pt x="2312" y="2755"/>
                  <a:pt x="1742" y="2755"/>
                </a:cubicBezTo>
                <a:cubicBezTo>
                  <a:pt x="1141" y="2755"/>
                  <a:pt x="697" y="2280"/>
                  <a:pt x="697" y="1710"/>
                </a:cubicBezTo>
                <a:cubicBezTo>
                  <a:pt x="697" y="1140"/>
                  <a:pt x="1141" y="665"/>
                  <a:pt x="1742" y="665"/>
                </a:cubicBezTo>
                <a:close/>
                <a:moveTo>
                  <a:pt x="1742" y="0"/>
                </a:moveTo>
                <a:cubicBezTo>
                  <a:pt x="792" y="0"/>
                  <a:pt x="1" y="760"/>
                  <a:pt x="1" y="1710"/>
                </a:cubicBezTo>
                <a:cubicBezTo>
                  <a:pt x="1" y="2660"/>
                  <a:pt x="792" y="3452"/>
                  <a:pt x="1742" y="3452"/>
                </a:cubicBezTo>
                <a:cubicBezTo>
                  <a:pt x="2692" y="3452"/>
                  <a:pt x="3453" y="2660"/>
                  <a:pt x="3453" y="1710"/>
                </a:cubicBezTo>
                <a:cubicBezTo>
                  <a:pt x="3453" y="760"/>
                  <a:pt x="2692"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4"/>
          <p:cNvSpPr/>
          <p:nvPr/>
        </p:nvSpPr>
        <p:spPr>
          <a:xfrm>
            <a:off x="6752230" y="2961574"/>
            <a:ext cx="103206" cy="103236"/>
          </a:xfrm>
          <a:custGeom>
            <a:avLst/>
            <a:gdLst/>
            <a:ahLst/>
            <a:cxnLst/>
            <a:rect l="l" t="t" r="r" b="b"/>
            <a:pathLst>
              <a:path w="3452" h="3453" extrusionOk="0">
                <a:moveTo>
                  <a:pt x="1742" y="697"/>
                </a:moveTo>
                <a:cubicBezTo>
                  <a:pt x="2312" y="697"/>
                  <a:pt x="2787" y="1172"/>
                  <a:pt x="2787" y="1742"/>
                </a:cubicBezTo>
                <a:cubicBezTo>
                  <a:pt x="2787" y="2312"/>
                  <a:pt x="2312" y="2787"/>
                  <a:pt x="1742" y="2787"/>
                </a:cubicBezTo>
                <a:cubicBezTo>
                  <a:pt x="1172" y="2787"/>
                  <a:pt x="697" y="2312"/>
                  <a:pt x="697" y="1742"/>
                </a:cubicBezTo>
                <a:cubicBezTo>
                  <a:pt x="697" y="1172"/>
                  <a:pt x="1172" y="697"/>
                  <a:pt x="1742" y="697"/>
                </a:cubicBezTo>
                <a:close/>
                <a:moveTo>
                  <a:pt x="1742" y="1"/>
                </a:moveTo>
                <a:cubicBezTo>
                  <a:pt x="792" y="1"/>
                  <a:pt x="0" y="792"/>
                  <a:pt x="0" y="1742"/>
                </a:cubicBezTo>
                <a:cubicBezTo>
                  <a:pt x="0" y="2692"/>
                  <a:pt x="792" y="3452"/>
                  <a:pt x="1742" y="3452"/>
                </a:cubicBezTo>
                <a:cubicBezTo>
                  <a:pt x="2692" y="3452"/>
                  <a:pt x="3452" y="2692"/>
                  <a:pt x="3452" y="1742"/>
                </a:cubicBezTo>
                <a:cubicBezTo>
                  <a:pt x="3452" y="792"/>
                  <a:pt x="2692"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a:off x="1605887" y="4250270"/>
            <a:ext cx="103236" cy="103236"/>
          </a:xfrm>
          <a:custGeom>
            <a:avLst/>
            <a:gdLst/>
            <a:ahLst/>
            <a:cxnLst/>
            <a:rect l="l" t="t" r="r" b="b"/>
            <a:pathLst>
              <a:path w="3453" h="3453" extrusionOk="0">
                <a:moveTo>
                  <a:pt x="1742" y="666"/>
                </a:moveTo>
                <a:cubicBezTo>
                  <a:pt x="2313" y="666"/>
                  <a:pt x="2788" y="1141"/>
                  <a:pt x="2788" y="1711"/>
                </a:cubicBezTo>
                <a:cubicBezTo>
                  <a:pt x="2788" y="2281"/>
                  <a:pt x="2313" y="2756"/>
                  <a:pt x="1742" y="2756"/>
                </a:cubicBezTo>
                <a:cubicBezTo>
                  <a:pt x="1172" y="2756"/>
                  <a:pt x="697" y="2281"/>
                  <a:pt x="697" y="1711"/>
                </a:cubicBezTo>
                <a:cubicBezTo>
                  <a:pt x="697" y="1141"/>
                  <a:pt x="1172" y="666"/>
                  <a:pt x="1742" y="666"/>
                </a:cubicBezTo>
                <a:close/>
                <a:moveTo>
                  <a:pt x="1742" y="1"/>
                </a:moveTo>
                <a:cubicBezTo>
                  <a:pt x="792" y="1"/>
                  <a:pt x="1" y="761"/>
                  <a:pt x="1" y="1711"/>
                </a:cubicBezTo>
                <a:cubicBezTo>
                  <a:pt x="1" y="2661"/>
                  <a:pt x="792" y="3453"/>
                  <a:pt x="1742" y="3453"/>
                </a:cubicBezTo>
                <a:cubicBezTo>
                  <a:pt x="2693" y="3453"/>
                  <a:pt x="3453" y="2661"/>
                  <a:pt x="3453" y="1711"/>
                </a:cubicBezTo>
                <a:cubicBezTo>
                  <a:pt x="3453" y="761"/>
                  <a:pt x="2693"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a:off x="6804572" y="3711875"/>
            <a:ext cx="103236" cy="102279"/>
          </a:xfrm>
          <a:custGeom>
            <a:avLst/>
            <a:gdLst/>
            <a:ahLst/>
            <a:cxnLst/>
            <a:rect l="l" t="t" r="r" b="b"/>
            <a:pathLst>
              <a:path w="3453" h="3421" extrusionOk="0">
                <a:moveTo>
                  <a:pt x="1711" y="665"/>
                </a:moveTo>
                <a:cubicBezTo>
                  <a:pt x="2281" y="665"/>
                  <a:pt x="2756" y="1140"/>
                  <a:pt x="2756" y="1711"/>
                </a:cubicBezTo>
                <a:cubicBezTo>
                  <a:pt x="2756" y="2281"/>
                  <a:pt x="2281" y="2756"/>
                  <a:pt x="1711" y="2756"/>
                </a:cubicBezTo>
                <a:cubicBezTo>
                  <a:pt x="1141" y="2756"/>
                  <a:pt x="666" y="2281"/>
                  <a:pt x="666" y="1711"/>
                </a:cubicBezTo>
                <a:cubicBezTo>
                  <a:pt x="666" y="1140"/>
                  <a:pt x="1141" y="665"/>
                  <a:pt x="1711" y="665"/>
                </a:cubicBezTo>
                <a:close/>
                <a:moveTo>
                  <a:pt x="1711" y="0"/>
                </a:moveTo>
                <a:cubicBezTo>
                  <a:pt x="761" y="0"/>
                  <a:pt x="1" y="760"/>
                  <a:pt x="1" y="1711"/>
                </a:cubicBezTo>
                <a:cubicBezTo>
                  <a:pt x="1" y="2661"/>
                  <a:pt x="761" y="3421"/>
                  <a:pt x="1711" y="3421"/>
                </a:cubicBezTo>
                <a:cubicBezTo>
                  <a:pt x="2661" y="3421"/>
                  <a:pt x="3453" y="2661"/>
                  <a:pt x="3453" y="1711"/>
                </a:cubicBezTo>
                <a:cubicBezTo>
                  <a:pt x="3453" y="760"/>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4878316" y="440033"/>
            <a:ext cx="103236" cy="103236"/>
          </a:xfrm>
          <a:custGeom>
            <a:avLst/>
            <a:gdLst/>
            <a:ahLst/>
            <a:cxnLst/>
            <a:rect l="l" t="t" r="r" b="b"/>
            <a:pathLst>
              <a:path w="3453" h="3453" extrusionOk="0">
                <a:moveTo>
                  <a:pt x="1711" y="697"/>
                </a:moveTo>
                <a:cubicBezTo>
                  <a:pt x="2313" y="697"/>
                  <a:pt x="2756" y="1172"/>
                  <a:pt x="2756" y="1742"/>
                </a:cubicBezTo>
                <a:cubicBezTo>
                  <a:pt x="2756" y="2312"/>
                  <a:pt x="2313" y="2787"/>
                  <a:pt x="1711" y="2787"/>
                </a:cubicBezTo>
                <a:cubicBezTo>
                  <a:pt x="1141" y="2787"/>
                  <a:pt x="698" y="2312"/>
                  <a:pt x="698" y="1742"/>
                </a:cubicBezTo>
                <a:cubicBezTo>
                  <a:pt x="698" y="1172"/>
                  <a:pt x="1141" y="697"/>
                  <a:pt x="1711" y="697"/>
                </a:cubicBezTo>
                <a:close/>
                <a:moveTo>
                  <a:pt x="1711" y="0"/>
                </a:moveTo>
                <a:cubicBezTo>
                  <a:pt x="761" y="0"/>
                  <a:pt x="1" y="792"/>
                  <a:pt x="1" y="1742"/>
                </a:cubicBezTo>
                <a:cubicBezTo>
                  <a:pt x="1" y="2692"/>
                  <a:pt x="761" y="3452"/>
                  <a:pt x="1711" y="3452"/>
                </a:cubicBezTo>
                <a:cubicBezTo>
                  <a:pt x="2661" y="3452"/>
                  <a:pt x="3453" y="2692"/>
                  <a:pt x="3453" y="1742"/>
                </a:cubicBezTo>
                <a:cubicBezTo>
                  <a:pt x="3453"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4"/>
          <p:cNvSpPr/>
          <p:nvPr/>
        </p:nvSpPr>
        <p:spPr>
          <a:xfrm>
            <a:off x="7954754" y="660662"/>
            <a:ext cx="102309" cy="103236"/>
          </a:xfrm>
          <a:custGeom>
            <a:avLst/>
            <a:gdLst/>
            <a:ahLst/>
            <a:cxnLst/>
            <a:rect l="l" t="t" r="r" b="b"/>
            <a:pathLst>
              <a:path w="3422" h="3453" extrusionOk="0">
                <a:moveTo>
                  <a:pt x="1711" y="697"/>
                </a:moveTo>
                <a:cubicBezTo>
                  <a:pt x="2281" y="697"/>
                  <a:pt x="2756" y="1172"/>
                  <a:pt x="2756" y="1742"/>
                </a:cubicBezTo>
                <a:cubicBezTo>
                  <a:pt x="2756" y="2312"/>
                  <a:pt x="2281" y="2787"/>
                  <a:pt x="1711" y="2787"/>
                </a:cubicBezTo>
                <a:cubicBezTo>
                  <a:pt x="1141" y="2787"/>
                  <a:pt x="666" y="2312"/>
                  <a:pt x="666" y="1742"/>
                </a:cubicBezTo>
                <a:cubicBezTo>
                  <a:pt x="666" y="1172"/>
                  <a:pt x="1141" y="697"/>
                  <a:pt x="1711" y="697"/>
                </a:cubicBezTo>
                <a:close/>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4"/>
          <p:cNvSpPr/>
          <p:nvPr/>
        </p:nvSpPr>
        <p:spPr>
          <a:xfrm>
            <a:off x="806706" y="3946343"/>
            <a:ext cx="103236" cy="103236"/>
          </a:xfrm>
          <a:custGeom>
            <a:avLst/>
            <a:gdLst/>
            <a:ahLst/>
            <a:cxnLst/>
            <a:rect l="l" t="t" r="r" b="b"/>
            <a:pathLst>
              <a:path w="3453" h="3453" extrusionOk="0">
                <a:moveTo>
                  <a:pt x="1743" y="697"/>
                </a:moveTo>
                <a:cubicBezTo>
                  <a:pt x="2313" y="697"/>
                  <a:pt x="2756" y="1172"/>
                  <a:pt x="2756" y="1742"/>
                </a:cubicBezTo>
                <a:cubicBezTo>
                  <a:pt x="2756" y="2312"/>
                  <a:pt x="2313" y="2787"/>
                  <a:pt x="1743" y="2787"/>
                </a:cubicBezTo>
                <a:cubicBezTo>
                  <a:pt x="1141" y="2787"/>
                  <a:pt x="698" y="2312"/>
                  <a:pt x="698" y="1742"/>
                </a:cubicBezTo>
                <a:cubicBezTo>
                  <a:pt x="698" y="1172"/>
                  <a:pt x="1141" y="697"/>
                  <a:pt x="1743" y="697"/>
                </a:cubicBezTo>
                <a:close/>
                <a:moveTo>
                  <a:pt x="1743" y="0"/>
                </a:moveTo>
                <a:cubicBezTo>
                  <a:pt x="793" y="0"/>
                  <a:pt x="1" y="792"/>
                  <a:pt x="1" y="1742"/>
                </a:cubicBezTo>
                <a:cubicBezTo>
                  <a:pt x="1" y="2692"/>
                  <a:pt x="793" y="3452"/>
                  <a:pt x="1743" y="3452"/>
                </a:cubicBezTo>
                <a:cubicBezTo>
                  <a:pt x="2693" y="3452"/>
                  <a:pt x="3453" y="2692"/>
                  <a:pt x="3453" y="1742"/>
                </a:cubicBezTo>
                <a:cubicBezTo>
                  <a:pt x="3453" y="792"/>
                  <a:pt x="2693"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4"/>
          <p:cNvSpPr/>
          <p:nvPr/>
        </p:nvSpPr>
        <p:spPr>
          <a:xfrm>
            <a:off x="2305653" y="3025021"/>
            <a:ext cx="102279" cy="103236"/>
          </a:xfrm>
          <a:custGeom>
            <a:avLst/>
            <a:gdLst/>
            <a:ahLst/>
            <a:cxnLst/>
            <a:rect l="l" t="t" r="r" b="b"/>
            <a:pathLst>
              <a:path w="3421" h="3453" extrusionOk="0">
                <a:moveTo>
                  <a:pt x="1710" y="665"/>
                </a:moveTo>
                <a:cubicBezTo>
                  <a:pt x="2280" y="665"/>
                  <a:pt x="2755" y="1140"/>
                  <a:pt x="2755" y="1711"/>
                </a:cubicBezTo>
                <a:cubicBezTo>
                  <a:pt x="2755" y="2281"/>
                  <a:pt x="2280" y="2756"/>
                  <a:pt x="1710" y="2756"/>
                </a:cubicBezTo>
                <a:cubicBezTo>
                  <a:pt x="1140" y="2756"/>
                  <a:pt x="665" y="2281"/>
                  <a:pt x="665" y="1711"/>
                </a:cubicBezTo>
                <a:cubicBezTo>
                  <a:pt x="665" y="1140"/>
                  <a:pt x="1140" y="665"/>
                  <a:pt x="1710" y="665"/>
                </a:cubicBezTo>
                <a:close/>
                <a:moveTo>
                  <a:pt x="1710" y="0"/>
                </a:moveTo>
                <a:cubicBezTo>
                  <a:pt x="760" y="0"/>
                  <a:pt x="0" y="760"/>
                  <a:pt x="0" y="1711"/>
                </a:cubicBezTo>
                <a:cubicBezTo>
                  <a:pt x="0" y="2661"/>
                  <a:pt x="760" y="3452"/>
                  <a:pt x="1710" y="3452"/>
                </a:cubicBezTo>
                <a:cubicBezTo>
                  <a:pt x="2660" y="3452"/>
                  <a:pt x="3420" y="2661"/>
                  <a:pt x="3420" y="1711"/>
                </a:cubicBezTo>
                <a:cubicBezTo>
                  <a:pt x="3420" y="760"/>
                  <a:pt x="2660" y="0"/>
                  <a:pt x="1710"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4"/>
          <p:cNvSpPr/>
          <p:nvPr/>
        </p:nvSpPr>
        <p:spPr>
          <a:xfrm>
            <a:off x="7499296" y="1668124"/>
            <a:ext cx="103236" cy="102309"/>
          </a:xfrm>
          <a:custGeom>
            <a:avLst/>
            <a:gdLst/>
            <a:ahLst/>
            <a:cxnLst/>
            <a:rect l="l" t="t" r="r" b="b"/>
            <a:pathLst>
              <a:path w="3453" h="3422" extrusionOk="0">
                <a:moveTo>
                  <a:pt x="1711" y="666"/>
                </a:moveTo>
                <a:cubicBezTo>
                  <a:pt x="2281" y="666"/>
                  <a:pt x="2756" y="1141"/>
                  <a:pt x="2756" y="1711"/>
                </a:cubicBezTo>
                <a:cubicBezTo>
                  <a:pt x="2756" y="2281"/>
                  <a:pt x="2281" y="2756"/>
                  <a:pt x="1711" y="2756"/>
                </a:cubicBezTo>
                <a:cubicBezTo>
                  <a:pt x="1141" y="2756"/>
                  <a:pt x="666" y="2281"/>
                  <a:pt x="666" y="1711"/>
                </a:cubicBezTo>
                <a:cubicBezTo>
                  <a:pt x="666" y="1141"/>
                  <a:pt x="1141" y="666"/>
                  <a:pt x="1711" y="666"/>
                </a:cubicBezTo>
                <a:close/>
                <a:moveTo>
                  <a:pt x="1711" y="1"/>
                </a:moveTo>
                <a:cubicBezTo>
                  <a:pt x="761" y="1"/>
                  <a:pt x="1" y="761"/>
                  <a:pt x="1" y="1711"/>
                </a:cubicBezTo>
                <a:cubicBezTo>
                  <a:pt x="1" y="2661"/>
                  <a:pt x="761" y="3421"/>
                  <a:pt x="1711" y="3421"/>
                </a:cubicBezTo>
                <a:cubicBezTo>
                  <a:pt x="2661" y="3421"/>
                  <a:pt x="3453" y="2661"/>
                  <a:pt x="3453" y="1711"/>
                </a:cubicBezTo>
                <a:cubicBezTo>
                  <a:pt x="3453" y="761"/>
                  <a:pt x="2661" y="1"/>
                  <a:pt x="171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4"/>
          <p:cNvSpPr/>
          <p:nvPr/>
        </p:nvSpPr>
        <p:spPr>
          <a:xfrm>
            <a:off x="3027155" y="494002"/>
            <a:ext cx="104193" cy="104193"/>
          </a:xfrm>
          <a:custGeom>
            <a:avLst/>
            <a:gdLst/>
            <a:ahLst/>
            <a:cxnLst/>
            <a:rect l="l" t="t" r="r" b="b"/>
            <a:pathLst>
              <a:path w="3485" h="3485" extrusionOk="0">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4"/>
          <p:cNvSpPr/>
          <p:nvPr/>
        </p:nvSpPr>
        <p:spPr>
          <a:xfrm>
            <a:off x="8120456" y="2383020"/>
            <a:ext cx="104193" cy="104193"/>
          </a:xfrm>
          <a:custGeom>
            <a:avLst/>
            <a:gdLst/>
            <a:ahLst/>
            <a:cxnLst/>
            <a:rect l="l" t="t" r="r" b="b"/>
            <a:pathLst>
              <a:path w="3485" h="3485" extrusionOk="0">
                <a:moveTo>
                  <a:pt x="1743" y="1"/>
                </a:moveTo>
                <a:cubicBezTo>
                  <a:pt x="1458" y="1"/>
                  <a:pt x="1236" y="223"/>
                  <a:pt x="1236" y="508"/>
                </a:cubicBezTo>
                <a:lnTo>
                  <a:pt x="1236" y="1236"/>
                </a:lnTo>
                <a:lnTo>
                  <a:pt x="508" y="1236"/>
                </a:lnTo>
                <a:cubicBezTo>
                  <a:pt x="223" y="1236"/>
                  <a:pt x="1" y="1458"/>
                  <a:pt x="1" y="1743"/>
                </a:cubicBezTo>
                <a:cubicBezTo>
                  <a:pt x="1" y="2028"/>
                  <a:pt x="223" y="2249"/>
                  <a:pt x="508" y="2249"/>
                </a:cubicBezTo>
                <a:lnTo>
                  <a:pt x="1236" y="2249"/>
                </a:lnTo>
                <a:lnTo>
                  <a:pt x="1236" y="2978"/>
                </a:lnTo>
                <a:cubicBezTo>
                  <a:pt x="1236" y="3263"/>
                  <a:pt x="1458" y="3484"/>
                  <a:pt x="1743" y="3484"/>
                </a:cubicBezTo>
                <a:cubicBezTo>
                  <a:pt x="2028"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1996"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a:off x="1591685" y="2477711"/>
            <a:ext cx="104193" cy="104193"/>
          </a:xfrm>
          <a:custGeom>
            <a:avLst/>
            <a:gdLst/>
            <a:ahLst/>
            <a:cxnLst/>
            <a:rect l="l" t="t" r="r" b="b"/>
            <a:pathLst>
              <a:path w="3485" h="3485" extrusionOk="0">
                <a:moveTo>
                  <a:pt x="1742" y="1"/>
                </a:moveTo>
                <a:cubicBezTo>
                  <a:pt x="1457" y="1"/>
                  <a:pt x="1236" y="222"/>
                  <a:pt x="1236" y="507"/>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7" y="3484"/>
                  <a:pt x="1742" y="3484"/>
                </a:cubicBezTo>
                <a:cubicBezTo>
                  <a:pt x="2027" y="3484"/>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4"/>
          <p:cNvSpPr/>
          <p:nvPr/>
        </p:nvSpPr>
        <p:spPr>
          <a:xfrm>
            <a:off x="7159370" y="2136828"/>
            <a:ext cx="104193" cy="104193"/>
          </a:xfrm>
          <a:custGeom>
            <a:avLst/>
            <a:gdLst/>
            <a:ahLst/>
            <a:cxnLst/>
            <a:rect l="l" t="t" r="r" b="b"/>
            <a:pathLst>
              <a:path w="3485" h="3485" extrusionOk="0">
                <a:moveTo>
                  <a:pt x="1743" y="1"/>
                </a:moveTo>
                <a:cubicBezTo>
                  <a:pt x="1458" y="1"/>
                  <a:pt x="1236" y="223"/>
                  <a:pt x="1236" y="508"/>
                </a:cubicBezTo>
                <a:lnTo>
                  <a:pt x="1236" y="1236"/>
                </a:lnTo>
                <a:lnTo>
                  <a:pt x="507" y="1236"/>
                </a:lnTo>
                <a:cubicBezTo>
                  <a:pt x="222" y="1236"/>
                  <a:pt x="1" y="1458"/>
                  <a:pt x="1" y="1743"/>
                </a:cubicBezTo>
                <a:cubicBezTo>
                  <a:pt x="1" y="2028"/>
                  <a:pt x="222" y="2249"/>
                  <a:pt x="507" y="2249"/>
                </a:cubicBezTo>
                <a:lnTo>
                  <a:pt x="1236" y="2249"/>
                </a:lnTo>
                <a:lnTo>
                  <a:pt x="1236" y="2978"/>
                </a:lnTo>
                <a:cubicBezTo>
                  <a:pt x="1236" y="3263"/>
                  <a:pt x="1458" y="3485"/>
                  <a:pt x="1743" y="3485"/>
                </a:cubicBezTo>
                <a:cubicBezTo>
                  <a:pt x="2028" y="3485"/>
                  <a:pt x="2249" y="3263"/>
                  <a:pt x="2249" y="2978"/>
                </a:cubicBezTo>
                <a:lnTo>
                  <a:pt x="2249" y="2249"/>
                </a:lnTo>
                <a:lnTo>
                  <a:pt x="2978" y="2249"/>
                </a:lnTo>
                <a:cubicBezTo>
                  <a:pt x="3263" y="2249"/>
                  <a:pt x="3484" y="2028"/>
                  <a:pt x="3484" y="1743"/>
                </a:cubicBezTo>
                <a:cubicBezTo>
                  <a:pt x="3484" y="1458"/>
                  <a:pt x="3263" y="1236"/>
                  <a:pt x="2978" y="1236"/>
                </a:cubicBezTo>
                <a:lnTo>
                  <a:pt x="2249" y="1236"/>
                </a:lnTo>
                <a:lnTo>
                  <a:pt x="2249" y="508"/>
                </a:lnTo>
                <a:cubicBezTo>
                  <a:pt x="2249" y="223"/>
                  <a:pt x="2028" y="1"/>
                  <a:pt x="174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4"/>
          <p:cNvSpPr/>
          <p:nvPr/>
        </p:nvSpPr>
        <p:spPr>
          <a:xfrm>
            <a:off x="6436911" y="635098"/>
            <a:ext cx="104163" cy="104163"/>
          </a:xfrm>
          <a:custGeom>
            <a:avLst/>
            <a:gdLst/>
            <a:ahLst/>
            <a:cxnLst/>
            <a:rect l="l" t="t" r="r" b="b"/>
            <a:pathLst>
              <a:path w="3484" h="3484" extrusionOk="0">
                <a:moveTo>
                  <a:pt x="1742" y="0"/>
                </a:moveTo>
                <a:cubicBezTo>
                  <a:pt x="1457" y="0"/>
                  <a:pt x="1235" y="253"/>
                  <a:pt x="1235" y="507"/>
                </a:cubicBezTo>
                <a:lnTo>
                  <a:pt x="1235" y="1235"/>
                </a:lnTo>
                <a:lnTo>
                  <a:pt x="507" y="1235"/>
                </a:lnTo>
                <a:cubicBezTo>
                  <a:pt x="222" y="1235"/>
                  <a:pt x="0" y="1489"/>
                  <a:pt x="0" y="1742"/>
                </a:cubicBezTo>
                <a:cubicBezTo>
                  <a:pt x="0" y="2027"/>
                  <a:pt x="222" y="2280"/>
                  <a:pt x="507" y="2280"/>
                </a:cubicBezTo>
                <a:lnTo>
                  <a:pt x="1235" y="2280"/>
                </a:lnTo>
                <a:lnTo>
                  <a:pt x="1235" y="2977"/>
                </a:lnTo>
                <a:cubicBezTo>
                  <a:pt x="1235" y="3262"/>
                  <a:pt x="1457" y="3484"/>
                  <a:pt x="1742" y="3484"/>
                </a:cubicBezTo>
                <a:cubicBezTo>
                  <a:pt x="2027" y="3484"/>
                  <a:pt x="2249" y="3262"/>
                  <a:pt x="2249" y="2977"/>
                </a:cubicBezTo>
                <a:lnTo>
                  <a:pt x="2249" y="2280"/>
                </a:lnTo>
                <a:lnTo>
                  <a:pt x="2977" y="2280"/>
                </a:lnTo>
                <a:cubicBezTo>
                  <a:pt x="3262" y="2280"/>
                  <a:pt x="3484" y="2027"/>
                  <a:pt x="3484" y="1742"/>
                </a:cubicBezTo>
                <a:cubicBezTo>
                  <a:pt x="3484" y="1489"/>
                  <a:pt x="3262" y="1235"/>
                  <a:pt x="2977" y="1235"/>
                </a:cubicBezTo>
                <a:lnTo>
                  <a:pt x="2249" y="1235"/>
                </a:lnTo>
                <a:lnTo>
                  <a:pt x="2249" y="507"/>
                </a:lnTo>
                <a:cubicBezTo>
                  <a:pt x="2249" y="253"/>
                  <a:pt x="2027" y="0"/>
                  <a:pt x="17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a:off x="6528762" y="2146306"/>
            <a:ext cx="105120" cy="105120"/>
          </a:xfrm>
          <a:custGeom>
            <a:avLst/>
            <a:gdLst/>
            <a:ahLst/>
            <a:cxnLst/>
            <a:rect l="l" t="t" r="r" b="b"/>
            <a:pathLst>
              <a:path w="3516" h="3516" extrusionOk="0">
                <a:moveTo>
                  <a:pt x="1742" y="1"/>
                </a:moveTo>
                <a:cubicBezTo>
                  <a:pt x="1489" y="1"/>
                  <a:pt x="1235" y="254"/>
                  <a:pt x="1235" y="539"/>
                </a:cubicBezTo>
                <a:lnTo>
                  <a:pt x="1235" y="1236"/>
                </a:lnTo>
                <a:lnTo>
                  <a:pt x="507" y="1236"/>
                </a:lnTo>
                <a:cubicBezTo>
                  <a:pt x="254" y="1236"/>
                  <a:pt x="0" y="1489"/>
                  <a:pt x="0" y="1774"/>
                </a:cubicBezTo>
                <a:cubicBezTo>
                  <a:pt x="0" y="2027"/>
                  <a:pt x="254" y="2281"/>
                  <a:pt x="507" y="2281"/>
                </a:cubicBezTo>
                <a:lnTo>
                  <a:pt x="1235" y="2281"/>
                </a:lnTo>
                <a:lnTo>
                  <a:pt x="1235" y="3009"/>
                </a:lnTo>
                <a:cubicBezTo>
                  <a:pt x="1235" y="3263"/>
                  <a:pt x="1489" y="3516"/>
                  <a:pt x="1742" y="3516"/>
                </a:cubicBezTo>
                <a:cubicBezTo>
                  <a:pt x="2027" y="3516"/>
                  <a:pt x="2280" y="3263"/>
                  <a:pt x="2280" y="3009"/>
                </a:cubicBezTo>
                <a:lnTo>
                  <a:pt x="2280" y="2281"/>
                </a:lnTo>
                <a:lnTo>
                  <a:pt x="2977" y="2281"/>
                </a:lnTo>
                <a:cubicBezTo>
                  <a:pt x="3262" y="2281"/>
                  <a:pt x="3515" y="2027"/>
                  <a:pt x="3515" y="1774"/>
                </a:cubicBezTo>
                <a:cubicBezTo>
                  <a:pt x="3515" y="1489"/>
                  <a:pt x="3262" y="1236"/>
                  <a:pt x="2977" y="1236"/>
                </a:cubicBezTo>
                <a:lnTo>
                  <a:pt x="2280" y="1236"/>
                </a:lnTo>
                <a:lnTo>
                  <a:pt x="2280" y="539"/>
                </a:lnTo>
                <a:cubicBezTo>
                  <a:pt x="2280" y="254"/>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4"/>
          <p:cNvSpPr/>
          <p:nvPr/>
        </p:nvSpPr>
        <p:spPr>
          <a:xfrm>
            <a:off x="6060029" y="3919822"/>
            <a:ext cx="104193" cy="104193"/>
          </a:xfrm>
          <a:custGeom>
            <a:avLst/>
            <a:gdLst/>
            <a:ahLst/>
            <a:cxnLst/>
            <a:rect l="l" t="t" r="r" b="b"/>
            <a:pathLst>
              <a:path w="3485" h="3485" extrusionOk="0">
                <a:moveTo>
                  <a:pt x="1743" y="0"/>
                </a:moveTo>
                <a:cubicBezTo>
                  <a:pt x="1458" y="0"/>
                  <a:pt x="1236" y="222"/>
                  <a:pt x="1236" y="507"/>
                </a:cubicBezTo>
                <a:lnTo>
                  <a:pt x="1236" y="1236"/>
                </a:lnTo>
                <a:lnTo>
                  <a:pt x="508" y="1236"/>
                </a:lnTo>
                <a:cubicBezTo>
                  <a:pt x="223" y="1236"/>
                  <a:pt x="1" y="1457"/>
                  <a:pt x="1" y="1742"/>
                </a:cubicBezTo>
                <a:cubicBezTo>
                  <a:pt x="1" y="2027"/>
                  <a:pt x="223" y="2249"/>
                  <a:pt x="508" y="2249"/>
                </a:cubicBezTo>
                <a:lnTo>
                  <a:pt x="1236" y="2249"/>
                </a:lnTo>
                <a:lnTo>
                  <a:pt x="1236" y="2977"/>
                </a:lnTo>
                <a:cubicBezTo>
                  <a:pt x="1236" y="3262"/>
                  <a:pt x="1458" y="3484"/>
                  <a:pt x="1743" y="3484"/>
                </a:cubicBezTo>
                <a:cubicBezTo>
                  <a:pt x="2028" y="3484"/>
                  <a:pt x="2249" y="3262"/>
                  <a:pt x="2249" y="2977"/>
                </a:cubicBezTo>
                <a:lnTo>
                  <a:pt x="2249" y="2249"/>
                </a:lnTo>
                <a:lnTo>
                  <a:pt x="2978" y="2249"/>
                </a:lnTo>
                <a:cubicBezTo>
                  <a:pt x="3263" y="2249"/>
                  <a:pt x="3485" y="2027"/>
                  <a:pt x="3485" y="1742"/>
                </a:cubicBezTo>
                <a:cubicBezTo>
                  <a:pt x="3485" y="1457"/>
                  <a:pt x="3263" y="1236"/>
                  <a:pt x="2978" y="1236"/>
                </a:cubicBezTo>
                <a:lnTo>
                  <a:pt x="2249" y="1236"/>
                </a:lnTo>
                <a:lnTo>
                  <a:pt x="2249" y="507"/>
                </a:lnTo>
                <a:cubicBezTo>
                  <a:pt x="2249" y="222"/>
                  <a:pt x="2028" y="0"/>
                  <a:pt x="174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4"/>
          <p:cNvSpPr/>
          <p:nvPr/>
        </p:nvSpPr>
        <p:spPr>
          <a:xfrm>
            <a:off x="1742258" y="1102845"/>
            <a:ext cx="104163" cy="104193"/>
          </a:xfrm>
          <a:custGeom>
            <a:avLst/>
            <a:gdLst/>
            <a:ahLst/>
            <a:cxnLst/>
            <a:rect l="l" t="t" r="r" b="b"/>
            <a:pathLst>
              <a:path w="3484" h="3485" extrusionOk="0">
                <a:moveTo>
                  <a:pt x="1742" y="1"/>
                </a:moveTo>
                <a:cubicBezTo>
                  <a:pt x="1457" y="1"/>
                  <a:pt x="1235" y="222"/>
                  <a:pt x="1235" y="507"/>
                </a:cubicBezTo>
                <a:lnTo>
                  <a:pt x="1235" y="1236"/>
                </a:lnTo>
                <a:lnTo>
                  <a:pt x="507" y="1236"/>
                </a:lnTo>
                <a:cubicBezTo>
                  <a:pt x="222" y="1236"/>
                  <a:pt x="0" y="1457"/>
                  <a:pt x="0" y="1742"/>
                </a:cubicBezTo>
                <a:cubicBezTo>
                  <a:pt x="0" y="2027"/>
                  <a:pt x="222" y="2249"/>
                  <a:pt x="507" y="2249"/>
                </a:cubicBezTo>
                <a:lnTo>
                  <a:pt x="1235" y="2249"/>
                </a:lnTo>
                <a:lnTo>
                  <a:pt x="1235" y="2977"/>
                </a:lnTo>
                <a:cubicBezTo>
                  <a:pt x="1235" y="3262"/>
                  <a:pt x="1457" y="3484"/>
                  <a:pt x="1742" y="3484"/>
                </a:cubicBezTo>
                <a:cubicBezTo>
                  <a:pt x="2027" y="3484"/>
                  <a:pt x="2249" y="3262"/>
                  <a:pt x="2249" y="2977"/>
                </a:cubicBezTo>
                <a:lnTo>
                  <a:pt x="2249" y="2249"/>
                </a:lnTo>
                <a:lnTo>
                  <a:pt x="2977" y="2249"/>
                </a:lnTo>
                <a:cubicBezTo>
                  <a:pt x="3262" y="2249"/>
                  <a:pt x="3484" y="2027"/>
                  <a:pt x="3484" y="1742"/>
                </a:cubicBezTo>
                <a:cubicBezTo>
                  <a:pt x="3484" y="1457"/>
                  <a:pt x="3262" y="1236"/>
                  <a:pt x="2977" y="1236"/>
                </a:cubicBezTo>
                <a:lnTo>
                  <a:pt x="2249" y="1236"/>
                </a:lnTo>
                <a:lnTo>
                  <a:pt x="2249" y="507"/>
                </a:lnTo>
                <a:cubicBezTo>
                  <a:pt x="2249" y="222"/>
                  <a:pt x="2027"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a:off x="7385679" y="4889431"/>
            <a:ext cx="105120" cy="105120"/>
          </a:xfrm>
          <a:custGeom>
            <a:avLst/>
            <a:gdLst/>
            <a:ahLst/>
            <a:cxnLst/>
            <a:rect l="l" t="t" r="r" b="b"/>
            <a:pathLst>
              <a:path w="3516" h="3516" extrusionOk="0">
                <a:moveTo>
                  <a:pt x="1774" y="0"/>
                </a:moveTo>
                <a:cubicBezTo>
                  <a:pt x="1489" y="0"/>
                  <a:pt x="1236" y="254"/>
                  <a:pt x="1236" y="507"/>
                </a:cubicBezTo>
                <a:lnTo>
                  <a:pt x="1236" y="1236"/>
                </a:lnTo>
                <a:lnTo>
                  <a:pt x="539" y="1236"/>
                </a:lnTo>
                <a:cubicBezTo>
                  <a:pt x="254" y="1236"/>
                  <a:pt x="1" y="1489"/>
                  <a:pt x="1" y="1742"/>
                </a:cubicBezTo>
                <a:cubicBezTo>
                  <a:pt x="1" y="2027"/>
                  <a:pt x="254" y="2281"/>
                  <a:pt x="539" y="2281"/>
                </a:cubicBezTo>
                <a:lnTo>
                  <a:pt x="1236" y="2281"/>
                </a:lnTo>
                <a:lnTo>
                  <a:pt x="1236" y="2977"/>
                </a:lnTo>
                <a:cubicBezTo>
                  <a:pt x="1236" y="3262"/>
                  <a:pt x="1489" y="3516"/>
                  <a:pt x="1774" y="3516"/>
                </a:cubicBezTo>
                <a:cubicBezTo>
                  <a:pt x="2027" y="3516"/>
                  <a:pt x="2281" y="3262"/>
                  <a:pt x="2281" y="2977"/>
                </a:cubicBezTo>
                <a:lnTo>
                  <a:pt x="2281" y="2281"/>
                </a:lnTo>
                <a:lnTo>
                  <a:pt x="3009" y="2281"/>
                </a:lnTo>
                <a:cubicBezTo>
                  <a:pt x="3263" y="2281"/>
                  <a:pt x="3516" y="2027"/>
                  <a:pt x="3516" y="1742"/>
                </a:cubicBezTo>
                <a:cubicBezTo>
                  <a:pt x="3516" y="1489"/>
                  <a:pt x="3294" y="1236"/>
                  <a:pt x="3009" y="1236"/>
                </a:cubicBezTo>
                <a:lnTo>
                  <a:pt x="2281" y="1236"/>
                </a:lnTo>
                <a:lnTo>
                  <a:pt x="2281" y="507"/>
                </a:lnTo>
                <a:cubicBezTo>
                  <a:pt x="2281" y="254"/>
                  <a:pt x="2027" y="0"/>
                  <a:pt x="1774"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a:off x="2410749" y="1140727"/>
            <a:ext cx="389176" cy="336885"/>
          </a:xfrm>
          <a:custGeom>
            <a:avLst/>
            <a:gdLst/>
            <a:ahLst/>
            <a:cxnLst/>
            <a:rect l="l" t="t" r="r" b="b"/>
            <a:pathLst>
              <a:path w="13017" h="11268" extrusionOk="0">
                <a:moveTo>
                  <a:pt x="4274" y="927"/>
                </a:moveTo>
                <a:cubicBezTo>
                  <a:pt x="4392" y="927"/>
                  <a:pt x="4509" y="935"/>
                  <a:pt x="4624" y="950"/>
                </a:cubicBezTo>
                <a:cubicBezTo>
                  <a:pt x="5384" y="1077"/>
                  <a:pt x="6049" y="1520"/>
                  <a:pt x="6461" y="2217"/>
                </a:cubicBezTo>
                <a:lnTo>
                  <a:pt x="6746" y="2692"/>
                </a:lnTo>
                <a:lnTo>
                  <a:pt x="7158" y="2312"/>
                </a:lnTo>
                <a:cubicBezTo>
                  <a:pt x="7704" y="1848"/>
                  <a:pt x="8344" y="1596"/>
                  <a:pt x="8997" y="1596"/>
                </a:cubicBezTo>
                <a:cubicBezTo>
                  <a:pt x="9101" y="1596"/>
                  <a:pt x="9206" y="1602"/>
                  <a:pt x="9311" y="1615"/>
                </a:cubicBezTo>
                <a:cubicBezTo>
                  <a:pt x="9786" y="1679"/>
                  <a:pt x="10230" y="1900"/>
                  <a:pt x="10610" y="2217"/>
                </a:cubicBezTo>
                <a:cubicBezTo>
                  <a:pt x="11813" y="3262"/>
                  <a:pt x="11971" y="5257"/>
                  <a:pt x="10990" y="6619"/>
                </a:cubicBezTo>
                <a:cubicBezTo>
                  <a:pt x="10451" y="7442"/>
                  <a:pt x="8519" y="8804"/>
                  <a:pt x="5891" y="10293"/>
                </a:cubicBezTo>
                <a:cubicBezTo>
                  <a:pt x="5841" y="10330"/>
                  <a:pt x="5781" y="10348"/>
                  <a:pt x="5721" y="10348"/>
                </a:cubicBezTo>
                <a:cubicBezTo>
                  <a:pt x="5629" y="10348"/>
                  <a:pt x="5537" y="10306"/>
                  <a:pt x="5479" y="10229"/>
                </a:cubicBezTo>
                <a:cubicBezTo>
                  <a:pt x="3357" y="8076"/>
                  <a:pt x="1901" y="6207"/>
                  <a:pt x="1584" y="5289"/>
                </a:cubicBezTo>
                <a:cubicBezTo>
                  <a:pt x="1014" y="3674"/>
                  <a:pt x="1742" y="1837"/>
                  <a:pt x="3199" y="1172"/>
                </a:cubicBezTo>
                <a:cubicBezTo>
                  <a:pt x="3535" y="1004"/>
                  <a:pt x="3907" y="927"/>
                  <a:pt x="4274" y="927"/>
                </a:cubicBezTo>
                <a:close/>
                <a:moveTo>
                  <a:pt x="4310" y="1"/>
                </a:moveTo>
                <a:cubicBezTo>
                  <a:pt x="3794" y="1"/>
                  <a:pt x="3288" y="127"/>
                  <a:pt x="2819" y="349"/>
                </a:cubicBezTo>
                <a:cubicBezTo>
                  <a:pt x="950" y="1204"/>
                  <a:pt x="0" y="3547"/>
                  <a:pt x="697" y="5606"/>
                </a:cubicBezTo>
                <a:cubicBezTo>
                  <a:pt x="1204" y="7062"/>
                  <a:pt x="3484" y="9533"/>
                  <a:pt x="4814" y="10894"/>
                </a:cubicBezTo>
                <a:cubicBezTo>
                  <a:pt x="5004" y="11084"/>
                  <a:pt x="5257" y="11211"/>
                  <a:pt x="5542" y="11243"/>
                </a:cubicBezTo>
                <a:cubicBezTo>
                  <a:pt x="5619" y="11260"/>
                  <a:pt x="5695" y="11268"/>
                  <a:pt x="5770" y="11268"/>
                </a:cubicBezTo>
                <a:cubicBezTo>
                  <a:pt x="5976" y="11268"/>
                  <a:pt x="6172" y="11209"/>
                  <a:pt x="6334" y="11116"/>
                </a:cubicBezTo>
                <a:cubicBezTo>
                  <a:pt x="7981" y="10166"/>
                  <a:pt x="10863" y="8424"/>
                  <a:pt x="11750" y="7157"/>
                </a:cubicBezTo>
                <a:cubicBezTo>
                  <a:pt x="13016" y="5416"/>
                  <a:pt x="12763" y="2882"/>
                  <a:pt x="11211" y="1520"/>
                </a:cubicBezTo>
                <a:cubicBezTo>
                  <a:pt x="10705" y="1109"/>
                  <a:pt x="10071" y="824"/>
                  <a:pt x="9438" y="729"/>
                </a:cubicBezTo>
                <a:cubicBezTo>
                  <a:pt x="9278" y="705"/>
                  <a:pt x="9118" y="694"/>
                  <a:pt x="8957" y="694"/>
                </a:cubicBezTo>
                <a:cubicBezTo>
                  <a:pt x="8257" y="694"/>
                  <a:pt x="7560" y="912"/>
                  <a:pt x="6968" y="1299"/>
                </a:cubicBezTo>
                <a:cubicBezTo>
                  <a:pt x="6398" y="634"/>
                  <a:pt x="5606" y="159"/>
                  <a:pt x="4751" y="32"/>
                </a:cubicBezTo>
                <a:cubicBezTo>
                  <a:pt x="4604" y="11"/>
                  <a:pt x="4456" y="1"/>
                  <a:pt x="43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7739807" y="1098120"/>
            <a:ext cx="661871" cy="28433"/>
          </a:xfrm>
          <a:custGeom>
            <a:avLst/>
            <a:gdLst/>
            <a:ahLst/>
            <a:cxnLst/>
            <a:rect l="l" t="t" r="r" b="b"/>
            <a:pathLst>
              <a:path w="22138" h="951" extrusionOk="0">
                <a:moveTo>
                  <a:pt x="444" y="0"/>
                </a:moveTo>
                <a:cubicBezTo>
                  <a:pt x="191" y="0"/>
                  <a:pt x="1" y="222"/>
                  <a:pt x="1" y="475"/>
                </a:cubicBezTo>
                <a:cubicBezTo>
                  <a:pt x="1" y="729"/>
                  <a:pt x="223" y="950"/>
                  <a:pt x="444" y="950"/>
                </a:cubicBezTo>
                <a:lnTo>
                  <a:pt x="21663" y="950"/>
                </a:lnTo>
                <a:cubicBezTo>
                  <a:pt x="21916" y="950"/>
                  <a:pt x="22138" y="729"/>
                  <a:pt x="22138" y="475"/>
                </a:cubicBezTo>
                <a:cubicBezTo>
                  <a:pt x="22138" y="222"/>
                  <a:pt x="21916" y="0"/>
                  <a:pt x="2166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7018311" y="2655728"/>
            <a:ext cx="386335" cy="27476"/>
          </a:xfrm>
          <a:custGeom>
            <a:avLst/>
            <a:gdLst/>
            <a:ahLst/>
            <a:cxnLst/>
            <a:rect l="l" t="t" r="r" b="b"/>
            <a:pathLst>
              <a:path w="12922" h="919" extrusionOk="0">
                <a:moveTo>
                  <a:pt x="476" y="0"/>
                </a:moveTo>
                <a:cubicBezTo>
                  <a:pt x="222" y="0"/>
                  <a:pt x="1" y="190"/>
                  <a:pt x="1" y="444"/>
                </a:cubicBezTo>
                <a:cubicBezTo>
                  <a:pt x="1" y="697"/>
                  <a:pt x="222" y="919"/>
                  <a:pt x="476" y="919"/>
                </a:cubicBezTo>
                <a:lnTo>
                  <a:pt x="12478" y="919"/>
                </a:lnTo>
                <a:cubicBezTo>
                  <a:pt x="12732" y="919"/>
                  <a:pt x="12922" y="697"/>
                  <a:pt x="12922" y="444"/>
                </a:cubicBezTo>
                <a:cubicBezTo>
                  <a:pt x="12922" y="190"/>
                  <a:pt x="12700" y="0"/>
                  <a:pt x="1247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a:off x="5987135" y="4140569"/>
            <a:ext cx="605992" cy="550832"/>
          </a:xfrm>
          <a:custGeom>
            <a:avLst/>
            <a:gdLst/>
            <a:ahLst/>
            <a:cxnLst/>
            <a:rect l="l" t="t" r="r" b="b"/>
            <a:pathLst>
              <a:path w="20269" h="18424" extrusionOk="0">
                <a:moveTo>
                  <a:pt x="10124" y="0"/>
                </a:moveTo>
                <a:cubicBezTo>
                  <a:pt x="5941" y="0"/>
                  <a:pt x="2175" y="2861"/>
                  <a:pt x="1172" y="7090"/>
                </a:cubicBezTo>
                <a:cubicBezTo>
                  <a:pt x="0" y="12062"/>
                  <a:pt x="3072" y="17003"/>
                  <a:pt x="8013" y="18174"/>
                </a:cubicBezTo>
                <a:cubicBezTo>
                  <a:pt x="8723" y="18343"/>
                  <a:pt x="9435" y="18424"/>
                  <a:pt x="10135" y="18424"/>
                </a:cubicBezTo>
                <a:cubicBezTo>
                  <a:pt x="14305" y="18424"/>
                  <a:pt x="18094" y="15563"/>
                  <a:pt x="19097" y="11334"/>
                </a:cubicBezTo>
                <a:cubicBezTo>
                  <a:pt x="20269" y="6393"/>
                  <a:pt x="17197" y="1421"/>
                  <a:pt x="12256" y="250"/>
                </a:cubicBezTo>
                <a:cubicBezTo>
                  <a:pt x="11541" y="81"/>
                  <a:pt x="10827" y="0"/>
                  <a:pt x="10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97;p33">
            <a:extLst>
              <a:ext uri="{FF2B5EF4-FFF2-40B4-BE49-F238E27FC236}">
                <a16:creationId xmlns:a16="http://schemas.microsoft.com/office/drawing/2014/main" id="{6954A229-80CE-4FC0-AD88-00B96B9EA409}"/>
              </a:ext>
            </a:extLst>
          </p:cNvPr>
          <p:cNvSpPr txBox="1">
            <a:spLocks/>
          </p:cNvSpPr>
          <p:nvPr/>
        </p:nvSpPr>
        <p:spPr>
          <a:xfrm>
            <a:off x="490396" y="195602"/>
            <a:ext cx="526406" cy="8251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1pPr>
            <a:lvl2pPr marR="0" lvl="1"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2pPr>
            <a:lvl3pPr marR="0" lvl="2"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3pPr>
            <a:lvl4pPr marR="0" lvl="3"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4pPr>
            <a:lvl5pPr marR="0" lvl="4"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5pPr>
            <a:lvl6pPr marR="0" lvl="5"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6pPr>
            <a:lvl7pPr marR="0" lvl="6"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7pPr>
            <a:lvl8pPr marR="0" lvl="7"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8pPr>
            <a:lvl9pPr marR="0" lvl="8"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9pPr>
          </a:lstStyle>
          <a:p>
            <a:pPr algn="l"/>
            <a:r>
              <a:rPr lang="en-US" sz="2000" b="0" dirty="0"/>
              <a:t>4.</a:t>
            </a:r>
            <a:endParaRPr lang="en-ID" sz="2000" b="0" dirty="0"/>
          </a:p>
          <a:p>
            <a:r>
              <a:rPr lang="en-ID" sz="2400" dirty="0"/>
              <a:t> </a:t>
            </a:r>
          </a:p>
        </p:txBody>
      </p:sp>
      <p:sp>
        <p:nvSpPr>
          <p:cNvPr id="31" name="Google Shape;497;p33">
            <a:extLst>
              <a:ext uri="{FF2B5EF4-FFF2-40B4-BE49-F238E27FC236}">
                <a16:creationId xmlns:a16="http://schemas.microsoft.com/office/drawing/2014/main" id="{BEF0CC18-6D09-4A2D-8059-9A3E91D18082}"/>
              </a:ext>
            </a:extLst>
          </p:cNvPr>
          <p:cNvSpPr txBox="1">
            <a:spLocks/>
          </p:cNvSpPr>
          <p:nvPr/>
        </p:nvSpPr>
        <p:spPr>
          <a:xfrm>
            <a:off x="1030939" y="195602"/>
            <a:ext cx="7694754" cy="8251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1pPr>
            <a:lvl2pPr marR="0" lvl="1"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2pPr>
            <a:lvl3pPr marR="0" lvl="2"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3pPr>
            <a:lvl4pPr marR="0" lvl="3"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4pPr>
            <a:lvl5pPr marR="0" lvl="4"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5pPr>
            <a:lvl6pPr marR="0" lvl="5"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6pPr>
            <a:lvl7pPr marR="0" lvl="6"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7pPr>
            <a:lvl8pPr marR="0" lvl="7"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8pPr>
            <a:lvl9pPr marR="0" lvl="8" algn="ctr" rtl="0">
              <a:lnSpc>
                <a:spcPct val="100000"/>
              </a:lnSpc>
              <a:spcBef>
                <a:spcPts val="0"/>
              </a:spcBef>
              <a:spcAft>
                <a:spcPts val="0"/>
              </a:spcAft>
              <a:buClr>
                <a:srgbClr val="2A438C"/>
              </a:buClr>
              <a:buSzPts val="2800"/>
              <a:buFont typeface="Quicksand"/>
              <a:buNone/>
              <a:defRPr sz="2800" b="1" i="0" u="none" strike="noStrike" cap="none">
                <a:solidFill>
                  <a:srgbClr val="2A438C"/>
                </a:solidFill>
                <a:latin typeface="Quicksand"/>
                <a:ea typeface="Quicksand"/>
                <a:cs typeface="Quicksand"/>
                <a:sym typeface="Quicksand"/>
              </a:defRPr>
            </a:lvl9pPr>
          </a:lstStyle>
          <a:p>
            <a:pPr algn="l"/>
            <a:r>
              <a:rPr lang="en-US" sz="2000" b="0" dirty="0"/>
              <a:t>Determining the tweet contents for social media marketing strategies of </a:t>
            </a:r>
            <a:r>
              <a:rPr lang="en-US" sz="2000" b="0" dirty="0" err="1"/>
              <a:t>Blibli</a:t>
            </a:r>
            <a:r>
              <a:rPr lang="en-US" sz="2000" b="0" dirty="0"/>
              <a:t> </a:t>
            </a:r>
            <a:endParaRPr lang="en-ID" sz="2000" b="0" dirty="0"/>
          </a:p>
          <a:p>
            <a:r>
              <a:rPr lang="en-ID" sz="2400" dirty="0"/>
              <a:t> </a:t>
            </a:r>
          </a:p>
        </p:txBody>
      </p:sp>
      <p:pic>
        <p:nvPicPr>
          <p:cNvPr id="3" name="Picture 2">
            <a:extLst>
              <a:ext uri="{FF2B5EF4-FFF2-40B4-BE49-F238E27FC236}">
                <a16:creationId xmlns:a16="http://schemas.microsoft.com/office/drawing/2014/main" id="{16389375-5B28-4C26-BD72-F175B2141793}"/>
              </a:ext>
            </a:extLst>
          </p:cNvPr>
          <p:cNvPicPr>
            <a:picLocks noChangeAspect="1"/>
          </p:cNvPicPr>
          <p:nvPr/>
        </p:nvPicPr>
        <p:blipFill rotWithShape="1">
          <a:blip r:embed="rId3"/>
          <a:srcRect l="3242" t="10774" r="3410" b="1634"/>
          <a:stretch/>
        </p:blipFill>
        <p:spPr>
          <a:xfrm>
            <a:off x="362307" y="1152867"/>
            <a:ext cx="5239187" cy="3687171"/>
          </a:xfrm>
          <a:prstGeom prst="rect">
            <a:avLst/>
          </a:prstGeom>
        </p:spPr>
      </p:pic>
      <p:sp>
        <p:nvSpPr>
          <p:cNvPr id="35" name="Google Shape;492;p33">
            <a:extLst>
              <a:ext uri="{FF2B5EF4-FFF2-40B4-BE49-F238E27FC236}">
                <a16:creationId xmlns:a16="http://schemas.microsoft.com/office/drawing/2014/main" id="{CFA0AC98-1AF3-47D1-9A6F-56068A3A418C}"/>
              </a:ext>
            </a:extLst>
          </p:cNvPr>
          <p:cNvSpPr/>
          <p:nvPr/>
        </p:nvSpPr>
        <p:spPr>
          <a:xfrm>
            <a:off x="5470661" y="3185944"/>
            <a:ext cx="3095300" cy="1505457"/>
          </a:xfrm>
          <a:custGeom>
            <a:avLst/>
            <a:gdLst/>
            <a:ahLst/>
            <a:cxnLst/>
            <a:rect l="l" t="t" r="r" b="b"/>
            <a:pathLst>
              <a:path w="55802" h="32493" extrusionOk="0">
                <a:moveTo>
                  <a:pt x="5637" y="0"/>
                </a:moveTo>
                <a:cubicBezTo>
                  <a:pt x="2502" y="0"/>
                  <a:pt x="0" y="2534"/>
                  <a:pt x="0" y="5637"/>
                </a:cubicBezTo>
                <a:lnTo>
                  <a:pt x="0" y="26824"/>
                </a:lnTo>
                <a:cubicBezTo>
                  <a:pt x="0" y="29959"/>
                  <a:pt x="2502" y="32492"/>
                  <a:pt x="5637" y="32492"/>
                </a:cubicBezTo>
                <a:lnTo>
                  <a:pt x="50164" y="32492"/>
                </a:lnTo>
                <a:cubicBezTo>
                  <a:pt x="53299" y="32492"/>
                  <a:pt x="55801" y="29959"/>
                  <a:pt x="55801" y="26824"/>
                </a:cubicBezTo>
                <a:lnTo>
                  <a:pt x="55801" y="5637"/>
                </a:lnTo>
                <a:cubicBezTo>
                  <a:pt x="55801" y="2534"/>
                  <a:pt x="53299" y="0"/>
                  <a:pt x="50164" y="0"/>
                </a:cubicBezTo>
                <a:close/>
              </a:path>
            </a:pathLst>
          </a:custGeom>
          <a:solidFill>
            <a:srgbClr val="EDEDED"/>
          </a:solidFill>
          <a:ln>
            <a:noFill/>
          </a:ln>
        </p:spPr>
        <p:txBody>
          <a:bodyPr spcFirstLastPara="1" wrap="square" lIns="91425" tIns="91425" rIns="91425" bIns="91425" anchor="ctr" anchorCtr="0">
            <a:noAutofit/>
          </a:bodyPr>
          <a:lstStyle/>
          <a:p>
            <a:pPr lvl="0"/>
            <a:r>
              <a:rPr lang="en-US" sz="1200" b="1" dirty="0">
                <a:latin typeface="Quicksand" panose="020B0604020202020204" charset="0"/>
              </a:rPr>
              <a:t>Cluster 5 </a:t>
            </a:r>
            <a:r>
              <a:rPr lang="en-US" sz="1200" dirty="0">
                <a:latin typeface="Quicksand" panose="020B0604020202020204" charset="0"/>
              </a:rPr>
              <a:t>: the prizes quiz program in event “Fun with </a:t>
            </a:r>
            <a:r>
              <a:rPr lang="en-US" sz="1200" dirty="0" err="1">
                <a:latin typeface="Quicksand" panose="020B0604020202020204" charset="0"/>
              </a:rPr>
              <a:t>Blibli</a:t>
            </a:r>
            <a:r>
              <a:rPr lang="en-US" sz="1200" dirty="0">
                <a:latin typeface="Quicksand" panose="020B0604020202020204" charset="0"/>
              </a:rPr>
              <a:t>”</a:t>
            </a:r>
          </a:p>
          <a:p>
            <a:pPr lvl="0"/>
            <a:r>
              <a:rPr lang="en-US" sz="1200" b="1" dirty="0">
                <a:latin typeface="Quicksand" panose="020B0604020202020204" charset="0"/>
              </a:rPr>
              <a:t>Cluster 11</a:t>
            </a:r>
            <a:r>
              <a:rPr lang="en-US" sz="1200" dirty="0">
                <a:latin typeface="Quicksand" panose="020B0604020202020204" charset="0"/>
              </a:rPr>
              <a:t> : fans party through the event called “Hysteria with </a:t>
            </a:r>
            <a:r>
              <a:rPr lang="en-US" sz="1200" dirty="0" err="1">
                <a:latin typeface="Quicksand" panose="020B0604020202020204" charset="0"/>
              </a:rPr>
              <a:t>ParkSeoJun</a:t>
            </a:r>
            <a:r>
              <a:rPr lang="en-US" sz="1200" dirty="0">
                <a:latin typeface="Quicksand" panose="020B0604020202020204" charset="0"/>
              </a:rPr>
              <a:t>” </a:t>
            </a:r>
          </a:p>
          <a:p>
            <a:pPr lvl="0"/>
            <a:r>
              <a:rPr lang="en-US" sz="1200" dirty="0">
                <a:latin typeface="Quicksand" panose="020B0604020202020204" charset="0"/>
              </a:rPr>
              <a:t> </a:t>
            </a:r>
            <a:r>
              <a:rPr lang="en-US" sz="1200" b="1" dirty="0">
                <a:latin typeface="Quicksand" panose="020B0604020202020204" charset="0"/>
              </a:rPr>
              <a:t>Cluster 14 </a:t>
            </a:r>
            <a:r>
              <a:rPr lang="en-US" sz="1200" dirty="0">
                <a:latin typeface="Quicksand" panose="020B0604020202020204" charset="0"/>
              </a:rPr>
              <a:t>: the collaboration of </a:t>
            </a:r>
            <a:r>
              <a:rPr lang="en-US" sz="1200" dirty="0" err="1">
                <a:latin typeface="Quicksand" panose="020B0604020202020204" charset="0"/>
              </a:rPr>
              <a:t>Blibli</a:t>
            </a:r>
            <a:r>
              <a:rPr lang="en-US" sz="1200" dirty="0">
                <a:latin typeface="Quicksand" panose="020B0604020202020204" charset="0"/>
              </a:rPr>
              <a:t>, Samsung, and BTS</a:t>
            </a:r>
          </a:p>
        </p:txBody>
      </p:sp>
      <p:sp>
        <p:nvSpPr>
          <p:cNvPr id="36" name="Rectangle 35">
            <a:extLst>
              <a:ext uri="{FF2B5EF4-FFF2-40B4-BE49-F238E27FC236}">
                <a16:creationId xmlns:a16="http://schemas.microsoft.com/office/drawing/2014/main" id="{42AB8B35-5E72-4344-93A1-BBEDE5F98831}"/>
              </a:ext>
            </a:extLst>
          </p:cNvPr>
          <p:cNvSpPr/>
          <p:nvPr/>
        </p:nvSpPr>
        <p:spPr>
          <a:xfrm>
            <a:off x="5437378" y="2683818"/>
            <a:ext cx="3095300" cy="461665"/>
          </a:xfrm>
          <a:prstGeom prst="rect">
            <a:avLst/>
          </a:prstGeom>
        </p:spPr>
        <p:txBody>
          <a:bodyPr wrap="square">
            <a:spAutoFit/>
          </a:bodyPr>
          <a:lstStyle/>
          <a:p>
            <a:r>
              <a:rPr lang="en-US" sz="1200" b="1" dirty="0">
                <a:latin typeface="Quicksand" panose="020B0604020202020204" charset="0"/>
              </a:rPr>
              <a:t>The highest average retweets of the content clusters are :</a:t>
            </a:r>
          </a:p>
        </p:txBody>
      </p:sp>
      <p:sp>
        <p:nvSpPr>
          <p:cNvPr id="4" name="Oval 3">
            <a:extLst>
              <a:ext uri="{FF2B5EF4-FFF2-40B4-BE49-F238E27FC236}">
                <a16:creationId xmlns:a16="http://schemas.microsoft.com/office/drawing/2014/main" id="{C59EE414-E445-436B-AB79-908104517C40}"/>
              </a:ext>
            </a:extLst>
          </p:cNvPr>
          <p:cNvSpPr/>
          <p:nvPr/>
        </p:nvSpPr>
        <p:spPr>
          <a:xfrm>
            <a:off x="2313390" y="1101311"/>
            <a:ext cx="528341" cy="3437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0">
            <a:extLst>
              <a:ext uri="{FF2B5EF4-FFF2-40B4-BE49-F238E27FC236}">
                <a16:creationId xmlns:a16="http://schemas.microsoft.com/office/drawing/2014/main" id="{1016EC70-5A13-4D97-97F9-CF409275A8D3}"/>
              </a:ext>
            </a:extLst>
          </p:cNvPr>
          <p:cNvSpPr/>
          <p:nvPr/>
        </p:nvSpPr>
        <p:spPr>
          <a:xfrm>
            <a:off x="3927127" y="2956395"/>
            <a:ext cx="528341" cy="3437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80774A2F-2979-42ED-B983-EC5AA027BDCE}"/>
              </a:ext>
            </a:extLst>
          </p:cNvPr>
          <p:cNvSpPr/>
          <p:nvPr/>
        </p:nvSpPr>
        <p:spPr>
          <a:xfrm>
            <a:off x="4766545" y="3185944"/>
            <a:ext cx="528341" cy="3437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233931577"/>
      </p:ext>
    </p:extLst>
  </p:cSld>
  <p:clrMapOvr>
    <a:masterClrMapping/>
  </p:clrMapOvr>
</p:sld>
</file>

<file path=ppt/theme/theme1.xml><?xml version="1.0" encoding="utf-8"?>
<a:theme xmlns:a="http://schemas.openxmlformats.org/drawingml/2006/main" name="Social Media Agenc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1273</TotalTime>
  <Words>2373</Words>
  <Application>Microsoft Office PowerPoint</Application>
  <PresentationFormat>On-screen Show (16:9)</PresentationFormat>
  <Paragraphs>218</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Quicksand</vt:lpstr>
      <vt:lpstr>Montserrat</vt:lpstr>
      <vt:lpstr>Arial</vt:lpstr>
      <vt:lpstr>Times New Roman</vt:lpstr>
      <vt:lpstr>Batang</vt:lpstr>
      <vt:lpstr>Raleway</vt:lpstr>
      <vt:lpstr>Roboto Condensed Light</vt:lpstr>
      <vt:lpstr>Quicksand Light</vt:lpstr>
      <vt:lpstr>Social Media Agency by Slidesgo</vt:lpstr>
      <vt:lpstr>PowerPoint Presentation</vt:lpstr>
      <vt:lpstr>PowerPoint Presentation</vt:lpstr>
      <vt:lpstr>PowerPoint Presentation</vt:lpstr>
      <vt:lpstr>Literature Review </vt:lpstr>
      <vt:lpstr>Research Methodology</vt:lpstr>
      <vt:lpstr>Results and Discussion </vt:lpstr>
      <vt:lpstr>3</vt:lpstr>
      <vt:lpstr>PowerPoint Presentation</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Agency</dc:title>
  <dc:creator>Retha</dc:creator>
  <cp:lastModifiedBy>Retha</cp:lastModifiedBy>
  <cp:revision>68</cp:revision>
  <dcterms:modified xsi:type="dcterms:W3CDTF">2021-09-11T04:42:27Z</dcterms:modified>
</cp:coreProperties>
</file>