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CEA1-1F83-DE6C-5DC4-F2831761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D1CE5-41A4-A966-1898-DEC4F723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89680-9670-0FA5-6599-06C4DBB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F7363-DA01-63A2-422C-6DBFE806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72804-306F-6EE8-2C78-6DE62FF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4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DCAC5-B479-00BC-C269-8832DD8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32F5B-E4D1-4FF5-6E7C-93930539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D7B42-C63D-3D5B-240F-D9921BB4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DB609-5A80-5112-7166-7CEC010E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6EFAE-032B-572F-EACC-E9C6767A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4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846783-5220-AC29-FDC5-EA954E3A9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FE64DF-B64C-C17C-7CA4-C3193C63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0FF31-E63B-2A19-4DBA-41EC5201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D92CE-43A2-3BDD-D736-91CA7444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F4F54-C8A2-8898-8DCF-E33358A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9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09F2D-7D77-B4ED-662A-DD4C776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933D7-BFD3-E292-942A-F59FB12E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5F24F-5A31-1BB4-1846-8482BD22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2776F-0FA0-D904-E6F9-9B6A5AB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C113D-260A-7379-735A-2F694B9B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491F7-B655-EC18-E495-7E15A2BA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D3E11-2A0E-EC9F-6D44-C28A1089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77ED4-E206-DC0C-AF2F-FAA8EB7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904A5-2254-5E17-8838-DBE86C3A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E819D-496E-6367-60FB-0B4A38B1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39CFE-6D2A-F68F-E2A6-BEE958B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12C3C-8B6A-73AD-C70C-3DA1F726A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550CB6-A9B7-1E21-F0FF-22BFE2B62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EB04FB-F9C4-64F9-541A-607F202A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B45B8-3F8A-E2D4-5DEE-6B5DFD68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304AF-61D9-028D-1B95-0D3E006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6A763-B083-ECEA-8617-A376158A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ADA2A-03A0-1F47-8BF4-D56D0CF0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46A5F4-A2AB-97B0-51A6-2BC63F87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288F7-94E9-F9F6-6656-DEC60C62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67DA4F-7D3E-2066-9195-167DA16E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A8814A-0D5A-A55F-2BDF-07A0C61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5B15CC-2B06-53CE-AEE1-F36295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1E6FDA-4D45-8E28-0438-75EE12F4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E40E9-4CB2-4E87-4704-6C0CBF0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7072E9-27C6-44FA-2E5A-78C1F9BF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0CFA5-5CA2-4B1A-0DB9-A19AAB20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C344D3-1720-5B5E-D5C3-ADC6EAF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E6656E-9201-1F3D-2FE7-F5E43DC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2416E8-E5D6-56C6-4DF0-E3E869E4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87DD13-DDB8-06BA-1ECF-4C763843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56B8-0966-5D7F-50D9-F15B0792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79FE3-D118-DDC3-E972-4357DE1E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3C927-41D3-25DB-D5A3-5535A72A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351E2-CB06-CA5B-38D4-DEA27A98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C2CC2-039B-43AE-1F09-99DCDB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79A3E1-939A-2AB4-E64D-1692821B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4C6DA-CEAB-9040-422F-B07931CA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EF178F-71DC-6113-4A67-A61F9C173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E4DA4B-FAA0-CFDF-BE22-DB81BBE0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5D3F2-9FA3-F432-4B53-9D92D37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475D6-0400-4760-62A8-1C470CC3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45CD-901C-B2EC-8C1F-B93B2F2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336CB-EAEA-9026-078D-9E92B814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9B89-D23E-F19A-91B2-A6DC289B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657B-B6BC-1395-F33B-ED99BC475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3FEF7-AD37-46AC-ABE1-7FB1A260679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68EBB-0322-4A9C-E5D9-922F3105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5B79F-07DA-6ADC-832D-0FC998EF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B403-EE98-4775-A343-16B8363C5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E7905-1FA9-8CDC-B3D1-249BF4B6B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EE1ED-2496-96DC-7995-0D28FD77E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настоящих </a:t>
            </a:r>
            <a:r>
              <a:rPr lang="ru-RU" dirty="0" err="1"/>
              <a:t>войнов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52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2B75B-E4DF-0E08-049B-604960A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7A1FE-45C0-7844-38E3-148E6229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032" cy="4351338"/>
          </a:xfrm>
        </p:spPr>
        <p:txBody>
          <a:bodyPr/>
          <a:lstStyle/>
          <a:p>
            <a:r>
              <a:rPr lang="ru-RU" dirty="0"/>
              <a:t>В игре присутствует создатель карты, чтобы поставить стену или другую либо преграду, нажмите на любой квадрат. После создания карты, сохраняем её и после загружаем ее в саму игру.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74231A-59D1-13FB-ACBF-059BA28A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0" y="2372589"/>
            <a:ext cx="4160840" cy="41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29B4F-3694-34DB-657B-27254225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5402-243C-1CDE-BE29-8A478A70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F0B2B-093E-6AB2-4464-0EA6DBE5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032" cy="4351338"/>
          </a:xfrm>
        </p:spPr>
        <p:txBody>
          <a:bodyPr/>
          <a:lstStyle/>
          <a:p>
            <a:r>
              <a:rPr lang="ru-RU" dirty="0"/>
              <a:t>В игре присутствует создатель карты, чтобы поставить стену или другую либо преграду, нажмите на любой квадрат. После создания карты, сохраняем её и после загружаем ее в саму игру.</a:t>
            </a:r>
          </a:p>
        </p:txBody>
      </p:sp>
    </p:spTree>
    <p:extLst>
      <p:ext uri="{BB962C8B-B14F-4D97-AF65-F5344CB8AC3E}">
        <p14:creationId xmlns:p14="http://schemas.microsoft.com/office/powerpoint/2010/main" val="40085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54DD3-8540-CA64-2D98-73E76B4A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96444-0B5D-DD0B-B0A4-9C5A6AC6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052" cy="4351338"/>
          </a:xfrm>
        </p:spPr>
        <p:txBody>
          <a:bodyPr/>
          <a:lstStyle/>
          <a:p>
            <a:r>
              <a:rPr lang="ru-RU" dirty="0"/>
              <a:t>При запуске игры нас встречает стартовое окно где есть выбор</a:t>
            </a:r>
            <a:r>
              <a:rPr lang="en-US" dirty="0"/>
              <a:t>:</a:t>
            </a:r>
            <a:r>
              <a:rPr lang="ru-RU" dirty="0"/>
              <a:t> нажать на кнопку играть, либо справа вверху кнопка перейти в настройки, либо выйти из игры совсем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F4D87-74EC-3947-8B8D-F117E37B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99" y="2076629"/>
            <a:ext cx="4893689" cy="38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F037-9088-BB3B-125B-10CFEEA0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2E73D-6542-78D6-BBFB-26CADDDE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2303" cy="4351338"/>
          </a:xfrm>
        </p:spPr>
        <p:txBody>
          <a:bodyPr/>
          <a:lstStyle/>
          <a:p>
            <a:r>
              <a:rPr lang="ru-RU" dirty="0"/>
              <a:t>В настройках на данный момент присутствует настройка громкости музыки и кнопка назад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CF6D4-9A01-12BC-C136-F7472C1A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0" y="2206932"/>
            <a:ext cx="4687581" cy="41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B4F8-F0BE-82C6-0350-30748AE4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B5A48-933C-82D1-03B2-344AC937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0587" cy="4351338"/>
          </a:xfrm>
        </p:spPr>
        <p:txBody>
          <a:bodyPr/>
          <a:lstStyle/>
          <a:p>
            <a:r>
              <a:rPr lang="ru-RU" dirty="0"/>
              <a:t>В самой игре на карте находятся два танчика. На карте присутствуют коллизии и пули рикошетят от них. По карте разбрасываются кейсы, при столкновении танка с кейсом он получает различные усиления. В игре так же </a:t>
            </a:r>
            <a:r>
              <a:rPr lang="ru-RU" dirty="0" err="1"/>
              <a:t>присутсвует</a:t>
            </a:r>
            <a:r>
              <a:rPr lang="ru-RU" dirty="0"/>
              <a:t> пауза.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55FDCB-303B-BF3E-257A-B5179621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94" y="2147765"/>
            <a:ext cx="4587906" cy="37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9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WoD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Шевкун</dc:creator>
  <cp:lastModifiedBy>Леонид Шевкун</cp:lastModifiedBy>
  <cp:revision>2</cp:revision>
  <dcterms:created xsi:type="dcterms:W3CDTF">2025-02-01T05:28:55Z</dcterms:created>
  <dcterms:modified xsi:type="dcterms:W3CDTF">2025-02-03T11:43:39Z</dcterms:modified>
</cp:coreProperties>
</file>