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57"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6/26/2023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6/26/2023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6/26/2023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6/26/2023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6/26/2023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6/26/2023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6/26/2023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6/26/2023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SOCKET PROGRAMMING PROJECT</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Apostol Rares-Andrei</a:t>
            </a:r>
          </a:p>
          <a:p>
            <a:r>
              <a:rPr lang="en-US" dirty="0" err="1"/>
              <a:t>Staicu</a:t>
            </a:r>
            <a:r>
              <a:rPr lang="en-US" dirty="0"/>
              <a:t> Dan Dominic</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Rectangle 6">
            <a:extLst>
              <a:ext uri="{FF2B5EF4-FFF2-40B4-BE49-F238E27FC236}">
                <a16:creationId xmlns:a16="http://schemas.microsoft.com/office/drawing/2014/main" id="{4374B283-0E69-2C5D-F666-9F32C3C68A2F}"/>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3600" y="-162875"/>
            <a:ext cx="1832312" cy="1474330"/>
          </a:xfrm>
        </p:spPr>
        <p:txBody>
          <a:bodyPr>
            <a:normAutofit/>
          </a:bodyPr>
          <a:lstStyle/>
          <a:p>
            <a:r>
              <a:rPr lang="en-US" dirty="0"/>
              <a:t>TCP  </a:t>
            </a:r>
          </a:p>
        </p:txBody>
      </p:sp>
      <p:sp>
        <p:nvSpPr>
          <p:cNvPr id="4" name="TextBox 3">
            <a:extLst>
              <a:ext uri="{FF2B5EF4-FFF2-40B4-BE49-F238E27FC236}">
                <a16:creationId xmlns:a16="http://schemas.microsoft.com/office/drawing/2014/main" id="{016C7F91-1397-8C90-3C87-75518F8B03D4}"/>
              </a:ext>
            </a:extLst>
          </p:cNvPr>
          <p:cNvSpPr txBox="1"/>
          <p:nvPr/>
        </p:nvSpPr>
        <p:spPr>
          <a:xfrm>
            <a:off x="703257" y="988290"/>
            <a:ext cx="9168712" cy="646331"/>
          </a:xfrm>
          <a:prstGeom prst="rect">
            <a:avLst/>
          </a:prstGeom>
          <a:noFill/>
        </p:spPr>
        <p:txBody>
          <a:bodyPr wrap="square" rtlCol="0">
            <a:spAutoFit/>
          </a:bodyPr>
          <a:lstStyle/>
          <a:p>
            <a:r>
              <a:rPr lang="en-US" dirty="0"/>
              <a:t>Wireshark capture for TCP implementation. Packet 766 contains the message sent.</a:t>
            </a:r>
          </a:p>
        </p:txBody>
      </p:sp>
      <p:pic>
        <p:nvPicPr>
          <p:cNvPr id="11" name="Picture 10" descr="A screenshot of a computer&#10;&#10;Description automatically generated">
            <a:extLst>
              <a:ext uri="{FF2B5EF4-FFF2-40B4-BE49-F238E27FC236}">
                <a16:creationId xmlns:a16="http://schemas.microsoft.com/office/drawing/2014/main" id="{CA27D354-69FE-C74B-DF27-C55E184CA89E}"/>
              </a:ext>
            </a:extLst>
          </p:cNvPr>
          <p:cNvPicPr>
            <a:picLocks noChangeAspect="1"/>
          </p:cNvPicPr>
          <p:nvPr/>
        </p:nvPicPr>
        <p:blipFill rotWithShape="1">
          <a:blip r:embed="rId3"/>
          <a:srcRect t="12590" r="7561" b="65622"/>
          <a:stretch/>
        </p:blipFill>
        <p:spPr>
          <a:xfrm>
            <a:off x="232299" y="1811044"/>
            <a:ext cx="11727402" cy="2938509"/>
          </a:xfrm>
          <a:prstGeom prst="rect">
            <a:avLst/>
          </a:prstGeom>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Rectangle 6">
            <a:extLst>
              <a:ext uri="{FF2B5EF4-FFF2-40B4-BE49-F238E27FC236}">
                <a16:creationId xmlns:a16="http://schemas.microsoft.com/office/drawing/2014/main" id="{4374B283-0E69-2C5D-F666-9F32C3C68A2F}"/>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3600" y="-162875"/>
            <a:ext cx="1832312" cy="1474330"/>
          </a:xfrm>
        </p:spPr>
        <p:txBody>
          <a:bodyPr>
            <a:normAutofit/>
          </a:bodyPr>
          <a:lstStyle/>
          <a:p>
            <a:r>
              <a:rPr lang="en-US" dirty="0"/>
              <a:t>  </a:t>
            </a:r>
          </a:p>
        </p:txBody>
      </p:sp>
      <p:sp>
        <p:nvSpPr>
          <p:cNvPr id="4" name="TextBox 3">
            <a:extLst>
              <a:ext uri="{FF2B5EF4-FFF2-40B4-BE49-F238E27FC236}">
                <a16:creationId xmlns:a16="http://schemas.microsoft.com/office/drawing/2014/main" id="{016C7F91-1397-8C90-3C87-75518F8B03D4}"/>
              </a:ext>
            </a:extLst>
          </p:cNvPr>
          <p:cNvSpPr txBox="1"/>
          <p:nvPr/>
        </p:nvSpPr>
        <p:spPr>
          <a:xfrm>
            <a:off x="812556" y="625116"/>
            <a:ext cx="9168712" cy="369332"/>
          </a:xfrm>
          <a:prstGeom prst="rect">
            <a:avLst/>
          </a:prstGeom>
          <a:noFill/>
        </p:spPr>
        <p:txBody>
          <a:bodyPr wrap="square" rtlCol="0">
            <a:spAutoFit/>
          </a:bodyPr>
          <a:lstStyle/>
          <a:p>
            <a:r>
              <a:rPr lang="en-US" dirty="0"/>
              <a:t>This is what the log file contains for the previous capture.</a:t>
            </a:r>
          </a:p>
        </p:txBody>
      </p:sp>
      <p:pic>
        <p:nvPicPr>
          <p:cNvPr id="5" name="Picture 4" descr="A screenshot of a computer&#10;&#10;Description automatically generated">
            <a:extLst>
              <a:ext uri="{FF2B5EF4-FFF2-40B4-BE49-F238E27FC236}">
                <a16:creationId xmlns:a16="http://schemas.microsoft.com/office/drawing/2014/main" id="{19B6D0AF-1465-D7D3-9C3E-B25931990B4D}"/>
              </a:ext>
            </a:extLst>
          </p:cNvPr>
          <p:cNvPicPr>
            <a:picLocks noChangeAspect="1"/>
          </p:cNvPicPr>
          <p:nvPr/>
        </p:nvPicPr>
        <p:blipFill rotWithShape="1">
          <a:blip r:embed="rId3"/>
          <a:srcRect l="-1" t="4353" r="61875" b="69877"/>
          <a:stretch/>
        </p:blipFill>
        <p:spPr>
          <a:xfrm>
            <a:off x="921855" y="1843662"/>
            <a:ext cx="10100737" cy="3506043"/>
          </a:xfrm>
          <a:prstGeom prst="rect">
            <a:avLst/>
          </a:prstGeom>
        </p:spPr>
      </p:pic>
    </p:spTree>
    <p:extLst>
      <p:ext uri="{BB962C8B-B14F-4D97-AF65-F5344CB8AC3E}">
        <p14:creationId xmlns:p14="http://schemas.microsoft.com/office/powerpoint/2010/main" val="73560537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Rectangle 6">
            <a:extLst>
              <a:ext uri="{FF2B5EF4-FFF2-40B4-BE49-F238E27FC236}">
                <a16:creationId xmlns:a16="http://schemas.microsoft.com/office/drawing/2014/main" id="{4374B283-0E69-2C5D-F666-9F32C3C68A2F}"/>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3600" y="-162875"/>
            <a:ext cx="1832312" cy="1474330"/>
          </a:xfrm>
        </p:spPr>
        <p:txBody>
          <a:bodyPr>
            <a:normAutofit/>
          </a:bodyPr>
          <a:lstStyle/>
          <a:p>
            <a:r>
              <a:rPr lang="en-US" dirty="0"/>
              <a:t>UDP  </a:t>
            </a:r>
          </a:p>
        </p:txBody>
      </p:sp>
      <p:sp>
        <p:nvSpPr>
          <p:cNvPr id="4" name="TextBox 3">
            <a:extLst>
              <a:ext uri="{FF2B5EF4-FFF2-40B4-BE49-F238E27FC236}">
                <a16:creationId xmlns:a16="http://schemas.microsoft.com/office/drawing/2014/main" id="{016C7F91-1397-8C90-3C87-75518F8B03D4}"/>
              </a:ext>
            </a:extLst>
          </p:cNvPr>
          <p:cNvSpPr txBox="1"/>
          <p:nvPr/>
        </p:nvSpPr>
        <p:spPr>
          <a:xfrm>
            <a:off x="703257" y="988290"/>
            <a:ext cx="9168712" cy="923330"/>
          </a:xfrm>
          <a:prstGeom prst="rect">
            <a:avLst/>
          </a:prstGeom>
          <a:noFill/>
        </p:spPr>
        <p:txBody>
          <a:bodyPr wrap="square" rtlCol="0">
            <a:spAutoFit/>
          </a:bodyPr>
          <a:lstStyle/>
          <a:p>
            <a:r>
              <a:rPr lang="en-US" dirty="0"/>
              <a:t>Wireshark capture for UDP implementation. Packet 142 and 165 contain messages sent by the client, and packet 170 signals the end of the transmission, so both client and server can close the sockets. </a:t>
            </a:r>
          </a:p>
        </p:txBody>
      </p:sp>
      <p:pic>
        <p:nvPicPr>
          <p:cNvPr id="5" name="Picture 4" descr="A picture containing text, screenshot, software, multimedia software&#10;&#10;Description automatically generated">
            <a:extLst>
              <a:ext uri="{FF2B5EF4-FFF2-40B4-BE49-F238E27FC236}">
                <a16:creationId xmlns:a16="http://schemas.microsoft.com/office/drawing/2014/main" id="{F1323F2E-03AA-6892-E2B3-2E7DBE2AFFEE}"/>
              </a:ext>
            </a:extLst>
          </p:cNvPr>
          <p:cNvPicPr>
            <a:picLocks noChangeAspect="1"/>
          </p:cNvPicPr>
          <p:nvPr/>
        </p:nvPicPr>
        <p:blipFill rotWithShape="1">
          <a:blip r:embed="rId3"/>
          <a:srcRect t="13229" r="49471" b="77404"/>
          <a:stretch/>
        </p:blipFill>
        <p:spPr>
          <a:xfrm>
            <a:off x="625512" y="2432481"/>
            <a:ext cx="10940976" cy="1562469"/>
          </a:xfrm>
          <a:prstGeom prst="rect">
            <a:avLst/>
          </a:prstGeom>
        </p:spPr>
      </p:pic>
    </p:spTree>
    <p:extLst>
      <p:ext uri="{BB962C8B-B14F-4D97-AF65-F5344CB8AC3E}">
        <p14:creationId xmlns:p14="http://schemas.microsoft.com/office/powerpoint/2010/main" val="318302187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7" name="Rectangle 6">
            <a:extLst>
              <a:ext uri="{FF2B5EF4-FFF2-40B4-BE49-F238E27FC236}">
                <a16:creationId xmlns:a16="http://schemas.microsoft.com/office/drawing/2014/main" id="{4374B283-0E69-2C5D-F666-9F32C3C68A2F}"/>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6C7F91-1397-8C90-3C87-75518F8B03D4}"/>
              </a:ext>
            </a:extLst>
          </p:cNvPr>
          <p:cNvSpPr txBox="1"/>
          <p:nvPr/>
        </p:nvSpPr>
        <p:spPr>
          <a:xfrm>
            <a:off x="623358" y="1012665"/>
            <a:ext cx="9168712" cy="369332"/>
          </a:xfrm>
          <a:prstGeom prst="rect">
            <a:avLst/>
          </a:prstGeom>
          <a:noFill/>
        </p:spPr>
        <p:txBody>
          <a:bodyPr wrap="square" rtlCol="0">
            <a:spAutoFit/>
          </a:bodyPr>
          <a:lstStyle/>
          <a:p>
            <a:r>
              <a:rPr lang="en-US" dirty="0"/>
              <a:t>This is what the log file contains for the previous capture.</a:t>
            </a:r>
          </a:p>
        </p:txBody>
      </p:sp>
      <p:pic>
        <p:nvPicPr>
          <p:cNvPr id="6" name="Picture 5" descr="A screen shot of a computer&#10;&#10;Description automatically generated with medium confidence">
            <a:extLst>
              <a:ext uri="{FF2B5EF4-FFF2-40B4-BE49-F238E27FC236}">
                <a16:creationId xmlns:a16="http://schemas.microsoft.com/office/drawing/2014/main" id="{4FC476EE-F1F4-DF90-4673-39804601F076}"/>
              </a:ext>
            </a:extLst>
          </p:cNvPr>
          <p:cNvPicPr>
            <a:picLocks noChangeAspect="1"/>
          </p:cNvPicPr>
          <p:nvPr/>
        </p:nvPicPr>
        <p:blipFill rotWithShape="1">
          <a:blip r:embed="rId3"/>
          <a:srcRect l="-1" t="37487" r="62064" b="46633"/>
          <a:stretch/>
        </p:blipFill>
        <p:spPr>
          <a:xfrm>
            <a:off x="1946589" y="2601157"/>
            <a:ext cx="8298821" cy="2352583"/>
          </a:xfrm>
          <a:prstGeom prst="rect">
            <a:avLst/>
          </a:prstGeom>
        </p:spPr>
      </p:pic>
    </p:spTree>
    <p:extLst>
      <p:ext uri="{BB962C8B-B14F-4D97-AF65-F5344CB8AC3E}">
        <p14:creationId xmlns:p14="http://schemas.microsoft.com/office/powerpoint/2010/main" val="30706582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32</TotalTime>
  <Words>85</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Vapor Trail</vt:lpstr>
      <vt:lpstr>SOCKET PROGRAMMING PROJECT</vt:lpstr>
      <vt:lpstr>TCP  </vt:lpstr>
      <vt:lpstr>  </vt:lpstr>
      <vt:lpstr>UDP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 PROJECT</dc:title>
  <dc:creator>apostol.rares003@gmail.com</dc:creator>
  <cp:lastModifiedBy>apostol.rares003@gmail.com</cp:lastModifiedBy>
  <cp:revision>4</cp:revision>
  <dcterms:created xsi:type="dcterms:W3CDTF">2023-06-25T13:28:44Z</dcterms:created>
  <dcterms:modified xsi:type="dcterms:W3CDTF">2023-06-26T11:14:00Z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