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c87e9bdc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c87e9bdc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c87e9bdc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c87e9bdc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c87e9bdc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c87e9bdc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c87e9bdc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c87e9bdc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c87e9bdc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c87e9bdc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c87e9bdc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c87e9bdc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c87e9bdc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c87e9bdc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c87e9bdc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c87e9bdc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c87e9bdc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c87e9bdc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c87e9bdc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c87e9bdc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c87e9bd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c87e9bd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c87e9bdc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c87e9bdc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c87e9bdc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c87e9bdc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c87e9bdc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c87e9bdc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c87e9bdc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c87e9bd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87e9bdc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87e9bdc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c87e9bdc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c87e9bdc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c87e9bdc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c87e9bd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c87e9bdc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c87e9bdc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c87e9bdc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c87e9bdc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c87e9bdc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c87e9bdc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12.xml"/><Relationship Id="rId10" Type="http://schemas.openxmlformats.org/officeDocument/2006/relationships/slide" Target="/ppt/slides/slide12.xml"/><Relationship Id="rId13" Type="http://schemas.openxmlformats.org/officeDocument/2006/relationships/slide" Target="/ppt/slides/slide12.xml"/><Relationship Id="rId12" Type="http://schemas.openxmlformats.org/officeDocument/2006/relationships/slide" Target="/ppt/slides/slide12.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6.xml"/><Relationship Id="rId9" Type="http://schemas.openxmlformats.org/officeDocument/2006/relationships/slide" Target="/ppt/slides/slide11.xml"/><Relationship Id="rId14" Type="http://schemas.openxmlformats.org/officeDocument/2006/relationships/slide" Target="/ppt/slides/slide13.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Aplicația Smart-Dry</a:t>
            </a:r>
            <a:endParaRPr/>
          </a:p>
        </p:txBody>
      </p:sp>
      <p:sp>
        <p:nvSpPr>
          <p:cNvPr id="55" name="Google Shape;55;p13"/>
          <p:cNvSpPr txBox="1"/>
          <p:nvPr>
            <p:ph idx="1" type="subTitle"/>
          </p:nvPr>
        </p:nvSpPr>
        <p:spPr>
          <a:xfrm>
            <a:off x="311700" y="2834125"/>
            <a:ext cx="8520600" cy="1956600"/>
          </a:xfrm>
          <a:prstGeom prst="rect">
            <a:avLst/>
          </a:prstGeom>
        </p:spPr>
        <p:txBody>
          <a:bodyPr anchorCtr="0" anchor="t" bIns="91425" lIns="91425" spcFirstLastPara="1" rIns="91425" wrap="square" tIns="91425">
            <a:normAutofit fontScale="47500" lnSpcReduction="20000"/>
          </a:bodyPr>
          <a:lstStyle/>
          <a:p>
            <a:pPr indent="0" lvl="0" marL="0" marR="76200" rtl="0" algn="r">
              <a:lnSpc>
                <a:spcPct val="115000"/>
              </a:lnSpc>
              <a:spcBef>
                <a:spcPts val="300"/>
              </a:spcBef>
              <a:spcAft>
                <a:spcPts val="0"/>
              </a:spcAft>
              <a:buNone/>
            </a:pPr>
            <a:r>
              <a:rPr b="1" lang="en-GB" u="sng"/>
              <a:t>Echipa Urban</a:t>
            </a:r>
            <a:endParaRPr b="1" u="sng"/>
          </a:p>
          <a:p>
            <a:pPr indent="0" lvl="0" marL="0" marR="76200" rtl="0" algn="r">
              <a:lnSpc>
                <a:spcPct val="115000"/>
              </a:lnSpc>
              <a:spcBef>
                <a:spcPts val="300"/>
              </a:spcBef>
              <a:spcAft>
                <a:spcPts val="0"/>
              </a:spcAft>
              <a:buNone/>
            </a:pPr>
            <a:r>
              <a:rPr lang="en-GB"/>
              <a:t>Adam Alexandru Vlad</a:t>
            </a:r>
            <a:endParaRPr/>
          </a:p>
          <a:p>
            <a:pPr indent="0" lvl="0" marL="0" marR="76200" rtl="0" algn="r">
              <a:lnSpc>
                <a:spcPct val="115000"/>
              </a:lnSpc>
              <a:spcBef>
                <a:spcPts val="300"/>
              </a:spcBef>
              <a:spcAft>
                <a:spcPts val="0"/>
              </a:spcAft>
              <a:buNone/>
            </a:pPr>
            <a:r>
              <a:rPr lang="en-GB"/>
              <a:t>Artenie Daniel</a:t>
            </a:r>
            <a:endParaRPr/>
          </a:p>
          <a:p>
            <a:pPr indent="0" lvl="0" marL="0" marR="76200" rtl="0" algn="r">
              <a:lnSpc>
                <a:spcPct val="115000"/>
              </a:lnSpc>
              <a:spcBef>
                <a:spcPts val="300"/>
              </a:spcBef>
              <a:spcAft>
                <a:spcPts val="0"/>
              </a:spcAft>
              <a:buNone/>
            </a:pPr>
            <a:r>
              <a:rPr lang="en-GB"/>
              <a:t>Buda Elena-Daniela</a:t>
            </a:r>
            <a:endParaRPr/>
          </a:p>
          <a:p>
            <a:pPr indent="0" lvl="0" marL="0" marR="76200" rtl="0" algn="r">
              <a:lnSpc>
                <a:spcPct val="115000"/>
              </a:lnSpc>
              <a:spcBef>
                <a:spcPts val="300"/>
              </a:spcBef>
              <a:spcAft>
                <a:spcPts val="0"/>
              </a:spcAft>
              <a:buNone/>
            </a:pPr>
            <a:r>
              <a:rPr lang="en-GB"/>
              <a:t>Chitac Marius</a:t>
            </a:r>
            <a:endParaRPr/>
          </a:p>
          <a:p>
            <a:pPr indent="0" lvl="0" marL="0" marR="76200" rtl="0" algn="r">
              <a:lnSpc>
                <a:spcPct val="115000"/>
              </a:lnSpc>
              <a:spcBef>
                <a:spcPts val="300"/>
              </a:spcBef>
              <a:spcAft>
                <a:spcPts val="0"/>
              </a:spcAft>
              <a:buNone/>
            </a:pPr>
            <a:r>
              <a:rPr lang="en-GB"/>
              <a:t>Munteanu Rares Alexandru</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 /program</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Cu această rută se poate selecta programul curent al uscătorului. Toți parametrii asociați ai programului îi vor înlocui pe cei vechi.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 /program/:status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Cu această rută se poate schimba status-ul de operare al mașinii. Se poate pune pauză, opri și reporni. Dacă status-ul nu există, un mesaj de eroare va fi transmis înapoi către client.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 /heat, /rpm, /duration, /perfume</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Cu aceste rute se poate da override manual la parametrii din programul selectat. Se vor face verificări pentru a vedea dacă această operație poate fi făcută.</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 /statistics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Această rută va returna niște statistici despre modul de rulare al uscătorului, precum: numărul total de rotații, numărul de haine uscate, numărul de uscări, temperatura medie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 /start/smart</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Începe mașina de uscat în modul smart, care calculează parametrii optimi, ca hainele introduse să fie uscate la maxim.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Demo</a:t>
            </a:r>
            <a:endParaRPr/>
          </a:p>
        </p:txBody>
      </p:sp>
      <p:sp>
        <p:nvSpPr>
          <p:cNvPr id="140" name="Google Shape;140;p27"/>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Status inițial</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8"/>
          <p:cNvPicPr preferRelativeResize="0"/>
          <p:nvPr/>
        </p:nvPicPr>
        <p:blipFill>
          <a:blip r:embed="rId3">
            <a:alphaModFix/>
          </a:blip>
          <a:stretch>
            <a:fillRect/>
          </a:stretch>
        </p:blipFill>
        <p:spPr>
          <a:xfrm>
            <a:off x="2955425" y="1305550"/>
            <a:ext cx="3233150" cy="311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Adăugare haine</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9"/>
          <p:cNvPicPr preferRelativeResize="0"/>
          <p:nvPr/>
        </p:nvPicPr>
        <p:blipFill>
          <a:blip r:embed="rId3">
            <a:alphaModFix/>
          </a:blip>
          <a:stretch>
            <a:fillRect/>
          </a:stretch>
        </p:blipFill>
        <p:spPr>
          <a:xfrm>
            <a:off x="3099225" y="826575"/>
            <a:ext cx="2568226" cy="406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Programele valabile</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30"/>
          <p:cNvPicPr preferRelativeResize="0"/>
          <p:nvPr/>
        </p:nvPicPr>
        <p:blipFill>
          <a:blip r:embed="rId3">
            <a:alphaModFix/>
          </a:blip>
          <a:stretch>
            <a:fillRect/>
          </a:stretch>
        </p:blipFill>
        <p:spPr>
          <a:xfrm>
            <a:off x="3374428" y="925688"/>
            <a:ext cx="2570125" cy="3967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Scoatere haine</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31"/>
          <p:cNvPicPr preferRelativeResize="0"/>
          <p:nvPr/>
        </p:nvPicPr>
        <p:blipFill>
          <a:blip r:embed="rId3">
            <a:alphaModFix/>
          </a:blip>
          <a:stretch>
            <a:fillRect/>
          </a:stretch>
        </p:blipFill>
        <p:spPr>
          <a:xfrm>
            <a:off x="2748802" y="797212"/>
            <a:ext cx="3801550" cy="3996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Endpoint-uri</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317182" lvl="0" marL="457200" rtl="0" algn="l">
              <a:spcBef>
                <a:spcPts val="1200"/>
              </a:spcBef>
              <a:spcAft>
                <a:spcPts val="0"/>
              </a:spcAft>
              <a:buClr>
                <a:srgbClr val="D9D9D9"/>
              </a:buClr>
              <a:buSzPct val="100000"/>
              <a:buAutoNum type="arabicPeriod"/>
            </a:pPr>
            <a:r>
              <a:rPr lang="en-GB" u="sng">
                <a:solidFill>
                  <a:srgbClr val="D9D9D9"/>
                </a:solidFill>
                <a:hlinkClick action="ppaction://hlinksldjump" r:id="rId3">
                  <a:extLst>
                    <a:ext uri="{A12FA001-AC4F-418D-AE19-62706E023703}">
                      <ahyp:hlinkClr val="tx"/>
                    </a:ext>
                  </a:extLst>
                </a:hlinkClick>
              </a:rPr>
              <a:t>GET /start</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4">
                  <a:extLst>
                    <a:ext uri="{A12FA001-AC4F-418D-AE19-62706E023703}">
                      <ahyp:hlinkClr val="tx"/>
                    </a:ext>
                  </a:extLst>
                </a:hlinkClick>
              </a:rPr>
              <a:t>GET /status</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5">
                  <a:extLst>
                    <a:ext uri="{A12FA001-AC4F-418D-AE19-62706E023703}">
                      <ahyp:hlinkClr val="tx"/>
                    </a:ext>
                  </a:extLst>
                </a:hlinkClick>
              </a:rPr>
              <a:t>POST /clothes</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6">
                  <a:extLst>
                    <a:ext uri="{A12FA001-AC4F-418D-AE19-62706E023703}">
                      <ahyp:hlinkClr val="tx"/>
                    </a:ext>
                  </a:extLst>
                </a:hlinkClick>
              </a:rPr>
              <a:t>DELETE /clothes</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7">
                  <a:extLst>
                    <a:ext uri="{A12FA001-AC4F-418D-AE19-62706E023703}">
                      <ahyp:hlinkClr val="tx"/>
                    </a:ext>
                  </a:extLst>
                </a:hlinkClick>
              </a:rPr>
              <a:t>GET /programs</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8">
                  <a:extLst>
                    <a:ext uri="{A12FA001-AC4F-418D-AE19-62706E023703}">
                      <ahyp:hlinkClr val="tx"/>
                    </a:ext>
                  </a:extLst>
                </a:hlinkClick>
              </a:rPr>
              <a:t>POST /program</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9">
                  <a:extLst>
                    <a:ext uri="{A12FA001-AC4F-418D-AE19-62706E023703}">
                      <ahyp:hlinkClr val="tx"/>
                    </a:ext>
                  </a:extLst>
                </a:hlinkClick>
              </a:rPr>
              <a:t>GET /program/:status</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10">
                  <a:extLst>
                    <a:ext uri="{A12FA001-AC4F-418D-AE19-62706E023703}">
                      <ahyp:hlinkClr val="tx"/>
                    </a:ext>
                  </a:extLst>
                </a:hlinkClick>
              </a:rPr>
              <a:t>POST /heat</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11">
                  <a:extLst>
                    <a:ext uri="{A12FA001-AC4F-418D-AE19-62706E023703}">
                      <ahyp:hlinkClr val="tx"/>
                    </a:ext>
                  </a:extLst>
                </a:hlinkClick>
              </a:rPr>
              <a:t>POST /rpm</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12">
                  <a:extLst>
                    <a:ext uri="{A12FA001-AC4F-418D-AE19-62706E023703}">
                      <ahyp:hlinkClr val="tx"/>
                    </a:ext>
                  </a:extLst>
                </a:hlinkClick>
              </a:rPr>
              <a:t>POST /duration</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13">
                  <a:extLst>
                    <a:ext uri="{A12FA001-AC4F-418D-AE19-62706E023703}">
                      <ahyp:hlinkClr val="tx"/>
                    </a:ext>
                  </a:extLst>
                </a:hlinkClick>
              </a:rPr>
              <a:t>POST /perfume</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u="sng">
                <a:solidFill>
                  <a:srgbClr val="D9D9D9"/>
                </a:solidFill>
                <a:hlinkClick action="ppaction://hlinksldjump" r:id="rId14">
                  <a:extLst>
                    <a:ext uri="{A12FA001-AC4F-418D-AE19-62706E023703}">
                      <ahyp:hlinkClr val="tx"/>
                    </a:ext>
                  </a:extLst>
                </a:hlinkClick>
              </a:rPr>
              <a:t>GET /statistics</a:t>
            </a:r>
            <a:endParaRPr>
              <a:solidFill>
                <a:srgbClr val="D9D9D9"/>
              </a:solidFill>
            </a:endParaRPr>
          </a:p>
          <a:p>
            <a:pPr indent="-317182" lvl="0" marL="457200" rtl="0" algn="l">
              <a:spcBef>
                <a:spcPts val="0"/>
              </a:spcBef>
              <a:spcAft>
                <a:spcPts val="0"/>
              </a:spcAft>
              <a:buClr>
                <a:srgbClr val="D9D9D9"/>
              </a:buClr>
              <a:buSzPct val="100000"/>
              <a:buAutoNum type="arabicPeriod"/>
            </a:pPr>
            <a:r>
              <a:rPr lang="en-GB">
                <a:solidFill>
                  <a:srgbClr val="D9D9D9"/>
                </a:solidFill>
              </a:rPr>
              <a:t>GET /start/smart</a:t>
            </a:r>
            <a:endParaRPr>
              <a:solidFill>
                <a:srgbClr val="D9D9D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Selectare program</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2"/>
          <p:cNvPicPr preferRelativeResize="0"/>
          <p:nvPr/>
        </p:nvPicPr>
        <p:blipFill>
          <a:blip r:embed="rId3">
            <a:alphaModFix/>
          </a:blip>
          <a:stretch>
            <a:fillRect/>
          </a:stretch>
        </p:blipFill>
        <p:spPr>
          <a:xfrm>
            <a:off x="2406025" y="960750"/>
            <a:ext cx="3941246" cy="4021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Start mașină</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3"/>
          <p:cNvPicPr preferRelativeResize="0"/>
          <p:nvPr/>
        </p:nvPicPr>
        <p:blipFill>
          <a:blip r:embed="rId3">
            <a:alphaModFix/>
          </a:blip>
          <a:stretch>
            <a:fillRect/>
          </a:stretch>
        </p:blipFill>
        <p:spPr>
          <a:xfrm>
            <a:off x="2993138" y="821613"/>
            <a:ext cx="3157725" cy="4078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Statistici</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4"/>
          <p:cNvPicPr preferRelativeResize="0"/>
          <p:nvPr/>
        </p:nvPicPr>
        <p:blipFill>
          <a:blip r:embed="rId3">
            <a:alphaModFix/>
          </a:blip>
          <a:stretch>
            <a:fillRect/>
          </a:stretch>
        </p:blipFill>
        <p:spPr>
          <a:xfrm>
            <a:off x="2833001" y="509100"/>
            <a:ext cx="2923550" cy="4416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 de funcționare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540000" spcFirstLastPara="1" rIns="91425" wrap="square" tIns="91425">
            <a:normAutofit/>
          </a:bodyPr>
          <a:lstStyle/>
          <a:p>
            <a:pPr indent="450000" lvl="0" marL="0" rtl="0" algn="just">
              <a:spcBef>
                <a:spcPts val="0"/>
              </a:spcBef>
              <a:spcAft>
                <a:spcPts val="1200"/>
              </a:spcAft>
              <a:buNone/>
            </a:pPr>
            <a:r>
              <a:rPr lang="en-GB"/>
              <a:t>Utilizatorul poate să introducă haine și gradul lor de umiditate în uscător, atât timp cât greutatea maximă admisă nu este depășită, iar materialul hainelor este unul care permite temperatura la care este setată mașina și culorile introduse nu se combină. Se poate schimba modul de operare al mașinii (RPM - rotațiile pe minut, temperatură etc.). Poate să înceapă, sau să oprească programul de uscare. Acești parametrii modifică cât de repede se usucă hainele. De asemenea, se pot extrage statistici din mașină, pentru a vizualiza câte rotații a făcut, câte haine a uscat,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Storage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În storage sunt ținute constante și operații logice necesare funcționării, precum tipurile de materiale și proprietățile lor (cât de repede se usucă, temperatura maximă), combinațiile de culori care nu se pot usca (nu se pot usca haine închise la culoare cu haine deschise, deoarece există riscul de “bleeding”) și programele presetate.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 /start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Acest request pune în funcțiune mașina de uscat. Se va simula pe un alt thread operarea. În timpul programului se vor putea face doar operațiuni care nu modifică statusul mașinii.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 /status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Va returna status-ul uscătorului, cum ar fi hainele dinăuntru, programul curent și alte date despre mașină.</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 /clothes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Cu această rută se pot adăuga haine în uscător. Se va verifica dacă hainele adăugate nu depășesc greutatea maximă și dacă tipurile de haine adăugate există (nu se pot introduce haine dintr-un material necunoscut).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DELETE /clothes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Cu această rută se pot scoate haine din cuva uscătorului, având ca input id-urile hainelor. Aceste id-uri se pot obține prin apelarea rutei /status. Programul va verifica dacă hainele introduse există, pentru a preveni erori de tip overflow,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 /programs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Această rută returnează programele presetate care pot fi selectate. Exemple de programe includ: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2683250" y="1731125"/>
            <a:ext cx="2296175" cy="308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