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6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4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0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862DF1A-B239-4E13-B6DD-5174ED9700F7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1E8FAD-E354-4176-9DC4-658A8D4A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res9301/Proiect-Informatica/tree/main" TargetMode="External"/><Relationship Id="rId2" Type="http://schemas.openxmlformats.org/officeDocument/2006/relationships/hyperlink" Target="https://pastebi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tes.google.com/site/metodadivideetimpera/minim-si-maxim-simultan" TargetMode="External"/><Relationship Id="rId5" Type="http://schemas.openxmlformats.org/officeDocument/2006/relationships/hyperlink" Target="https://tutoriale-pe.net/algoritm-pentru-cautarea-binara-in-c/" TargetMode="External"/><Relationship Id="rId4" Type="http://schemas.openxmlformats.org/officeDocument/2006/relationships/hyperlink" Target="http://sortare.freewb.ro/MergeS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9F27-1787-4670-94DB-B15173F5D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Metoda Devide et Impera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DE2F5-01E4-4E1D-954F-B4DBE3042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Sarmasag Rares</a:t>
            </a:r>
            <a:br>
              <a:rPr lang="en-US" dirty="0"/>
            </a:br>
            <a:r>
              <a:rPr lang="en-US" dirty="0"/>
              <a:t>Petcu Stefan</a:t>
            </a:r>
          </a:p>
        </p:txBody>
      </p:sp>
    </p:spTree>
    <p:extLst>
      <p:ext uri="{BB962C8B-B14F-4D97-AF65-F5344CB8AC3E}">
        <p14:creationId xmlns:p14="http://schemas.microsoft.com/office/powerpoint/2010/main" val="349080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C0E-D690-4953-9E7C-5A14BF0E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Minimul unui vector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51A96-CB8F-4D4C-9457-7019F2E5C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6FF79-F934-4104-B43D-F20B264F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24" y="982228"/>
            <a:ext cx="5145052" cy="5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1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C0E-D690-4953-9E7C-5A14BF0E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Maximul unui vector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639EE4-DDDD-4E16-9693-DAF49533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0620" y="3503491"/>
            <a:ext cx="3794760" cy="21940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EXEMPLIFICARE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4FDEA2-699F-4CEC-83C8-649BEBD16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995" y="308380"/>
            <a:ext cx="5617780" cy="1200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8898B3-3437-4B3F-A50B-58A2F45F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96" y="1508759"/>
            <a:ext cx="5617780" cy="2945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E1A8FF-440B-4D7B-A9D6-92DDCD060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96" y="4426821"/>
            <a:ext cx="5617780" cy="2194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061B95-D022-46E3-9C6B-4076CCC27580}"/>
              </a:ext>
            </a:extLst>
          </p:cNvPr>
          <p:cNvSpPr txBox="1"/>
          <p:nvPr/>
        </p:nvSpPr>
        <p:spPr>
          <a:xfrm>
            <a:off x="2350007" y="4600509"/>
            <a:ext cx="3535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-maximul unui vector se realizeaza analog minimului, conditia fiind inversa</a:t>
            </a:r>
          </a:p>
        </p:txBody>
      </p:sp>
    </p:spTree>
    <p:extLst>
      <p:ext uri="{BB962C8B-B14F-4D97-AF65-F5344CB8AC3E}">
        <p14:creationId xmlns:p14="http://schemas.microsoft.com/office/powerpoint/2010/main" val="129799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C0E-D690-4953-9E7C-5A14BF0E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Maximul unui vector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639EE4-DDDD-4E16-9693-DAF49533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9220" y="3479776"/>
            <a:ext cx="3337560" cy="21940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EXEMPLIFICARE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C3DDCA-FE82-4D01-A14E-99F86D42F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848" y="2240280"/>
            <a:ext cx="5923919" cy="4462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32478-5D30-48B0-8772-8848CD28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48" y="283464"/>
            <a:ext cx="5929523" cy="1956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400D6B-CDE3-4358-BE20-44A1DDC1BDEE}"/>
              </a:ext>
            </a:extLst>
          </p:cNvPr>
          <p:cNvSpPr txBox="1"/>
          <p:nvPr/>
        </p:nvSpPr>
        <p:spPr>
          <a:xfrm>
            <a:off x="2533433" y="4576794"/>
            <a:ext cx="3337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-</a:t>
            </a:r>
            <a:r>
              <a:rPr lang="en-US" sz="1600" dirty="0">
                <a:solidFill>
                  <a:schemeClr val="bg1"/>
                </a:solidFill>
              </a:rPr>
              <a:t>maximul unui vector se realizeaza analog minimului, conditia fiind inversa</a:t>
            </a:r>
          </a:p>
        </p:txBody>
      </p:sp>
    </p:spTree>
    <p:extLst>
      <p:ext uri="{BB962C8B-B14F-4D97-AF65-F5344CB8AC3E}">
        <p14:creationId xmlns:p14="http://schemas.microsoft.com/office/powerpoint/2010/main" val="114934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E038-829F-4F72-9002-DBF036E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Cautare binara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43FDD-8068-4FA3-BF87-A56035E26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846" y="348267"/>
            <a:ext cx="5152033" cy="616146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BD182-A1E6-40C0-86B7-A55AF5D39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9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A943-E043-4763-83D4-0C178A65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Cautare binara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E321A-ABAE-42BA-991E-798C019F6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8467" y="1094168"/>
            <a:ext cx="5255524" cy="49114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04B9E-A983-4FA0-9FE8-7A2D3DFE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EXEMPLIFICARE</a:t>
            </a:r>
          </a:p>
        </p:txBody>
      </p:sp>
    </p:spTree>
    <p:extLst>
      <p:ext uri="{BB962C8B-B14F-4D97-AF65-F5344CB8AC3E}">
        <p14:creationId xmlns:p14="http://schemas.microsoft.com/office/powerpoint/2010/main" val="50555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1C0E-D690-4953-9E7C-5A14BF0E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Sortare vECTOR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BA4F3F-2F34-4842-BF23-DB277ADCF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3FCF3-4386-4DFA-91C9-21A6EBB7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3" y="356052"/>
            <a:ext cx="5090158" cy="61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9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49DF-4FFE-4FF4-8556-F054E730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Sortare vECTOR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57B9B-A9B9-426E-9531-7535E5778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784690"/>
            <a:ext cx="6096000" cy="382058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7F6EB-806D-40FE-A61F-29EB4263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EXEMPLIFICARE</a:t>
            </a:r>
          </a:p>
        </p:txBody>
      </p:sp>
    </p:spTree>
    <p:extLst>
      <p:ext uri="{BB962C8B-B14F-4D97-AF65-F5344CB8AC3E}">
        <p14:creationId xmlns:p14="http://schemas.microsoft.com/office/powerpoint/2010/main" val="143743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4287A0-B962-400C-9871-1BE6FF596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1912"/>
            <a:ext cx="8991600" cy="7770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BIBLIOGRAFIE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FE26C-D1C0-4184-95A4-F99D032E4831}"/>
              </a:ext>
            </a:extLst>
          </p:cNvPr>
          <p:cNvSpPr txBox="1"/>
          <p:nvPr/>
        </p:nvSpPr>
        <p:spPr>
          <a:xfrm>
            <a:off x="987552" y="1335024"/>
            <a:ext cx="9604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Siteuri folosite: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Paste site: </a:t>
            </a:r>
            <a:r>
              <a:rPr lang="en-US" dirty="0">
                <a:solidFill>
                  <a:schemeClr val="accent3"/>
                </a:solidFill>
                <a:hlinkClick r:id="rId2"/>
              </a:rPr>
              <a:t>pastebin.com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:  </a:t>
            </a:r>
            <a:r>
              <a:rPr lang="en-US" dirty="0">
                <a:hlinkClick r:id="rId3"/>
              </a:rPr>
              <a:t>github.com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 Siteuri utilizate: </a:t>
            </a:r>
            <a:r>
              <a:rPr lang="en-US" dirty="0">
                <a:hlinkClick r:id="rId4"/>
              </a:rPr>
              <a:t>site1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site2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site3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Proiect realizat de Sarmasag Rares cu ajutorul lui Stefan Petcu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72</TotalTime>
  <Words>89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Metoda Devide et Impera</vt:lpstr>
      <vt:lpstr>Minimul unui vector</vt:lpstr>
      <vt:lpstr>Maximul unui vector</vt:lpstr>
      <vt:lpstr>Maximul unui vector</vt:lpstr>
      <vt:lpstr>Cautare binara</vt:lpstr>
      <vt:lpstr>Cautare binara</vt:lpstr>
      <vt:lpstr>Sortare vECTOR</vt:lpstr>
      <vt:lpstr>Sortare vECTOR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Devide et Impera</dc:title>
  <dc:creator>ap0</dc:creator>
  <cp:lastModifiedBy>ap0</cp:lastModifiedBy>
  <cp:revision>8</cp:revision>
  <dcterms:created xsi:type="dcterms:W3CDTF">2022-03-28T06:02:11Z</dcterms:created>
  <dcterms:modified xsi:type="dcterms:W3CDTF">2022-03-29T09:09:32Z</dcterms:modified>
</cp:coreProperties>
</file>