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f442c7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f442c7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f442c7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f442c7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620f528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620f528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f442c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f442c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f442c7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f442c7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af442c7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af442c7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f442c7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f442c7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620f528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620f528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620f528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620f528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af442c7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af442c7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f442c7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f442c7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6038" y="2139750"/>
            <a:ext cx="39519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400">
                <a:solidFill>
                  <a:schemeClr val="lt1"/>
                </a:solidFill>
              </a:rPr>
              <a:t>SPEAC</a:t>
            </a:r>
            <a:endParaRPr sz="44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0" y="1275750"/>
            <a:ext cx="864000" cy="8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Key challenges and problems that our team encountered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Technological Challenges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The w</a:t>
            </a:r>
            <a:r>
              <a:rPr lang="ro">
                <a:solidFill>
                  <a:schemeClr val="lt1"/>
                </a:solidFill>
              </a:rPr>
              <a:t>hole</a:t>
            </a:r>
            <a:r>
              <a:rPr lang="ro">
                <a:solidFill>
                  <a:schemeClr val="lt1"/>
                </a:solidFill>
              </a:rPr>
              <a:t> development process should be within two weeks - </a:t>
            </a:r>
            <a:r>
              <a:rPr lang="ro">
                <a:solidFill>
                  <a:schemeClr val="lt1"/>
                </a:solidFill>
              </a:rPr>
              <a:t>limited time frame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We are new to </a:t>
            </a:r>
            <a:r>
              <a:rPr lang="ro">
                <a:solidFill>
                  <a:schemeClr val="lt1"/>
                </a:solidFill>
              </a:rPr>
              <a:t>MS Graph API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Very little documentation and not much support for some functionalities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Most members are not familiar with web development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Take time to determine the full stack architecture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Need to learn new techniques in short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The integration with CircleCI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Work</a:t>
            </a: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Challenges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Different time zones and locations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Communication with other two groups wasn’t efficient in the </a:t>
            </a:r>
            <a:r>
              <a:rPr lang="ro">
                <a:solidFill>
                  <a:schemeClr val="lt1"/>
                </a:solidFill>
              </a:rPr>
              <a:t>beginning</a:t>
            </a:r>
            <a:r>
              <a:rPr lang="ro">
                <a:solidFill>
                  <a:schemeClr val="lt1"/>
                </a:solidFill>
              </a:rPr>
              <a:t> and misunderstanding was made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Groups had different development progress - we tried our best to fulfill our functionality without influence of other groups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9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Client Facing</a:t>
            </a: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Challenges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580425"/>
            <a:ext cx="8520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Client didn’t have much experience with Graph API - limited support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Client let us much space in choosing the ways of presenting the final result - free research needed (We collected and compared some existing solutions online)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642950"/>
            <a:ext cx="8520600" cy="22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key aims and objectives against which we feel our project should be judged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Main objectives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Build an application that provides charts and reports in the SPE MS Teams group and ultimately provides up-to-date insight into the progress of the </a:t>
            </a:r>
            <a:r>
              <a:rPr lang="ro">
                <a:solidFill>
                  <a:schemeClr val="lt1"/>
                </a:solidFill>
              </a:rPr>
              <a:t>SPE </a:t>
            </a:r>
            <a:r>
              <a:rPr lang="ro">
                <a:solidFill>
                  <a:schemeClr val="lt1"/>
                </a:solidFill>
              </a:rPr>
              <a:t>groups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Allow users to interact with Microsoft Teams via Microsoft Graph API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Analyse, visualize and demonstrate GitHub metrics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Combine the functionality of CMS and GHAM</a:t>
            </a:r>
            <a:r>
              <a:rPr lang="ro">
                <a:solidFill>
                  <a:schemeClr val="lt1"/>
                </a:solidFill>
              </a:rPr>
              <a:t> (Utilize database from CMS and library from GHAM)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30300" y="1775100"/>
            <a:ext cx="85206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degree to which our project achieves our aims and 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o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Aims and objectives achieved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Successfully utilized Microsoft Graph API to integrate with Microsoft Teams with a command line application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Successfully built and deployed a website on a long-running server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Successfully linked with CMS database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Successfully</a:t>
            </a:r>
            <a:r>
              <a:rPr lang="ro">
                <a:solidFill>
                  <a:schemeClr val="lt1"/>
                </a:solidFill>
              </a:rPr>
              <a:t> imported GHAM Java library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Successfully analyzed and visualized metrics with charts (combine and select metrics and choose appropriate charts for visualization)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Technology Stack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HTML, CSS, JavaScript, Java, VueJS, ElementUI, Apache Echarts, Spring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Services Utilized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AWS amplify/EC2/</a:t>
            </a:r>
            <a:r>
              <a:rPr lang="ro">
                <a:solidFill>
                  <a:schemeClr val="lt1"/>
                </a:solidFill>
              </a:rPr>
              <a:t>Elastic Beanstalk</a:t>
            </a:r>
            <a:r>
              <a:rPr lang="ro">
                <a:solidFill>
                  <a:schemeClr val="lt1"/>
                </a:solidFill>
              </a:rPr>
              <a:t>, Microsoft Azure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o">
                <a:solidFill>
                  <a:schemeClr val="lt1"/>
                </a:solidFill>
              </a:rPr>
              <a:t>Application Interacted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lt1"/>
                </a:solidFill>
              </a:rPr>
              <a:t>MS Teams, GitHub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Strategies and mechanisms put in place to ensure that our development process was 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mature and repeatable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lang="ro" sz="4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Strategies and mechanisms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2"/>
                </a:solidFill>
              </a:rPr>
              <a:t>Collaboration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Github for version control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Kanban board for task distributing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Teams to communicate within our group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Teams to </a:t>
            </a:r>
            <a:r>
              <a:rPr lang="ro">
                <a:solidFill>
                  <a:schemeClr val="lt2"/>
                </a:solidFill>
              </a:rPr>
              <a:t>collaborate</a:t>
            </a:r>
            <a:r>
              <a:rPr lang="ro">
                <a:solidFill>
                  <a:schemeClr val="lt2"/>
                </a:solidFill>
              </a:rPr>
              <a:t> with other groups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Google Docs to make portfolio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Using Email and video chats to speak with clients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2"/>
                </a:solidFill>
              </a:rPr>
              <a:t>Agile Software Development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Deployed CircleCI and manual testing for testing across the whole development process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o">
                <a:solidFill>
                  <a:schemeClr val="lt2"/>
                </a:solidFill>
              </a:rPr>
              <a:t>Get feedback from group members and sometimes client for version updates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