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70" r:id="rId12"/>
    <p:sldId id="271" r:id="rId13"/>
    <p:sldId id="272" r:id="rId14"/>
    <p:sldId id="263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C94F-7293-492E-9A9F-7F930110628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C7C9-2BDF-4C8F-866A-6BF7143B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Era ok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piata</a:t>
            </a:r>
            <a:r>
              <a:rPr lang="en-US" dirty="0" smtClean="0"/>
              <a:t> de </a:t>
            </a:r>
            <a:r>
              <a:rPr lang="en-US" dirty="0" err="1" smtClean="0"/>
              <a:t>stocuri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CC7C9-2BDF-4C8F-866A-6BF7143BC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76400"/>
            <a:ext cx="8610600" cy="1600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Compararea</a:t>
            </a:r>
            <a:r>
              <a:rPr lang="en-US" sz="3200" dirty="0" smtClean="0"/>
              <a:t> </a:t>
            </a:r>
            <a:r>
              <a:rPr lang="en-US" sz="3200" dirty="0" err="1" smtClean="0"/>
              <a:t>modelelor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statistice</a:t>
            </a:r>
            <a:r>
              <a:rPr lang="en-US" sz="3200" dirty="0" smtClean="0"/>
              <a:t> </a:t>
            </a:r>
            <a:r>
              <a:rPr lang="ro-RO" sz="3200" dirty="0" smtClean="0"/>
              <a:t>î</a:t>
            </a:r>
            <a:r>
              <a:rPr lang="en-US" sz="3200" dirty="0" smtClean="0"/>
              <a:t>n </a:t>
            </a:r>
            <a:r>
              <a:rPr lang="en-US" sz="3200" dirty="0" err="1" smtClean="0"/>
              <a:t>predi</a:t>
            </a:r>
            <a:r>
              <a:rPr lang="ro-RO" sz="3200" dirty="0" smtClean="0"/>
              <a:t>cția comportamentului Criptomonedelor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4191000" cy="1199704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/>
              <a:t>Coordonator</a:t>
            </a:r>
            <a:r>
              <a:rPr lang="en-US" sz="1800" dirty="0" smtClean="0"/>
              <a:t> </a:t>
            </a:r>
            <a:r>
              <a:rPr lang="ro-RO" sz="1800" dirty="0" smtClean="0"/>
              <a:t>științific</a:t>
            </a:r>
            <a:r>
              <a:rPr lang="ro-RO" dirty="0" smtClean="0"/>
              <a:t> </a:t>
            </a:r>
          </a:p>
          <a:p>
            <a:pPr algn="ctr"/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Daniela Gîfu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6748" y="0"/>
            <a:ext cx="624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UNIVERSITATEA  </a:t>
            </a: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ALEXANDRU IOAN CUZA</a:t>
            </a: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 din IAŞI </a:t>
            </a:r>
            <a:endParaRPr lang="ro-RO" altLang="ja-JP" sz="18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FACULTATEA  DE  INFORMATICĂ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logo_ua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5" y="218210"/>
            <a:ext cx="706581" cy="70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formatic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6" y="218210"/>
            <a:ext cx="790518" cy="86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701626" y="3733800"/>
            <a:ext cx="4191000" cy="1199704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o-RO" sz="2000" dirty="0" smtClean="0"/>
              <a:t>Propusă de</a:t>
            </a:r>
            <a:r>
              <a:rPr lang="ro-RO" dirty="0" smtClean="0"/>
              <a:t> </a:t>
            </a:r>
          </a:p>
          <a:p>
            <a:pPr algn="ctr"/>
            <a:r>
              <a:rPr lang="ro-R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Rareș-Ștefăniță Chelmuș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9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3074" name="Picture 2" descr="C:\Users\admin\Desktop\licenta\tabel_scorur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458387" cy="39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ro-RO" dirty="0" smtClean="0"/>
          </a:p>
          <a:p>
            <a:pPr marL="109728" indent="0" algn="ctr">
              <a:buNone/>
            </a:pPr>
            <a:endParaRPr lang="ro-RO" dirty="0"/>
          </a:p>
          <a:p>
            <a:pPr marL="109728" indent="0" algn="ctr">
              <a:buNone/>
            </a:pPr>
            <a:endParaRPr lang="ro-RO" dirty="0" smtClean="0"/>
          </a:p>
          <a:p>
            <a:pPr marL="109728" indent="0" algn="ctr">
              <a:buNone/>
            </a:pPr>
            <a:r>
              <a:rPr lang="ro-RO" dirty="0" smtClean="0"/>
              <a:t>Nu se publica in fiecare zi despre o anumita moneda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Problema golurilor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o-RO" dirty="0" smtClean="0"/>
              <a:t>Goel a venit cu urmatoarea formula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Problema golurilor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867025"/>
            <a:ext cx="2676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1946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modificat</a:t>
            </a:r>
            <a:r>
              <a:rPr lang="en-US" dirty="0" smtClean="0"/>
              <a:t> formula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rezolva</a:t>
            </a:r>
            <a:r>
              <a:rPr lang="en-US" dirty="0" smtClean="0"/>
              <a:t> </a:t>
            </a:r>
            <a:r>
              <a:rPr lang="en-US" dirty="0" err="1" smtClean="0"/>
              <a:t>problemele</a:t>
            </a:r>
            <a:r>
              <a:rPr lang="en-US" dirty="0" smtClean="0"/>
              <a:t> de </a:t>
            </a:r>
            <a:r>
              <a:rPr lang="en-US" dirty="0" err="1" smtClean="0"/>
              <a:t>eficien</a:t>
            </a:r>
            <a:r>
              <a:rPr lang="ro-RO" dirty="0" smtClean="0"/>
              <a:t>ță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 =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goluri</a:t>
            </a:r>
            <a:r>
              <a:rPr lang="ro-RO" dirty="0" smtClean="0"/>
              <a:t> consecutive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Golurilor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2805113" cy="9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Următoarele slideuri vor preznta</a:t>
            </a:r>
            <a:r>
              <a:rPr lang="en-US" dirty="0" smtClean="0"/>
              <a:t> </a:t>
            </a:r>
            <a:r>
              <a:rPr lang="en-US" dirty="0" err="1" smtClean="0"/>
              <a:t>compa</a:t>
            </a:r>
            <a:r>
              <a:rPr lang="ro-RO" dirty="0" smtClean="0"/>
              <a:t>rați</a:t>
            </a:r>
            <a:r>
              <a:rPr lang="en-US" dirty="0" smtClean="0"/>
              <a:t>i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in 3 </a:t>
            </a:r>
            <a:r>
              <a:rPr lang="en-US" dirty="0" err="1" smtClean="0"/>
              <a:t>cazuri</a:t>
            </a:r>
            <a:r>
              <a:rPr lang="en-US" dirty="0" smtClean="0"/>
              <a:t>:</a:t>
            </a:r>
          </a:p>
          <a:p>
            <a:pPr marL="2057400" lvl="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Analiza formulei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8060"/>
            <a:ext cx="16192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X&gt;Y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18053"/>
            <a:ext cx="7880536" cy="57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X&lt;Y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818869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X=Y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697" y="1143000"/>
            <a:ext cx="80850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Tabelul</a:t>
            </a:r>
            <a:r>
              <a:rPr lang="en-US" dirty="0" smtClean="0"/>
              <a:t> final</a:t>
            </a:r>
            <a:endParaRPr lang="en-US" dirty="0"/>
          </a:p>
        </p:txBody>
      </p:sp>
      <p:pic>
        <p:nvPicPr>
          <p:cNvPr id="7170" name="Picture 2" descr="C:\Users\admin\Desktop\licenta\tabel_pad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05469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Regresie Liniară</a:t>
            </a:r>
          </a:p>
          <a:p>
            <a:r>
              <a:rPr lang="ro-RO" dirty="0" smtClean="0"/>
              <a:t>Random Forests</a:t>
            </a:r>
          </a:p>
          <a:p>
            <a:r>
              <a:rPr lang="ro-RO" dirty="0" smtClean="0"/>
              <a:t>Random Forests &amp; Sentiment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de </a:t>
            </a:r>
            <a:r>
              <a:rPr lang="ro-RO" dirty="0" smtClean="0"/>
              <a:t>învățare automată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Cuvinte cheie</a:t>
            </a:r>
          </a:p>
          <a:p>
            <a:r>
              <a:rPr lang="ro-RO" dirty="0" smtClean="0"/>
              <a:t>Obiectivul lucrării</a:t>
            </a:r>
          </a:p>
          <a:p>
            <a:r>
              <a:rPr lang="ro-RO" dirty="0" smtClean="0"/>
              <a:t>Motivație</a:t>
            </a:r>
          </a:p>
          <a:p>
            <a:r>
              <a:rPr lang="ro-RO" dirty="0" smtClean="0"/>
              <a:t>Aplicația</a:t>
            </a:r>
          </a:p>
          <a:p>
            <a:r>
              <a:rPr lang="ro-RO" dirty="0" smtClean="0"/>
              <a:t>Setul de date</a:t>
            </a:r>
          </a:p>
          <a:p>
            <a:r>
              <a:rPr lang="ro-RO" dirty="0" smtClean="0"/>
              <a:t>Problema Golurilor</a:t>
            </a:r>
          </a:p>
          <a:p>
            <a:r>
              <a:rPr lang="ro-RO" dirty="0" smtClean="0"/>
              <a:t>Algoritmii de Învățare automată</a:t>
            </a:r>
          </a:p>
          <a:p>
            <a:r>
              <a:rPr lang="ro-RO" dirty="0" smtClean="0"/>
              <a:t>Rezultate</a:t>
            </a:r>
          </a:p>
          <a:p>
            <a:r>
              <a:rPr lang="ro-RO" dirty="0" smtClean="0"/>
              <a:t>Demo</a:t>
            </a:r>
            <a:endParaRPr lang="ro-RO" dirty="0"/>
          </a:p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95400"/>
            <a:ext cx="8667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Comapar</a:t>
            </a:r>
            <a:r>
              <a:rPr lang="en-US" dirty="0" smtClean="0"/>
              <a:t>a</a:t>
            </a:r>
            <a:r>
              <a:rPr lang="ro-RO" dirty="0" smtClean="0"/>
              <a:t>ție pentru Random Forests &amp; Sentiment Analysis în trei cazuri de completări ale golurilor</a:t>
            </a:r>
            <a:r>
              <a:rPr lang="en-US" dirty="0" smtClean="0"/>
              <a:t>:</a:t>
            </a:r>
            <a:endParaRPr lang="ro-RO" dirty="0" smtClean="0"/>
          </a:p>
          <a:p>
            <a:pPr lvl="2"/>
            <a:r>
              <a:rPr lang="ro-RO" dirty="0" smtClean="0"/>
              <a:t>0</a:t>
            </a:r>
          </a:p>
          <a:p>
            <a:pPr lvl="2"/>
            <a:r>
              <a:rPr lang="ro-RO" dirty="0" smtClean="0"/>
              <a:t>Goel</a:t>
            </a:r>
          </a:p>
          <a:p>
            <a:pPr lvl="2"/>
            <a:r>
              <a:rPr lang="ro-RO" dirty="0" smtClean="0"/>
              <a:t>Formula nouă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524000"/>
            <a:ext cx="886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2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Rezultate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98892"/>
            <a:ext cx="5766998" cy="57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045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o-RO" dirty="0" smtClean="0"/>
          </a:p>
          <a:p>
            <a:r>
              <a:rPr lang="en-US" dirty="0" err="1" smtClean="0"/>
              <a:t>Volatilitatea</a:t>
            </a:r>
            <a:r>
              <a:rPr lang="en-US" dirty="0" smtClean="0"/>
              <a:t> pie</a:t>
            </a:r>
            <a:r>
              <a:rPr lang="ro-RO" dirty="0" smtClean="0"/>
              <a:t>ței</a:t>
            </a:r>
          </a:p>
          <a:p>
            <a:r>
              <a:rPr lang="ro-RO" dirty="0" smtClean="0"/>
              <a:t>Componenta NLP – variabilă importantă</a:t>
            </a:r>
          </a:p>
          <a:p>
            <a:r>
              <a:rPr lang="ro-RO" dirty="0" smtClean="0"/>
              <a:t>Acuratețe de 70-75%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o-RO" sz="6600" dirty="0" smtClean="0"/>
              <a:t>Vă Mulțumesc!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20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Criptomonedă</a:t>
            </a:r>
          </a:p>
          <a:p>
            <a:r>
              <a:rPr lang="ro-RO" dirty="0" smtClean="0"/>
              <a:t>Predicție</a:t>
            </a:r>
          </a:p>
          <a:p>
            <a:r>
              <a:rPr lang="ro-RO" dirty="0" smtClean="0"/>
              <a:t>Învățare automată</a:t>
            </a:r>
          </a:p>
          <a:p>
            <a:r>
              <a:rPr lang="ro-RO" dirty="0" smtClean="0"/>
              <a:t>Random Forests</a:t>
            </a:r>
          </a:p>
          <a:p>
            <a:r>
              <a:rPr lang="ro-RO" dirty="0" smtClean="0"/>
              <a:t>Regresie Liniară</a:t>
            </a:r>
          </a:p>
          <a:p>
            <a:r>
              <a:rPr lang="ro-RO" dirty="0" smtClean="0"/>
              <a:t>Padarea golurilor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Cuvinte cheie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Compararea modelelor de învațare automată</a:t>
            </a:r>
          </a:p>
          <a:p>
            <a:r>
              <a:rPr lang="ro-RO" dirty="0" smtClean="0"/>
              <a:t>Optimizarea setului de date</a:t>
            </a:r>
          </a:p>
          <a:p>
            <a:r>
              <a:rPr lang="ro-RO" dirty="0" smtClean="0"/>
              <a:t>Instrument pentru începatori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Obiectivul lucrării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Două pasiuni</a:t>
            </a:r>
          </a:p>
          <a:p>
            <a:r>
              <a:rPr lang="ro-RO" dirty="0" smtClean="0"/>
              <a:t>Patternicity</a:t>
            </a:r>
          </a:p>
          <a:p>
            <a:r>
              <a:rPr lang="ro-RO" dirty="0" smtClean="0"/>
              <a:t>Sa minimizez riscurile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Motivație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Aplicația</a:t>
            </a:r>
            <a:endParaRPr lang="en-US" dirty="0"/>
          </a:p>
        </p:txBody>
      </p:sp>
      <p:pic>
        <p:nvPicPr>
          <p:cNvPr id="1026" name="Picture 2" descr="C:\Users\admin\Desktop\licenta\orakl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81" y="1481138"/>
            <a:ext cx="562363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892" y="2057400"/>
            <a:ext cx="4724400" cy="1295400"/>
          </a:xfrm>
        </p:spPr>
        <p:txBody>
          <a:bodyPr/>
          <a:lstStyle/>
          <a:p>
            <a:pPr algn="ctr"/>
            <a:r>
              <a:rPr lang="ro-RO" dirty="0" smtClean="0"/>
              <a:t>Arhitectura</a:t>
            </a:r>
            <a:endParaRPr lang="en-US" dirty="0"/>
          </a:p>
        </p:txBody>
      </p:sp>
      <p:pic>
        <p:nvPicPr>
          <p:cNvPr id="4" name="Content Placeholder 3" descr="C:\Users\admin\Desktop\licenta\arhitectura_nou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"/>
            <a:ext cx="4724400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2050" name="Picture 2" descr="C:\Users\admin\Desktop\licenta\eth)price_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60457" cy="40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4" name="Content Placeholder 3" descr="C:\Users\admin\AppData\Local\Microsoft\Windows\INetCache\Content.Word\tabel_tex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7" b="13261"/>
          <a:stretch/>
        </p:blipFill>
        <p:spPr bwMode="auto">
          <a:xfrm>
            <a:off x="2133600" y="1752600"/>
            <a:ext cx="50292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8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441</TotalTime>
  <Words>221</Words>
  <Application>Microsoft Office PowerPoint</Application>
  <PresentationFormat>On-screen Show (4:3)</PresentationFormat>
  <Paragraphs>89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Compararea modelelor statistice în predicția comportamentului Criptomonedelor</vt:lpstr>
      <vt:lpstr>Cuprins</vt:lpstr>
      <vt:lpstr>Cuvinte cheie</vt:lpstr>
      <vt:lpstr>Obiectivul lucrării</vt:lpstr>
      <vt:lpstr>Motivație</vt:lpstr>
      <vt:lpstr>Aplicația</vt:lpstr>
      <vt:lpstr>Arhitectura</vt:lpstr>
      <vt:lpstr>Setul de date</vt:lpstr>
      <vt:lpstr>Setul de date</vt:lpstr>
      <vt:lpstr>Setul de date</vt:lpstr>
      <vt:lpstr>Problema golurilor</vt:lpstr>
      <vt:lpstr>Problema golurilor</vt:lpstr>
      <vt:lpstr>Problema Golurilor</vt:lpstr>
      <vt:lpstr>Analiza formulei</vt:lpstr>
      <vt:lpstr>X&gt;Y</vt:lpstr>
      <vt:lpstr>X&lt;Y</vt:lpstr>
      <vt:lpstr>X=Y</vt:lpstr>
      <vt:lpstr>Tabelul final</vt:lpstr>
      <vt:lpstr>Algoritmii de învățare automată</vt:lpstr>
      <vt:lpstr>Rezultate</vt:lpstr>
      <vt:lpstr>Rezultate</vt:lpstr>
      <vt:lpstr>Rezultate</vt:lpstr>
      <vt:lpstr>Rezultate</vt:lpstr>
      <vt:lpstr>DEMO</vt:lpstr>
      <vt:lpstr>Concluzii</vt:lpstr>
      <vt:lpstr>Vă 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2018-07-02T15:05:35Z</dcterms:created>
  <dcterms:modified xsi:type="dcterms:W3CDTF">2018-07-02T22:26:57Z</dcterms:modified>
</cp:coreProperties>
</file>