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5" r:id="rId7"/>
    <p:sldId id="278" r:id="rId8"/>
    <p:sldId id="258" r:id="rId9"/>
    <p:sldId id="280" r:id="rId10"/>
    <p:sldId id="281" r:id="rId11"/>
    <p:sldId id="266" r:id="rId12"/>
    <p:sldId id="283" r:id="rId13"/>
    <p:sldId id="288" r:id="rId14"/>
    <p:sldId id="279" r:id="rId15"/>
    <p:sldId id="286" r:id="rId16"/>
    <p:sldId id="284" r:id="rId17"/>
    <p:sldId id="28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962DB-0D98-4E74-B2FC-0BAEB4AC4B7E}" v="2048" dt="2024-07-22T04:33:40.400"/>
    <p1510:client id="{B6E6170B-6CFA-4541-9963-8FDCB185CDD3}" v="29" dt="2024-07-22T06:29:23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ș Colibaba" userId="0fc7c78b6a554ca2" providerId="Windows Live" clId="Web-{078962DB-0D98-4E74-B2FC-0BAEB4AC4B7E}"/>
    <pc:docChg chg="addSld delSld modSld sldOrd">
      <pc:chgData name="Rareș Colibaba" userId="0fc7c78b6a554ca2" providerId="Windows Live" clId="Web-{078962DB-0D98-4E74-B2FC-0BAEB4AC4B7E}" dt="2024-07-22T04:33:40.400" v="1977" actId="20577"/>
      <pc:docMkLst>
        <pc:docMk/>
      </pc:docMkLst>
      <pc:sldChg chg="addSp modSp">
        <pc:chgData name="Rareș Colibaba" userId="0fc7c78b6a554ca2" providerId="Windows Live" clId="Web-{078962DB-0D98-4E74-B2FC-0BAEB4AC4B7E}" dt="2024-07-22T01:50:57.892" v="81" actId="20577"/>
        <pc:sldMkLst>
          <pc:docMk/>
          <pc:sldMk cId="2586058810" sldId="256"/>
        </pc:sldMkLst>
        <pc:spChg chg="mod">
          <ac:chgData name="Rareș Colibaba" userId="0fc7c78b6a554ca2" providerId="Windows Live" clId="Web-{078962DB-0D98-4E74-B2FC-0BAEB4AC4B7E}" dt="2024-07-22T01:50:57.892" v="81" actId="20577"/>
          <ac:spMkLst>
            <pc:docMk/>
            <pc:sldMk cId="2586058810" sldId="256"/>
            <ac:spMk id="2" creationId="{CFE75451-6A4B-484B-9ED1-353CCE25B0F4}"/>
          </ac:spMkLst>
        </pc:spChg>
        <pc:spChg chg="add mod">
          <ac:chgData name="Rareș Colibaba" userId="0fc7c78b6a554ca2" providerId="Windows Live" clId="Web-{078962DB-0D98-4E74-B2FC-0BAEB4AC4B7E}" dt="2024-07-22T01:50:16.842" v="78" actId="14100"/>
          <ac:spMkLst>
            <pc:docMk/>
            <pc:sldMk cId="2586058810" sldId="256"/>
            <ac:spMk id="3" creationId="{98882E95-2747-4348-6F2E-A6C2263A3765}"/>
          </ac:spMkLst>
        </pc:spChg>
      </pc:sldChg>
      <pc:sldChg chg="modSp">
        <pc:chgData name="Rareș Colibaba" userId="0fc7c78b6a554ca2" providerId="Windows Live" clId="Web-{078962DB-0D98-4E74-B2FC-0BAEB4AC4B7E}" dt="2024-07-22T04:13:41.833" v="1906" actId="20577"/>
        <pc:sldMkLst>
          <pc:docMk/>
          <pc:sldMk cId="1713219598" sldId="257"/>
        </pc:sldMkLst>
        <pc:spChg chg="mod">
          <ac:chgData name="Rareș Colibaba" userId="0fc7c78b6a554ca2" providerId="Windows Live" clId="Web-{078962DB-0D98-4E74-B2FC-0BAEB4AC4B7E}" dt="2024-07-22T02:08:44.144" v="283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Rareș Colibaba" userId="0fc7c78b6a554ca2" providerId="Windows Live" clId="Web-{078962DB-0D98-4E74-B2FC-0BAEB4AC4B7E}" dt="2024-07-22T04:13:41.833" v="1906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ord">
        <pc:chgData name="Rareș Colibaba" userId="0fc7c78b6a554ca2" providerId="Windows Live" clId="Web-{078962DB-0D98-4E74-B2FC-0BAEB4AC4B7E}" dt="2024-07-22T02:40:12.410" v="1090" actId="20577"/>
        <pc:sldMkLst>
          <pc:docMk/>
          <pc:sldMk cId="3571516367" sldId="258"/>
        </pc:sldMkLst>
        <pc:spChg chg="mod">
          <ac:chgData name="Rareș Colibaba" userId="0fc7c78b6a554ca2" providerId="Windows Live" clId="Web-{078962DB-0D98-4E74-B2FC-0BAEB4AC4B7E}" dt="2024-07-22T02:40:12.410" v="1090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Rareș Colibaba" userId="0fc7c78b6a554ca2" providerId="Windows Live" clId="Web-{078962DB-0D98-4E74-B2FC-0BAEB4AC4B7E}" dt="2024-07-22T02:35:26.263" v="1089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 ord">
        <pc:chgData name="Rareș Colibaba" userId="0fc7c78b6a554ca2" providerId="Windows Live" clId="Web-{078962DB-0D98-4E74-B2FC-0BAEB4AC4B7E}" dt="2024-07-22T03:53:16.773" v="1743" actId="20577"/>
        <pc:sldMkLst>
          <pc:docMk/>
          <pc:sldMk cId="1742861620" sldId="266"/>
        </pc:sldMkLst>
        <pc:spChg chg="mod">
          <ac:chgData name="Rareș Colibaba" userId="0fc7c78b6a554ca2" providerId="Windows Live" clId="Web-{078962DB-0D98-4E74-B2FC-0BAEB4AC4B7E}" dt="2024-07-22T03:00:10.499" v="1544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Rareș Colibaba" userId="0fc7c78b6a554ca2" providerId="Windows Live" clId="Web-{078962DB-0D98-4E74-B2FC-0BAEB4AC4B7E}" dt="2024-07-22T03:53:16.773" v="1743" actId="20577"/>
          <ac:spMkLst>
            <pc:docMk/>
            <pc:sldMk cId="1742861620" sldId="266"/>
            <ac:spMk id="3" creationId="{FED19BCA-B61F-4EA6-A1FB-CCA3BD8506FB}"/>
          </ac:spMkLst>
        </pc:spChg>
        <pc:spChg chg="add del mod">
          <ac:chgData name="Rareș Colibaba" userId="0fc7c78b6a554ca2" providerId="Windows Live" clId="Web-{078962DB-0D98-4E74-B2FC-0BAEB4AC4B7E}" dt="2024-07-22T02:59:13.214" v="1533"/>
          <ac:spMkLst>
            <pc:docMk/>
            <pc:sldMk cId="1742861620" sldId="266"/>
            <ac:spMk id="5" creationId="{D7453F6E-ADCB-EB3C-E9BC-77D764EE6A9C}"/>
          </ac:spMkLst>
        </pc:spChg>
        <pc:spChg chg="add del mod">
          <ac:chgData name="Rareș Colibaba" userId="0fc7c78b6a554ca2" providerId="Windows Live" clId="Web-{078962DB-0D98-4E74-B2FC-0BAEB4AC4B7E}" dt="2024-07-22T02:59:25.152" v="1535"/>
          <ac:spMkLst>
            <pc:docMk/>
            <pc:sldMk cId="1742861620" sldId="266"/>
            <ac:spMk id="10" creationId="{7347CD87-F638-EB38-DEFE-8E6E43ABA01F}"/>
          </ac:spMkLst>
        </pc:spChg>
        <pc:picChg chg="add del mod ord">
          <ac:chgData name="Rareș Colibaba" userId="0fc7c78b6a554ca2" providerId="Windows Live" clId="Web-{078962DB-0D98-4E74-B2FC-0BAEB4AC4B7E}" dt="2024-07-22T02:59:02.119" v="1532"/>
          <ac:picMkLst>
            <pc:docMk/>
            <pc:sldMk cId="1742861620" sldId="266"/>
            <ac:picMk id="7" creationId="{6E88C02F-4C6A-FB09-28A3-9C7DE9DD5B6C}"/>
          </ac:picMkLst>
        </pc:picChg>
        <pc:picChg chg="add del mod ord">
          <ac:chgData name="Rareș Colibaba" userId="0fc7c78b6a554ca2" providerId="Windows Live" clId="Web-{078962DB-0D98-4E74-B2FC-0BAEB4AC4B7E}" dt="2024-07-22T02:59:22.058" v="1534"/>
          <ac:picMkLst>
            <pc:docMk/>
            <pc:sldMk cId="1742861620" sldId="266"/>
            <ac:picMk id="8" creationId="{469B0D65-55C0-8BFD-7F3A-206387ADEAFE}"/>
          </ac:picMkLst>
        </pc:picChg>
        <pc:picChg chg="add mod">
          <ac:chgData name="Rareș Colibaba" userId="0fc7c78b6a554ca2" providerId="Windows Live" clId="Web-{078962DB-0D98-4E74-B2FC-0BAEB4AC4B7E}" dt="2024-07-22T03:01:26.459" v="1560" actId="1076"/>
          <ac:picMkLst>
            <pc:docMk/>
            <pc:sldMk cId="1742861620" sldId="266"/>
            <ac:picMk id="11" creationId="{DA9B9430-19EA-5CD4-B07C-84A008F7A92F}"/>
          </ac:picMkLst>
        </pc:picChg>
        <pc:picChg chg="add mod ord">
          <ac:chgData name="Rareș Colibaba" userId="0fc7c78b6a554ca2" providerId="Windows Live" clId="Web-{078962DB-0D98-4E74-B2FC-0BAEB4AC4B7E}" dt="2024-07-22T03:01:47.226" v="1561" actId="14100"/>
          <ac:picMkLst>
            <pc:docMk/>
            <pc:sldMk cId="1742861620" sldId="266"/>
            <ac:picMk id="12" creationId="{659DA1B8-8EA4-6436-FE61-D4E360666B8F}"/>
          </ac:picMkLst>
        </pc:picChg>
        <pc:picChg chg="del">
          <ac:chgData name="Rareș Colibaba" userId="0fc7c78b6a554ca2" providerId="Windows Live" clId="Web-{078962DB-0D98-4E74-B2FC-0BAEB4AC4B7E}" dt="2024-07-22T02:57:49.473" v="1530"/>
          <ac:picMkLst>
            <pc:docMk/>
            <pc:sldMk cId="1742861620" sldId="266"/>
            <ac:picMk id="47" creationId="{F55BC7A4-EE4B-7EFC-C325-408D66C3CBA7}"/>
          </ac:picMkLst>
        </pc:picChg>
      </pc:sldChg>
      <pc:sldChg chg="addSp delSp modSp">
        <pc:chgData name="Rareș Colibaba" userId="0fc7c78b6a554ca2" providerId="Windows Live" clId="Web-{078962DB-0D98-4E74-B2FC-0BAEB4AC4B7E}" dt="2024-07-22T02:43:20.819" v="1160" actId="1076"/>
        <pc:sldMkLst>
          <pc:docMk/>
          <pc:sldMk cId="1969787568" sldId="271"/>
        </pc:sldMkLst>
        <pc:spChg chg="mod">
          <ac:chgData name="Rareș Colibaba" userId="0fc7c78b6a554ca2" providerId="Windows Live" clId="Web-{078962DB-0D98-4E74-B2FC-0BAEB4AC4B7E}" dt="2024-07-22T02:41:16.372" v="1102" actId="20577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Rareș Colibaba" userId="0fc7c78b6a554ca2" providerId="Windows Live" clId="Web-{078962DB-0D98-4E74-B2FC-0BAEB4AC4B7E}" dt="2024-07-22T02:42:57.739" v="1146"/>
          <ac:spMkLst>
            <pc:docMk/>
            <pc:sldMk cId="1969787568" sldId="271"/>
            <ac:spMk id="3" creationId="{AF64C29E-DF30-4DC6-AB95-2016F9A703B6}"/>
          </ac:spMkLst>
        </pc:spChg>
        <pc:spChg chg="add mod">
          <ac:chgData name="Rareș Colibaba" userId="0fc7c78b6a554ca2" providerId="Windows Live" clId="Web-{078962DB-0D98-4E74-B2FC-0BAEB4AC4B7E}" dt="2024-07-22T02:42:12.626" v="1116" actId="1076"/>
          <ac:spMkLst>
            <pc:docMk/>
            <pc:sldMk cId="1969787568" sldId="271"/>
            <ac:spMk id="5" creationId="{CDC9E7E5-8120-252D-BEEE-7BAC73EB2046}"/>
          </ac:spMkLst>
        </pc:spChg>
        <pc:spChg chg="add mod">
          <ac:chgData name="Rareș Colibaba" userId="0fc7c78b6a554ca2" providerId="Windows Live" clId="Web-{078962DB-0D98-4E74-B2FC-0BAEB4AC4B7E}" dt="2024-07-22T02:43:05.427" v="1148" actId="1076"/>
          <ac:spMkLst>
            <pc:docMk/>
            <pc:sldMk cId="1969787568" sldId="271"/>
            <ac:spMk id="8" creationId="{B6B679A1-0EF3-263D-50A2-3F6D95CBBDBA}"/>
          </ac:spMkLst>
        </pc:spChg>
        <pc:spChg chg="add del mod">
          <ac:chgData name="Rareș Colibaba" userId="0fc7c78b6a554ca2" providerId="Windows Live" clId="Web-{078962DB-0D98-4E74-B2FC-0BAEB4AC4B7E}" dt="2024-07-22T02:43:01.677" v="1147"/>
          <ac:spMkLst>
            <pc:docMk/>
            <pc:sldMk cId="1969787568" sldId="271"/>
            <ac:spMk id="10" creationId="{EB6F0DD7-53A6-E09D-D001-099CF0E87158}"/>
          </ac:spMkLst>
        </pc:spChg>
        <pc:spChg chg="add mod">
          <ac:chgData name="Rareș Colibaba" userId="0fc7c78b6a554ca2" providerId="Windows Live" clId="Web-{078962DB-0D98-4E74-B2FC-0BAEB4AC4B7E}" dt="2024-07-22T02:43:20.819" v="1160" actId="1076"/>
          <ac:spMkLst>
            <pc:docMk/>
            <pc:sldMk cId="1969787568" sldId="271"/>
            <ac:spMk id="11" creationId="{F8002280-F5A5-40B5-BEC7-A24E507B741B}"/>
          </ac:spMkLst>
        </pc:spChg>
      </pc:sldChg>
      <pc:sldChg chg="modSp">
        <pc:chgData name="Rareș Colibaba" userId="0fc7c78b6a554ca2" providerId="Windows Live" clId="Web-{078962DB-0D98-4E74-B2FC-0BAEB4AC4B7E}" dt="2024-07-22T02:13:23.901" v="364" actId="20577"/>
        <pc:sldMkLst>
          <pc:docMk/>
          <pc:sldMk cId="608796113" sldId="278"/>
        </pc:sldMkLst>
        <pc:spChg chg="mod">
          <ac:chgData name="Rareș Colibaba" userId="0fc7c78b6a554ca2" providerId="Windows Live" clId="Web-{078962DB-0D98-4E74-B2FC-0BAEB4AC4B7E}" dt="2024-07-22T02:13:23.901" v="364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addSp delSp modSp ord">
        <pc:chgData name="Rareș Colibaba" userId="0fc7c78b6a554ca2" providerId="Windows Live" clId="Web-{078962DB-0D98-4E74-B2FC-0BAEB4AC4B7E}" dt="2024-07-22T04:02:13.902" v="1768"/>
        <pc:sldMkLst>
          <pc:docMk/>
          <pc:sldMk cId="2241459136" sldId="279"/>
        </pc:sldMkLst>
        <pc:spChg chg="mod">
          <ac:chgData name="Rareș Colibaba" userId="0fc7c78b6a554ca2" providerId="Windows Live" clId="Web-{078962DB-0D98-4E74-B2FC-0BAEB4AC4B7E}" dt="2024-07-22T02:28:11.319" v="861" actId="20577"/>
          <ac:spMkLst>
            <pc:docMk/>
            <pc:sldMk cId="2241459136" sldId="279"/>
            <ac:spMk id="2" creationId="{818AFA5E-469B-2BFC-9D4E-BD1EC6E48CA0}"/>
          </ac:spMkLst>
        </pc:spChg>
        <pc:spChg chg="add del mod ord">
          <ac:chgData name="Rareș Colibaba" userId="0fc7c78b6a554ca2" providerId="Windows Live" clId="Web-{078962DB-0D98-4E74-B2FC-0BAEB4AC4B7E}" dt="2024-07-22T01:54:51.363" v="102"/>
          <ac:spMkLst>
            <pc:docMk/>
            <pc:sldMk cId="2241459136" sldId="279"/>
            <ac:spMk id="5" creationId="{DA876B7A-6AD2-543F-D48C-041CF9975F95}"/>
          </ac:spMkLst>
        </pc:spChg>
        <pc:picChg chg="add mod ord">
          <ac:chgData name="Rareș Colibaba" userId="0fc7c78b6a554ca2" providerId="Windows Live" clId="Web-{078962DB-0D98-4E74-B2FC-0BAEB4AC4B7E}" dt="2024-07-22T01:54:32.705" v="100"/>
          <ac:picMkLst>
            <pc:docMk/>
            <pc:sldMk cId="2241459136" sldId="279"/>
            <ac:picMk id="3" creationId="{BB866EAB-93E0-F950-D788-3708DC050951}"/>
          </ac:picMkLst>
        </pc:picChg>
        <pc:picChg chg="add mod">
          <ac:chgData name="Rareș Colibaba" userId="0fc7c78b6a554ca2" providerId="Windows Live" clId="Web-{078962DB-0D98-4E74-B2FC-0BAEB4AC4B7E}" dt="2024-07-22T03:54:26.901" v="1748" actId="1076"/>
          <ac:picMkLst>
            <pc:docMk/>
            <pc:sldMk cId="2241459136" sldId="279"/>
            <ac:picMk id="4" creationId="{AE7827C4-B98F-CFEC-2795-79342AF85DD1}"/>
          </ac:picMkLst>
        </pc:picChg>
        <pc:picChg chg="del mod">
          <ac:chgData name="Rareș Colibaba" userId="0fc7c78b6a554ca2" providerId="Windows Live" clId="Web-{078962DB-0D98-4E74-B2FC-0BAEB4AC4B7E}" dt="2024-07-22T01:54:13.782" v="97"/>
          <ac:picMkLst>
            <pc:docMk/>
            <pc:sldMk cId="2241459136" sldId="279"/>
            <ac:picMk id="16" creationId="{448EF356-1822-E2AE-2794-322870D4C222}"/>
          </ac:picMkLst>
        </pc:picChg>
        <pc:cxnChg chg="del mod">
          <ac:chgData name="Rareș Colibaba" userId="0fc7c78b6a554ca2" providerId="Windows Live" clId="Web-{078962DB-0D98-4E74-B2FC-0BAEB4AC4B7E}" dt="2024-07-22T03:53:40.712" v="1744"/>
          <ac:cxnSpMkLst>
            <pc:docMk/>
            <pc:sldMk cId="2241459136" sldId="279"/>
            <ac:cxnSpMk id="21" creationId="{944268F6-A361-9907-F87F-9C4377ECAE6D}"/>
          </ac:cxnSpMkLst>
        </pc:cxnChg>
      </pc:sldChg>
      <pc:sldChg chg="modSp">
        <pc:chgData name="Rareș Colibaba" userId="0fc7c78b6a554ca2" providerId="Windows Live" clId="Web-{078962DB-0D98-4E74-B2FC-0BAEB4AC4B7E}" dt="2024-07-22T02:40:42.291" v="1099" actId="20577"/>
        <pc:sldMkLst>
          <pc:docMk/>
          <pc:sldMk cId="334696707" sldId="280"/>
        </pc:sldMkLst>
        <pc:spChg chg="mod">
          <ac:chgData name="Rareș Colibaba" userId="0fc7c78b6a554ca2" providerId="Windows Live" clId="Web-{078962DB-0D98-4E74-B2FC-0BAEB4AC4B7E}" dt="2024-07-22T02:40:42.291" v="1099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modSp">
        <pc:chgData name="Rareș Colibaba" userId="0fc7c78b6a554ca2" providerId="Windows Live" clId="Web-{078962DB-0D98-4E74-B2FC-0BAEB4AC4B7E}" dt="2024-07-22T02:52:05.644" v="1514" actId="20577"/>
        <pc:sldMkLst>
          <pc:docMk/>
          <pc:sldMk cId="103458723" sldId="281"/>
        </pc:sldMkLst>
        <pc:spChg chg="mod">
          <ac:chgData name="Rareș Colibaba" userId="0fc7c78b6a554ca2" providerId="Windows Live" clId="Web-{078962DB-0D98-4E74-B2FC-0BAEB4AC4B7E}" dt="2024-07-22T02:44:00.603" v="1167" actId="20577"/>
          <ac:spMkLst>
            <pc:docMk/>
            <pc:sldMk cId="103458723" sldId="281"/>
            <ac:spMk id="2" creationId="{A95E2E6A-35EC-1B8E-0FD7-8C67870ACA64}"/>
          </ac:spMkLst>
        </pc:spChg>
        <pc:spChg chg="mod">
          <ac:chgData name="Rareș Colibaba" userId="0fc7c78b6a554ca2" providerId="Windows Live" clId="Web-{078962DB-0D98-4E74-B2FC-0BAEB4AC4B7E}" dt="2024-07-22T02:45:44.475" v="1228" actId="20577"/>
          <ac:spMkLst>
            <pc:docMk/>
            <pc:sldMk cId="103458723" sldId="281"/>
            <ac:spMk id="12" creationId="{554B61B9-26F6-B304-92CD-03053DAAF2A8}"/>
          </ac:spMkLst>
        </pc:spChg>
        <pc:spChg chg="mod">
          <ac:chgData name="Rareș Colibaba" userId="0fc7c78b6a554ca2" providerId="Windows Live" clId="Web-{078962DB-0D98-4E74-B2FC-0BAEB4AC4B7E}" dt="2024-07-22T02:45:59.226" v="1245" actId="20577"/>
          <ac:spMkLst>
            <pc:docMk/>
            <pc:sldMk cId="103458723" sldId="281"/>
            <ac:spMk id="14" creationId="{CB9F9E8B-42CD-AC26-AFC9-F1F66695693B}"/>
          </ac:spMkLst>
        </pc:spChg>
        <pc:spChg chg="mod">
          <ac:chgData name="Rareș Colibaba" userId="0fc7c78b6a554ca2" providerId="Windows Live" clId="Web-{078962DB-0D98-4E74-B2FC-0BAEB4AC4B7E}" dt="2024-07-22T02:52:05.644" v="1514" actId="20577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Rareș Colibaba" userId="0fc7c78b6a554ca2" providerId="Windows Live" clId="Web-{078962DB-0D98-4E74-B2FC-0BAEB4AC4B7E}" dt="2024-07-22T02:47:52.485" v="1329" actId="20577"/>
          <ac:spMkLst>
            <pc:docMk/>
            <pc:sldMk cId="103458723" sldId="281"/>
            <ac:spMk id="50" creationId="{8F6B2AE9-DDE4-FD99-A235-3B39EEE21481}"/>
          </ac:spMkLst>
        </pc:spChg>
      </pc:sldChg>
      <pc:sldChg chg="modSp del ord">
        <pc:chgData name="Rareș Colibaba" userId="0fc7c78b6a554ca2" providerId="Windows Live" clId="Web-{078962DB-0D98-4E74-B2FC-0BAEB4AC4B7E}" dt="2024-07-22T04:32:24.194" v="1963"/>
        <pc:sldMkLst>
          <pc:docMk/>
          <pc:sldMk cId="636929804" sldId="282"/>
        </pc:sldMkLst>
        <pc:spChg chg="mod">
          <ac:chgData name="Rareș Colibaba" userId="0fc7c78b6a554ca2" providerId="Windows Live" clId="Web-{078962DB-0D98-4E74-B2FC-0BAEB4AC4B7E}" dt="2024-07-22T04:04:03.094" v="1792" actId="20577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Rareș Colibaba" userId="0fc7c78b6a554ca2" providerId="Windows Live" clId="Web-{078962DB-0D98-4E74-B2FC-0BAEB4AC4B7E}" dt="2024-07-22T04:04:43.689" v="1831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Rareș Colibaba" userId="0fc7c78b6a554ca2" providerId="Windows Live" clId="Web-{078962DB-0D98-4E74-B2FC-0BAEB4AC4B7E}" dt="2024-07-22T04:13:10.801" v="1903" actId="20577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Rareș Colibaba" userId="0fc7c78b6a554ca2" providerId="Windows Live" clId="Web-{078962DB-0D98-4E74-B2FC-0BAEB4AC4B7E}" dt="2024-07-22T04:05:28.253" v="1860" actId="20577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Rareș Colibaba" userId="0fc7c78b6a554ca2" providerId="Windows Live" clId="Web-{078962DB-0D98-4E74-B2FC-0BAEB4AC4B7E}" dt="2024-07-22T04:05:19.378" v="1852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addSp delSp modSp">
        <pc:chgData name="Rareș Colibaba" userId="0fc7c78b6a554ca2" providerId="Windows Live" clId="Web-{078962DB-0D98-4E74-B2FC-0BAEB4AC4B7E}" dt="2024-07-22T04:02:33.950" v="1774" actId="1076"/>
        <pc:sldMkLst>
          <pc:docMk/>
          <pc:sldMk cId="1658164610" sldId="283"/>
        </pc:sldMkLst>
        <pc:spChg chg="del">
          <ac:chgData name="Rareș Colibaba" userId="0fc7c78b6a554ca2" providerId="Windows Live" clId="Web-{078962DB-0D98-4E74-B2FC-0BAEB4AC4B7E}" dt="2024-07-22T04:01:35.323" v="1760"/>
          <ac:spMkLst>
            <pc:docMk/>
            <pc:sldMk cId="1658164610" sldId="283"/>
            <ac:spMk id="3" creationId="{4321055C-5E33-5D21-2A6E-21827FA88ED3}"/>
          </ac:spMkLst>
        </pc:spChg>
        <pc:spChg chg="del">
          <ac:chgData name="Rareș Colibaba" userId="0fc7c78b6a554ca2" providerId="Windows Live" clId="Web-{078962DB-0D98-4E74-B2FC-0BAEB4AC4B7E}" dt="2024-07-22T04:01:35.214" v="1759"/>
          <ac:spMkLst>
            <pc:docMk/>
            <pc:sldMk cId="1658164610" sldId="283"/>
            <ac:spMk id="6" creationId="{B587B122-1579-FDB8-443B-F05E622163C3}"/>
          </ac:spMkLst>
        </pc:spChg>
        <pc:spChg chg="add del mod">
          <ac:chgData name="Rareș Colibaba" userId="0fc7c78b6a554ca2" providerId="Windows Live" clId="Web-{078962DB-0D98-4E74-B2FC-0BAEB4AC4B7E}" dt="2024-07-22T04:01:43.433" v="1763"/>
          <ac:spMkLst>
            <pc:docMk/>
            <pc:sldMk cId="1658164610" sldId="283"/>
            <ac:spMk id="7" creationId="{4B0058BF-0CBC-FED3-6A55-B27D18FAB654}"/>
          </ac:spMkLst>
        </pc:spChg>
        <pc:spChg chg="add del mod">
          <ac:chgData name="Rareș Colibaba" userId="0fc7c78b6a554ca2" providerId="Windows Live" clId="Web-{078962DB-0D98-4E74-B2FC-0BAEB4AC4B7E}" dt="2024-07-22T04:01:41.995" v="1762"/>
          <ac:spMkLst>
            <pc:docMk/>
            <pc:sldMk cId="1658164610" sldId="283"/>
            <ac:spMk id="9" creationId="{36C0C7E0-3DF8-6266-7680-289CF95CE3FD}"/>
          </ac:spMkLst>
        </pc:spChg>
        <pc:spChg chg="add del mod">
          <ac:chgData name="Rareș Colibaba" userId="0fc7c78b6a554ca2" providerId="Windows Live" clId="Web-{078962DB-0D98-4E74-B2FC-0BAEB4AC4B7E}" dt="2024-07-22T04:01:40.214" v="1761"/>
          <ac:spMkLst>
            <pc:docMk/>
            <pc:sldMk cId="1658164610" sldId="283"/>
            <ac:spMk id="12" creationId="{2A09A1FF-5A75-2F60-61BF-E2CF876FDBA0}"/>
          </ac:spMkLst>
        </pc:spChg>
        <pc:spChg chg="add mod">
          <ac:chgData name="Rareș Colibaba" userId="0fc7c78b6a554ca2" providerId="Windows Live" clId="Web-{078962DB-0D98-4E74-B2FC-0BAEB4AC4B7E}" dt="2024-07-22T04:02:33.950" v="1774" actId="1076"/>
          <ac:spMkLst>
            <pc:docMk/>
            <pc:sldMk cId="1658164610" sldId="283"/>
            <ac:spMk id="14" creationId="{82A498A6-ECE1-4015-4367-997E09261837}"/>
          </ac:spMkLst>
        </pc:spChg>
        <pc:graphicFrameChg chg="del">
          <ac:chgData name="Rareș Colibaba" userId="0fc7c78b6a554ca2" providerId="Windows Live" clId="Web-{078962DB-0D98-4E74-B2FC-0BAEB4AC4B7E}" dt="2024-07-22T04:01:35.104" v="1758"/>
          <ac:graphicFrameMkLst>
            <pc:docMk/>
            <pc:sldMk cId="1658164610" sldId="283"/>
            <ac:graphicFrameMk id="10" creationId="{98ED67AF-B48B-F5F8-E2FD-1C98C42C4D54}"/>
          </ac:graphicFrameMkLst>
        </pc:graphicFrameChg>
        <pc:picChg chg="add mod">
          <ac:chgData name="Rareș Colibaba" userId="0fc7c78b6a554ca2" providerId="Windows Live" clId="Web-{078962DB-0D98-4E74-B2FC-0BAEB4AC4B7E}" dt="2024-07-22T04:02:00.543" v="1767" actId="1076"/>
          <ac:picMkLst>
            <pc:docMk/>
            <pc:sldMk cId="1658164610" sldId="283"/>
            <ac:picMk id="2" creationId="{2F65AD0C-1255-A40F-E384-E2BAA7694F44}"/>
          </ac:picMkLst>
        </pc:picChg>
      </pc:sldChg>
      <pc:sldChg chg="modSp">
        <pc:chgData name="Rareș Colibaba" userId="0fc7c78b6a554ca2" providerId="Windows Live" clId="Web-{078962DB-0D98-4E74-B2FC-0BAEB4AC4B7E}" dt="2024-07-22T04:27:44.865" v="1926" actId="20577"/>
        <pc:sldMkLst>
          <pc:docMk/>
          <pc:sldMk cId="2403577982" sldId="284"/>
        </pc:sldMkLst>
        <pc:spChg chg="mod">
          <ac:chgData name="Rareș Colibaba" userId="0fc7c78b6a554ca2" providerId="Windows Live" clId="Web-{078962DB-0D98-4E74-B2FC-0BAEB4AC4B7E}" dt="2024-07-22T02:27:02.548" v="848" actId="1076"/>
          <ac:spMkLst>
            <pc:docMk/>
            <pc:sldMk cId="2403577982" sldId="284"/>
            <ac:spMk id="6" creationId="{D2E1CF79-4FDC-8CAF-CC16-E309A2C49758}"/>
          </ac:spMkLst>
        </pc:spChg>
        <pc:spChg chg="mod">
          <ac:chgData name="Rareș Colibaba" userId="0fc7c78b6a554ca2" providerId="Windows Live" clId="Web-{078962DB-0D98-4E74-B2FC-0BAEB4AC4B7E}" dt="2024-07-22T02:16:46.463" v="416" actId="20577"/>
          <ac:spMkLst>
            <pc:docMk/>
            <pc:sldMk cId="2403577982" sldId="284"/>
            <ac:spMk id="17" creationId="{09140014-73D5-419B-8867-972BB18D52D4}"/>
          </ac:spMkLst>
        </pc:spChg>
        <pc:spChg chg="mod">
          <ac:chgData name="Rareș Colibaba" userId="0fc7c78b6a554ca2" providerId="Windows Live" clId="Web-{078962DB-0D98-4E74-B2FC-0BAEB4AC4B7E}" dt="2024-07-22T02:27:02.595" v="849" actId="1076"/>
          <ac:spMkLst>
            <pc:docMk/>
            <pc:sldMk cId="2403577982" sldId="284"/>
            <ac:spMk id="20" creationId="{33D8731E-4977-402E-8BFD-895B4D0544CC}"/>
          </ac:spMkLst>
        </pc:spChg>
        <pc:spChg chg="mod">
          <ac:chgData name="Rareș Colibaba" userId="0fc7c78b6a554ca2" providerId="Windows Live" clId="Web-{078962DB-0D98-4E74-B2FC-0BAEB4AC4B7E}" dt="2024-07-22T02:27:19.377" v="852" actId="1076"/>
          <ac:spMkLst>
            <pc:docMk/>
            <pc:sldMk cId="2403577982" sldId="284"/>
            <ac:spMk id="34" creationId="{AE07A905-8B37-D13F-25D3-1D3BCDB86B0B}"/>
          </ac:spMkLst>
        </pc:spChg>
        <pc:spChg chg="mod">
          <ac:chgData name="Rareș Colibaba" userId="0fc7c78b6a554ca2" providerId="Windows Live" clId="Web-{078962DB-0D98-4E74-B2FC-0BAEB4AC4B7E}" dt="2024-07-22T04:27:44.865" v="1926" actId="20577"/>
          <ac:spMkLst>
            <pc:docMk/>
            <pc:sldMk cId="2403577982" sldId="284"/>
            <ac:spMk id="35" creationId="{4E9A764F-6B65-050E-E561-82F77339D164}"/>
          </ac:spMkLst>
        </pc:spChg>
      </pc:sldChg>
      <pc:sldChg chg="addSp delSp modSp ord">
        <pc:chgData name="Rareș Colibaba" userId="0fc7c78b6a554ca2" providerId="Windows Live" clId="Web-{078962DB-0D98-4E74-B2FC-0BAEB4AC4B7E}" dt="2024-07-22T04:03:38.296" v="1786"/>
        <pc:sldMkLst>
          <pc:docMk/>
          <pc:sldMk cId="2791821786" sldId="285"/>
        </pc:sldMkLst>
        <pc:spChg chg="add del mod">
          <ac:chgData name="Rareș Colibaba" userId="0fc7c78b6a554ca2" providerId="Windows Live" clId="Web-{078962DB-0D98-4E74-B2FC-0BAEB4AC4B7E}" dt="2024-07-22T04:03:23.295" v="1780"/>
          <ac:spMkLst>
            <pc:docMk/>
            <pc:sldMk cId="2791821786" sldId="285"/>
            <ac:spMk id="4" creationId="{C370E723-6292-ED6D-9B5C-FA64FAB43DF9}"/>
          </ac:spMkLst>
        </pc:spChg>
        <pc:spChg chg="add del mod">
          <ac:chgData name="Rareș Colibaba" userId="0fc7c78b6a554ca2" providerId="Windows Live" clId="Web-{078962DB-0D98-4E74-B2FC-0BAEB4AC4B7E}" dt="2024-07-22T04:03:23.295" v="1779"/>
          <ac:spMkLst>
            <pc:docMk/>
            <pc:sldMk cId="2791821786" sldId="285"/>
            <ac:spMk id="7" creationId="{1BD5DDCF-4653-27A2-C6CF-2585210328AD}"/>
          </ac:spMkLst>
        </pc:spChg>
        <pc:spChg chg="del">
          <ac:chgData name="Rareș Colibaba" userId="0fc7c78b6a554ca2" providerId="Windows Live" clId="Web-{078962DB-0D98-4E74-B2FC-0BAEB4AC4B7E}" dt="2024-07-22T04:03:19.217" v="1776"/>
          <ac:spMkLst>
            <pc:docMk/>
            <pc:sldMk cId="2791821786" sldId="285"/>
            <ac:spMk id="8" creationId="{3E5FEE2D-79E5-4C1D-8BF7-EE619CA7039A}"/>
          </ac:spMkLst>
        </pc:spChg>
        <pc:graphicFrameChg chg="del">
          <ac:chgData name="Rareș Colibaba" userId="0fc7c78b6a554ca2" providerId="Windows Live" clId="Web-{078962DB-0D98-4E74-B2FC-0BAEB4AC4B7E}" dt="2024-07-22T04:03:19.030" v="1775"/>
          <ac:graphicFrameMkLst>
            <pc:docMk/>
            <pc:sldMk cId="2791821786" sldId="285"/>
            <ac:graphicFrameMk id="13" creationId="{4A94C7BE-6E60-66F0-EFD4-2F452B0D743A}"/>
          </ac:graphicFrameMkLst>
        </pc:graphicFrameChg>
        <pc:picChg chg="add mod">
          <ac:chgData name="Rareș Colibaba" userId="0fc7c78b6a554ca2" providerId="Windows Live" clId="Web-{078962DB-0D98-4E74-B2FC-0BAEB4AC4B7E}" dt="2024-07-22T04:03:28.952" v="1783" actId="1076"/>
          <ac:picMkLst>
            <pc:docMk/>
            <pc:sldMk cId="2791821786" sldId="285"/>
            <ac:picMk id="2" creationId="{90CBBD89-5964-8939-74BF-39007DD3430F}"/>
          </ac:picMkLst>
        </pc:picChg>
      </pc:sldChg>
      <pc:sldChg chg="addSp delSp modSp add ord replId">
        <pc:chgData name="Rareș Colibaba" userId="0fc7c78b6a554ca2" providerId="Windows Live" clId="Web-{078962DB-0D98-4E74-B2FC-0BAEB4AC4B7E}" dt="2024-07-22T04:24:39.686" v="1912"/>
        <pc:sldMkLst>
          <pc:docMk/>
          <pc:sldMk cId="293794183" sldId="286"/>
        </pc:sldMkLst>
        <pc:picChg chg="add del mod">
          <ac:chgData name="Rareș Colibaba" userId="0fc7c78b6a554ca2" providerId="Windows Live" clId="Web-{078962DB-0D98-4E74-B2FC-0BAEB4AC4B7E}" dt="2024-07-22T04:24:39.686" v="1912"/>
          <ac:picMkLst>
            <pc:docMk/>
            <pc:sldMk cId="293794183" sldId="286"/>
            <ac:picMk id="3" creationId="{F7353D6B-4413-E2EA-1BA7-CB391D550158}"/>
          </ac:picMkLst>
        </pc:picChg>
      </pc:sldChg>
      <pc:sldChg chg="add del replId">
        <pc:chgData name="Rareș Colibaba" userId="0fc7c78b6a554ca2" providerId="Windows Live" clId="Web-{078962DB-0D98-4E74-B2FC-0BAEB4AC4B7E}" dt="2024-07-22T04:24:34.108" v="1910"/>
        <pc:sldMkLst>
          <pc:docMk/>
          <pc:sldMk cId="2557115335" sldId="287"/>
        </pc:sldMkLst>
      </pc:sldChg>
      <pc:sldChg chg="delSp add del replId">
        <pc:chgData name="Rareș Colibaba" userId="0fc7c78b6a554ca2" providerId="Windows Live" clId="Web-{078962DB-0D98-4E74-B2FC-0BAEB4AC4B7E}" dt="2024-07-22T04:29:51.153" v="1931"/>
        <pc:sldMkLst>
          <pc:docMk/>
          <pc:sldMk cId="3798982845" sldId="287"/>
        </pc:sldMkLst>
        <pc:picChg chg="del">
          <ac:chgData name="Rareș Colibaba" userId="0fc7c78b6a554ca2" providerId="Windows Live" clId="Web-{078962DB-0D98-4E74-B2FC-0BAEB4AC4B7E}" dt="2024-07-22T04:29:43.137" v="1928"/>
          <ac:picMkLst>
            <pc:docMk/>
            <pc:sldMk cId="3798982845" sldId="287"/>
            <ac:picMk id="11" creationId="{DA9B9430-19EA-5CD4-B07C-84A008F7A92F}"/>
          </ac:picMkLst>
        </pc:picChg>
      </pc:sldChg>
      <pc:sldChg chg="addSp delSp modSp add ord replId">
        <pc:chgData name="Rareș Colibaba" userId="0fc7c78b6a554ca2" providerId="Windows Live" clId="Web-{078962DB-0D98-4E74-B2FC-0BAEB4AC4B7E}" dt="2024-07-22T04:33:40.400" v="1977" actId="20577"/>
        <pc:sldMkLst>
          <pc:docMk/>
          <pc:sldMk cId="3382563288" sldId="288"/>
        </pc:sldMkLst>
        <pc:spChg chg="mod">
          <ac:chgData name="Rareș Colibaba" userId="0fc7c78b6a554ca2" providerId="Windows Live" clId="Web-{078962DB-0D98-4E74-B2FC-0BAEB4AC4B7E}" dt="2024-07-22T04:33:40.400" v="1977" actId="20577"/>
          <ac:spMkLst>
            <pc:docMk/>
            <pc:sldMk cId="3382563288" sldId="288"/>
            <ac:spMk id="2" creationId="{566C97BE-403B-122E-90D1-2788978A0B6F}"/>
          </ac:spMkLst>
        </pc:spChg>
        <pc:picChg chg="add del mod">
          <ac:chgData name="Rareș Colibaba" userId="0fc7c78b6a554ca2" providerId="Windows Live" clId="Web-{078962DB-0D98-4E74-B2FC-0BAEB4AC4B7E}" dt="2024-07-22T04:30:49.892" v="1946"/>
          <ac:picMkLst>
            <pc:docMk/>
            <pc:sldMk cId="3382563288" sldId="288"/>
            <ac:picMk id="3" creationId="{CDDBB280-C445-70A3-2B5A-A42827A4162F}"/>
          </ac:picMkLst>
        </pc:picChg>
        <pc:picChg chg="add del mod ord">
          <ac:chgData name="Rareș Colibaba" userId="0fc7c78b6a554ca2" providerId="Windows Live" clId="Web-{078962DB-0D98-4E74-B2FC-0BAEB4AC4B7E}" dt="2024-07-22T04:33:01.336" v="1967"/>
          <ac:picMkLst>
            <pc:docMk/>
            <pc:sldMk cId="3382563288" sldId="288"/>
            <ac:picMk id="4" creationId="{488D1FA4-6291-38AE-43DD-D941F695CD6D}"/>
          </ac:picMkLst>
        </pc:picChg>
        <pc:picChg chg="add mod">
          <ac:chgData name="Rareș Colibaba" userId="0fc7c78b6a554ca2" providerId="Windows Live" clId="Web-{078962DB-0D98-4E74-B2FC-0BAEB4AC4B7E}" dt="2024-07-22T04:33:24.430" v="1971" actId="1076"/>
          <ac:picMkLst>
            <pc:docMk/>
            <pc:sldMk cId="3382563288" sldId="288"/>
            <ac:picMk id="5" creationId="{09CD4078-9CC3-FCCE-DBD7-BF09979E5170}"/>
          </ac:picMkLst>
        </pc:picChg>
        <pc:picChg chg="add mod">
          <ac:chgData name="Rareș Colibaba" userId="0fc7c78b6a554ca2" providerId="Windows Live" clId="Web-{078962DB-0D98-4E74-B2FC-0BAEB4AC4B7E}" dt="2024-07-22T04:32:03.520" v="1961" actId="1076"/>
          <ac:picMkLst>
            <pc:docMk/>
            <pc:sldMk cId="3382563288" sldId="288"/>
            <ac:picMk id="6" creationId="{3BE09AAE-8F26-10AE-7DC2-ABD916E5D5B1}"/>
          </ac:picMkLst>
        </pc:picChg>
        <pc:picChg chg="add mod ord">
          <ac:chgData name="Rareș Colibaba" userId="0fc7c78b6a554ca2" providerId="Windows Live" clId="Web-{078962DB-0D98-4E74-B2FC-0BAEB4AC4B7E}" dt="2024-07-22T04:33:16.492" v="1970"/>
          <ac:picMkLst>
            <pc:docMk/>
            <pc:sldMk cId="3382563288" sldId="288"/>
            <ac:picMk id="7" creationId="{FB97862F-A6C1-88E7-6BEB-A1EE945BF5DE}"/>
          </ac:picMkLst>
        </pc:picChg>
      </pc:sldChg>
    </pc:docChg>
  </pc:docChgLst>
  <pc:docChgLst>
    <pc:chgData name="Rareș Colibaba" userId="0fc7c78b6a554ca2" providerId="Windows Live" clId="Web-{B6E6170B-6CFA-4541-9963-8FDCB185CDD3}"/>
    <pc:docChg chg="addSld modSld">
      <pc:chgData name="Rareș Colibaba" userId="0fc7c78b6a554ca2" providerId="Windows Live" clId="Web-{B6E6170B-6CFA-4541-9963-8FDCB185CDD3}" dt="2024-07-22T06:29:23.924" v="27" actId="14100"/>
      <pc:docMkLst>
        <pc:docMk/>
      </pc:docMkLst>
      <pc:sldChg chg="addSp delSp modSp">
        <pc:chgData name="Rareș Colibaba" userId="0fc7c78b6a554ca2" providerId="Windows Live" clId="Web-{B6E6170B-6CFA-4541-9963-8FDCB185CDD3}" dt="2024-07-22T06:29:23.924" v="27" actId="14100"/>
        <pc:sldMkLst>
          <pc:docMk/>
          <pc:sldMk cId="2403577982" sldId="284"/>
        </pc:sldMkLst>
        <pc:spChg chg="add del mod">
          <ac:chgData name="Rareș Colibaba" userId="0fc7c78b6a554ca2" providerId="Windows Live" clId="Web-{B6E6170B-6CFA-4541-9963-8FDCB185CDD3}" dt="2024-07-22T06:28:06.047" v="9"/>
          <ac:spMkLst>
            <pc:docMk/>
            <pc:sldMk cId="2403577982" sldId="284"/>
            <ac:spMk id="3" creationId="{6439C265-A179-2651-E29D-498106E060DF}"/>
          </ac:spMkLst>
        </pc:spChg>
        <pc:spChg chg="add del mod">
          <ac:chgData name="Rareș Colibaba" userId="0fc7c78b6a554ca2" providerId="Windows Live" clId="Web-{B6E6170B-6CFA-4541-9963-8FDCB185CDD3}" dt="2024-07-22T06:28:09.375" v="13"/>
          <ac:spMkLst>
            <pc:docMk/>
            <pc:sldMk cId="2403577982" sldId="284"/>
            <ac:spMk id="5" creationId="{322BEF17-5286-F950-46B1-353EEB24D815}"/>
          </ac:spMkLst>
        </pc:spChg>
        <pc:spChg chg="del">
          <ac:chgData name="Rareș Colibaba" userId="0fc7c78b6a554ca2" providerId="Windows Live" clId="Web-{B6E6170B-6CFA-4541-9963-8FDCB185CDD3}" dt="2024-07-22T06:27:58.969" v="7"/>
          <ac:spMkLst>
            <pc:docMk/>
            <pc:sldMk cId="2403577982" sldId="284"/>
            <ac:spMk id="6" creationId="{D2E1CF79-4FDC-8CAF-CC16-E309A2C49758}"/>
          </ac:spMkLst>
        </pc:spChg>
        <pc:spChg chg="add del mod">
          <ac:chgData name="Rareș Colibaba" userId="0fc7c78b6a554ca2" providerId="Windows Live" clId="Web-{B6E6170B-6CFA-4541-9963-8FDCB185CDD3}" dt="2024-07-22T06:28:09.375" v="12"/>
          <ac:spMkLst>
            <pc:docMk/>
            <pc:sldMk cId="2403577982" sldId="284"/>
            <ac:spMk id="8" creationId="{C55382EF-8124-7615-A4C6-B3F4923765C9}"/>
          </ac:spMkLst>
        </pc:spChg>
        <pc:spChg chg="del mod">
          <ac:chgData name="Rareș Colibaba" userId="0fc7c78b6a554ca2" providerId="Windows Live" clId="Web-{B6E6170B-6CFA-4541-9963-8FDCB185CDD3}" dt="2024-07-22T06:27:58.719" v="3"/>
          <ac:spMkLst>
            <pc:docMk/>
            <pc:sldMk cId="2403577982" sldId="284"/>
            <ac:spMk id="9" creationId="{C396FFDC-ADE8-4009-A466-A81787258E88}"/>
          </ac:spMkLst>
        </pc:spChg>
        <pc:spChg chg="add del mod">
          <ac:chgData name="Rareș Colibaba" userId="0fc7c78b6a554ca2" providerId="Windows Live" clId="Web-{B6E6170B-6CFA-4541-9963-8FDCB185CDD3}" dt="2024-07-22T06:28:09.375" v="11"/>
          <ac:spMkLst>
            <pc:docMk/>
            <pc:sldMk cId="2403577982" sldId="284"/>
            <ac:spMk id="11" creationId="{78988A1F-3A1B-0965-4C32-90B398FAB2B2}"/>
          </ac:spMkLst>
        </pc:spChg>
        <pc:spChg chg="add del mod">
          <ac:chgData name="Rareș Colibaba" userId="0fc7c78b6a554ca2" providerId="Windows Live" clId="Web-{B6E6170B-6CFA-4541-9963-8FDCB185CDD3}" dt="2024-07-22T06:28:09.375" v="10"/>
          <ac:spMkLst>
            <pc:docMk/>
            <pc:sldMk cId="2403577982" sldId="284"/>
            <ac:spMk id="13" creationId="{69A62FEE-B271-9959-AF52-D2F0A7EA4BE7}"/>
          </ac:spMkLst>
        </pc:spChg>
        <pc:spChg chg="del">
          <ac:chgData name="Rareș Colibaba" userId="0fc7c78b6a554ca2" providerId="Windows Live" clId="Web-{B6E6170B-6CFA-4541-9963-8FDCB185CDD3}" dt="2024-07-22T06:27:59.016" v="8"/>
          <ac:spMkLst>
            <pc:docMk/>
            <pc:sldMk cId="2403577982" sldId="284"/>
            <ac:spMk id="17" creationId="{09140014-73D5-419B-8867-972BB18D52D4}"/>
          </ac:spMkLst>
        </pc:spChg>
        <pc:spChg chg="del">
          <ac:chgData name="Rareș Colibaba" userId="0fc7c78b6a554ca2" providerId="Windows Live" clId="Web-{B6E6170B-6CFA-4541-9963-8FDCB185CDD3}" dt="2024-07-22T06:27:58.922" v="6"/>
          <ac:spMkLst>
            <pc:docMk/>
            <pc:sldMk cId="2403577982" sldId="284"/>
            <ac:spMk id="20" creationId="{33D8731E-4977-402E-8BFD-895B4D0544CC}"/>
          </ac:spMkLst>
        </pc:spChg>
        <pc:spChg chg="del">
          <ac:chgData name="Rareș Colibaba" userId="0fc7c78b6a554ca2" providerId="Windows Live" clId="Web-{B6E6170B-6CFA-4541-9963-8FDCB185CDD3}" dt="2024-07-22T06:27:58.875" v="5"/>
          <ac:spMkLst>
            <pc:docMk/>
            <pc:sldMk cId="2403577982" sldId="284"/>
            <ac:spMk id="34" creationId="{AE07A905-8B37-D13F-25D3-1D3BCDB86B0B}"/>
          </ac:spMkLst>
        </pc:spChg>
        <pc:spChg chg="del">
          <ac:chgData name="Rareș Colibaba" userId="0fc7c78b6a554ca2" providerId="Windows Live" clId="Web-{B6E6170B-6CFA-4541-9963-8FDCB185CDD3}" dt="2024-07-22T06:27:58.797" v="4"/>
          <ac:spMkLst>
            <pc:docMk/>
            <pc:sldMk cId="2403577982" sldId="284"/>
            <ac:spMk id="35" creationId="{4E9A764F-6B65-050E-E561-82F77339D164}"/>
          </ac:spMkLst>
        </pc:spChg>
        <pc:picChg chg="add mod ord">
          <ac:chgData name="Rareș Colibaba" userId="0fc7c78b6a554ca2" providerId="Windows Live" clId="Web-{B6E6170B-6CFA-4541-9963-8FDCB185CDD3}" dt="2024-07-22T06:29:23.924" v="27" actId="14100"/>
          <ac:picMkLst>
            <pc:docMk/>
            <pc:sldMk cId="2403577982" sldId="284"/>
            <ac:picMk id="14" creationId="{7B375818-A3AA-5693-03F0-320D6D415CAD}"/>
          </ac:picMkLst>
        </pc:picChg>
      </pc:sldChg>
      <pc:sldChg chg="add replId">
        <pc:chgData name="Rareș Colibaba" userId="0fc7c78b6a554ca2" providerId="Windows Live" clId="Web-{B6E6170B-6CFA-4541-9963-8FDCB185CDD3}" dt="2024-07-22T06:27:52.047" v="0"/>
        <pc:sldMkLst>
          <pc:docMk/>
          <pc:sldMk cId="3808108210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4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9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0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592" y="4528208"/>
            <a:ext cx="6126334" cy="471055"/>
          </a:xfrm>
        </p:spPr>
        <p:txBody>
          <a:bodyPr anchor="ctr"/>
          <a:lstStyle/>
          <a:p>
            <a:r>
              <a:rPr lang="en-US" err="1">
                <a:latin typeface="Calibri"/>
                <a:cs typeface="Calibri"/>
              </a:rPr>
              <a:t>Practica</a:t>
            </a:r>
            <a:r>
              <a:rPr lang="en-US" dirty="0">
                <a:latin typeface="Calibri"/>
                <a:cs typeface="Calibri"/>
              </a:rPr>
              <a:t> de </a:t>
            </a:r>
            <a:r>
              <a:rPr lang="en-US" err="1">
                <a:latin typeface="Calibri"/>
                <a:cs typeface="Calibri"/>
              </a:rPr>
              <a:t>varĂ</a:t>
            </a:r>
            <a:r>
              <a:rPr lang="en-US" dirty="0">
                <a:latin typeface="Calibri"/>
                <a:cs typeface="Calibri"/>
              </a:rPr>
              <a:t> @ AMD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8882E95-2747-4348-6F2E-A6C2263A3765}"/>
              </a:ext>
            </a:extLst>
          </p:cNvPr>
          <p:cNvSpPr txBox="1"/>
          <p:nvPr/>
        </p:nvSpPr>
        <p:spPr>
          <a:xfrm>
            <a:off x="5140036" y="5001491"/>
            <a:ext cx="34913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 dirty="0" err="1">
                <a:solidFill>
                  <a:schemeClr val="tx2"/>
                </a:solidFill>
                <a:latin typeface="Calibri"/>
                <a:cs typeface="Calibri"/>
              </a:rPr>
              <a:t>Colibaba</a:t>
            </a:r>
            <a:r>
              <a:rPr lang="ro-RO" sz="2800" dirty="0">
                <a:solidFill>
                  <a:schemeClr val="tx2"/>
                </a:solidFill>
                <a:latin typeface="Calibri"/>
                <a:cs typeface="Calibri"/>
              </a:rPr>
              <a:t> Rareș-Andrei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text, captură de ecran, Font, document&#10;&#10;Descriere generată automat">
            <a:extLst>
              <a:ext uri="{FF2B5EF4-FFF2-40B4-BE49-F238E27FC236}">
                <a16:creationId xmlns:a16="http://schemas.microsoft.com/office/drawing/2014/main" id="{FB97862F-A6C1-88E7-6BEB-A1EE945B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" y="856"/>
            <a:ext cx="7427546" cy="6875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3735" y="1529862"/>
            <a:ext cx="2792340" cy="83004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RAM </a:t>
            </a:r>
            <a:r>
              <a:rPr lang="en-US" err="1">
                <a:solidFill>
                  <a:schemeClr val="tx1"/>
                </a:solidFill>
                <a:latin typeface="Calibri"/>
                <a:cs typeface="Calibri"/>
              </a:rPr>
              <a:t>ș</a:t>
            </a:r>
            <a:r>
              <a:rPr lang="en-US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ROM</a:t>
            </a:r>
            <a:endParaRPr lang="ro-RO"/>
          </a:p>
        </p:txBody>
      </p:sp>
      <p:pic>
        <p:nvPicPr>
          <p:cNvPr id="5" name="Imagine 4" descr="O imagine care conține text, captură de ecran, Font, software&#10;&#10;Descriere generată automat">
            <a:extLst>
              <a:ext uri="{FF2B5EF4-FFF2-40B4-BE49-F238E27FC236}">
                <a16:creationId xmlns:a16="http://schemas.microsoft.com/office/drawing/2014/main" id="{09CD4078-9CC3-FCCE-DBD7-BF09979E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656" y="4507157"/>
            <a:ext cx="6006611" cy="2435225"/>
          </a:xfrm>
          <a:prstGeom prst="rect">
            <a:avLst/>
          </a:prstGeom>
        </p:spPr>
      </p:pic>
      <p:pic>
        <p:nvPicPr>
          <p:cNvPr id="6" name="Imagine 5" descr="O imagine care conține text, Font, captură de ecran, număr&#10;&#10;Descriere generată automat">
            <a:extLst>
              <a:ext uri="{FF2B5EF4-FFF2-40B4-BE49-F238E27FC236}">
                <a16:creationId xmlns:a16="http://schemas.microsoft.com/office/drawing/2014/main" id="{3BE09AAE-8F26-10AE-7DC2-ABD916E5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509" y="2919413"/>
            <a:ext cx="31146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captură de ecran, text, Color, circuit&#10;&#10;Descriere generată automat">
            <a:extLst>
              <a:ext uri="{FF2B5EF4-FFF2-40B4-BE49-F238E27FC236}">
                <a16:creationId xmlns:a16="http://schemas.microsoft.com/office/drawing/2014/main" id="{BB866EAB-93E0-F950-D788-3708DC05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" y="-13855"/>
            <a:ext cx="10707875" cy="6871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MIPS</a:t>
            </a:r>
          </a:p>
        </p:txBody>
      </p:sp>
      <p:pic>
        <p:nvPicPr>
          <p:cNvPr id="4" name="Imagine 3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AE7827C4-B98F-CFEC-2795-79342AF85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94" y="-16452"/>
            <a:ext cx="30003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Operații implementate</a:t>
            </a:r>
            <a:endParaRPr lang="ro-RO">
              <a:latin typeface="Calibri"/>
              <a:cs typeface="Calibri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>
            <a:normAutofit/>
          </a:bodyPr>
          <a:lstStyle/>
          <a:p>
            <a:r>
              <a:rPr lang="en-US"/>
              <a:t>R-Type (diferă func)</a:t>
            </a:r>
            <a:endParaRPr lang="ro-RO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3210" indent="-283210"/>
            <a:r>
              <a:rPr lang="en-US" dirty="0"/>
              <a:t>ADD: 100000</a:t>
            </a:r>
          </a:p>
          <a:p>
            <a:pPr marL="283210" indent="-283210"/>
            <a:r>
              <a:rPr lang="en-US" dirty="0"/>
              <a:t>SUB: 100010</a:t>
            </a:r>
          </a:p>
          <a:p>
            <a:pPr marL="283210" indent="-283210"/>
            <a:r>
              <a:rPr lang="en-US" dirty="0"/>
              <a:t>AND: 100100</a:t>
            </a:r>
          </a:p>
          <a:p>
            <a:pPr marL="283210" indent="-283210"/>
            <a:r>
              <a:rPr lang="en-US" dirty="0"/>
              <a:t>OR: 100101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/>
              <a:t>I-Type (</a:t>
            </a:r>
            <a:r>
              <a:rPr lang="en-US" err="1"/>
              <a:t>diferă</a:t>
            </a:r>
            <a:r>
              <a:rPr lang="en-US"/>
              <a:t> opcode)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342900" lvl="1" indent="-342900">
              <a:buAutoNum type="arabicPeriod"/>
            </a:pPr>
            <a:r>
              <a:rPr lang="en-US" dirty="0"/>
              <a:t>ADDI: 001000</a:t>
            </a:r>
          </a:p>
          <a:p>
            <a:pPr marL="342900" lvl="1" indent="-342900">
              <a:buAutoNum type="arabicPeriod"/>
            </a:pPr>
            <a:r>
              <a:rPr lang="en-US" dirty="0"/>
              <a:t>SW: 000100</a:t>
            </a:r>
          </a:p>
          <a:p>
            <a:pPr marL="342900" lvl="1" indent="-342900">
              <a:buAutoNum type="arabicPeriod"/>
            </a:pPr>
            <a:r>
              <a:rPr lang="en-US" dirty="0"/>
              <a:t>LW: 000101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ubstituent conținut 13" descr="O imagine care conține text, chitanță, scris de mână&#10;&#10;Descriere generată automat">
            <a:extLst>
              <a:ext uri="{FF2B5EF4-FFF2-40B4-BE49-F238E27FC236}">
                <a16:creationId xmlns:a16="http://schemas.microsoft.com/office/drawing/2014/main" id="{7B375818-A3AA-5693-03F0-320D6D415CA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-385060" y="-52935"/>
            <a:ext cx="6977111" cy="6908798"/>
          </a:xfr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err="1"/>
              <a:t>Concluzii</a:t>
            </a:r>
            <a:r>
              <a:rPr lang="en-US"/>
              <a:t> &amp; viitor</a:t>
            </a:r>
            <a:endParaRPr lang="ro-RO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055" y="2310322"/>
            <a:ext cx="5733772" cy="448990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Afișaj mai dinamic și input mai interactiv</a:t>
            </a:r>
            <a:endParaRPr lang="ro-RO">
              <a:latin typeface="Calibri"/>
              <a:cs typeface="Calibri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054" y="2752384"/>
            <a:ext cx="5733773" cy="39956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Implementarea</a:t>
            </a:r>
            <a:r>
              <a:rPr lang="en-US" dirty="0"/>
              <a:t> </a:t>
            </a:r>
            <a:r>
              <a:rPr lang="en-US" err="1"/>
              <a:t>propriei</a:t>
            </a:r>
            <a:r>
              <a:rPr lang="en-US" dirty="0"/>
              <a:t> </a:t>
            </a:r>
            <a:r>
              <a:rPr lang="en-US" err="1"/>
              <a:t>specificații</a:t>
            </a:r>
            <a:r>
              <a:rPr lang="en-US" dirty="0"/>
              <a:t> </a:t>
            </a:r>
            <a:r>
              <a:rPr lang="en-US" err="1"/>
              <a:t>pentru</a:t>
            </a:r>
            <a:r>
              <a:rPr lang="en-US" dirty="0"/>
              <a:t> 7SD (</a:t>
            </a:r>
            <a:r>
              <a:rPr lang="en-US" err="1"/>
              <a:t>alfabet</a:t>
            </a:r>
            <a:r>
              <a:rPr lang="en-US" dirty="0"/>
              <a:t> &amp; </a:t>
            </a:r>
            <a:r>
              <a:rPr lang="en-US" err="1"/>
              <a:t>simboluri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4 </a:t>
            </a:r>
            <a:r>
              <a:rPr lang="en-US" dirty="0" err="1"/>
              <a:t>biți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 </a:t>
            </a:r>
            <a:r>
              <a:rPr lang="en-US" dirty="0" err="1"/>
              <a:t>cifrelor</a:t>
            </a:r>
            <a:r>
              <a:rPr lang="en-US" dirty="0"/>
              <a:t>, </a:t>
            </a:r>
            <a:r>
              <a:rPr lang="en-US" dirty="0" err="1"/>
              <a:t>literelor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dirty="0" err="1"/>
              <a:t>simbolurilor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+ 1 bit </a:t>
            </a:r>
            <a:r>
              <a:rPr lang="en-US" dirty="0" err="1"/>
              <a:t>dedicat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punct</a:t>
            </a:r>
            <a:endParaRPr lang="en-US" dirty="0"/>
          </a:p>
          <a:p>
            <a:r>
              <a:rPr lang="en-US" dirty="0" err="1"/>
              <a:t>Afișarea</a:t>
            </a:r>
            <a:r>
              <a:rPr lang="en-US" dirty="0"/>
              <a:t> </a:t>
            </a:r>
            <a:r>
              <a:rPr lang="en-US" dirty="0" err="1"/>
              <a:t>cuvintelor</a:t>
            </a:r>
            <a:r>
              <a:rPr lang="en-US" dirty="0"/>
              <a:t> 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instrucțiuni</a:t>
            </a:r>
            <a:r>
              <a:rPr lang="en-US" dirty="0"/>
              <a:t> din RAM</a:t>
            </a:r>
          </a:p>
          <a:p>
            <a:pPr lvl="1"/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ROM </a:t>
            </a:r>
            <a:r>
              <a:rPr lang="en-US" dirty="0" err="1"/>
              <a:t>pentru</a:t>
            </a:r>
            <a:r>
              <a:rPr lang="en-US" dirty="0"/>
              <a:t> pipeline-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afișare</a:t>
            </a:r>
            <a:r>
              <a:rPr lang="en-US" dirty="0"/>
              <a:t> a </a:t>
            </a:r>
            <a:r>
              <a:rPr lang="en-US" dirty="0" err="1"/>
              <a:t>cuvintelor</a:t>
            </a:r>
          </a:p>
          <a:p>
            <a:pPr lvl="1"/>
            <a:r>
              <a:rPr lang="en-US" dirty="0" err="1"/>
              <a:t>Citirea</a:t>
            </a:r>
            <a:r>
              <a:rPr lang="en-US" dirty="0"/>
              <a:t> </a:t>
            </a:r>
            <a:r>
              <a:rPr lang="en-US" dirty="0" err="1"/>
              <a:t>cuvintelor</a:t>
            </a:r>
            <a:r>
              <a:rPr lang="en-US" dirty="0"/>
              <a:t> din RAM, pe maxim 16x4 </a:t>
            </a:r>
            <a:r>
              <a:rPr lang="en-US" dirty="0" err="1"/>
              <a:t>biți</a:t>
            </a:r>
            <a:r>
              <a:rPr lang="en-US" dirty="0"/>
              <a:t>, cu </a:t>
            </a:r>
            <a:r>
              <a:rPr lang="en-US" dirty="0" err="1"/>
              <a:t>marcaj</a:t>
            </a:r>
            <a:r>
              <a:rPr lang="en-US" dirty="0"/>
              <a:t> de </a:t>
            </a:r>
            <a:r>
              <a:rPr lang="en-US" dirty="0" err="1"/>
              <a:t>încheiere</a:t>
            </a:r>
          </a:p>
          <a:p>
            <a:r>
              <a:rPr lang="en-US" err="1"/>
              <a:t>Întreruperi</a:t>
            </a:r>
            <a:endParaRPr lang="en-US" dirty="0" err="1"/>
          </a:p>
          <a:p>
            <a:r>
              <a:rPr lang="en-US" dirty="0"/>
              <a:t>Output: DisplayPort/HDMI?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2599" y="2317250"/>
            <a:ext cx="3943627" cy="448989"/>
          </a:xfrm>
        </p:spPr>
        <p:txBody>
          <a:bodyPr/>
          <a:lstStyle/>
          <a:p>
            <a:r>
              <a:rPr lang="en-US"/>
              <a:t>De </a:t>
            </a:r>
            <a:r>
              <a:rPr lang="en-US" err="1"/>
              <a:t>îmbunătățit</a:t>
            </a:r>
            <a:r>
              <a:rPr lang="en-US"/>
              <a:t> &amp; </a:t>
            </a:r>
            <a:r>
              <a:rPr lang="en-US" err="1"/>
              <a:t>înțeles</a:t>
            </a:r>
            <a:r>
              <a:rPr lang="en-US"/>
              <a:t> </a:t>
            </a:r>
            <a:r>
              <a:rPr lang="en-US" err="1"/>
              <a:t>mai</a:t>
            </a:r>
            <a:r>
              <a:rPr lang="en-US"/>
              <a:t> bine</a:t>
            </a:r>
            <a:endParaRPr lang="ro-RO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92598" y="2763086"/>
            <a:ext cx="4217165" cy="209222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Tehnici</a:t>
            </a:r>
            <a:r>
              <a:rPr lang="en-US" dirty="0">
                <a:latin typeface="Calibri"/>
                <a:cs typeface="Calibri"/>
              </a:rPr>
              <a:t> de pipeline </a:t>
            </a:r>
            <a:r>
              <a:rPr lang="en-US" err="1">
                <a:latin typeface="Calibri"/>
                <a:cs typeface="Calibri"/>
              </a:rPr>
              <a:t>multiciclu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Eficientizarea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implementării</a:t>
            </a:r>
            <a:r>
              <a:rPr lang="en-US" dirty="0">
                <a:latin typeface="Calibri"/>
                <a:cs typeface="Calibri"/>
              </a:rPr>
              <a:t> pe </a:t>
            </a:r>
            <a:r>
              <a:rPr lang="en-US" err="1">
                <a:latin typeface="Calibri"/>
                <a:cs typeface="Calibri"/>
              </a:rPr>
              <a:t>placă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Comentarea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codului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scris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Integrarea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rețelelor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neuronale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0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FINAL :)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C9E7E5-8120-252D-BEEE-7BAC73EB2046}"/>
              </a:ext>
            </a:extLst>
          </p:cNvPr>
          <p:cNvSpPr txBox="1">
            <a:spLocks/>
          </p:cNvSpPr>
          <p:nvPr/>
        </p:nvSpPr>
        <p:spPr>
          <a:xfrm>
            <a:off x="4259829" y="3620735"/>
            <a:ext cx="6126334" cy="471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>
                <a:latin typeface="Calibri"/>
                <a:cs typeface="Calibri"/>
              </a:rPr>
              <a:t>Practica</a:t>
            </a:r>
            <a:r>
              <a:rPr lang="en-US" dirty="0">
                <a:latin typeface="Calibri"/>
                <a:cs typeface="Calibri"/>
              </a:rPr>
              <a:t> de </a:t>
            </a:r>
            <a:r>
              <a:rPr lang="en-US" err="1">
                <a:latin typeface="Calibri"/>
                <a:cs typeface="Calibri"/>
              </a:rPr>
              <a:t>varĂ</a:t>
            </a:r>
            <a:r>
              <a:rPr lang="en-US" dirty="0">
                <a:latin typeface="Calibri"/>
                <a:cs typeface="Calibri"/>
              </a:rPr>
              <a:t> @ AMD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B6B679A1-0EF3-263D-50A2-3F6D95CBBDBA}"/>
              </a:ext>
            </a:extLst>
          </p:cNvPr>
          <p:cNvSpPr txBox="1"/>
          <p:nvPr/>
        </p:nvSpPr>
        <p:spPr>
          <a:xfrm>
            <a:off x="4267200" y="4149436"/>
            <a:ext cx="3422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 dirty="0" err="1">
                <a:solidFill>
                  <a:schemeClr val="bg1"/>
                </a:solidFill>
                <a:latin typeface="Calibri"/>
                <a:cs typeface="Calibri"/>
              </a:rPr>
              <a:t>Colibaba</a:t>
            </a:r>
            <a:r>
              <a:rPr lang="ro-RO" sz="2800" dirty="0">
                <a:solidFill>
                  <a:schemeClr val="bg1"/>
                </a:solidFill>
                <a:latin typeface="Calibri"/>
                <a:cs typeface="Calibri"/>
              </a:rPr>
              <a:t> Rareș-Andrei</a:t>
            </a:r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F8002280-F5A5-40B5-BEC7-A24E507B741B}"/>
              </a:ext>
            </a:extLst>
          </p:cNvPr>
          <p:cNvSpPr txBox="1"/>
          <p:nvPr/>
        </p:nvSpPr>
        <p:spPr>
          <a:xfrm>
            <a:off x="8361217" y="4149435"/>
            <a:ext cx="16833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 dirty="0">
                <a:solidFill>
                  <a:schemeClr val="bg1"/>
                </a:solidFill>
                <a:latin typeface="Calibri"/>
                <a:cs typeface="Calibri"/>
              </a:rPr>
              <a:t>iulie 2024</a:t>
            </a:r>
            <a:endParaRPr lang="ro-RO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09" y="1588481"/>
            <a:ext cx="1814946" cy="785236"/>
          </a:xfrm>
        </p:spPr>
        <p:txBody>
          <a:bodyPr/>
          <a:lstStyle/>
          <a:p>
            <a:r>
              <a:rPr lang="en-US" dirty="0"/>
              <a:t>PROGRES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809" y="2674013"/>
            <a:ext cx="4038598" cy="3927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Prima zi: </a:t>
            </a:r>
            <a:r>
              <a:rPr lang="en-US" dirty="0" err="1">
                <a:latin typeface="Calibri"/>
                <a:cs typeface="Calibri"/>
              </a:rPr>
              <a:t>metodele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modelare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 2: Task vs. </a:t>
            </a:r>
            <a:r>
              <a:rPr lang="en-US" dirty="0" err="1">
                <a:latin typeface="Calibri"/>
                <a:cs typeface="Calibri"/>
              </a:rPr>
              <a:t>Funcție</a:t>
            </a:r>
            <a:r>
              <a:rPr lang="en-US" dirty="0">
                <a:latin typeface="Calibri"/>
                <a:cs typeface="Calibri"/>
              </a:rPr>
              <a:t>, </a:t>
            </a:r>
            <a:r>
              <a:rPr lang="en-US" dirty="0" err="1">
                <a:latin typeface="Calibri"/>
                <a:cs typeface="Calibri"/>
              </a:rPr>
              <a:t>generalizarea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modulelor</a:t>
            </a:r>
            <a:endParaRPr lang="en-US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Zilele</a:t>
            </a:r>
            <a:r>
              <a:rPr lang="en-US" dirty="0">
                <a:latin typeface="Calibri"/>
                <a:cs typeface="Calibri"/>
              </a:rPr>
              <a:t> 3-6: ALU cu </a:t>
            </a:r>
            <a:r>
              <a:rPr lang="en-US" dirty="0" err="1">
                <a:latin typeface="Calibri"/>
                <a:cs typeface="Calibri"/>
              </a:rPr>
              <a:t>afișaj</a:t>
            </a:r>
            <a:r>
              <a:rPr lang="en-US" dirty="0">
                <a:latin typeface="Calibri"/>
                <a:cs typeface="Calibri"/>
              </a:rPr>
              <a:t> pe 7 </a:t>
            </a:r>
            <a:r>
              <a:rPr lang="en-US" dirty="0" err="1">
                <a:latin typeface="Calibri"/>
                <a:cs typeface="Calibri"/>
              </a:rPr>
              <a:t>segmente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 7: RAM cu </a:t>
            </a:r>
            <a:r>
              <a:rPr lang="en-US" dirty="0" err="1">
                <a:latin typeface="Calibri"/>
                <a:cs typeface="Calibri"/>
              </a:rPr>
              <a:t>afișaj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 8: </a:t>
            </a:r>
            <a:r>
              <a:rPr lang="en-US" dirty="0" err="1">
                <a:latin typeface="Calibri"/>
                <a:cs typeface="Calibri"/>
              </a:rPr>
              <a:t>Componentele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microprocesorului</a:t>
            </a:r>
          </a:p>
          <a:p>
            <a:r>
              <a:rPr lang="en-US" dirty="0" err="1">
                <a:latin typeface="Calibri"/>
                <a:cs typeface="Calibri"/>
              </a:rPr>
              <a:t>Ziua</a:t>
            </a:r>
            <a:r>
              <a:rPr lang="en-US" dirty="0">
                <a:latin typeface="Calibri"/>
                <a:cs typeface="Calibri"/>
              </a:rPr>
              <a:t> 9+: </a:t>
            </a:r>
            <a:r>
              <a:rPr lang="en-US" dirty="0" err="1">
                <a:latin typeface="Calibri"/>
                <a:cs typeface="Calibri"/>
              </a:rPr>
              <a:t>Arhitectura</a:t>
            </a:r>
            <a:r>
              <a:rPr lang="en-US" dirty="0">
                <a:latin typeface="Calibri"/>
                <a:cs typeface="Calibri"/>
              </a:rPr>
              <a:t> MIPS</a:t>
            </a:r>
          </a:p>
          <a:p>
            <a:r>
              <a:rPr lang="en-US" dirty="0" err="1">
                <a:latin typeface="Calibri"/>
                <a:cs typeface="Calibri"/>
              </a:rPr>
              <a:t>Concluzii</a:t>
            </a:r>
            <a:r>
              <a:rPr lang="en-US" dirty="0">
                <a:latin typeface="Calibri"/>
                <a:cs typeface="Calibri"/>
              </a:rPr>
              <a:t> &amp; </a:t>
            </a:r>
            <a:r>
              <a:rPr lang="en-US" dirty="0" err="1">
                <a:latin typeface="Calibri"/>
                <a:cs typeface="Calibri"/>
              </a:rPr>
              <a:t>viitor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Imagine 1" descr="O imagine care conține text, circuit, Inginerie electronică, electronice&#10;&#10;Descriere generată automat">
            <a:extLst>
              <a:ext uri="{FF2B5EF4-FFF2-40B4-BE49-F238E27FC236}">
                <a16:creationId xmlns:a16="http://schemas.microsoft.com/office/drawing/2014/main" id="{90CBBD89-5964-8939-74BF-39007DD3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390970"/>
            <a:ext cx="6865105" cy="60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Metodele</a:t>
            </a:r>
            <a:r>
              <a:rPr lang="en-US" dirty="0"/>
              <a:t> de </a:t>
            </a:r>
            <a:r>
              <a:rPr lang="en-US" dirty="0" err="1"/>
              <a:t>modelare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err="1"/>
              <a:t>Ziua</a:t>
            </a:r>
            <a:r>
              <a:rPr lang="en-US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70002"/>
            <a:ext cx="7288212" cy="370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Designul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modulelor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marL="283210" lvl="1"/>
            <a:r>
              <a:rPr lang="en-US" dirty="0">
                <a:latin typeface="Calibri"/>
                <a:cs typeface="Calibri"/>
              </a:rPr>
              <a:t>Dataflow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err="1">
                <a:latin typeface="Calibri"/>
                <a:cs typeface="Calibri"/>
              </a:rPr>
              <a:t>Folosind</a:t>
            </a:r>
            <a:r>
              <a:rPr lang="en-US" dirty="0">
                <a:latin typeface="Calibri"/>
                <a:cs typeface="Calibri"/>
              </a:rPr>
              <a:t> assign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err="1">
                <a:latin typeface="Calibri"/>
                <a:cs typeface="Calibri"/>
              </a:rPr>
              <a:t>Leagă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aproape</a:t>
            </a:r>
            <a:r>
              <a:rPr lang="en-US" dirty="0">
                <a:latin typeface="Calibri"/>
                <a:cs typeface="Calibri"/>
              </a:rPr>
              <a:t> direct </a:t>
            </a:r>
            <a:r>
              <a:rPr lang="en-US" err="1">
                <a:latin typeface="Calibri"/>
                <a:cs typeface="Calibri"/>
              </a:rPr>
              <a:t>ieșirile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intrări</a:t>
            </a:r>
            <a:endParaRPr lang="en-US" dirty="0">
              <a:latin typeface="Calibri"/>
              <a:cs typeface="Calibri"/>
            </a:endParaRP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latin typeface="Calibri"/>
                <a:cs typeface="Calibri"/>
              </a:rPr>
              <a:t>„Black box”</a:t>
            </a:r>
          </a:p>
          <a:p>
            <a:pPr marL="283210" lvl="1"/>
            <a:r>
              <a:rPr lang="en-US" err="1">
                <a:latin typeface="Calibri"/>
                <a:cs typeface="Calibri"/>
              </a:rPr>
              <a:t>Comportamental</a:t>
            </a:r>
            <a:endParaRPr lang="en-US" dirty="0">
              <a:latin typeface="Calibri"/>
              <a:cs typeface="Calibri"/>
            </a:endParaRP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 err="1">
                <a:latin typeface="Calibri"/>
                <a:cs typeface="Calibri"/>
              </a:rPr>
              <a:t>Imită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comportamentul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modulului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ansamblu</a:t>
            </a:r>
          </a:p>
          <a:p>
            <a:pPr marL="283210" lvl="1"/>
            <a:r>
              <a:rPr lang="en-US" dirty="0">
                <a:latin typeface="Calibri"/>
                <a:cs typeface="Calibri"/>
              </a:rPr>
              <a:t>Structural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 err="1">
                <a:latin typeface="Calibri"/>
                <a:cs typeface="Calibri"/>
              </a:rPr>
              <a:t>Concretizează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toate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componentele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logice</a:t>
            </a:r>
            <a:r>
              <a:rPr lang="en-US" dirty="0">
                <a:latin typeface="Calibri"/>
                <a:cs typeface="Calibri"/>
              </a:rPr>
              <a:t> interne </a:t>
            </a:r>
            <a:r>
              <a:rPr lang="en-US" dirty="0" err="1">
                <a:latin typeface="Calibri"/>
                <a:cs typeface="Calibri"/>
              </a:rPr>
              <a:t>fiecărui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modul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err="1">
                <a:latin typeface="Calibri"/>
                <a:cs typeface="Calibri"/>
              </a:rPr>
              <a:t>TAsK</a:t>
            </a:r>
            <a:r>
              <a:rPr lang="en-US" dirty="0">
                <a:latin typeface="Calibri"/>
                <a:cs typeface="Calibri"/>
              </a:rPr>
              <a:t> vs. </a:t>
            </a:r>
            <a:r>
              <a:rPr lang="en-US" err="1">
                <a:latin typeface="Calibri"/>
                <a:cs typeface="Calibri"/>
              </a:rPr>
              <a:t>Funcție</a:t>
            </a:r>
            <a:endParaRPr lang="ro-RO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err="1"/>
              <a:t>Ziua</a:t>
            </a:r>
            <a:r>
              <a:rPr lang="en-US"/>
              <a:t> 2</a:t>
            </a:r>
            <a:endParaRPr lang="ro-RO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Task vs. </a:t>
            </a:r>
            <a:r>
              <a:rPr lang="ro-RO">
                <a:latin typeface="Calibri"/>
                <a:cs typeface="Calibri"/>
              </a:rPr>
              <a:t>funcție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Ambele</a:t>
            </a:r>
            <a:r>
              <a:rPr lang="en-US" dirty="0">
                <a:latin typeface="Calibri"/>
                <a:cs typeface="Calibri"/>
              </a:rPr>
              <a:t> sunt </a:t>
            </a:r>
            <a:r>
              <a:rPr lang="en-US" err="1">
                <a:latin typeface="Calibri"/>
                <a:cs typeface="Calibri"/>
              </a:rPr>
              <a:t>folosite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simulare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însă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marL="283210" lvl="1"/>
            <a:r>
              <a:rPr lang="en-US" err="1">
                <a:latin typeface="Calibri"/>
                <a:cs typeface="Calibri"/>
              </a:rPr>
              <a:t>Taskurile</a:t>
            </a:r>
            <a:r>
              <a:rPr lang="en-US" dirty="0">
                <a:latin typeface="Calibri"/>
                <a:cs typeface="Calibri"/>
              </a:rPr>
              <a:t> pot </a:t>
            </a:r>
            <a:r>
              <a:rPr lang="en-US" err="1">
                <a:latin typeface="Calibri"/>
                <a:cs typeface="Calibri"/>
              </a:rPr>
              <a:t>avea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decalaje</a:t>
            </a:r>
            <a:r>
              <a:rPr lang="en-US" dirty="0">
                <a:latin typeface="Calibri"/>
                <a:cs typeface="Calibri"/>
              </a:rPr>
              <a:t> cu wait </a:t>
            </a:r>
            <a:r>
              <a:rPr lang="en-US" err="1">
                <a:latin typeface="Calibri"/>
                <a:cs typeface="Calibri"/>
              </a:rPr>
              <a:t>și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ocupă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timp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simulare</a:t>
            </a:r>
            <a:endParaRPr lang="en-US">
              <a:latin typeface="Calibri"/>
              <a:cs typeface="Calibri"/>
            </a:endParaRPr>
          </a:p>
          <a:p>
            <a:pPr marL="283210" lvl="1"/>
            <a:r>
              <a:rPr lang="en-US" err="1">
                <a:latin typeface="Calibri"/>
                <a:cs typeface="Calibri"/>
              </a:rPr>
              <a:t>Funcțiile</a:t>
            </a:r>
            <a:r>
              <a:rPr lang="en-US" dirty="0">
                <a:latin typeface="Calibri"/>
                <a:cs typeface="Calibri"/>
              </a:rPr>
              <a:t> au un </a:t>
            </a:r>
            <a:r>
              <a:rPr lang="en-US" err="1">
                <a:latin typeface="Calibri"/>
                <a:cs typeface="Calibri"/>
              </a:rPr>
              <a:t>singur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parametru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pentru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rezultat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și</a:t>
            </a:r>
            <a:r>
              <a:rPr lang="en-US" dirty="0">
                <a:latin typeface="Calibri"/>
                <a:cs typeface="Calibri"/>
              </a:rPr>
              <a:t> sunt </a:t>
            </a:r>
            <a:r>
              <a:rPr lang="en-US" err="1">
                <a:latin typeface="Calibri"/>
                <a:cs typeface="Calibri"/>
              </a:rPr>
              <a:t>procesate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instantaneu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simulare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Parametrizarea modulelor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err="1">
                <a:latin typeface="Calibri"/>
                <a:cs typeface="Calibri"/>
              </a:rPr>
              <a:t>Eficiență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scrierea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și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reutilizarea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codului</a:t>
            </a:r>
            <a:r>
              <a:rPr lang="en-US" dirty="0">
                <a:latin typeface="Calibri"/>
                <a:cs typeface="Calibri"/>
              </a:rPr>
              <a:t> Verilog</a:t>
            </a:r>
          </a:p>
          <a:p>
            <a:pPr marL="285750" indent="-285750">
              <a:buChar char="•"/>
            </a:pPr>
            <a:r>
              <a:rPr lang="en-US" err="1">
                <a:latin typeface="Calibri"/>
                <a:cs typeface="Calibri"/>
              </a:rPr>
              <a:t>Funcția</a:t>
            </a:r>
            <a:r>
              <a:rPr lang="en-US" dirty="0">
                <a:latin typeface="Calibri"/>
                <a:cs typeface="Calibri"/>
              </a:rPr>
              <a:t> $clog2(), </a:t>
            </a:r>
            <a:r>
              <a:rPr lang="en-US" err="1">
                <a:latin typeface="Calibri"/>
                <a:cs typeface="Calibri"/>
              </a:rPr>
              <a:t>pentru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stabilirea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numărului</a:t>
            </a:r>
            <a:r>
              <a:rPr lang="en-US" dirty="0">
                <a:latin typeface="Calibri"/>
                <a:cs typeface="Calibri"/>
              </a:rPr>
              <a:t> de </a:t>
            </a:r>
            <a:r>
              <a:rPr lang="en-US" err="1">
                <a:latin typeface="Calibri"/>
                <a:cs typeface="Calibri"/>
              </a:rPr>
              <a:t>biți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necesari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reprezentării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datelor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ine 11" descr="O imagine care conține negru&#10;&#10;Descriere generată automat">
            <a:extLst>
              <a:ext uri="{FF2B5EF4-FFF2-40B4-BE49-F238E27FC236}">
                <a16:creationId xmlns:a16="http://schemas.microsoft.com/office/drawing/2014/main" id="{659DA1B8-8EA4-6436-FE61-D4E36066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582978"/>
            <a:ext cx="5894265" cy="7838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36" y="1534870"/>
            <a:ext cx="5884027" cy="1204912"/>
          </a:xfrm>
        </p:spPr>
        <p:txBody>
          <a:bodyPr/>
          <a:lstStyle/>
          <a:p>
            <a:r>
              <a:rPr lang="en-US"/>
              <a:t>ALU pe 7 segment display</a:t>
            </a:r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8494" y="3143005"/>
            <a:ext cx="5907176" cy="2536826"/>
          </a:xfrm>
        </p:spPr>
        <p:txBody>
          <a:bodyPr vert="horz" lIns="91440" tIns="0" rIns="91440" bIns="45720" rtlCol="0" anchor="t">
            <a:noAutofit/>
          </a:bodyPr>
          <a:lstStyle/>
          <a:p>
            <a:r>
              <a:rPr lang="en-US" dirty="0" err="1">
                <a:latin typeface="Calibri"/>
                <a:cs typeface="Calibri"/>
              </a:rPr>
              <a:t>Unul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dintre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cele</a:t>
            </a:r>
            <a:r>
              <a:rPr lang="en-US" dirty="0">
                <a:latin typeface="Calibri"/>
                <a:cs typeface="Calibri"/>
              </a:rPr>
              <a:t> 4 </a:t>
            </a:r>
            <a:r>
              <a:rPr lang="en-US" dirty="0" err="1">
                <a:latin typeface="Calibri"/>
                <a:cs typeface="Calibri"/>
              </a:rPr>
              <a:t>caractere</a:t>
            </a:r>
            <a:r>
              <a:rPr lang="en-US" dirty="0">
                <a:latin typeface="Calibri"/>
                <a:cs typeface="Calibri"/>
              </a:rPr>
              <a:t> e </a:t>
            </a:r>
            <a:r>
              <a:rPr lang="en-US" dirty="0" err="1">
                <a:latin typeface="Calibri"/>
                <a:cs typeface="Calibri"/>
              </a:rPr>
              <a:t>folosit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pentru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semnalul</a:t>
            </a:r>
            <a:r>
              <a:rPr lang="en-US" dirty="0">
                <a:latin typeface="Calibri"/>
                <a:cs typeface="Calibri"/>
              </a:rPr>
              <a:t> de overflow (8), </a:t>
            </a:r>
            <a:r>
              <a:rPr lang="en-US" dirty="0" err="1">
                <a:latin typeface="Calibri"/>
                <a:cs typeface="Calibri"/>
              </a:rPr>
              <a:t>operație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inexistentă</a:t>
            </a:r>
            <a:r>
              <a:rPr lang="en-US" dirty="0">
                <a:latin typeface="Calibri"/>
                <a:cs typeface="Calibri"/>
              </a:rPr>
              <a:t> („E”) </a:t>
            </a:r>
            <a:r>
              <a:rPr lang="en-US" dirty="0" err="1">
                <a:latin typeface="Calibri"/>
                <a:cs typeface="Calibri"/>
              </a:rPr>
              <a:t>sau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rezultatul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comparațiilor</a:t>
            </a:r>
            <a:r>
              <a:rPr lang="en-US" dirty="0">
                <a:latin typeface="Calibri"/>
                <a:cs typeface="Calibri"/>
              </a:rPr>
              <a:t> („Z” </a:t>
            </a:r>
            <a:r>
              <a:rPr lang="en-US" dirty="0" err="1">
                <a:latin typeface="Calibri"/>
                <a:cs typeface="Calibri"/>
              </a:rPr>
              <a:t>sau</a:t>
            </a:r>
            <a:r>
              <a:rPr lang="en-US" dirty="0">
                <a:latin typeface="Calibri"/>
                <a:cs typeface="Calibri"/>
              </a:rPr>
              <a:t> 0, </a:t>
            </a:r>
            <a:r>
              <a:rPr lang="en-US" dirty="0" err="1">
                <a:latin typeface="Calibri"/>
                <a:cs typeface="Calibri"/>
              </a:rPr>
              <a:t>în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funcție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caz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Debug: </a:t>
            </a:r>
            <a:r>
              <a:rPr lang="en-US" dirty="0" err="1">
                <a:latin typeface="Calibri"/>
                <a:cs typeface="Calibri"/>
              </a:rPr>
              <a:t>valorile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registrelor</a:t>
            </a:r>
            <a:r>
              <a:rPr lang="en-US" dirty="0">
                <a:latin typeface="Calibri"/>
                <a:cs typeface="Calibri"/>
              </a:rPr>
              <a:t> ALU sunt </a:t>
            </a:r>
            <a:r>
              <a:rPr lang="en-US" dirty="0" err="1">
                <a:latin typeface="Calibri"/>
                <a:cs typeface="Calibri"/>
              </a:rPr>
              <a:t>afișate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printr</a:t>
            </a:r>
            <a:r>
              <a:rPr lang="en-US" dirty="0">
                <a:latin typeface="Calibri"/>
                <a:cs typeface="Calibri"/>
              </a:rPr>
              <a:t>-o </a:t>
            </a:r>
            <a:r>
              <a:rPr lang="en-US" dirty="0" err="1">
                <a:latin typeface="Calibri"/>
                <a:cs typeface="Calibri"/>
              </a:rPr>
              <a:t>selecție</a:t>
            </a:r>
            <a:r>
              <a:rPr lang="en-US" dirty="0">
                <a:latin typeface="Calibri"/>
                <a:cs typeface="Calibri"/>
              </a:rPr>
              <a:t> MUX </a:t>
            </a:r>
            <a:r>
              <a:rPr lang="en-US" dirty="0" err="1">
                <a:latin typeface="Calibri"/>
                <a:cs typeface="Calibri"/>
              </a:rPr>
              <a:t>controlată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prin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butoane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ine 10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DA9B9430-19EA-5CD4-B07C-84A008F7A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" y="402614"/>
            <a:ext cx="58674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Imagine 1" descr="O imagine care conține text, diagramă, Plan, Desen tehnic&#10;&#10;Descriere generată automat">
            <a:extLst>
              <a:ext uri="{FF2B5EF4-FFF2-40B4-BE49-F238E27FC236}">
                <a16:creationId xmlns:a16="http://schemas.microsoft.com/office/drawing/2014/main" id="{2F65AD0C-1255-A40F-E384-E2BAA769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38" y="343118"/>
            <a:ext cx="8966200" cy="637691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A498A6-ECE1-4015-4367-997E09261837}"/>
              </a:ext>
            </a:extLst>
          </p:cNvPr>
          <p:cNvSpPr txBox="1">
            <a:spLocks/>
          </p:cNvSpPr>
          <p:nvPr/>
        </p:nvSpPr>
        <p:spPr>
          <a:xfrm>
            <a:off x="563196" y="5850988"/>
            <a:ext cx="4179570" cy="504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/>
              <a:t>Arhitectura MIPS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442</Words>
  <Application>Microsoft Office PowerPoint</Application>
  <PresentationFormat>Ecran lat</PresentationFormat>
  <Paragraphs>137</Paragraphs>
  <Slides>15</Slides>
  <Notes>15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6" baseType="lpstr">
      <vt:lpstr>Custom</vt:lpstr>
      <vt:lpstr>Practica de varĂ @ AMD</vt:lpstr>
      <vt:lpstr>PROGRES</vt:lpstr>
      <vt:lpstr>Prezentare PowerPoint</vt:lpstr>
      <vt:lpstr>Metodele de modelare</vt:lpstr>
      <vt:lpstr>Ziua 1</vt:lpstr>
      <vt:lpstr>TAsK vs. Funcție</vt:lpstr>
      <vt:lpstr>Ziua 2</vt:lpstr>
      <vt:lpstr>ALU pe 7 segment display</vt:lpstr>
      <vt:lpstr>Prezentare PowerPoint</vt:lpstr>
      <vt:lpstr>RAM și ROM</vt:lpstr>
      <vt:lpstr>Implementarea MIPS</vt:lpstr>
      <vt:lpstr>Operații implementate</vt:lpstr>
      <vt:lpstr>Prezentare PowerPoint</vt:lpstr>
      <vt:lpstr>Concluzii &amp; viitor</vt:lpstr>
      <vt:lpstr>FINAL 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revision>475</cp:revision>
  <dcterms:created xsi:type="dcterms:W3CDTF">2024-02-14T19:04:18Z</dcterms:created>
  <dcterms:modified xsi:type="dcterms:W3CDTF">2024-07-22T06:29:29Z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