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285" r:id="rId7"/>
    <p:sldId id="278" r:id="rId8"/>
    <p:sldId id="258" r:id="rId9"/>
    <p:sldId id="280" r:id="rId10"/>
    <p:sldId id="281" r:id="rId11"/>
    <p:sldId id="266" r:id="rId12"/>
    <p:sldId id="283" r:id="rId13"/>
    <p:sldId id="288" r:id="rId14"/>
    <p:sldId id="279" r:id="rId15"/>
    <p:sldId id="286" r:id="rId16"/>
    <p:sldId id="284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8962DB-0D98-4E74-B2FC-0BAEB4AC4B7E}" v="2048" dt="2024-07-22T04:33:40.4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90655" autoAdjust="0"/>
  </p:normalViewPr>
  <p:slideViewPr>
    <p:cSldViewPr snapToGrid="0">
      <p:cViewPr varScale="1">
        <p:scale>
          <a:sx n="101" d="100"/>
          <a:sy n="101" d="100"/>
        </p:scale>
        <p:origin x="69" y="483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reș Colibaba" userId="0fc7c78b6a554ca2" providerId="Windows Live" clId="Web-{078962DB-0D98-4E74-B2FC-0BAEB4AC4B7E}"/>
    <pc:docChg chg="addSld delSld modSld sldOrd">
      <pc:chgData name="Rareș Colibaba" userId="0fc7c78b6a554ca2" providerId="Windows Live" clId="Web-{078962DB-0D98-4E74-B2FC-0BAEB4AC4B7E}" dt="2024-07-22T04:33:40.400" v="1977" actId="20577"/>
      <pc:docMkLst>
        <pc:docMk/>
      </pc:docMkLst>
      <pc:sldChg chg="addSp modSp">
        <pc:chgData name="Rareș Colibaba" userId="0fc7c78b6a554ca2" providerId="Windows Live" clId="Web-{078962DB-0D98-4E74-B2FC-0BAEB4AC4B7E}" dt="2024-07-22T01:50:57.892" v="81" actId="20577"/>
        <pc:sldMkLst>
          <pc:docMk/>
          <pc:sldMk cId="2586058810" sldId="256"/>
        </pc:sldMkLst>
        <pc:spChg chg="mod">
          <ac:chgData name="Rareș Colibaba" userId="0fc7c78b6a554ca2" providerId="Windows Live" clId="Web-{078962DB-0D98-4E74-B2FC-0BAEB4AC4B7E}" dt="2024-07-22T01:50:57.892" v="81" actId="20577"/>
          <ac:spMkLst>
            <pc:docMk/>
            <pc:sldMk cId="2586058810" sldId="256"/>
            <ac:spMk id="2" creationId="{CFE75451-6A4B-484B-9ED1-353CCE25B0F4}"/>
          </ac:spMkLst>
        </pc:spChg>
        <pc:spChg chg="add mod">
          <ac:chgData name="Rareș Colibaba" userId="0fc7c78b6a554ca2" providerId="Windows Live" clId="Web-{078962DB-0D98-4E74-B2FC-0BAEB4AC4B7E}" dt="2024-07-22T01:50:16.842" v="78" actId="14100"/>
          <ac:spMkLst>
            <pc:docMk/>
            <pc:sldMk cId="2586058810" sldId="256"/>
            <ac:spMk id="3" creationId="{98882E95-2747-4348-6F2E-A6C2263A3765}"/>
          </ac:spMkLst>
        </pc:spChg>
      </pc:sldChg>
      <pc:sldChg chg="modSp">
        <pc:chgData name="Rareș Colibaba" userId="0fc7c78b6a554ca2" providerId="Windows Live" clId="Web-{078962DB-0D98-4E74-B2FC-0BAEB4AC4B7E}" dt="2024-07-22T04:13:41.833" v="1906" actId="20577"/>
        <pc:sldMkLst>
          <pc:docMk/>
          <pc:sldMk cId="1713219598" sldId="257"/>
        </pc:sldMkLst>
        <pc:spChg chg="mod">
          <ac:chgData name="Rareș Colibaba" userId="0fc7c78b6a554ca2" providerId="Windows Live" clId="Web-{078962DB-0D98-4E74-B2FC-0BAEB4AC4B7E}" dt="2024-07-22T02:08:44.144" v="283" actId="1076"/>
          <ac:spMkLst>
            <pc:docMk/>
            <pc:sldMk cId="1713219598" sldId="257"/>
            <ac:spMk id="2" creationId="{1BEF5859-10C9-4588-9727-B9362E26C29D}"/>
          </ac:spMkLst>
        </pc:spChg>
        <pc:spChg chg="mod">
          <ac:chgData name="Rareș Colibaba" userId="0fc7c78b6a554ca2" providerId="Windows Live" clId="Web-{078962DB-0D98-4E74-B2FC-0BAEB4AC4B7E}" dt="2024-07-22T04:13:41.833" v="1906" actId="20577"/>
          <ac:spMkLst>
            <pc:docMk/>
            <pc:sldMk cId="1713219598" sldId="257"/>
            <ac:spMk id="3" creationId="{5671D7E5-EF66-4BCD-8DAA-E9061157F0BE}"/>
          </ac:spMkLst>
        </pc:spChg>
      </pc:sldChg>
      <pc:sldChg chg="modSp ord">
        <pc:chgData name="Rareș Colibaba" userId="0fc7c78b6a554ca2" providerId="Windows Live" clId="Web-{078962DB-0D98-4E74-B2FC-0BAEB4AC4B7E}" dt="2024-07-22T02:40:12.410" v="1090" actId="20577"/>
        <pc:sldMkLst>
          <pc:docMk/>
          <pc:sldMk cId="3571516367" sldId="258"/>
        </pc:sldMkLst>
        <pc:spChg chg="mod">
          <ac:chgData name="Rareș Colibaba" userId="0fc7c78b6a554ca2" providerId="Windows Live" clId="Web-{078962DB-0D98-4E74-B2FC-0BAEB4AC4B7E}" dt="2024-07-22T02:40:12.410" v="1090" actId="20577"/>
          <ac:spMkLst>
            <pc:docMk/>
            <pc:sldMk cId="3571516367" sldId="258"/>
            <ac:spMk id="2" creationId="{0A32731C-311B-46F7-A865-6C3AF6B09A47}"/>
          </ac:spMkLst>
        </pc:spChg>
        <pc:spChg chg="mod">
          <ac:chgData name="Rareș Colibaba" userId="0fc7c78b6a554ca2" providerId="Windows Live" clId="Web-{078962DB-0D98-4E74-B2FC-0BAEB4AC4B7E}" dt="2024-07-22T02:35:26.263" v="1089" actId="20577"/>
          <ac:spMkLst>
            <pc:docMk/>
            <pc:sldMk cId="3571516367" sldId="258"/>
            <ac:spMk id="3" creationId="{9D5232F9-FD00-464A-9F17-619C91AEF8F3}"/>
          </ac:spMkLst>
        </pc:spChg>
      </pc:sldChg>
      <pc:sldChg chg="addSp delSp modSp ord">
        <pc:chgData name="Rareș Colibaba" userId="0fc7c78b6a554ca2" providerId="Windows Live" clId="Web-{078962DB-0D98-4E74-B2FC-0BAEB4AC4B7E}" dt="2024-07-22T03:53:16.773" v="1743" actId="20577"/>
        <pc:sldMkLst>
          <pc:docMk/>
          <pc:sldMk cId="1742861620" sldId="266"/>
        </pc:sldMkLst>
        <pc:spChg chg="mod">
          <ac:chgData name="Rareș Colibaba" userId="0fc7c78b6a554ca2" providerId="Windows Live" clId="Web-{078962DB-0D98-4E74-B2FC-0BAEB4AC4B7E}" dt="2024-07-22T03:00:10.499" v="1544" actId="1076"/>
          <ac:spMkLst>
            <pc:docMk/>
            <pc:sldMk cId="1742861620" sldId="266"/>
            <ac:spMk id="2" creationId="{4518FC28-E0BD-4387-B8BE-9965D1A57FF1}"/>
          </ac:spMkLst>
        </pc:spChg>
        <pc:spChg chg="mod">
          <ac:chgData name="Rareș Colibaba" userId="0fc7c78b6a554ca2" providerId="Windows Live" clId="Web-{078962DB-0D98-4E74-B2FC-0BAEB4AC4B7E}" dt="2024-07-22T03:53:16.773" v="1743" actId="20577"/>
          <ac:spMkLst>
            <pc:docMk/>
            <pc:sldMk cId="1742861620" sldId="266"/>
            <ac:spMk id="3" creationId="{FED19BCA-B61F-4EA6-A1FB-CCA3BD8506FB}"/>
          </ac:spMkLst>
        </pc:spChg>
        <pc:spChg chg="add del mod">
          <ac:chgData name="Rareș Colibaba" userId="0fc7c78b6a554ca2" providerId="Windows Live" clId="Web-{078962DB-0D98-4E74-B2FC-0BAEB4AC4B7E}" dt="2024-07-22T02:59:13.214" v="1533"/>
          <ac:spMkLst>
            <pc:docMk/>
            <pc:sldMk cId="1742861620" sldId="266"/>
            <ac:spMk id="5" creationId="{D7453F6E-ADCB-EB3C-E9BC-77D764EE6A9C}"/>
          </ac:spMkLst>
        </pc:spChg>
        <pc:spChg chg="add del mod">
          <ac:chgData name="Rareș Colibaba" userId="0fc7c78b6a554ca2" providerId="Windows Live" clId="Web-{078962DB-0D98-4E74-B2FC-0BAEB4AC4B7E}" dt="2024-07-22T02:59:25.152" v="1535"/>
          <ac:spMkLst>
            <pc:docMk/>
            <pc:sldMk cId="1742861620" sldId="266"/>
            <ac:spMk id="10" creationId="{7347CD87-F638-EB38-DEFE-8E6E43ABA01F}"/>
          </ac:spMkLst>
        </pc:spChg>
        <pc:picChg chg="add del mod ord">
          <ac:chgData name="Rareș Colibaba" userId="0fc7c78b6a554ca2" providerId="Windows Live" clId="Web-{078962DB-0D98-4E74-B2FC-0BAEB4AC4B7E}" dt="2024-07-22T02:59:02.119" v="1532"/>
          <ac:picMkLst>
            <pc:docMk/>
            <pc:sldMk cId="1742861620" sldId="266"/>
            <ac:picMk id="7" creationId="{6E88C02F-4C6A-FB09-28A3-9C7DE9DD5B6C}"/>
          </ac:picMkLst>
        </pc:picChg>
        <pc:picChg chg="add del mod ord">
          <ac:chgData name="Rareș Colibaba" userId="0fc7c78b6a554ca2" providerId="Windows Live" clId="Web-{078962DB-0D98-4E74-B2FC-0BAEB4AC4B7E}" dt="2024-07-22T02:59:22.058" v="1534"/>
          <ac:picMkLst>
            <pc:docMk/>
            <pc:sldMk cId="1742861620" sldId="266"/>
            <ac:picMk id="8" creationId="{469B0D65-55C0-8BFD-7F3A-206387ADEAFE}"/>
          </ac:picMkLst>
        </pc:picChg>
        <pc:picChg chg="add mod">
          <ac:chgData name="Rareș Colibaba" userId="0fc7c78b6a554ca2" providerId="Windows Live" clId="Web-{078962DB-0D98-4E74-B2FC-0BAEB4AC4B7E}" dt="2024-07-22T03:01:26.459" v="1560" actId="1076"/>
          <ac:picMkLst>
            <pc:docMk/>
            <pc:sldMk cId="1742861620" sldId="266"/>
            <ac:picMk id="11" creationId="{DA9B9430-19EA-5CD4-B07C-84A008F7A92F}"/>
          </ac:picMkLst>
        </pc:picChg>
        <pc:picChg chg="add mod ord">
          <ac:chgData name="Rareș Colibaba" userId="0fc7c78b6a554ca2" providerId="Windows Live" clId="Web-{078962DB-0D98-4E74-B2FC-0BAEB4AC4B7E}" dt="2024-07-22T03:01:47.226" v="1561" actId="14100"/>
          <ac:picMkLst>
            <pc:docMk/>
            <pc:sldMk cId="1742861620" sldId="266"/>
            <ac:picMk id="12" creationId="{659DA1B8-8EA4-6436-FE61-D4E360666B8F}"/>
          </ac:picMkLst>
        </pc:picChg>
        <pc:picChg chg="del">
          <ac:chgData name="Rareș Colibaba" userId="0fc7c78b6a554ca2" providerId="Windows Live" clId="Web-{078962DB-0D98-4E74-B2FC-0BAEB4AC4B7E}" dt="2024-07-22T02:57:49.473" v="1530"/>
          <ac:picMkLst>
            <pc:docMk/>
            <pc:sldMk cId="1742861620" sldId="266"/>
            <ac:picMk id="47" creationId="{F55BC7A4-EE4B-7EFC-C325-408D66C3CBA7}"/>
          </ac:picMkLst>
        </pc:picChg>
      </pc:sldChg>
      <pc:sldChg chg="addSp delSp modSp">
        <pc:chgData name="Rareș Colibaba" userId="0fc7c78b6a554ca2" providerId="Windows Live" clId="Web-{078962DB-0D98-4E74-B2FC-0BAEB4AC4B7E}" dt="2024-07-22T02:43:20.819" v="1160" actId="1076"/>
        <pc:sldMkLst>
          <pc:docMk/>
          <pc:sldMk cId="1969787568" sldId="271"/>
        </pc:sldMkLst>
        <pc:spChg chg="mod">
          <ac:chgData name="Rareș Colibaba" userId="0fc7c78b6a554ca2" providerId="Windows Live" clId="Web-{078962DB-0D98-4E74-B2FC-0BAEB4AC4B7E}" dt="2024-07-22T02:41:16.372" v="1102" actId="20577"/>
          <ac:spMkLst>
            <pc:docMk/>
            <pc:sldMk cId="1969787568" sldId="271"/>
            <ac:spMk id="2" creationId="{8BDF1EDE-5423-435C-B149-87AB1BC22B83}"/>
          </ac:spMkLst>
        </pc:spChg>
        <pc:spChg chg="del mod">
          <ac:chgData name="Rareș Colibaba" userId="0fc7c78b6a554ca2" providerId="Windows Live" clId="Web-{078962DB-0D98-4E74-B2FC-0BAEB4AC4B7E}" dt="2024-07-22T02:42:57.739" v="1146"/>
          <ac:spMkLst>
            <pc:docMk/>
            <pc:sldMk cId="1969787568" sldId="271"/>
            <ac:spMk id="3" creationId="{AF64C29E-DF30-4DC6-AB95-2016F9A703B6}"/>
          </ac:spMkLst>
        </pc:spChg>
        <pc:spChg chg="add mod">
          <ac:chgData name="Rareș Colibaba" userId="0fc7c78b6a554ca2" providerId="Windows Live" clId="Web-{078962DB-0D98-4E74-B2FC-0BAEB4AC4B7E}" dt="2024-07-22T02:42:12.626" v="1116" actId="1076"/>
          <ac:spMkLst>
            <pc:docMk/>
            <pc:sldMk cId="1969787568" sldId="271"/>
            <ac:spMk id="5" creationId="{CDC9E7E5-8120-252D-BEEE-7BAC73EB2046}"/>
          </ac:spMkLst>
        </pc:spChg>
        <pc:spChg chg="add mod">
          <ac:chgData name="Rareș Colibaba" userId="0fc7c78b6a554ca2" providerId="Windows Live" clId="Web-{078962DB-0D98-4E74-B2FC-0BAEB4AC4B7E}" dt="2024-07-22T02:43:05.427" v="1148" actId="1076"/>
          <ac:spMkLst>
            <pc:docMk/>
            <pc:sldMk cId="1969787568" sldId="271"/>
            <ac:spMk id="8" creationId="{B6B679A1-0EF3-263D-50A2-3F6D95CBBDBA}"/>
          </ac:spMkLst>
        </pc:spChg>
        <pc:spChg chg="add del mod">
          <ac:chgData name="Rareș Colibaba" userId="0fc7c78b6a554ca2" providerId="Windows Live" clId="Web-{078962DB-0D98-4E74-B2FC-0BAEB4AC4B7E}" dt="2024-07-22T02:43:01.677" v="1147"/>
          <ac:spMkLst>
            <pc:docMk/>
            <pc:sldMk cId="1969787568" sldId="271"/>
            <ac:spMk id="10" creationId="{EB6F0DD7-53A6-E09D-D001-099CF0E87158}"/>
          </ac:spMkLst>
        </pc:spChg>
        <pc:spChg chg="add mod">
          <ac:chgData name="Rareș Colibaba" userId="0fc7c78b6a554ca2" providerId="Windows Live" clId="Web-{078962DB-0D98-4E74-B2FC-0BAEB4AC4B7E}" dt="2024-07-22T02:43:20.819" v="1160" actId="1076"/>
          <ac:spMkLst>
            <pc:docMk/>
            <pc:sldMk cId="1969787568" sldId="271"/>
            <ac:spMk id="11" creationId="{F8002280-F5A5-40B5-BEC7-A24E507B741B}"/>
          </ac:spMkLst>
        </pc:spChg>
      </pc:sldChg>
      <pc:sldChg chg="modSp">
        <pc:chgData name="Rareș Colibaba" userId="0fc7c78b6a554ca2" providerId="Windows Live" clId="Web-{078962DB-0D98-4E74-B2FC-0BAEB4AC4B7E}" dt="2024-07-22T02:13:23.901" v="364" actId="20577"/>
        <pc:sldMkLst>
          <pc:docMk/>
          <pc:sldMk cId="608796113" sldId="278"/>
        </pc:sldMkLst>
        <pc:spChg chg="mod">
          <ac:chgData name="Rareș Colibaba" userId="0fc7c78b6a554ca2" providerId="Windows Live" clId="Web-{078962DB-0D98-4E74-B2FC-0BAEB4AC4B7E}" dt="2024-07-22T02:13:23.901" v="364" actId="20577"/>
          <ac:spMkLst>
            <pc:docMk/>
            <pc:sldMk cId="608796113" sldId="278"/>
            <ac:spMk id="2" creationId="{9528DBD1-DB29-D44F-FD5A-3071BB37EF37}"/>
          </ac:spMkLst>
        </pc:spChg>
      </pc:sldChg>
      <pc:sldChg chg="addSp delSp modSp ord">
        <pc:chgData name="Rareș Colibaba" userId="0fc7c78b6a554ca2" providerId="Windows Live" clId="Web-{078962DB-0D98-4E74-B2FC-0BAEB4AC4B7E}" dt="2024-07-22T04:02:13.902" v="1768"/>
        <pc:sldMkLst>
          <pc:docMk/>
          <pc:sldMk cId="2241459136" sldId="279"/>
        </pc:sldMkLst>
        <pc:spChg chg="mod">
          <ac:chgData name="Rareș Colibaba" userId="0fc7c78b6a554ca2" providerId="Windows Live" clId="Web-{078962DB-0D98-4E74-B2FC-0BAEB4AC4B7E}" dt="2024-07-22T02:28:11.319" v="861" actId="20577"/>
          <ac:spMkLst>
            <pc:docMk/>
            <pc:sldMk cId="2241459136" sldId="279"/>
            <ac:spMk id="2" creationId="{818AFA5E-469B-2BFC-9D4E-BD1EC6E48CA0}"/>
          </ac:spMkLst>
        </pc:spChg>
        <pc:spChg chg="add del mod ord">
          <ac:chgData name="Rareș Colibaba" userId="0fc7c78b6a554ca2" providerId="Windows Live" clId="Web-{078962DB-0D98-4E74-B2FC-0BAEB4AC4B7E}" dt="2024-07-22T01:54:51.363" v="102"/>
          <ac:spMkLst>
            <pc:docMk/>
            <pc:sldMk cId="2241459136" sldId="279"/>
            <ac:spMk id="5" creationId="{DA876B7A-6AD2-543F-D48C-041CF9975F95}"/>
          </ac:spMkLst>
        </pc:spChg>
        <pc:picChg chg="add mod ord">
          <ac:chgData name="Rareș Colibaba" userId="0fc7c78b6a554ca2" providerId="Windows Live" clId="Web-{078962DB-0D98-4E74-B2FC-0BAEB4AC4B7E}" dt="2024-07-22T01:54:32.705" v="100"/>
          <ac:picMkLst>
            <pc:docMk/>
            <pc:sldMk cId="2241459136" sldId="279"/>
            <ac:picMk id="3" creationId="{BB866EAB-93E0-F950-D788-3708DC050951}"/>
          </ac:picMkLst>
        </pc:picChg>
        <pc:picChg chg="add mod">
          <ac:chgData name="Rareș Colibaba" userId="0fc7c78b6a554ca2" providerId="Windows Live" clId="Web-{078962DB-0D98-4E74-B2FC-0BAEB4AC4B7E}" dt="2024-07-22T03:54:26.901" v="1748" actId="1076"/>
          <ac:picMkLst>
            <pc:docMk/>
            <pc:sldMk cId="2241459136" sldId="279"/>
            <ac:picMk id="4" creationId="{AE7827C4-B98F-CFEC-2795-79342AF85DD1}"/>
          </ac:picMkLst>
        </pc:picChg>
        <pc:picChg chg="del mod">
          <ac:chgData name="Rareș Colibaba" userId="0fc7c78b6a554ca2" providerId="Windows Live" clId="Web-{078962DB-0D98-4E74-B2FC-0BAEB4AC4B7E}" dt="2024-07-22T01:54:13.782" v="97"/>
          <ac:picMkLst>
            <pc:docMk/>
            <pc:sldMk cId="2241459136" sldId="279"/>
            <ac:picMk id="16" creationId="{448EF356-1822-E2AE-2794-322870D4C222}"/>
          </ac:picMkLst>
        </pc:picChg>
        <pc:cxnChg chg="del mod">
          <ac:chgData name="Rareș Colibaba" userId="0fc7c78b6a554ca2" providerId="Windows Live" clId="Web-{078962DB-0D98-4E74-B2FC-0BAEB4AC4B7E}" dt="2024-07-22T03:53:40.712" v="1744"/>
          <ac:cxnSpMkLst>
            <pc:docMk/>
            <pc:sldMk cId="2241459136" sldId="279"/>
            <ac:cxnSpMk id="21" creationId="{944268F6-A361-9907-F87F-9C4377ECAE6D}"/>
          </ac:cxnSpMkLst>
        </pc:cxnChg>
      </pc:sldChg>
      <pc:sldChg chg="modSp">
        <pc:chgData name="Rareș Colibaba" userId="0fc7c78b6a554ca2" providerId="Windows Live" clId="Web-{078962DB-0D98-4E74-B2FC-0BAEB4AC4B7E}" dt="2024-07-22T02:40:42.291" v="1099" actId="20577"/>
        <pc:sldMkLst>
          <pc:docMk/>
          <pc:sldMk cId="334696707" sldId="280"/>
        </pc:sldMkLst>
        <pc:spChg chg="mod">
          <ac:chgData name="Rareș Colibaba" userId="0fc7c78b6a554ca2" providerId="Windows Live" clId="Web-{078962DB-0D98-4E74-B2FC-0BAEB4AC4B7E}" dt="2024-07-22T02:40:42.291" v="1099" actId="20577"/>
          <ac:spMkLst>
            <pc:docMk/>
            <pc:sldMk cId="334696707" sldId="280"/>
            <ac:spMk id="2" creationId="{566C97BE-403B-122E-90D1-2788978A0B6F}"/>
          </ac:spMkLst>
        </pc:spChg>
      </pc:sldChg>
      <pc:sldChg chg="modSp">
        <pc:chgData name="Rareș Colibaba" userId="0fc7c78b6a554ca2" providerId="Windows Live" clId="Web-{078962DB-0D98-4E74-B2FC-0BAEB4AC4B7E}" dt="2024-07-22T02:52:05.644" v="1514" actId="20577"/>
        <pc:sldMkLst>
          <pc:docMk/>
          <pc:sldMk cId="103458723" sldId="281"/>
        </pc:sldMkLst>
        <pc:spChg chg="mod">
          <ac:chgData name="Rareș Colibaba" userId="0fc7c78b6a554ca2" providerId="Windows Live" clId="Web-{078962DB-0D98-4E74-B2FC-0BAEB4AC4B7E}" dt="2024-07-22T02:44:00.603" v="1167" actId="20577"/>
          <ac:spMkLst>
            <pc:docMk/>
            <pc:sldMk cId="103458723" sldId="281"/>
            <ac:spMk id="2" creationId="{A95E2E6A-35EC-1B8E-0FD7-8C67870ACA64}"/>
          </ac:spMkLst>
        </pc:spChg>
        <pc:spChg chg="mod">
          <ac:chgData name="Rareș Colibaba" userId="0fc7c78b6a554ca2" providerId="Windows Live" clId="Web-{078962DB-0D98-4E74-B2FC-0BAEB4AC4B7E}" dt="2024-07-22T02:45:44.475" v="1228" actId="20577"/>
          <ac:spMkLst>
            <pc:docMk/>
            <pc:sldMk cId="103458723" sldId="281"/>
            <ac:spMk id="12" creationId="{554B61B9-26F6-B304-92CD-03053DAAF2A8}"/>
          </ac:spMkLst>
        </pc:spChg>
        <pc:spChg chg="mod">
          <ac:chgData name="Rareș Colibaba" userId="0fc7c78b6a554ca2" providerId="Windows Live" clId="Web-{078962DB-0D98-4E74-B2FC-0BAEB4AC4B7E}" dt="2024-07-22T02:45:59.226" v="1245" actId="20577"/>
          <ac:spMkLst>
            <pc:docMk/>
            <pc:sldMk cId="103458723" sldId="281"/>
            <ac:spMk id="14" creationId="{CB9F9E8B-42CD-AC26-AFC9-F1F66695693B}"/>
          </ac:spMkLst>
        </pc:spChg>
        <pc:spChg chg="mod">
          <ac:chgData name="Rareș Colibaba" userId="0fc7c78b6a554ca2" providerId="Windows Live" clId="Web-{078962DB-0D98-4E74-B2FC-0BAEB4AC4B7E}" dt="2024-07-22T02:52:05.644" v="1514" actId="20577"/>
          <ac:spMkLst>
            <pc:docMk/>
            <pc:sldMk cId="103458723" sldId="281"/>
            <ac:spMk id="35" creationId="{EDBE6233-75E9-40D1-968F-58CA9AD0FF50}"/>
          </ac:spMkLst>
        </pc:spChg>
        <pc:spChg chg="mod">
          <ac:chgData name="Rareș Colibaba" userId="0fc7c78b6a554ca2" providerId="Windows Live" clId="Web-{078962DB-0D98-4E74-B2FC-0BAEB4AC4B7E}" dt="2024-07-22T02:47:52.485" v="1329" actId="20577"/>
          <ac:spMkLst>
            <pc:docMk/>
            <pc:sldMk cId="103458723" sldId="281"/>
            <ac:spMk id="50" creationId="{8F6B2AE9-DDE4-FD99-A235-3B39EEE21481}"/>
          </ac:spMkLst>
        </pc:spChg>
      </pc:sldChg>
      <pc:sldChg chg="modSp del ord">
        <pc:chgData name="Rareș Colibaba" userId="0fc7c78b6a554ca2" providerId="Windows Live" clId="Web-{078962DB-0D98-4E74-B2FC-0BAEB4AC4B7E}" dt="2024-07-22T04:32:24.194" v="1963"/>
        <pc:sldMkLst>
          <pc:docMk/>
          <pc:sldMk cId="636929804" sldId="282"/>
        </pc:sldMkLst>
        <pc:spChg chg="mod">
          <ac:chgData name="Rareș Colibaba" userId="0fc7c78b6a554ca2" providerId="Windows Live" clId="Web-{078962DB-0D98-4E74-B2FC-0BAEB4AC4B7E}" dt="2024-07-22T04:04:03.094" v="1792" actId="20577"/>
          <ac:spMkLst>
            <pc:docMk/>
            <pc:sldMk cId="636929804" sldId="282"/>
            <ac:spMk id="2" creationId="{8B27D9B3-B64F-656A-0D99-161A6C0F518F}"/>
          </ac:spMkLst>
        </pc:spChg>
        <pc:spChg chg="mod">
          <ac:chgData name="Rareș Colibaba" userId="0fc7c78b6a554ca2" providerId="Windows Live" clId="Web-{078962DB-0D98-4E74-B2FC-0BAEB4AC4B7E}" dt="2024-07-22T04:04:43.689" v="1831" actId="20577"/>
          <ac:spMkLst>
            <pc:docMk/>
            <pc:sldMk cId="636929804" sldId="282"/>
            <ac:spMk id="13" creationId="{7E5B6E40-3A7D-ACF7-AA38-25977D322D81}"/>
          </ac:spMkLst>
        </pc:spChg>
        <pc:spChg chg="mod">
          <ac:chgData name="Rareș Colibaba" userId="0fc7c78b6a554ca2" providerId="Windows Live" clId="Web-{078962DB-0D98-4E74-B2FC-0BAEB4AC4B7E}" dt="2024-07-22T04:13:10.801" v="1903" actId="20577"/>
          <ac:spMkLst>
            <pc:docMk/>
            <pc:sldMk cId="636929804" sldId="282"/>
            <ac:spMk id="14" creationId="{5112969F-EB84-49D5-7100-1FB28870FB30}"/>
          </ac:spMkLst>
        </pc:spChg>
        <pc:spChg chg="mod">
          <ac:chgData name="Rareș Colibaba" userId="0fc7c78b6a554ca2" providerId="Windows Live" clId="Web-{078962DB-0D98-4E74-B2FC-0BAEB4AC4B7E}" dt="2024-07-22T04:05:28.253" v="1860" actId="20577"/>
          <ac:spMkLst>
            <pc:docMk/>
            <pc:sldMk cId="636929804" sldId="282"/>
            <ac:spMk id="15" creationId="{A536BD54-EFA1-25A2-9F04-4F22C36E2A5D}"/>
          </ac:spMkLst>
        </pc:spChg>
        <pc:spChg chg="mod">
          <ac:chgData name="Rareș Colibaba" userId="0fc7c78b6a554ca2" providerId="Windows Live" clId="Web-{078962DB-0D98-4E74-B2FC-0BAEB4AC4B7E}" dt="2024-07-22T04:05:19.378" v="1852" actId="20577"/>
          <ac:spMkLst>
            <pc:docMk/>
            <pc:sldMk cId="636929804" sldId="282"/>
            <ac:spMk id="36" creationId="{E71298F0-74F1-FECA-0F02-495F9A2EBA7B}"/>
          </ac:spMkLst>
        </pc:spChg>
      </pc:sldChg>
      <pc:sldChg chg="addSp delSp modSp">
        <pc:chgData name="Rareș Colibaba" userId="0fc7c78b6a554ca2" providerId="Windows Live" clId="Web-{078962DB-0D98-4E74-B2FC-0BAEB4AC4B7E}" dt="2024-07-22T04:02:33.950" v="1774" actId="1076"/>
        <pc:sldMkLst>
          <pc:docMk/>
          <pc:sldMk cId="1658164610" sldId="283"/>
        </pc:sldMkLst>
        <pc:spChg chg="del">
          <ac:chgData name="Rareș Colibaba" userId="0fc7c78b6a554ca2" providerId="Windows Live" clId="Web-{078962DB-0D98-4E74-B2FC-0BAEB4AC4B7E}" dt="2024-07-22T04:01:35.323" v="1760"/>
          <ac:spMkLst>
            <pc:docMk/>
            <pc:sldMk cId="1658164610" sldId="283"/>
            <ac:spMk id="3" creationId="{4321055C-5E33-5D21-2A6E-21827FA88ED3}"/>
          </ac:spMkLst>
        </pc:spChg>
        <pc:spChg chg="del">
          <ac:chgData name="Rareș Colibaba" userId="0fc7c78b6a554ca2" providerId="Windows Live" clId="Web-{078962DB-0D98-4E74-B2FC-0BAEB4AC4B7E}" dt="2024-07-22T04:01:35.214" v="1759"/>
          <ac:spMkLst>
            <pc:docMk/>
            <pc:sldMk cId="1658164610" sldId="283"/>
            <ac:spMk id="6" creationId="{B587B122-1579-FDB8-443B-F05E622163C3}"/>
          </ac:spMkLst>
        </pc:spChg>
        <pc:spChg chg="add del mod">
          <ac:chgData name="Rareș Colibaba" userId="0fc7c78b6a554ca2" providerId="Windows Live" clId="Web-{078962DB-0D98-4E74-B2FC-0BAEB4AC4B7E}" dt="2024-07-22T04:01:43.433" v="1763"/>
          <ac:spMkLst>
            <pc:docMk/>
            <pc:sldMk cId="1658164610" sldId="283"/>
            <ac:spMk id="7" creationId="{4B0058BF-0CBC-FED3-6A55-B27D18FAB654}"/>
          </ac:spMkLst>
        </pc:spChg>
        <pc:spChg chg="add del mod">
          <ac:chgData name="Rareș Colibaba" userId="0fc7c78b6a554ca2" providerId="Windows Live" clId="Web-{078962DB-0D98-4E74-B2FC-0BAEB4AC4B7E}" dt="2024-07-22T04:01:41.995" v="1762"/>
          <ac:spMkLst>
            <pc:docMk/>
            <pc:sldMk cId="1658164610" sldId="283"/>
            <ac:spMk id="9" creationId="{36C0C7E0-3DF8-6266-7680-289CF95CE3FD}"/>
          </ac:spMkLst>
        </pc:spChg>
        <pc:spChg chg="add del mod">
          <ac:chgData name="Rareș Colibaba" userId="0fc7c78b6a554ca2" providerId="Windows Live" clId="Web-{078962DB-0D98-4E74-B2FC-0BAEB4AC4B7E}" dt="2024-07-22T04:01:40.214" v="1761"/>
          <ac:spMkLst>
            <pc:docMk/>
            <pc:sldMk cId="1658164610" sldId="283"/>
            <ac:spMk id="12" creationId="{2A09A1FF-5A75-2F60-61BF-E2CF876FDBA0}"/>
          </ac:spMkLst>
        </pc:spChg>
        <pc:spChg chg="add mod">
          <ac:chgData name="Rareș Colibaba" userId="0fc7c78b6a554ca2" providerId="Windows Live" clId="Web-{078962DB-0D98-4E74-B2FC-0BAEB4AC4B7E}" dt="2024-07-22T04:02:33.950" v="1774" actId="1076"/>
          <ac:spMkLst>
            <pc:docMk/>
            <pc:sldMk cId="1658164610" sldId="283"/>
            <ac:spMk id="14" creationId="{82A498A6-ECE1-4015-4367-997E09261837}"/>
          </ac:spMkLst>
        </pc:spChg>
        <pc:graphicFrameChg chg="del">
          <ac:chgData name="Rareș Colibaba" userId="0fc7c78b6a554ca2" providerId="Windows Live" clId="Web-{078962DB-0D98-4E74-B2FC-0BAEB4AC4B7E}" dt="2024-07-22T04:01:35.104" v="1758"/>
          <ac:graphicFrameMkLst>
            <pc:docMk/>
            <pc:sldMk cId="1658164610" sldId="283"/>
            <ac:graphicFrameMk id="10" creationId="{98ED67AF-B48B-F5F8-E2FD-1C98C42C4D54}"/>
          </ac:graphicFrameMkLst>
        </pc:graphicFrameChg>
        <pc:picChg chg="add mod">
          <ac:chgData name="Rareș Colibaba" userId="0fc7c78b6a554ca2" providerId="Windows Live" clId="Web-{078962DB-0D98-4E74-B2FC-0BAEB4AC4B7E}" dt="2024-07-22T04:02:00.543" v="1767" actId="1076"/>
          <ac:picMkLst>
            <pc:docMk/>
            <pc:sldMk cId="1658164610" sldId="283"/>
            <ac:picMk id="2" creationId="{2F65AD0C-1255-A40F-E384-E2BAA7694F44}"/>
          </ac:picMkLst>
        </pc:picChg>
      </pc:sldChg>
      <pc:sldChg chg="modSp">
        <pc:chgData name="Rareș Colibaba" userId="0fc7c78b6a554ca2" providerId="Windows Live" clId="Web-{078962DB-0D98-4E74-B2FC-0BAEB4AC4B7E}" dt="2024-07-22T04:27:44.865" v="1926" actId="20577"/>
        <pc:sldMkLst>
          <pc:docMk/>
          <pc:sldMk cId="2403577982" sldId="284"/>
        </pc:sldMkLst>
        <pc:spChg chg="mod">
          <ac:chgData name="Rareș Colibaba" userId="0fc7c78b6a554ca2" providerId="Windows Live" clId="Web-{078962DB-0D98-4E74-B2FC-0BAEB4AC4B7E}" dt="2024-07-22T02:27:02.548" v="848" actId="1076"/>
          <ac:spMkLst>
            <pc:docMk/>
            <pc:sldMk cId="2403577982" sldId="284"/>
            <ac:spMk id="6" creationId="{D2E1CF79-4FDC-8CAF-CC16-E309A2C49758}"/>
          </ac:spMkLst>
        </pc:spChg>
        <pc:spChg chg="mod">
          <ac:chgData name="Rareș Colibaba" userId="0fc7c78b6a554ca2" providerId="Windows Live" clId="Web-{078962DB-0D98-4E74-B2FC-0BAEB4AC4B7E}" dt="2024-07-22T02:16:46.463" v="416" actId="20577"/>
          <ac:spMkLst>
            <pc:docMk/>
            <pc:sldMk cId="2403577982" sldId="284"/>
            <ac:spMk id="17" creationId="{09140014-73D5-419B-8867-972BB18D52D4}"/>
          </ac:spMkLst>
        </pc:spChg>
        <pc:spChg chg="mod">
          <ac:chgData name="Rareș Colibaba" userId="0fc7c78b6a554ca2" providerId="Windows Live" clId="Web-{078962DB-0D98-4E74-B2FC-0BAEB4AC4B7E}" dt="2024-07-22T02:27:02.595" v="849" actId="1076"/>
          <ac:spMkLst>
            <pc:docMk/>
            <pc:sldMk cId="2403577982" sldId="284"/>
            <ac:spMk id="20" creationId="{33D8731E-4977-402E-8BFD-895B4D0544CC}"/>
          </ac:spMkLst>
        </pc:spChg>
        <pc:spChg chg="mod">
          <ac:chgData name="Rareș Colibaba" userId="0fc7c78b6a554ca2" providerId="Windows Live" clId="Web-{078962DB-0D98-4E74-B2FC-0BAEB4AC4B7E}" dt="2024-07-22T02:27:19.377" v="852" actId="1076"/>
          <ac:spMkLst>
            <pc:docMk/>
            <pc:sldMk cId="2403577982" sldId="284"/>
            <ac:spMk id="34" creationId="{AE07A905-8B37-D13F-25D3-1D3BCDB86B0B}"/>
          </ac:spMkLst>
        </pc:spChg>
        <pc:spChg chg="mod">
          <ac:chgData name="Rareș Colibaba" userId="0fc7c78b6a554ca2" providerId="Windows Live" clId="Web-{078962DB-0D98-4E74-B2FC-0BAEB4AC4B7E}" dt="2024-07-22T04:27:44.865" v="1926" actId="20577"/>
          <ac:spMkLst>
            <pc:docMk/>
            <pc:sldMk cId="2403577982" sldId="284"/>
            <ac:spMk id="35" creationId="{4E9A764F-6B65-050E-E561-82F77339D164}"/>
          </ac:spMkLst>
        </pc:spChg>
      </pc:sldChg>
      <pc:sldChg chg="addSp delSp modSp ord">
        <pc:chgData name="Rareș Colibaba" userId="0fc7c78b6a554ca2" providerId="Windows Live" clId="Web-{078962DB-0D98-4E74-B2FC-0BAEB4AC4B7E}" dt="2024-07-22T04:03:38.296" v="1786"/>
        <pc:sldMkLst>
          <pc:docMk/>
          <pc:sldMk cId="2791821786" sldId="285"/>
        </pc:sldMkLst>
        <pc:spChg chg="add del mod">
          <ac:chgData name="Rareș Colibaba" userId="0fc7c78b6a554ca2" providerId="Windows Live" clId="Web-{078962DB-0D98-4E74-B2FC-0BAEB4AC4B7E}" dt="2024-07-22T04:03:23.295" v="1780"/>
          <ac:spMkLst>
            <pc:docMk/>
            <pc:sldMk cId="2791821786" sldId="285"/>
            <ac:spMk id="4" creationId="{C370E723-6292-ED6D-9B5C-FA64FAB43DF9}"/>
          </ac:spMkLst>
        </pc:spChg>
        <pc:spChg chg="add del mod">
          <ac:chgData name="Rareș Colibaba" userId="0fc7c78b6a554ca2" providerId="Windows Live" clId="Web-{078962DB-0D98-4E74-B2FC-0BAEB4AC4B7E}" dt="2024-07-22T04:03:23.295" v="1779"/>
          <ac:spMkLst>
            <pc:docMk/>
            <pc:sldMk cId="2791821786" sldId="285"/>
            <ac:spMk id="7" creationId="{1BD5DDCF-4653-27A2-C6CF-2585210328AD}"/>
          </ac:spMkLst>
        </pc:spChg>
        <pc:spChg chg="del">
          <ac:chgData name="Rareș Colibaba" userId="0fc7c78b6a554ca2" providerId="Windows Live" clId="Web-{078962DB-0D98-4E74-B2FC-0BAEB4AC4B7E}" dt="2024-07-22T04:03:19.217" v="1776"/>
          <ac:spMkLst>
            <pc:docMk/>
            <pc:sldMk cId="2791821786" sldId="285"/>
            <ac:spMk id="8" creationId="{3E5FEE2D-79E5-4C1D-8BF7-EE619CA7039A}"/>
          </ac:spMkLst>
        </pc:spChg>
        <pc:graphicFrameChg chg="del">
          <ac:chgData name="Rareș Colibaba" userId="0fc7c78b6a554ca2" providerId="Windows Live" clId="Web-{078962DB-0D98-4E74-B2FC-0BAEB4AC4B7E}" dt="2024-07-22T04:03:19.030" v="1775"/>
          <ac:graphicFrameMkLst>
            <pc:docMk/>
            <pc:sldMk cId="2791821786" sldId="285"/>
            <ac:graphicFrameMk id="13" creationId="{4A94C7BE-6E60-66F0-EFD4-2F452B0D743A}"/>
          </ac:graphicFrameMkLst>
        </pc:graphicFrameChg>
        <pc:picChg chg="add mod">
          <ac:chgData name="Rareș Colibaba" userId="0fc7c78b6a554ca2" providerId="Windows Live" clId="Web-{078962DB-0D98-4E74-B2FC-0BAEB4AC4B7E}" dt="2024-07-22T04:03:28.952" v="1783" actId="1076"/>
          <ac:picMkLst>
            <pc:docMk/>
            <pc:sldMk cId="2791821786" sldId="285"/>
            <ac:picMk id="2" creationId="{90CBBD89-5964-8939-74BF-39007DD3430F}"/>
          </ac:picMkLst>
        </pc:picChg>
      </pc:sldChg>
      <pc:sldChg chg="addSp delSp modSp add ord replId">
        <pc:chgData name="Rareș Colibaba" userId="0fc7c78b6a554ca2" providerId="Windows Live" clId="Web-{078962DB-0D98-4E74-B2FC-0BAEB4AC4B7E}" dt="2024-07-22T04:24:39.686" v="1912"/>
        <pc:sldMkLst>
          <pc:docMk/>
          <pc:sldMk cId="293794183" sldId="286"/>
        </pc:sldMkLst>
        <pc:picChg chg="add del mod">
          <ac:chgData name="Rareș Colibaba" userId="0fc7c78b6a554ca2" providerId="Windows Live" clId="Web-{078962DB-0D98-4E74-B2FC-0BAEB4AC4B7E}" dt="2024-07-22T04:24:39.686" v="1912"/>
          <ac:picMkLst>
            <pc:docMk/>
            <pc:sldMk cId="293794183" sldId="286"/>
            <ac:picMk id="3" creationId="{F7353D6B-4413-E2EA-1BA7-CB391D550158}"/>
          </ac:picMkLst>
        </pc:picChg>
      </pc:sldChg>
      <pc:sldChg chg="add del replId">
        <pc:chgData name="Rareș Colibaba" userId="0fc7c78b6a554ca2" providerId="Windows Live" clId="Web-{078962DB-0D98-4E74-B2FC-0BAEB4AC4B7E}" dt="2024-07-22T04:24:34.108" v="1910"/>
        <pc:sldMkLst>
          <pc:docMk/>
          <pc:sldMk cId="2557115335" sldId="287"/>
        </pc:sldMkLst>
      </pc:sldChg>
      <pc:sldChg chg="delSp add del replId">
        <pc:chgData name="Rareș Colibaba" userId="0fc7c78b6a554ca2" providerId="Windows Live" clId="Web-{078962DB-0D98-4E74-B2FC-0BAEB4AC4B7E}" dt="2024-07-22T04:29:51.153" v="1931"/>
        <pc:sldMkLst>
          <pc:docMk/>
          <pc:sldMk cId="3798982845" sldId="287"/>
        </pc:sldMkLst>
        <pc:picChg chg="del">
          <ac:chgData name="Rareș Colibaba" userId="0fc7c78b6a554ca2" providerId="Windows Live" clId="Web-{078962DB-0D98-4E74-B2FC-0BAEB4AC4B7E}" dt="2024-07-22T04:29:43.137" v="1928"/>
          <ac:picMkLst>
            <pc:docMk/>
            <pc:sldMk cId="3798982845" sldId="287"/>
            <ac:picMk id="11" creationId="{DA9B9430-19EA-5CD4-B07C-84A008F7A92F}"/>
          </ac:picMkLst>
        </pc:picChg>
      </pc:sldChg>
      <pc:sldChg chg="addSp delSp modSp add ord replId">
        <pc:chgData name="Rareș Colibaba" userId="0fc7c78b6a554ca2" providerId="Windows Live" clId="Web-{078962DB-0D98-4E74-B2FC-0BAEB4AC4B7E}" dt="2024-07-22T04:33:40.400" v="1977" actId="20577"/>
        <pc:sldMkLst>
          <pc:docMk/>
          <pc:sldMk cId="3382563288" sldId="288"/>
        </pc:sldMkLst>
        <pc:spChg chg="mod">
          <ac:chgData name="Rareș Colibaba" userId="0fc7c78b6a554ca2" providerId="Windows Live" clId="Web-{078962DB-0D98-4E74-B2FC-0BAEB4AC4B7E}" dt="2024-07-22T04:33:40.400" v="1977" actId="20577"/>
          <ac:spMkLst>
            <pc:docMk/>
            <pc:sldMk cId="3382563288" sldId="288"/>
            <ac:spMk id="2" creationId="{566C97BE-403B-122E-90D1-2788978A0B6F}"/>
          </ac:spMkLst>
        </pc:spChg>
        <pc:picChg chg="add del mod">
          <ac:chgData name="Rareș Colibaba" userId="0fc7c78b6a554ca2" providerId="Windows Live" clId="Web-{078962DB-0D98-4E74-B2FC-0BAEB4AC4B7E}" dt="2024-07-22T04:30:49.892" v="1946"/>
          <ac:picMkLst>
            <pc:docMk/>
            <pc:sldMk cId="3382563288" sldId="288"/>
            <ac:picMk id="3" creationId="{CDDBB280-C445-70A3-2B5A-A42827A4162F}"/>
          </ac:picMkLst>
        </pc:picChg>
        <pc:picChg chg="add del mod ord">
          <ac:chgData name="Rareș Colibaba" userId="0fc7c78b6a554ca2" providerId="Windows Live" clId="Web-{078962DB-0D98-4E74-B2FC-0BAEB4AC4B7E}" dt="2024-07-22T04:33:01.336" v="1967"/>
          <ac:picMkLst>
            <pc:docMk/>
            <pc:sldMk cId="3382563288" sldId="288"/>
            <ac:picMk id="4" creationId="{488D1FA4-6291-38AE-43DD-D941F695CD6D}"/>
          </ac:picMkLst>
        </pc:picChg>
        <pc:picChg chg="add mod">
          <ac:chgData name="Rareș Colibaba" userId="0fc7c78b6a554ca2" providerId="Windows Live" clId="Web-{078962DB-0D98-4E74-B2FC-0BAEB4AC4B7E}" dt="2024-07-22T04:33:24.430" v="1971" actId="1076"/>
          <ac:picMkLst>
            <pc:docMk/>
            <pc:sldMk cId="3382563288" sldId="288"/>
            <ac:picMk id="5" creationId="{09CD4078-9CC3-FCCE-DBD7-BF09979E5170}"/>
          </ac:picMkLst>
        </pc:picChg>
        <pc:picChg chg="add mod">
          <ac:chgData name="Rareș Colibaba" userId="0fc7c78b6a554ca2" providerId="Windows Live" clId="Web-{078962DB-0D98-4E74-B2FC-0BAEB4AC4B7E}" dt="2024-07-22T04:32:03.520" v="1961" actId="1076"/>
          <ac:picMkLst>
            <pc:docMk/>
            <pc:sldMk cId="3382563288" sldId="288"/>
            <ac:picMk id="6" creationId="{3BE09AAE-8F26-10AE-7DC2-ABD916E5D5B1}"/>
          </ac:picMkLst>
        </pc:picChg>
        <pc:picChg chg="add mod ord">
          <ac:chgData name="Rareș Colibaba" userId="0fc7c78b6a554ca2" providerId="Windows Live" clId="Web-{078962DB-0D98-4E74-B2FC-0BAEB4AC4B7E}" dt="2024-07-22T04:33:16.492" v="1970"/>
          <ac:picMkLst>
            <pc:docMk/>
            <pc:sldMk cId="3382563288" sldId="288"/>
            <ac:picMk id="7" creationId="{FB97862F-A6C1-88E7-6BEB-A1EE945BF5DE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7/21/2024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7/21/2024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0489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241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5964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65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83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86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9592" y="4528208"/>
            <a:ext cx="6126334" cy="471055"/>
          </a:xfrm>
        </p:spPr>
        <p:txBody>
          <a:bodyPr anchor="ctr"/>
          <a:lstStyle/>
          <a:p>
            <a:r>
              <a:rPr lang="en-US" err="1">
                <a:latin typeface="Calibri"/>
                <a:cs typeface="Calibri"/>
              </a:rPr>
              <a:t>Practica</a:t>
            </a:r>
            <a:r>
              <a:rPr lang="en-US" dirty="0">
                <a:latin typeface="Calibri"/>
                <a:cs typeface="Calibri"/>
              </a:rPr>
              <a:t> de </a:t>
            </a:r>
            <a:r>
              <a:rPr lang="en-US" err="1">
                <a:latin typeface="Calibri"/>
                <a:cs typeface="Calibri"/>
              </a:rPr>
              <a:t>varĂ</a:t>
            </a:r>
            <a:r>
              <a:rPr lang="en-US" dirty="0">
                <a:latin typeface="Calibri"/>
                <a:cs typeface="Calibri"/>
              </a:rPr>
              <a:t> @ AMD</a:t>
            </a:r>
            <a:endParaRPr lang="en-US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98882E95-2747-4348-6F2E-A6C2263A3765}"/>
              </a:ext>
            </a:extLst>
          </p:cNvPr>
          <p:cNvSpPr txBox="1"/>
          <p:nvPr/>
        </p:nvSpPr>
        <p:spPr>
          <a:xfrm>
            <a:off x="5140036" y="5001491"/>
            <a:ext cx="349134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sz="2800" dirty="0" err="1">
                <a:solidFill>
                  <a:schemeClr val="tx2"/>
                </a:solidFill>
                <a:latin typeface="Calibri"/>
                <a:cs typeface="Calibri"/>
              </a:rPr>
              <a:t>Colibaba</a:t>
            </a:r>
            <a:r>
              <a:rPr lang="ro-RO" sz="2800" dirty="0">
                <a:solidFill>
                  <a:schemeClr val="tx2"/>
                </a:solidFill>
                <a:latin typeface="Calibri"/>
                <a:cs typeface="Calibri"/>
              </a:rPr>
              <a:t> Rareș-Andrei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ine 6" descr="O imagine care conține text, captură de ecran, Font, document&#10;&#10;Descriere generată automat">
            <a:extLst>
              <a:ext uri="{FF2B5EF4-FFF2-40B4-BE49-F238E27FC236}">
                <a16:creationId xmlns:a16="http://schemas.microsoft.com/office/drawing/2014/main" id="{FB97862F-A6C1-88E7-6BEB-A1EE945BF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" y="856"/>
            <a:ext cx="7427546" cy="68758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3735" y="1529862"/>
            <a:ext cx="2792340" cy="83004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RAM </a:t>
            </a:r>
            <a:r>
              <a:rPr lang="en-US" err="1">
                <a:solidFill>
                  <a:schemeClr val="tx1"/>
                </a:solidFill>
                <a:latin typeface="Calibri"/>
                <a:cs typeface="Calibri"/>
              </a:rPr>
              <a:t>ș</a:t>
            </a:r>
            <a:r>
              <a:rPr lang="en-US" err="1">
                <a:latin typeface="Calibri"/>
                <a:cs typeface="Calibri"/>
              </a:rPr>
              <a:t>i</a:t>
            </a:r>
            <a:r>
              <a:rPr lang="en-US" dirty="0">
                <a:latin typeface="Calibri"/>
                <a:cs typeface="Calibri"/>
              </a:rPr>
              <a:t> ROM</a:t>
            </a:r>
            <a:endParaRPr lang="ro-RO"/>
          </a:p>
        </p:txBody>
      </p:sp>
      <p:pic>
        <p:nvPicPr>
          <p:cNvPr id="5" name="Imagine 4" descr="O imagine care conține text, captură de ecran, Font, software&#10;&#10;Descriere generată automat">
            <a:extLst>
              <a:ext uri="{FF2B5EF4-FFF2-40B4-BE49-F238E27FC236}">
                <a16:creationId xmlns:a16="http://schemas.microsoft.com/office/drawing/2014/main" id="{09CD4078-9CC3-FCCE-DBD7-BF09979E51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4656" y="4507157"/>
            <a:ext cx="6006611" cy="2435225"/>
          </a:xfrm>
          <a:prstGeom prst="rect">
            <a:avLst/>
          </a:prstGeom>
        </p:spPr>
      </p:pic>
      <p:pic>
        <p:nvPicPr>
          <p:cNvPr id="6" name="Imagine 5" descr="O imagine care conține text, Font, captură de ecran, număr&#10;&#10;Descriere generată automat">
            <a:extLst>
              <a:ext uri="{FF2B5EF4-FFF2-40B4-BE49-F238E27FC236}">
                <a16:creationId xmlns:a16="http://schemas.microsoft.com/office/drawing/2014/main" id="{3BE09AAE-8F26-10AE-7DC2-ABD916E5D5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5509" y="2919413"/>
            <a:ext cx="311467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563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 descr="O imagine care conține captură de ecran, text, Color, circuit&#10;&#10;Descriere generată automat">
            <a:extLst>
              <a:ext uri="{FF2B5EF4-FFF2-40B4-BE49-F238E27FC236}">
                <a16:creationId xmlns:a16="http://schemas.microsoft.com/office/drawing/2014/main" id="{BB866EAB-93E0-F950-D788-3708DC050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" y="-13855"/>
            <a:ext cx="10707875" cy="68718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8AFA5E-469B-2BFC-9D4E-BD1EC6E48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680"/>
            <a:ext cx="4179570" cy="3376691"/>
          </a:xfrm>
        </p:spPr>
        <p:txBody>
          <a:bodyPr/>
          <a:lstStyle/>
          <a:p>
            <a:r>
              <a:rPr lang="en-US" dirty="0" err="1"/>
              <a:t>Implementarea</a:t>
            </a:r>
            <a:r>
              <a:rPr lang="en-US" dirty="0"/>
              <a:t> MIPS</a:t>
            </a:r>
          </a:p>
        </p:txBody>
      </p:sp>
      <p:pic>
        <p:nvPicPr>
          <p:cNvPr id="4" name="Imagine 3" descr="O imagine care conține text, captură de ecran, Font, număr&#10;&#10;Descriere generată automat">
            <a:extLst>
              <a:ext uri="{FF2B5EF4-FFF2-40B4-BE49-F238E27FC236}">
                <a16:creationId xmlns:a16="http://schemas.microsoft.com/office/drawing/2014/main" id="{AE7827C4-B98F-CFEC-2795-79342AF85D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8594" y="-16452"/>
            <a:ext cx="300037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459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780860"/>
          </a:xfrm>
        </p:spPr>
        <p:txBody>
          <a:bodyPr/>
          <a:lstStyle/>
          <a:p>
            <a:r>
              <a:rPr lang="en-US">
                <a:latin typeface="Calibri"/>
                <a:cs typeface="Calibri"/>
              </a:rPr>
              <a:t>Operații implementate</a:t>
            </a:r>
            <a:endParaRPr lang="ro-RO">
              <a:latin typeface="Calibri"/>
              <a:cs typeface="Calibri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E5B6E40-3A7D-ACF7-AA38-25977D322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1120" y="2960877"/>
            <a:ext cx="2722880" cy="351284"/>
          </a:xfrm>
        </p:spPr>
        <p:txBody>
          <a:bodyPr>
            <a:normAutofit/>
          </a:bodyPr>
          <a:lstStyle/>
          <a:p>
            <a:r>
              <a:rPr lang="en-US"/>
              <a:t>R-Type (diferă func)</a:t>
            </a:r>
            <a:endParaRPr lang="ro-RO"/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E71298F0-74F1-FECA-0F02-495F9A2EBA7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341120" y="3392035"/>
            <a:ext cx="2722880" cy="2907164"/>
          </a:xfrm>
        </p:spPr>
        <p:txBody>
          <a:bodyPr vert="horz" lIns="91440" tIns="0" rIns="91440" bIns="45720" rtlCol="0" anchor="t">
            <a:normAutofit/>
          </a:bodyPr>
          <a:lstStyle/>
          <a:p>
            <a:pPr marL="283210" indent="-283210"/>
            <a:r>
              <a:rPr lang="en-US" dirty="0"/>
              <a:t>ADD: 100000</a:t>
            </a:r>
          </a:p>
          <a:p>
            <a:pPr marL="283210" indent="-283210"/>
            <a:r>
              <a:rPr lang="en-US" dirty="0"/>
              <a:t>SUB: 100010</a:t>
            </a:r>
          </a:p>
          <a:p>
            <a:pPr marL="283210" indent="-283210"/>
            <a:r>
              <a:rPr lang="en-US" dirty="0"/>
              <a:t>AND: 100100</a:t>
            </a:r>
          </a:p>
          <a:p>
            <a:pPr marL="283210" indent="-283210"/>
            <a:r>
              <a:rPr lang="en-US" dirty="0"/>
              <a:t>OR: 100101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536BD54-EFA1-25A2-9F04-4F22C36E2A5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754881" y="2960877"/>
            <a:ext cx="5516880" cy="351284"/>
          </a:xfrm>
        </p:spPr>
        <p:txBody>
          <a:bodyPr/>
          <a:lstStyle/>
          <a:p>
            <a:r>
              <a:rPr lang="en-US"/>
              <a:t>I-Type (</a:t>
            </a:r>
            <a:r>
              <a:rPr lang="en-US" err="1"/>
              <a:t>diferă</a:t>
            </a:r>
            <a:r>
              <a:rPr lang="en-US"/>
              <a:t> opcode)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112969F-EB84-49D5-7100-1FB28870FB3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754881" y="3324859"/>
            <a:ext cx="5506720" cy="3031489"/>
          </a:xfrm>
        </p:spPr>
        <p:txBody>
          <a:bodyPr vert="horz" lIns="91440" tIns="0" rIns="91440" bIns="45720" rtlCol="0" anchor="t">
            <a:normAutofit/>
          </a:bodyPr>
          <a:lstStyle/>
          <a:p>
            <a:pPr marL="342900" lvl="1" indent="-342900">
              <a:buAutoNum type="arabicPeriod"/>
            </a:pPr>
            <a:r>
              <a:rPr lang="en-US" dirty="0"/>
              <a:t>ADDI: 001000</a:t>
            </a:r>
          </a:p>
          <a:p>
            <a:pPr marL="342900" lvl="1" indent="-342900">
              <a:buAutoNum type="arabicPeriod"/>
            </a:pPr>
            <a:r>
              <a:rPr lang="en-US" dirty="0"/>
              <a:t>SW: 000100</a:t>
            </a:r>
          </a:p>
          <a:p>
            <a:pPr marL="342900" lvl="1" indent="-342900">
              <a:buAutoNum type="arabicPeriod"/>
            </a:pPr>
            <a:r>
              <a:rPr lang="en-US" dirty="0"/>
              <a:t>LW: 000101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94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192"/>
            <a:ext cx="5655197" cy="1997867"/>
          </a:xfrm>
        </p:spPr>
        <p:txBody>
          <a:bodyPr anchor="b"/>
          <a:lstStyle/>
          <a:p>
            <a:r>
              <a:rPr lang="en-US" err="1"/>
              <a:t>Concluzii</a:t>
            </a:r>
            <a:r>
              <a:rPr lang="en-US"/>
              <a:t> &amp; viitor</a:t>
            </a:r>
            <a:endParaRPr lang="ro-RO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E1CF79-4FDC-8CAF-CC16-E309A2C49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2055" y="2310322"/>
            <a:ext cx="5733772" cy="448990"/>
          </a:xfrm>
        </p:spPr>
        <p:txBody>
          <a:bodyPr/>
          <a:lstStyle/>
          <a:p>
            <a:r>
              <a:rPr lang="en-US">
                <a:latin typeface="Calibri"/>
                <a:cs typeface="Calibri"/>
              </a:rPr>
              <a:t>Afișaj mai dinamic și input mai interactiv</a:t>
            </a:r>
            <a:endParaRPr lang="ro-RO">
              <a:latin typeface="Calibri"/>
              <a:cs typeface="Calibri"/>
            </a:endParaRP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2054" y="2752384"/>
            <a:ext cx="5733773" cy="399562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err="1"/>
              <a:t>Implementarea</a:t>
            </a:r>
            <a:r>
              <a:rPr lang="en-US" dirty="0"/>
              <a:t> </a:t>
            </a:r>
            <a:r>
              <a:rPr lang="en-US" err="1"/>
              <a:t>propriei</a:t>
            </a:r>
            <a:r>
              <a:rPr lang="en-US" dirty="0"/>
              <a:t> </a:t>
            </a:r>
            <a:r>
              <a:rPr lang="en-US" err="1"/>
              <a:t>specificații</a:t>
            </a:r>
            <a:r>
              <a:rPr lang="en-US" dirty="0"/>
              <a:t> </a:t>
            </a:r>
            <a:r>
              <a:rPr lang="en-US" err="1"/>
              <a:t>pentru</a:t>
            </a:r>
            <a:r>
              <a:rPr lang="en-US" dirty="0"/>
              <a:t> 7SD (</a:t>
            </a:r>
            <a:r>
              <a:rPr lang="en-US" err="1"/>
              <a:t>alfabet</a:t>
            </a:r>
            <a:r>
              <a:rPr lang="en-US" dirty="0"/>
              <a:t> &amp; </a:t>
            </a:r>
            <a:r>
              <a:rPr lang="en-US" err="1"/>
              <a:t>simboluri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4 </a:t>
            </a:r>
            <a:r>
              <a:rPr lang="en-US" dirty="0" err="1"/>
              <a:t>biți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reprezentarea</a:t>
            </a:r>
            <a:r>
              <a:rPr lang="en-US" dirty="0"/>
              <a:t> </a:t>
            </a:r>
            <a:r>
              <a:rPr lang="en-US" dirty="0" err="1"/>
              <a:t>cifrelor</a:t>
            </a:r>
            <a:r>
              <a:rPr lang="en-US" dirty="0"/>
              <a:t>, </a:t>
            </a:r>
            <a:r>
              <a:rPr lang="en-US" dirty="0" err="1"/>
              <a:t>literelor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 </a:t>
            </a:r>
            <a:r>
              <a:rPr lang="en-US" dirty="0" err="1"/>
              <a:t>simbolurilor</a:t>
            </a:r>
            <a:r>
              <a:rPr lang="en-US" dirty="0"/>
              <a:t> </a:t>
            </a:r>
            <a:r>
              <a:rPr lang="en-US" dirty="0" err="1"/>
              <a:t>speciale</a:t>
            </a:r>
            <a:r>
              <a:rPr lang="en-US" dirty="0"/>
              <a:t> + 1 bit </a:t>
            </a:r>
            <a:r>
              <a:rPr lang="en-US" dirty="0" err="1"/>
              <a:t>dedicat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punct</a:t>
            </a:r>
            <a:endParaRPr lang="en-US" dirty="0"/>
          </a:p>
          <a:p>
            <a:r>
              <a:rPr lang="en-US" dirty="0" err="1"/>
              <a:t>Afișarea</a:t>
            </a:r>
            <a:r>
              <a:rPr lang="en-US" dirty="0"/>
              <a:t> </a:t>
            </a:r>
            <a:r>
              <a:rPr lang="en-US" dirty="0" err="1"/>
              <a:t>cuvintelor</a:t>
            </a:r>
            <a:r>
              <a:rPr lang="en-US" dirty="0"/>
              <a:t> </a:t>
            </a: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instrucțiuni</a:t>
            </a:r>
            <a:r>
              <a:rPr lang="en-US" dirty="0"/>
              <a:t> din RAM</a:t>
            </a:r>
          </a:p>
          <a:p>
            <a:pPr lvl="1"/>
            <a:r>
              <a:rPr lang="en-US" dirty="0" err="1"/>
              <a:t>Funcție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ROM </a:t>
            </a:r>
            <a:r>
              <a:rPr lang="en-US" dirty="0" err="1"/>
              <a:t>pentru</a:t>
            </a:r>
            <a:r>
              <a:rPr lang="en-US" dirty="0"/>
              <a:t> pipeline-</a:t>
            </a:r>
            <a:r>
              <a:rPr lang="en-US" dirty="0" err="1"/>
              <a:t>ul</a:t>
            </a:r>
            <a:r>
              <a:rPr lang="en-US" dirty="0"/>
              <a:t> de </a:t>
            </a:r>
            <a:r>
              <a:rPr lang="en-US" dirty="0" err="1"/>
              <a:t>citire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afișare</a:t>
            </a:r>
            <a:r>
              <a:rPr lang="en-US" dirty="0"/>
              <a:t> a </a:t>
            </a:r>
            <a:r>
              <a:rPr lang="en-US" dirty="0" err="1"/>
              <a:t>cuvintelor</a:t>
            </a:r>
          </a:p>
          <a:p>
            <a:pPr lvl="1"/>
            <a:r>
              <a:rPr lang="en-US" dirty="0" err="1"/>
              <a:t>Citirea</a:t>
            </a:r>
            <a:r>
              <a:rPr lang="en-US" dirty="0"/>
              <a:t> </a:t>
            </a:r>
            <a:r>
              <a:rPr lang="en-US" dirty="0" err="1"/>
              <a:t>cuvintelor</a:t>
            </a:r>
            <a:r>
              <a:rPr lang="en-US" dirty="0"/>
              <a:t> din RAM, pe maxim 16x4 </a:t>
            </a:r>
            <a:r>
              <a:rPr lang="en-US" dirty="0" err="1"/>
              <a:t>biți</a:t>
            </a:r>
            <a:r>
              <a:rPr lang="en-US" dirty="0"/>
              <a:t>, cu </a:t>
            </a:r>
            <a:r>
              <a:rPr lang="en-US" dirty="0" err="1"/>
              <a:t>marcaj</a:t>
            </a:r>
            <a:r>
              <a:rPr lang="en-US" dirty="0"/>
              <a:t> de </a:t>
            </a:r>
            <a:r>
              <a:rPr lang="en-US" dirty="0" err="1"/>
              <a:t>încheiere</a:t>
            </a:r>
          </a:p>
          <a:p>
            <a:r>
              <a:rPr lang="en-US" err="1"/>
              <a:t>Întreruperi</a:t>
            </a:r>
            <a:endParaRPr lang="en-US" dirty="0" err="1"/>
          </a:p>
          <a:p>
            <a:r>
              <a:rPr lang="en-US" dirty="0"/>
              <a:t>Output: DisplayPort/HDMI?</a:t>
            </a:r>
          </a:p>
          <a:p>
            <a:endParaRPr lang="en-US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AE07A905-8B37-D13F-25D3-1D3BCDB86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2599" y="2317250"/>
            <a:ext cx="3943627" cy="448989"/>
          </a:xfrm>
        </p:spPr>
        <p:txBody>
          <a:bodyPr/>
          <a:lstStyle/>
          <a:p>
            <a:r>
              <a:rPr lang="en-US"/>
              <a:t>De </a:t>
            </a:r>
            <a:r>
              <a:rPr lang="en-US" err="1"/>
              <a:t>îmbunătățit</a:t>
            </a:r>
            <a:r>
              <a:rPr lang="en-US"/>
              <a:t> &amp; </a:t>
            </a:r>
            <a:r>
              <a:rPr lang="en-US" err="1"/>
              <a:t>înțeles</a:t>
            </a:r>
            <a:r>
              <a:rPr lang="en-US"/>
              <a:t> </a:t>
            </a:r>
            <a:r>
              <a:rPr lang="en-US" err="1"/>
              <a:t>mai</a:t>
            </a:r>
            <a:r>
              <a:rPr lang="en-US"/>
              <a:t> bine</a:t>
            </a:r>
            <a:endParaRPr lang="ro-RO"/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4E9A764F-6B65-050E-E561-82F77339D16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792598" y="2763086"/>
            <a:ext cx="4217165" cy="2092222"/>
          </a:xfrm>
        </p:spPr>
        <p:txBody>
          <a:bodyPr vert="horz" lIns="91440" tIns="0" rIns="91440" bIns="45720" rtlCol="0" anchor="t">
            <a:normAutofit/>
          </a:bodyPr>
          <a:lstStyle/>
          <a:p>
            <a:r>
              <a:rPr lang="en-US" err="1">
                <a:latin typeface="Calibri"/>
                <a:cs typeface="Calibri"/>
              </a:rPr>
              <a:t>Tehnici</a:t>
            </a:r>
            <a:r>
              <a:rPr lang="en-US" dirty="0">
                <a:latin typeface="Calibri"/>
                <a:cs typeface="Calibri"/>
              </a:rPr>
              <a:t> de pipeline </a:t>
            </a:r>
            <a:r>
              <a:rPr lang="en-US" err="1">
                <a:latin typeface="Calibri"/>
                <a:cs typeface="Calibri"/>
              </a:rPr>
              <a:t>multiciclu</a:t>
            </a:r>
            <a:endParaRPr lang="en-US">
              <a:latin typeface="Calibri"/>
              <a:cs typeface="Calibri"/>
            </a:endParaRPr>
          </a:p>
          <a:p>
            <a:r>
              <a:rPr lang="en-US" err="1">
                <a:latin typeface="Calibri"/>
                <a:cs typeface="Calibri"/>
              </a:rPr>
              <a:t>Eficientizarea</a:t>
            </a:r>
            <a:r>
              <a:rPr lang="en-US" dirty="0">
                <a:latin typeface="Calibri"/>
                <a:cs typeface="Calibri"/>
              </a:rPr>
              <a:t> </a:t>
            </a:r>
            <a:r>
              <a:rPr lang="en-US" err="1">
                <a:latin typeface="Calibri"/>
                <a:cs typeface="Calibri"/>
              </a:rPr>
              <a:t>implementării</a:t>
            </a:r>
            <a:r>
              <a:rPr lang="en-US" dirty="0">
                <a:latin typeface="Calibri"/>
                <a:cs typeface="Calibri"/>
              </a:rPr>
              <a:t> pe </a:t>
            </a:r>
            <a:r>
              <a:rPr lang="en-US" err="1">
                <a:latin typeface="Calibri"/>
                <a:cs typeface="Calibri"/>
              </a:rPr>
              <a:t>placă</a:t>
            </a:r>
            <a:endParaRPr lang="en-US">
              <a:latin typeface="Calibri"/>
              <a:cs typeface="Calibri"/>
            </a:endParaRPr>
          </a:p>
          <a:p>
            <a:r>
              <a:rPr lang="en-US" err="1">
                <a:latin typeface="Calibri"/>
                <a:cs typeface="Calibri"/>
              </a:rPr>
              <a:t>Comentarea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codului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scris</a:t>
            </a:r>
            <a:endParaRPr lang="en-US">
              <a:latin typeface="Calibri"/>
              <a:cs typeface="Calibri"/>
            </a:endParaRPr>
          </a:p>
          <a:p>
            <a:r>
              <a:rPr lang="en-US" err="1">
                <a:latin typeface="Calibri"/>
                <a:cs typeface="Calibri"/>
              </a:rPr>
              <a:t>Integrarea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rețelelor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neuronale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577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FINAL :)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DC9E7E5-8120-252D-BEEE-7BAC73EB2046}"/>
              </a:ext>
            </a:extLst>
          </p:cNvPr>
          <p:cNvSpPr txBox="1">
            <a:spLocks/>
          </p:cNvSpPr>
          <p:nvPr/>
        </p:nvSpPr>
        <p:spPr>
          <a:xfrm>
            <a:off x="4259829" y="3620735"/>
            <a:ext cx="6126334" cy="4710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err="1">
                <a:latin typeface="Calibri"/>
                <a:cs typeface="Calibri"/>
              </a:rPr>
              <a:t>Practica</a:t>
            </a:r>
            <a:r>
              <a:rPr lang="en-US" dirty="0">
                <a:latin typeface="Calibri"/>
                <a:cs typeface="Calibri"/>
              </a:rPr>
              <a:t> de </a:t>
            </a:r>
            <a:r>
              <a:rPr lang="en-US" err="1">
                <a:latin typeface="Calibri"/>
                <a:cs typeface="Calibri"/>
              </a:rPr>
              <a:t>varĂ</a:t>
            </a:r>
            <a:r>
              <a:rPr lang="en-US" dirty="0">
                <a:latin typeface="Calibri"/>
                <a:cs typeface="Calibri"/>
              </a:rPr>
              <a:t> @ AMD</a:t>
            </a:r>
            <a:endParaRPr lang="en-US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8" name="CasetăText 7">
            <a:extLst>
              <a:ext uri="{FF2B5EF4-FFF2-40B4-BE49-F238E27FC236}">
                <a16:creationId xmlns:a16="http://schemas.microsoft.com/office/drawing/2014/main" id="{B6B679A1-0EF3-263D-50A2-3F6D95CBBDBA}"/>
              </a:ext>
            </a:extLst>
          </p:cNvPr>
          <p:cNvSpPr txBox="1"/>
          <p:nvPr/>
        </p:nvSpPr>
        <p:spPr>
          <a:xfrm>
            <a:off x="4267200" y="4149436"/>
            <a:ext cx="342207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sz="2800" dirty="0" err="1">
                <a:solidFill>
                  <a:schemeClr val="bg1"/>
                </a:solidFill>
                <a:latin typeface="Calibri"/>
                <a:cs typeface="Calibri"/>
              </a:rPr>
              <a:t>Colibaba</a:t>
            </a:r>
            <a:r>
              <a:rPr lang="ro-RO" sz="2800" dirty="0">
                <a:solidFill>
                  <a:schemeClr val="bg1"/>
                </a:solidFill>
                <a:latin typeface="Calibri"/>
                <a:cs typeface="Calibri"/>
              </a:rPr>
              <a:t> Rareș-Andrei</a:t>
            </a:r>
            <a:endParaRPr lang="ro-RO" dirty="0"/>
          </a:p>
        </p:txBody>
      </p:sp>
      <p:sp>
        <p:nvSpPr>
          <p:cNvPr id="11" name="CasetăText 10">
            <a:extLst>
              <a:ext uri="{FF2B5EF4-FFF2-40B4-BE49-F238E27FC236}">
                <a16:creationId xmlns:a16="http://schemas.microsoft.com/office/drawing/2014/main" id="{F8002280-F5A5-40B5-BEC7-A24E507B741B}"/>
              </a:ext>
            </a:extLst>
          </p:cNvPr>
          <p:cNvSpPr txBox="1"/>
          <p:nvPr/>
        </p:nvSpPr>
        <p:spPr>
          <a:xfrm>
            <a:off x="8361217" y="4149435"/>
            <a:ext cx="168332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sz="2800" dirty="0">
                <a:solidFill>
                  <a:schemeClr val="bg1"/>
                </a:solidFill>
                <a:latin typeface="Calibri"/>
                <a:cs typeface="Calibri"/>
              </a:rPr>
              <a:t>iulie 2024</a:t>
            </a:r>
            <a:endParaRPr lang="ro-RO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809" y="1588481"/>
            <a:ext cx="1814946" cy="785236"/>
          </a:xfrm>
        </p:spPr>
        <p:txBody>
          <a:bodyPr/>
          <a:lstStyle/>
          <a:p>
            <a:r>
              <a:rPr lang="en-US" dirty="0"/>
              <a:t>PROGRES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8809" y="2674013"/>
            <a:ext cx="4038598" cy="39276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Prima zi: </a:t>
            </a:r>
            <a:r>
              <a:rPr lang="en-US" dirty="0" err="1">
                <a:latin typeface="Calibri"/>
                <a:cs typeface="Calibri"/>
              </a:rPr>
              <a:t>metodele</a:t>
            </a:r>
            <a:r>
              <a:rPr lang="en-US" dirty="0">
                <a:latin typeface="Calibri"/>
                <a:cs typeface="Calibri"/>
              </a:rPr>
              <a:t> de </a:t>
            </a:r>
            <a:r>
              <a:rPr lang="en-US" dirty="0" err="1">
                <a:latin typeface="Calibri"/>
                <a:cs typeface="Calibri"/>
              </a:rPr>
              <a:t>modelare</a:t>
            </a:r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  <a:p>
            <a:r>
              <a:rPr lang="en-US" dirty="0" err="1">
                <a:latin typeface="Calibri"/>
                <a:cs typeface="Calibri"/>
              </a:rPr>
              <a:t>Ziua</a:t>
            </a:r>
            <a:r>
              <a:rPr lang="en-US" dirty="0">
                <a:latin typeface="Calibri"/>
                <a:cs typeface="Calibri"/>
              </a:rPr>
              <a:t> 2: Task vs. </a:t>
            </a:r>
            <a:r>
              <a:rPr lang="en-US" dirty="0" err="1">
                <a:latin typeface="Calibri"/>
                <a:cs typeface="Calibri"/>
              </a:rPr>
              <a:t>Funcție</a:t>
            </a:r>
            <a:r>
              <a:rPr lang="en-US" dirty="0">
                <a:latin typeface="Calibri"/>
                <a:cs typeface="Calibri"/>
              </a:rPr>
              <a:t>, </a:t>
            </a:r>
            <a:r>
              <a:rPr lang="en-US" dirty="0" err="1">
                <a:latin typeface="Calibri"/>
                <a:cs typeface="Calibri"/>
              </a:rPr>
              <a:t>generalizarea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modulelor</a:t>
            </a:r>
            <a:endParaRPr lang="en-US">
              <a:latin typeface="Calibri"/>
              <a:cs typeface="Calibri"/>
            </a:endParaRPr>
          </a:p>
          <a:p>
            <a:r>
              <a:rPr lang="en-US" dirty="0" err="1">
                <a:latin typeface="Calibri"/>
                <a:cs typeface="Calibri"/>
              </a:rPr>
              <a:t>Zilele</a:t>
            </a:r>
            <a:r>
              <a:rPr lang="en-US" dirty="0">
                <a:latin typeface="Calibri"/>
                <a:cs typeface="Calibri"/>
              </a:rPr>
              <a:t> 3-6: ALU cu </a:t>
            </a:r>
            <a:r>
              <a:rPr lang="en-US" dirty="0" err="1">
                <a:latin typeface="Calibri"/>
                <a:cs typeface="Calibri"/>
              </a:rPr>
              <a:t>afișaj</a:t>
            </a:r>
            <a:r>
              <a:rPr lang="en-US" dirty="0">
                <a:latin typeface="Calibri"/>
                <a:cs typeface="Calibri"/>
              </a:rPr>
              <a:t> pe 7 </a:t>
            </a:r>
            <a:r>
              <a:rPr lang="en-US" dirty="0" err="1">
                <a:latin typeface="Calibri"/>
                <a:cs typeface="Calibri"/>
              </a:rPr>
              <a:t>segmente</a:t>
            </a:r>
            <a:endParaRPr lang="en-US" dirty="0">
              <a:latin typeface="Calibri"/>
              <a:cs typeface="Calibri"/>
            </a:endParaRPr>
          </a:p>
          <a:p>
            <a:r>
              <a:rPr lang="en-US" dirty="0" err="1">
                <a:latin typeface="Calibri"/>
                <a:cs typeface="Calibri"/>
              </a:rPr>
              <a:t>Ziua</a:t>
            </a:r>
            <a:r>
              <a:rPr lang="en-US" dirty="0">
                <a:latin typeface="Calibri"/>
                <a:cs typeface="Calibri"/>
              </a:rPr>
              <a:t> 7: RAM cu </a:t>
            </a:r>
            <a:r>
              <a:rPr lang="en-US" dirty="0" err="1">
                <a:latin typeface="Calibri"/>
                <a:cs typeface="Calibri"/>
              </a:rPr>
              <a:t>afișaj</a:t>
            </a:r>
            <a:endParaRPr lang="en-US" dirty="0">
              <a:latin typeface="Calibri"/>
              <a:cs typeface="Calibri"/>
            </a:endParaRPr>
          </a:p>
          <a:p>
            <a:r>
              <a:rPr lang="en-US" dirty="0" err="1">
                <a:latin typeface="Calibri"/>
                <a:cs typeface="Calibri"/>
              </a:rPr>
              <a:t>Ziua</a:t>
            </a:r>
            <a:r>
              <a:rPr lang="en-US" dirty="0">
                <a:latin typeface="Calibri"/>
                <a:cs typeface="Calibri"/>
              </a:rPr>
              <a:t> 8: </a:t>
            </a:r>
            <a:r>
              <a:rPr lang="en-US" dirty="0" err="1">
                <a:latin typeface="Calibri"/>
                <a:cs typeface="Calibri"/>
              </a:rPr>
              <a:t>Componentele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microprocesorului</a:t>
            </a:r>
          </a:p>
          <a:p>
            <a:r>
              <a:rPr lang="en-US" dirty="0" err="1">
                <a:latin typeface="Calibri"/>
                <a:cs typeface="Calibri"/>
              </a:rPr>
              <a:t>Ziua</a:t>
            </a:r>
            <a:r>
              <a:rPr lang="en-US" dirty="0">
                <a:latin typeface="Calibri"/>
                <a:cs typeface="Calibri"/>
              </a:rPr>
              <a:t> 9+: </a:t>
            </a:r>
            <a:r>
              <a:rPr lang="en-US" dirty="0" err="1">
                <a:latin typeface="Calibri"/>
                <a:cs typeface="Calibri"/>
              </a:rPr>
              <a:t>Arhitectura</a:t>
            </a:r>
            <a:r>
              <a:rPr lang="en-US" dirty="0">
                <a:latin typeface="Calibri"/>
                <a:cs typeface="Calibri"/>
              </a:rPr>
              <a:t> MIPS</a:t>
            </a:r>
          </a:p>
          <a:p>
            <a:r>
              <a:rPr lang="en-US" dirty="0" err="1">
                <a:latin typeface="Calibri"/>
                <a:cs typeface="Calibri"/>
              </a:rPr>
              <a:t>Concluzii</a:t>
            </a:r>
            <a:r>
              <a:rPr lang="en-US" dirty="0">
                <a:latin typeface="Calibri"/>
                <a:cs typeface="Calibri"/>
              </a:rPr>
              <a:t> &amp; </a:t>
            </a:r>
            <a:r>
              <a:rPr lang="en-US" dirty="0" err="1">
                <a:latin typeface="Calibri"/>
                <a:cs typeface="Calibri"/>
              </a:rPr>
              <a:t>viitor</a:t>
            </a:r>
            <a:endParaRPr lang="en-US">
              <a:latin typeface="Calibri"/>
              <a:cs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832B776-E386-1CF9-CC8F-2D2FF3EA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" name="Imagine 1" descr="O imagine care conține text, circuit, Inginerie electronică, electronice&#10;&#10;Descriere generată automat">
            <a:extLst>
              <a:ext uri="{FF2B5EF4-FFF2-40B4-BE49-F238E27FC236}">
                <a16:creationId xmlns:a16="http://schemas.microsoft.com/office/drawing/2014/main" id="{90CBBD89-5964-8939-74BF-39007DD34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999" y="390970"/>
            <a:ext cx="6865105" cy="607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821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4179570" cy="3377354"/>
          </a:xfrm>
        </p:spPr>
        <p:txBody>
          <a:bodyPr/>
          <a:lstStyle/>
          <a:p>
            <a:r>
              <a:rPr lang="en-US" dirty="0" err="1"/>
              <a:t>Metodele</a:t>
            </a:r>
            <a:r>
              <a:rPr lang="en-US" dirty="0"/>
              <a:t> de </a:t>
            </a:r>
            <a:r>
              <a:rPr lang="en-US" dirty="0" err="1"/>
              <a:t>modelare</a:t>
            </a:r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err="1"/>
              <a:t>Ziua</a:t>
            </a:r>
            <a:r>
              <a:rPr lang="en-US"/>
              <a:t>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470002"/>
            <a:ext cx="7288212" cy="37001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latin typeface="Calibri"/>
                <a:cs typeface="Calibri"/>
              </a:rPr>
              <a:t>Designul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modulelor</a:t>
            </a:r>
            <a:r>
              <a:rPr lang="en-US" dirty="0">
                <a:latin typeface="Calibri"/>
                <a:cs typeface="Calibri"/>
              </a:rPr>
              <a:t>:</a:t>
            </a:r>
          </a:p>
          <a:p>
            <a:pPr marL="283210" lvl="1"/>
            <a:r>
              <a:rPr lang="en-US" dirty="0">
                <a:latin typeface="Calibri"/>
                <a:cs typeface="Calibri"/>
              </a:rPr>
              <a:t>Dataflow</a:t>
            </a:r>
          </a:p>
          <a:p>
            <a:pPr marL="566420" lvl="2">
              <a:buFont typeface="Wingdings" panose="020B0604020202020204" pitchFamily="34" charset="0"/>
              <a:buChar char="§"/>
            </a:pPr>
            <a:r>
              <a:rPr lang="en-US" err="1">
                <a:latin typeface="Calibri"/>
                <a:cs typeface="Calibri"/>
              </a:rPr>
              <a:t>Folosind</a:t>
            </a:r>
            <a:r>
              <a:rPr lang="en-US" dirty="0">
                <a:latin typeface="Calibri"/>
                <a:cs typeface="Calibri"/>
              </a:rPr>
              <a:t> assign</a:t>
            </a:r>
          </a:p>
          <a:p>
            <a:pPr marL="566420" lvl="2">
              <a:buFont typeface="Wingdings" panose="020B0604020202020204" pitchFamily="34" charset="0"/>
              <a:buChar char="§"/>
            </a:pPr>
            <a:r>
              <a:rPr lang="en-US" err="1">
                <a:latin typeface="Calibri"/>
                <a:cs typeface="Calibri"/>
              </a:rPr>
              <a:t>Leagă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aproape</a:t>
            </a:r>
            <a:r>
              <a:rPr lang="en-US" dirty="0">
                <a:latin typeface="Calibri"/>
                <a:cs typeface="Calibri"/>
              </a:rPr>
              <a:t> direct </a:t>
            </a:r>
            <a:r>
              <a:rPr lang="en-US" err="1">
                <a:latin typeface="Calibri"/>
                <a:cs typeface="Calibri"/>
              </a:rPr>
              <a:t>ieșirile</a:t>
            </a:r>
            <a:r>
              <a:rPr lang="en-US" dirty="0">
                <a:latin typeface="Calibri"/>
                <a:cs typeface="Calibri"/>
              </a:rPr>
              <a:t> de </a:t>
            </a:r>
            <a:r>
              <a:rPr lang="en-US" err="1">
                <a:latin typeface="Calibri"/>
                <a:cs typeface="Calibri"/>
              </a:rPr>
              <a:t>intrări</a:t>
            </a:r>
            <a:endParaRPr lang="en-US" dirty="0">
              <a:latin typeface="Calibri"/>
              <a:cs typeface="Calibri"/>
            </a:endParaRPr>
          </a:p>
          <a:p>
            <a:pPr marL="566420" lvl="2">
              <a:buFont typeface="Wingdings" panose="020B0604020202020204" pitchFamily="34" charset="0"/>
              <a:buChar char="§"/>
            </a:pPr>
            <a:r>
              <a:rPr lang="en-US" dirty="0">
                <a:latin typeface="Calibri"/>
                <a:cs typeface="Calibri"/>
              </a:rPr>
              <a:t>„Black box”</a:t>
            </a:r>
          </a:p>
          <a:p>
            <a:pPr marL="283210" lvl="1"/>
            <a:r>
              <a:rPr lang="en-US" err="1">
                <a:latin typeface="Calibri"/>
                <a:cs typeface="Calibri"/>
              </a:rPr>
              <a:t>Comportamental</a:t>
            </a:r>
            <a:endParaRPr lang="en-US" dirty="0">
              <a:latin typeface="Calibri"/>
              <a:cs typeface="Calibri"/>
            </a:endParaRPr>
          </a:p>
          <a:p>
            <a:pPr marL="566420" lvl="2">
              <a:buFont typeface="Wingdings" panose="020B0604020202020204" pitchFamily="34" charset="0"/>
              <a:buChar char="§"/>
            </a:pPr>
            <a:r>
              <a:rPr lang="en-US" dirty="0" err="1">
                <a:latin typeface="Calibri"/>
                <a:cs typeface="Calibri"/>
              </a:rPr>
              <a:t>Imită</a:t>
            </a:r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 err="1">
                <a:latin typeface="Calibri"/>
                <a:cs typeface="Calibri"/>
              </a:rPr>
              <a:t>comportamentul</a:t>
            </a:r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 err="1">
                <a:latin typeface="Calibri"/>
                <a:cs typeface="Calibri"/>
              </a:rPr>
              <a:t>modulului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în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ansamblu</a:t>
            </a:r>
          </a:p>
          <a:p>
            <a:pPr marL="283210" lvl="1"/>
            <a:r>
              <a:rPr lang="en-US" dirty="0">
                <a:latin typeface="Calibri"/>
                <a:cs typeface="Calibri"/>
              </a:rPr>
              <a:t>Structural</a:t>
            </a:r>
          </a:p>
          <a:p>
            <a:pPr marL="566420" lvl="2">
              <a:buFont typeface="Wingdings" panose="020B0604020202020204" pitchFamily="34" charset="0"/>
              <a:buChar char="§"/>
            </a:pPr>
            <a:r>
              <a:rPr lang="en-US" dirty="0" err="1">
                <a:latin typeface="Calibri"/>
                <a:cs typeface="Calibri"/>
              </a:rPr>
              <a:t>Concretizează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toate</a:t>
            </a:r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 err="1">
                <a:latin typeface="Calibri"/>
                <a:cs typeface="Calibri"/>
              </a:rPr>
              <a:t>componentele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logice</a:t>
            </a:r>
            <a:r>
              <a:rPr lang="en-US" dirty="0">
                <a:latin typeface="Calibri"/>
                <a:cs typeface="Calibri"/>
              </a:rPr>
              <a:t> interne </a:t>
            </a:r>
            <a:r>
              <a:rPr lang="en-US" dirty="0" err="1">
                <a:latin typeface="Calibri"/>
                <a:cs typeface="Calibri"/>
              </a:rPr>
              <a:t>fiecărui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modul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3457971"/>
          </a:xfrm>
        </p:spPr>
        <p:txBody>
          <a:bodyPr/>
          <a:lstStyle/>
          <a:p>
            <a:r>
              <a:rPr lang="en-US" err="1">
                <a:latin typeface="Calibri"/>
                <a:cs typeface="Calibri"/>
              </a:rPr>
              <a:t>TAsK</a:t>
            </a:r>
            <a:r>
              <a:rPr lang="en-US" dirty="0">
                <a:latin typeface="Calibri"/>
                <a:cs typeface="Calibri"/>
              </a:rPr>
              <a:t> vs. </a:t>
            </a:r>
            <a:r>
              <a:rPr lang="en-US" err="1">
                <a:latin typeface="Calibri"/>
                <a:cs typeface="Calibri"/>
              </a:rPr>
              <a:t>Funcție</a:t>
            </a:r>
            <a:endParaRPr lang="ro-RO" err="1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1780860"/>
          </a:xfrm>
        </p:spPr>
        <p:txBody>
          <a:bodyPr/>
          <a:lstStyle/>
          <a:p>
            <a:r>
              <a:rPr lang="en-US" err="1"/>
              <a:t>Ziua</a:t>
            </a:r>
            <a:r>
              <a:rPr lang="en-US"/>
              <a:t> 2</a:t>
            </a:r>
            <a:endParaRPr lang="ro-RO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4B61B9-26F6-B304-92CD-03053DAAF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97255"/>
            <a:ext cx="3924300" cy="464499"/>
          </a:xfrm>
        </p:spPr>
        <p:txBody>
          <a:bodyPr/>
          <a:lstStyle/>
          <a:p>
            <a:r>
              <a:rPr lang="en-US">
                <a:latin typeface="Calibri"/>
                <a:cs typeface="Calibri"/>
              </a:rPr>
              <a:t>Task vs. </a:t>
            </a:r>
            <a:r>
              <a:rPr lang="ro-RO">
                <a:latin typeface="Calibri"/>
                <a:cs typeface="Calibri"/>
              </a:rPr>
              <a:t>funcție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933700" y="3251596"/>
            <a:ext cx="3943627" cy="3234264"/>
          </a:xfrm>
        </p:spPr>
        <p:txBody>
          <a:bodyPr vert="horz" lIns="91440" tIns="0" rIns="91440" bIns="45720" rtlCol="0" anchor="t">
            <a:normAutofit/>
          </a:bodyPr>
          <a:lstStyle/>
          <a:p>
            <a:r>
              <a:rPr lang="en-US" err="1">
                <a:latin typeface="Calibri"/>
                <a:cs typeface="Calibri"/>
              </a:rPr>
              <a:t>Ambele</a:t>
            </a:r>
            <a:r>
              <a:rPr lang="en-US" dirty="0">
                <a:latin typeface="Calibri"/>
                <a:cs typeface="Calibri"/>
              </a:rPr>
              <a:t> sunt </a:t>
            </a:r>
            <a:r>
              <a:rPr lang="en-US" err="1">
                <a:latin typeface="Calibri"/>
                <a:cs typeface="Calibri"/>
              </a:rPr>
              <a:t>folosite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în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simulare</a:t>
            </a:r>
            <a:r>
              <a:rPr lang="en-US" dirty="0">
                <a:latin typeface="Calibri"/>
                <a:cs typeface="Calibri"/>
              </a:rPr>
              <a:t>, </a:t>
            </a:r>
            <a:r>
              <a:rPr lang="en-US" err="1">
                <a:latin typeface="Calibri"/>
                <a:cs typeface="Calibri"/>
              </a:rPr>
              <a:t>însă</a:t>
            </a:r>
            <a:r>
              <a:rPr lang="en-US" dirty="0">
                <a:latin typeface="Calibri"/>
                <a:cs typeface="Calibri"/>
              </a:rPr>
              <a:t>:</a:t>
            </a:r>
          </a:p>
          <a:p>
            <a:pPr marL="283210" lvl="1"/>
            <a:r>
              <a:rPr lang="en-US" err="1">
                <a:latin typeface="Calibri"/>
                <a:cs typeface="Calibri"/>
              </a:rPr>
              <a:t>Taskurile</a:t>
            </a:r>
            <a:r>
              <a:rPr lang="en-US" dirty="0">
                <a:latin typeface="Calibri"/>
                <a:cs typeface="Calibri"/>
              </a:rPr>
              <a:t> pot </a:t>
            </a:r>
            <a:r>
              <a:rPr lang="en-US" err="1">
                <a:latin typeface="Calibri"/>
                <a:cs typeface="Calibri"/>
              </a:rPr>
              <a:t>avea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decalaje</a:t>
            </a:r>
            <a:r>
              <a:rPr lang="en-US" dirty="0">
                <a:latin typeface="Calibri"/>
                <a:cs typeface="Calibri"/>
              </a:rPr>
              <a:t> cu wait </a:t>
            </a:r>
            <a:r>
              <a:rPr lang="en-US" err="1">
                <a:latin typeface="Calibri"/>
                <a:cs typeface="Calibri"/>
              </a:rPr>
              <a:t>și</a:t>
            </a:r>
            <a:r>
              <a:rPr lang="en-US" dirty="0">
                <a:latin typeface="Calibri"/>
                <a:cs typeface="Calibri"/>
              </a:rPr>
              <a:t> </a:t>
            </a:r>
            <a:r>
              <a:rPr lang="en-US" err="1">
                <a:latin typeface="Calibri"/>
                <a:cs typeface="Calibri"/>
              </a:rPr>
              <a:t>ocupă</a:t>
            </a:r>
            <a:r>
              <a:rPr lang="en-US" dirty="0">
                <a:latin typeface="Calibri"/>
                <a:cs typeface="Calibri"/>
              </a:rPr>
              <a:t> </a:t>
            </a:r>
            <a:r>
              <a:rPr lang="en-US" err="1">
                <a:latin typeface="Calibri"/>
                <a:cs typeface="Calibri"/>
              </a:rPr>
              <a:t>timp</a:t>
            </a:r>
            <a:r>
              <a:rPr lang="en-US" dirty="0">
                <a:latin typeface="Calibri"/>
                <a:cs typeface="Calibri"/>
              </a:rPr>
              <a:t> </a:t>
            </a:r>
            <a:r>
              <a:rPr lang="en-US" err="1">
                <a:latin typeface="Calibri"/>
                <a:cs typeface="Calibri"/>
              </a:rPr>
              <a:t>în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simulare</a:t>
            </a:r>
            <a:endParaRPr lang="en-US">
              <a:latin typeface="Calibri"/>
              <a:cs typeface="Calibri"/>
            </a:endParaRPr>
          </a:p>
          <a:p>
            <a:pPr marL="283210" lvl="1"/>
            <a:r>
              <a:rPr lang="en-US" err="1">
                <a:latin typeface="Calibri"/>
                <a:cs typeface="Calibri"/>
              </a:rPr>
              <a:t>Funcțiile</a:t>
            </a:r>
            <a:r>
              <a:rPr lang="en-US" dirty="0">
                <a:latin typeface="Calibri"/>
                <a:cs typeface="Calibri"/>
              </a:rPr>
              <a:t> au un </a:t>
            </a:r>
            <a:r>
              <a:rPr lang="en-US" err="1">
                <a:latin typeface="Calibri"/>
                <a:cs typeface="Calibri"/>
              </a:rPr>
              <a:t>singur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parametru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pentru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rezultat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și</a:t>
            </a:r>
            <a:r>
              <a:rPr lang="en-US" dirty="0">
                <a:latin typeface="Calibri"/>
                <a:cs typeface="Calibri"/>
              </a:rPr>
              <a:t> sunt </a:t>
            </a:r>
            <a:r>
              <a:rPr lang="en-US" err="1">
                <a:latin typeface="Calibri"/>
                <a:cs typeface="Calibri"/>
              </a:rPr>
              <a:t>procesate</a:t>
            </a:r>
            <a:r>
              <a:rPr lang="en-US" dirty="0">
                <a:latin typeface="Calibri"/>
                <a:cs typeface="Calibri"/>
              </a:rPr>
              <a:t> </a:t>
            </a:r>
            <a:r>
              <a:rPr lang="en-US" err="1">
                <a:latin typeface="Calibri"/>
                <a:cs typeface="Calibri"/>
              </a:rPr>
              <a:t>instantaneu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în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simulare</a:t>
            </a:r>
            <a:endParaRPr lang="en-US">
              <a:latin typeface="Calibri"/>
              <a:cs typeface="Calibri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B9F9E8B-42CD-AC26-AFC9-F1F666956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97255"/>
            <a:ext cx="3943627" cy="464499"/>
          </a:xfrm>
        </p:spPr>
        <p:txBody>
          <a:bodyPr/>
          <a:lstStyle/>
          <a:p>
            <a:r>
              <a:rPr lang="en-US">
                <a:latin typeface="Calibri"/>
                <a:cs typeface="Calibri"/>
              </a:rPr>
              <a:t>Parametrizarea modulelor</a:t>
            </a:r>
          </a:p>
        </p:txBody>
      </p:sp>
      <p:sp>
        <p:nvSpPr>
          <p:cNvPr id="50" name="Content Placeholder 49">
            <a:extLst>
              <a:ext uri="{FF2B5EF4-FFF2-40B4-BE49-F238E27FC236}">
                <a16:creationId xmlns:a16="http://schemas.microsoft.com/office/drawing/2014/main" id="{8F6B2AE9-DDE4-FD99-A235-3B39EEE21481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410173" y="3251595"/>
            <a:ext cx="3943627" cy="3234264"/>
          </a:xfrm>
        </p:spPr>
        <p:txBody>
          <a:bodyPr vert="horz" lIns="91440" tIns="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en-US" err="1">
                <a:latin typeface="Calibri"/>
                <a:cs typeface="Calibri"/>
              </a:rPr>
              <a:t>Eficiență</a:t>
            </a:r>
            <a:r>
              <a:rPr lang="en-US" dirty="0">
                <a:latin typeface="Calibri"/>
                <a:cs typeface="Calibri"/>
              </a:rPr>
              <a:t> </a:t>
            </a:r>
            <a:r>
              <a:rPr lang="en-US" err="1">
                <a:latin typeface="Calibri"/>
                <a:cs typeface="Calibri"/>
              </a:rPr>
              <a:t>în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scrierea</a:t>
            </a:r>
            <a:r>
              <a:rPr lang="en-US" dirty="0">
                <a:latin typeface="Calibri"/>
                <a:cs typeface="Calibri"/>
              </a:rPr>
              <a:t> </a:t>
            </a:r>
            <a:r>
              <a:rPr lang="en-US" err="1">
                <a:latin typeface="Calibri"/>
                <a:cs typeface="Calibri"/>
              </a:rPr>
              <a:t>și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reutilizarea</a:t>
            </a:r>
            <a:r>
              <a:rPr lang="en-US" dirty="0">
                <a:latin typeface="Calibri"/>
                <a:cs typeface="Calibri"/>
              </a:rPr>
              <a:t> </a:t>
            </a:r>
            <a:r>
              <a:rPr lang="en-US" err="1">
                <a:latin typeface="Calibri"/>
                <a:cs typeface="Calibri"/>
              </a:rPr>
              <a:t>codului</a:t>
            </a:r>
            <a:r>
              <a:rPr lang="en-US" dirty="0">
                <a:latin typeface="Calibri"/>
                <a:cs typeface="Calibri"/>
              </a:rPr>
              <a:t> Verilog</a:t>
            </a:r>
          </a:p>
          <a:p>
            <a:pPr marL="285750" indent="-285750">
              <a:buChar char="•"/>
            </a:pPr>
            <a:r>
              <a:rPr lang="en-US" err="1">
                <a:latin typeface="Calibri"/>
                <a:cs typeface="Calibri"/>
              </a:rPr>
              <a:t>Funcția</a:t>
            </a:r>
            <a:r>
              <a:rPr lang="en-US" dirty="0">
                <a:latin typeface="Calibri"/>
                <a:cs typeface="Calibri"/>
              </a:rPr>
              <a:t> $clog2(), </a:t>
            </a:r>
            <a:r>
              <a:rPr lang="en-US" err="1">
                <a:latin typeface="Calibri"/>
                <a:cs typeface="Calibri"/>
              </a:rPr>
              <a:t>pentru</a:t>
            </a:r>
            <a:r>
              <a:rPr lang="en-US" dirty="0">
                <a:latin typeface="Calibri"/>
                <a:cs typeface="Calibri"/>
              </a:rPr>
              <a:t> </a:t>
            </a:r>
            <a:r>
              <a:rPr lang="en-US" err="1">
                <a:latin typeface="Calibri"/>
                <a:cs typeface="Calibri"/>
              </a:rPr>
              <a:t>stabilirea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numărului</a:t>
            </a:r>
            <a:r>
              <a:rPr lang="en-US" dirty="0">
                <a:latin typeface="Calibri"/>
                <a:cs typeface="Calibri"/>
              </a:rPr>
              <a:t> de </a:t>
            </a:r>
            <a:r>
              <a:rPr lang="en-US" err="1">
                <a:latin typeface="Calibri"/>
                <a:cs typeface="Calibri"/>
              </a:rPr>
              <a:t>biți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necesari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reprezentării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datelor</a:t>
            </a:r>
            <a:endParaRPr lang="en-US">
              <a:latin typeface="Calibri"/>
              <a:cs typeface="Calibri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ine 11" descr="O imagine care conține negru&#10;&#10;Descriere generată automat">
            <a:extLst>
              <a:ext uri="{FF2B5EF4-FFF2-40B4-BE49-F238E27FC236}">
                <a16:creationId xmlns:a16="http://schemas.microsoft.com/office/drawing/2014/main" id="{659DA1B8-8EA4-6436-FE61-D4E360666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" y="-582978"/>
            <a:ext cx="5894265" cy="78383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336" y="1534870"/>
            <a:ext cx="5884027" cy="1204912"/>
          </a:xfrm>
        </p:spPr>
        <p:txBody>
          <a:bodyPr/>
          <a:lstStyle/>
          <a:p>
            <a:r>
              <a:rPr lang="en-US"/>
              <a:t>ALU pe 7 segment display</a:t>
            </a:r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98494" y="3143005"/>
            <a:ext cx="5907176" cy="2536826"/>
          </a:xfrm>
        </p:spPr>
        <p:txBody>
          <a:bodyPr vert="horz" lIns="91440" tIns="0" rIns="91440" bIns="45720" rtlCol="0" anchor="t">
            <a:noAutofit/>
          </a:bodyPr>
          <a:lstStyle/>
          <a:p>
            <a:r>
              <a:rPr lang="en-US" dirty="0" err="1">
                <a:latin typeface="Calibri"/>
                <a:cs typeface="Calibri"/>
              </a:rPr>
              <a:t>Unul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dintre</a:t>
            </a:r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 err="1">
                <a:latin typeface="Calibri"/>
                <a:cs typeface="Calibri"/>
              </a:rPr>
              <a:t>cele</a:t>
            </a:r>
            <a:r>
              <a:rPr lang="en-US" dirty="0">
                <a:latin typeface="Calibri"/>
                <a:cs typeface="Calibri"/>
              </a:rPr>
              <a:t> 4 </a:t>
            </a:r>
            <a:r>
              <a:rPr lang="en-US" dirty="0" err="1">
                <a:latin typeface="Calibri"/>
                <a:cs typeface="Calibri"/>
              </a:rPr>
              <a:t>caractere</a:t>
            </a:r>
            <a:r>
              <a:rPr lang="en-US" dirty="0">
                <a:latin typeface="Calibri"/>
                <a:cs typeface="Calibri"/>
              </a:rPr>
              <a:t> e </a:t>
            </a:r>
            <a:r>
              <a:rPr lang="en-US" dirty="0" err="1">
                <a:latin typeface="Calibri"/>
                <a:cs typeface="Calibri"/>
              </a:rPr>
              <a:t>folosit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pentru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semnalul</a:t>
            </a:r>
            <a:r>
              <a:rPr lang="en-US" dirty="0">
                <a:latin typeface="Calibri"/>
                <a:cs typeface="Calibri"/>
              </a:rPr>
              <a:t> de overflow (8), </a:t>
            </a:r>
            <a:r>
              <a:rPr lang="en-US" dirty="0" err="1">
                <a:latin typeface="Calibri"/>
                <a:cs typeface="Calibri"/>
              </a:rPr>
              <a:t>operație</a:t>
            </a:r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 err="1">
                <a:latin typeface="Calibri"/>
                <a:cs typeface="Calibri"/>
              </a:rPr>
              <a:t>inexistentă</a:t>
            </a:r>
            <a:r>
              <a:rPr lang="en-US" dirty="0">
                <a:latin typeface="Calibri"/>
                <a:cs typeface="Calibri"/>
              </a:rPr>
              <a:t> („E”) </a:t>
            </a:r>
            <a:r>
              <a:rPr lang="en-US" dirty="0" err="1">
                <a:latin typeface="Calibri"/>
                <a:cs typeface="Calibri"/>
              </a:rPr>
              <a:t>sau</a:t>
            </a:r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 err="1">
                <a:latin typeface="Calibri"/>
                <a:cs typeface="Calibri"/>
              </a:rPr>
              <a:t>rezultatul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comparațiilor</a:t>
            </a:r>
            <a:r>
              <a:rPr lang="en-US" dirty="0">
                <a:latin typeface="Calibri"/>
                <a:cs typeface="Calibri"/>
              </a:rPr>
              <a:t> („Z” </a:t>
            </a:r>
            <a:r>
              <a:rPr lang="en-US" dirty="0" err="1">
                <a:latin typeface="Calibri"/>
                <a:cs typeface="Calibri"/>
              </a:rPr>
              <a:t>sau</a:t>
            </a:r>
            <a:r>
              <a:rPr lang="en-US" dirty="0">
                <a:latin typeface="Calibri"/>
                <a:cs typeface="Calibri"/>
              </a:rPr>
              <a:t> 0, </a:t>
            </a:r>
            <a:r>
              <a:rPr lang="en-US" dirty="0" err="1">
                <a:latin typeface="Calibri"/>
                <a:cs typeface="Calibri"/>
              </a:rPr>
              <a:t>în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funcție</a:t>
            </a:r>
            <a:r>
              <a:rPr lang="en-US" dirty="0">
                <a:latin typeface="Calibri"/>
                <a:cs typeface="Calibri"/>
              </a:rPr>
              <a:t> de </a:t>
            </a:r>
            <a:r>
              <a:rPr lang="en-US" err="1">
                <a:latin typeface="Calibri"/>
                <a:cs typeface="Calibri"/>
              </a:rPr>
              <a:t>caz</a:t>
            </a:r>
            <a:r>
              <a:rPr lang="en-US" dirty="0">
                <a:latin typeface="Calibri"/>
                <a:cs typeface="Calibri"/>
              </a:rPr>
              <a:t>)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Debug: </a:t>
            </a:r>
            <a:r>
              <a:rPr lang="en-US" dirty="0" err="1">
                <a:latin typeface="Calibri"/>
                <a:cs typeface="Calibri"/>
              </a:rPr>
              <a:t>valorile</a:t>
            </a:r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 err="1">
                <a:latin typeface="Calibri"/>
                <a:cs typeface="Calibri"/>
              </a:rPr>
              <a:t>registrelor</a:t>
            </a:r>
            <a:r>
              <a:rPr lang="en-US" dirty="0">
                <a:latin typeface="Calibri"/>
                <a:cs typeface="Calibri"/>
              </a:rPr>
              <a:t> ALU sunt </a:t>
            </a:r>
            <a:r>
              <a:rPr lang="en-US" dirty="0" err="1">
                <a:latin typeface="Calibri"/>
                <a:cs typeface="Calibri"/>
              </a:rPr>
              <a:t>afișate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printr</a:t>
            </a:r>
            <a:r>
              <a:rPr lang="en-US" dirty="0">
                <a:latin typeface="Calibri"/>
                <a:cs typeface="Calibri"/>
              </a:rPr>
              <a:t>-o </a:t>
            </a:r>
            <a:r>
              <a:rPr lang="en-US" dirty="0" err="1">
                <a:latin typeface="Calibri"/>
                <a:cs typeface="Calibri"/>
              </a:rPr>
              <a:t>selecție</a:t>
            </a:r>
            <a:r>
              <a:rPr lang="en-US" dirty="0">
                <a:latin typeface="Calibri"/>
                <a:cs typeface="Calibri"/>
              </a:rPr>
              <a:t> MUX </a:t>
            </a:r>
            <a:r>
              <a:rPr lang="en-US" dirty="0" err="1">
                <a:latin typeface="Calibri"/>
                <a:cs typeface="Calibri"/>
              </a:rPr>
              <a:t>controlată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prin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butoane</a:t>
            </a:r>
            <a:endParaRPr lang="en-US" dirty="0">
              <a:latin typeface="Calibri"/>
              <a:cs typeface="Calibri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876300"/>
            <a:ext cx="5246255" cy="1709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ine 10" descr="O imagine care conține text, captură de ecran&#10;&#10;Descriere generată automat">
            <a:extLst>
              <a:ext uri="{FF2B5EF4-FFF2-40B4-BE49-F238E27FC236}">
                <a16:creationId xmlns:a16="http://schemas.microsoft.com/office/drawing/2014/main" id="{DA9B9430-19EA-5CD4-B07C-84A008F7A9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9" y="402614"/>
            <a:ext cx="586740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B0ADB-527F-A58C-9372-D8502ED6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" name="Imagine 1" descr="O imagine care conține text, diagramă, Plan, Desen tehnic&#10;&#10;Descriere generată automat">
            <a:extLst>
              <a:ext uri="{FF2B5EF4-FFF2-40B4-BE49-F238E27FC236}">
                <a16:creationId xmlns:a16="http://schemas.microsoft.com/office/drawing/2014/main" id="{2F65AD0C-1255-A40F-E384-E2BAA7694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938" y="343118"/>
            <a:ext cx="8966200" cy="6376916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82A498A6-ECE1-4015-4367-997E09261837}"/>
              </a:ext>
            </a:extLst>
          </p:cNvPr>
          <p:cNvSpPr txBox="1">
            <a:spLocks/>
          </p:cNvSpPr>
          <p:nvPr/>
        </p:nvSpPr>
        <p:spPr>
          <a:xfrm>
            <a:off x="563196" y="5850988"/>
            <a:ext cx="4179570" cy="504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o-RO"/>
              <a:t>Arhitectura MIPS</a:t>
            </a:r>
          </a:p>
        </p:txBody>
      </p:sp>
    </p:spTree>
    <p:extLst>
      <p:ext uri="{BB962C8B-B14F-4D97-AF65-F5344CB8AC3E}">
        <p14:creationId xmlns:p14="http://schemas.microsoft.com/office/powerpoint/2010/main" val="165816461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442</Words>
  <Application>Microsoft Office PowerPoint</Application>
  <PresentationFormat>Ecran lat</PresentationFormat>
  <Paragraphs>137</Paragraphs>
  <Slides>14</Slides>
  <Notes>14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14</vt:i4>
      </vt:variant>
    </vt:vector>
  </HeadingPairs>
  <TitlesOfParts>
    <vt:vector size="15" baseType="lpstr">
      <vt:lpstr>Custom</vt:lpstr>
      <vt:lpstr>Practica de varĂ @ AMD</vt:lpstr>
      <vt:lpstr>PROGRES</vt:lpstr>
      <vt:lpstr>Prezentare PowerPoint</vt:lpstr>
      <vt:lpstr>Metodele de modelare</vt:lpstr>
      <vt:lpstr>Ziua 1</vt:lpstr>
      <vt:lpstr>TAsK vs. Funcție</vt:lpstr>
      <vt:lpstr>Ziua 2</vt:lpstr>
      <vt:lpstr>ALU pe 7 segment display</vt:lpstr>
      <vt:lpstr>Prezentare PowerPoint</vt:lpstr>
      <vt:lpstr>RAM și ROM</vt:lpstr>
      <vt:lpstr>Implementarea MIPS</vt:lpstr>
      <vt:lpstr>Operații implementate</vt:lpstr>
      <vt:lpstr>Concluzii &amp; viitor</vt:lpstr>
      <vt:lpstr>FINAL :)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cp:revision>463</cp:revision>
  <dcterms:created xsi:type="dcterms:W3CDTF">2024-02-14T19:04:18Z</dcterms:created>
  <dcterms:modified xsi:type="dcterms:W3CDTF">2024-07-22T04:33:57Z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