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5"/>
            <a:ext cx="5650085" cy="916230"/>
          </a:xfrm>
        </p:spPr>
        <p:txBody>
          <a:bodyPr/>
          <a:lstStyle/>
          <a:p>
            <a:r>
              <a:rPr lang="en-US" dirty="0" smtClean="0"/>
              <a:t>IRIGATOR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automated gardener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IRIGATOR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Internet Connection</a:t>
            </a:r>
          </a:p>
          <a:p>
            <a:r>
              <a:rPr lang="en-US" dirty="0" smtClean="0"/>
              <a:t>A.C. Power supply ( Common Socket)</a:t>
            </a:r>
          </a:p>
        </p:txBody>
      </p:sp>
    </p:spTree>
    <p:extLst>
      <p:ext uri="{BB962C8B-B14F-4D97-AF65-F5344CB8AC3E}">
        <p14:creationId xmlns:p14="http://schemas.microsoft.com/office/powerpoint/2010/main" val="210656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4950" y="2571750"/>
            <a:ext cx="7177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THE END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IRIGATOR?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Effective gardening with little power consumption</a:t>
            </a:r>
            <a:endParaRPr lang="en-US" dirty="0"/>
          </a:p>
          <a:p>
            <a:r>
              <a:rPr lang="en-US" dirty="0" smtClean="0"/>
              <a:t>Reliable info sent to your remote device</a:t>
            </a:r>
            <a:endParaRPr lang="en-US" dirty="0"/>
          </a:p>
          <a:p>
            <a:r>
              <a:rPr lang="en-US" dirty="0" smtClean="0"/>
              <a:t>Cheap and affordable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IRIGATOR REASONS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People’s need to grow plants</a:t>
            </a:r>
            <a:endParaRPr lang="en-US" dirty="0"/>
          </a:p>
          <a:p>
            <a:r>
              <a:rPr lang="en-US" dirty="0" smtClean="0"/>
              <a:t>Easy maintenance of crops/plants</a:t>
            </a:r>
            <a:endParaRPr lang="en-US" dirty="0"/>
          </a:p>
          <a:p>
            <a:r>
              <a:rPr lang="en-US" dirty="0" smtClean="0"/>
              <a:t>Reduced water/ energy use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GUIDE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Downloads\19243643_757874844401300_1866794750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511"/>
            <a:ext cx="9153150" cy="350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GUIDE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Downloads\26827774_757874841067967_1379639629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9144000" cy="32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4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GUIDE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Downloads\26827774_757874841067967_1379639629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9144000" cy="32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GUIDE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965" y="4556915"/>
            <a:ext cx="8246071" cy="3054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More details in the word documentation.</a:t>
            </a:r>
            <a:endParaRPr lang="en-US" dirty="0"/>
          </a:p>
        </p:txBody>
      </p:sp>
      <p:pic>
        <p:nvPicPr>
          <p:cNvPr id="3074" name="Picture 2" descr="E:\Downloads\26909657_757888501066601_836838963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67894"/>
            <a:ext cx="9153151" cy="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Downloads\26827637_757874834401301_213460465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0633"/>
            <a:ext cx="9144000" cy="1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3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IRIGATOR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Sensor data gathering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56140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69" cy="2901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Arduino</a:t>
            </a:r>
            <a:r>
              <a:rPr lang="en-US" dirty="0" smtClean="0"/>
              <a:t> Mega 2560 board with Ethernet Shield</a:t>
            </a:r>
            <a:endParaRPr lang="en-US" dirty="0"/>
          </a:p>
          <a:p>
            <a:r>
              <a:rPr lang="en-US" dirty="0" smtClean="0"/>
              <a:t>Sensors ( Brick Humidity Sensor, </a:t>
            </a:r>
            <a:r>
              <a:rPr lang="en-US" dirty="0" err="1" smtClean="0"/>
              <a:t>HygroMeter</a:t>
            </a:r>
            <a:r>
              <a:rPr lang="en-US" dirty="0" smtClean="0"/>
              <a:t> etc…)</a:t>
            </a:r>
            <a:endParaRPr lang="en-US" dirty="0"/>
          </a:p>
          <a:p>
            <a:r>
              <a:rPr lang="en-US" dirty="0" smtClean="0"/>
              <a:t>ASUS RT-N12 Router</a:t>
            </a:r>
          </a:p>
          <a:p>
            <a:r>
              <a:rPr lang="en-US" dirty="0" smtClean="0"/>
              <a:t>Power Source (5V DC, 3.3V DC)</a:t>
            </a:r>
          </a:p>
          <a:p>
            <a:r>
              <a:rPr lang="en-US" dirty="0" smtClean="0"/>
              <a:t>Cables and Components( Ethernet Cable, Breadboard)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details in irrigator_hardware.doc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9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IRIGATOR</vt:lpstr>
      <vt:lpstr>WHY IRIGATOR?</vt:lpstr>
      <vt:lpstr>IRIGATOR REASONS</vt:lpstr>
      <vt:lpstr>INTERFACE GUIDE</vt:lpstr>
      <vt:lpstr>INTERFACE GUIDE</vt:lpstr>
      <vt:lpstr>INTERFACE GUIDE</vt:lpstr>
      <vt:lpstr>INTERFACE GUIDE</vt:lpstr>
      <vt:lpstr>HOW DOES IRIGATOR WORK?</vt:lpstr>
      <vt:lpstr>COMPONENTS</vt:lpstr>
      <vt:lpstr>IRIGATOR REQUIREMENTS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2017-07-12T15:33:23Z</dcterms:created>
  <dcterms:modified xsi:type="dcterms:W3CDTF">2018-01-12T13:50:34Z</dcterms:modified>
</cp:coreProperties>
</file>