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71" r:id="rId14"/>
    <p:sldId id="280" r:id="rId15"/>
    <p:sldId id="281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E324CB4-F072-414C-8921-E4602240F5B0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762000"/>
            <a:ext cx="7543800" cy="2152650"/>
          </a:xfrm>
        </p:spPr>
        <p:txBody>
          <a:bodyPr/>
          <a:lstStyle/>
          <a:p>
            <a:r>
              <a:rPr lang="en-US" sz="4800" dirty="0" smtClean="0"/>
              <a:t>Automatic Face </a:t>
            </a:r>
            <a:br>
              <a:rPr lang="en-US" sz="4800" dirty="0" smtClean="0"/>
            </a:br>
            <a:r>
              <a:rPr lang="en-US" sz="4800" dirty="0" smtClean="0"/>
              <a:t>Detection &amp; Replacement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Richard Arietta &amp; Daniel </a:t>
            </a:r>
            <a:r>
              <a:rPr lang="en-US" dirty="0" err="1" smtClean="0"/>
              <a:t>Rerucha</a:t>
            </a:r>
            <a:endParaRPr lang="en-US" dirty="0" smtClean="0"/>
          </a:p>
          <a:p>
            <a:r>
              <a:rPr lang="en-US" dirty="0" smtClean="0"/>
              <a:t>CIS581 Fall 2014</a:t>
            </a:r>
          </a:p>
        </p:txBody>
      </p:sp>
    </p:spTree>
    <p:extLst>
      <p:ext uri="{BB962C8B-B14F-4D97-AF65-F5344CB8AC3E}">
        <p14:creationId xmlns:p14="http://schemas.microsoft.com/office/powerpoint/2010/main" val="373675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609600"/>
            <a:ext cx="4267200" cy="558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0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10668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Part I: Face Detection &amp; Replacement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709208"/>
            <a:ext cx="79933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Take center point of each detected feature (nose, mouth, right eye, left eye) as well as the two lower corners of the face’s bounding box as control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 code from project 03 to create a projective warp </a:t>
            </a:r>
            <a:r>
              <a:rPr lang="en-US" sz="2400" dirty="0" err="1" smtClean="0"/>
              <a:t>homography</a:t>
            </a:r>
            <a:r>
              <a:rPr lang="en-US" sz="2400" dirty="0" smtClean="0"/>
              <a:t> from the corresponding control points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Project facial region of reference image onto target input image</a:t>
            </a:r>
          </a:p>
        </p:txBody>
      </p:sp>
    </p:spTree>
    <p:extLst>
      <p:ext uri="{BB962C8B-B14F-4D97-AF65-F5344CB8AC3E}">
        <p14:creationId xmlns:p14="http://schemas.microsoft.com/office/powerpoint/2010/main" val="143070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609600"/>
            <a:ext cx="4267200" cy="558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8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Alpha mask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9400" y="3542182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+</a:t>
            </a: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27" y="2284383"/>
            <a:ext cx="2300268" cy="30091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284383"/>
            <a:ext cx="2288095" cy="29931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268459"/>
            <a:ext cx="2300268" cy="30091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43600" y="354218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3865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26" y="675402"/>
            <a:ext cx="7506748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Poisson blendin</a:t>
            </a:r>
            <a:r>
              <a:rPr lang="en-US" dirty="0" smtClean="0"/>
              <a:t>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106" y="1504596"/>
            <a:ext cx="5277587" cy="2372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106" y="4011923"/>
            <a:ext cx="5277587" cy="266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7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609600"/>
            <a:ext cx="4267200" cy="558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7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905000"/>
            <a:ext cx="57150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9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12" y="1828800"/>
            <a:ext cx="31527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569" y="1524000"/>
            <a:ext cx="3270662" cy="491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6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Overview of 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3380" y="2286000"/>
            <a:ext cx="457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Program can be divided into two main parts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Part I: Face Detection and Replacement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Part II: Poisson Blending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7371"/>
            <a:ext cx="2895600" cy="468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4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7" y="2047875"/>
            <a:ext cx="26384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0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200"/>
            <a:ext cx="76962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1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24000"/>
            <a:ext cx="66294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9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209800"/>
            <a:ext cx="80772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7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00200"/>
            <a:ext cx="4800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1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8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10668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Part I: Face Detection &amp; Replacement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709208"/>
            <a:ext cx="79933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Program uses third-party feature detection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Specifically, we utilize MATLAB’s feature detector class, </a:t>
            </a:r>
            <a:r>
              <a:rPr lang="en-US" sz="2400" dirty="0" err="1" smtClean="0"/>
              <a:t>CascadeObjectDetector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Detector includes pre-trained classifications for face, nose, mouth, and individual eyes (among other things)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761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10668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Part I: Face Detection &amp; Replacement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709208"/>
            <a:ext cx="79933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Unfortunately</a:t>
            </a:r>
            <a:r>
              <a:rPr lang="en-US" sz="2400" smtClean="0"/>
              <a:t>, ran </a:t>
            </a:r>
            <a:r>
              <a:rPr lang="en-US" sz="2400" dirty="0" smtClean="0"/>
              <a:t>into a lot of false positives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Make assumptions about placement of features within face and provide checks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Assume correct </a:t>
            </a:r>
            <a:r>
              <a:rPr lang="en-US" sz="2400" dirty="0" err="1" smtClean="0"/>
              <a:t>LeftEye</a:t>
            </a:r>
            <a:r>
              <a:rPr lang="en-US" sz="2400" dirty="0" smtClean="0"/>
              <a:t> is left-most feature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Assume correct </a:t>
            </a:r>
            <a:r>
              <a:rPr lang="en-US" sz="2400" dirty="0" err="1" smtClean="0"/>
              <a:t>RightEye</a:t>
            </a:r>
            <a:r>
              <a:rPr lang="en-US" sz="2400" dirty="0" smtClean="0"/>
              <a:t> is right-most feature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Assume correct Mouth is lowest feature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266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1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6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609600"/>
            <a:ext cx="4267200" cy="558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609599"/>
            <a:ext cx="4268638" cy="558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379</TotalTime>
  <Words>203</Words>
  <Application>Microsoft Office PowerPoint</Application>
  <PresentationFormat>On-screen Show (4:3)</PresentationFormat>
  <Paragraphs>44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Palatino Linotype</vt:lpstr>
      <vt:lpstr>Wingdings</vt:lpstr>
      <vt:lpstr>Elemental</vt:lpstr>
      <vt:lpstr>Automatic Face  Detection &amp; Replacement</vt:lpstr>
      <vt:lpstr>Overview of Algorithm</vt:lpstr>
      <vt:lpstr>Part I: Face Detection &amp; Replacement</vt:lpstr>
      <vt:lpstr>Part I: Face Detection &amp; Replacement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I: Face Detection &amp; Replacement</vt:lpstr>
      <vt:lpstr>PowerPoint Presentation</vt:lpstr>
      <vt:lpstr>Alpha mask</vt:lpstr>
      <vt:lpstr>PowerPoint Presentation</vt:lpstr>
      <vt:lpstr>Poisson blending</vt:lpstr>
      <vt:lpstr>PowerPoint Presentation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Face  Detection &amp; Replacement</dc:title>
  <dc:creator>Richard Arietta</dc:creator>
  <cp:lastModifiedBy>Danny Rerucha</cp:lastModifiedBy>
  <cp:revision>17</cp:revision>
  <dcterms:created xsi:type="dcterms:W3CDTF">2014-12-14T22:22:57Z</dcterms:created>
  <dcterms:modified xsi:type="dcterms:W3CDTF">2014-12-18T06:00:46Z</dcterms:modified>
</cp:coreProperties>
</file>