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80" r:id="rId15"/>
    <p:sldId id="281" r:id="rId16"/>
    <p:sldId id="283" r:id="rId17"/>
    <p:sldId id="284" r:id="rId18"/>
    <p:sldId id="285" r:id="rId19"/>
    <p:sldId id="270" r:id="rId20"/>
    <p:sldId id="286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2" autoAdjust="0"/>
  </p:normalViewPr>
  <p:slideViewPr>
    <p:cSldViewPr>
      <p:cViewPr varScale="1">
        <p:scale>
          <a:sx n="62" d="100"/>
          <a:sy n="62" d="100"/>
        </p:scale>
        <p:origin x="16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C629E-67BD-42CA-832E-5818DD109DB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A6C1-74C6-438F-8B2B-F0A9CE58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[High-level idea behind algorithm.]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A6C1-74C6-438F-8B2B-F0A9CE5878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sz="4800" dirty="0" smtClean="0"/>
              <a:t>Automatic Face </a:t>
            </a:r>
            <a:br>
              <a:rPr lang="en-US" sz="4800" dirty="0" smtClean="0"/>
            </a:br>
            <a:r>
              <a:rPr lang="en-US" sz="4800" dirty="0" smtClean="0"/>
              <a:t>Detection &amp; Replacement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Richard Arietta &amp; Daniel </a:t>
            </a:r>
            <a:r>
              <a:rPr lang="en-US" dirty="0" err="1" smtClean="0"/>
              <a:t>Rerucha</a:t>
            </a:r>
            <a:endParaRPr lang="en-US" dirty="0" smtClean="0"/>
          </a:p>
          <a:p>
            <a:r>
              <a:rPr lang="en-US" dirty="0" smtClean="0"/>
              <a:t>CIS581 Fall 2014</a:t>
            </a:r>
          </a:p>
        </p:txBody>
      </p:sp>
    </p:spTree>
    <p:extLst>
      <p:ext uri="{BB962C8B-B14F-4D97-AF65-F5344CB8AC3E}">
        <p14:creationId xmlns:p14="http://schemas.microsoft.com/office/powerpoint/2010/main" val="37367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Take center point of each detected feature (nose, mouth, right eye, left eye) as well as the two lower corners of the face’s bounding box as control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code from project 03 to create a projective warp </a:t>
            </a:r>
            <a:r>
              <a:rPr lang="en-US" sz="2400" dirty="0" err="1" smtClean="0"/>
              <a:t>homography</a:t>
            </a:r>
            <a:r>
              <a:rPr lang="en-US" sz="2400" dirty="0" smtClean="0"/>
              <a:t> from the corresponding control points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Project facial region of reference image onto target input image</a:t>
            </a:r>
          </a:p>
        </p:txBody>
      </p:sp>
    </p:spTree>
    <p:extLst>
      <p:ext uri="{BB962C8B-B14F-4D97-AF65-F5344CB8AC3E}">
        <p14:creationId xmlns:p14="http://schemas.microsoft.com/office/powerpoint/2010/main" val="1430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Alpha mask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35421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" y="2284383"/>
            <a:ext cx="2300268" cy="300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4383"/>
            <a:ext cx="2288095" cy="2993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68459"/>
            <a:ext cx="2300268" cy="3009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35421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86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675402"/>
            <a:ext cx="7506748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</a:t>
            </a:r>
            <a:r>
              <a:rPr lang="en-US" dirty="0" smtClean="0"/>
              <a:t>blending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6" y="1504596"/>
            <a:ext cx="5277587" cy="237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6" y="4011923"/>
            <a:ext cx="5277587" cy="266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4649" y="6404573"/>
            <a:ext cx="140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Perez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7597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752600"/>
            <a:ext cx="799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Pseudocode</a:t>
            </a:r>
            <a:r>
              <a:rPr lang="en-US" sz="2400" dirty="0" smtClean="0"/>
              <a:t> for </a:t>
            </a:r>
            <a:r>
              <a:rPr lang="en-US" sz="2400" dirty="0" smtClean="0"/>
              <a:t>blending method.</a:t>
            </a:r>
            <a:endParaRPr lang="en-US" sz="2400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</a:t>
            </a:r>
            <a:r>
              <a:rPr lang="en-US" dirty="0" smtClean="0"/>
              <a:t>blending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" y="2595265"/>
            <a:ext cx="8368348" cy="2745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726" y="5335069"/>
            <a:ext cx="799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 Wallace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758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752600"/>
            <a:ext cx="799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Jacobi method to solve sparse linear system.</a:t>
            </a:r>
            <a:endParaRPr lang="en-US" sz="2400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</a:t>
            </a:r>
            <a:r>
              <a:rPr lang="en-US" dirty="0" smtClean="0"/>
              <a:t>blending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9" y="3048000"/>
            <a:ext cx="2719360" cy="35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20" y="3017003"/>
            <a:ext cx="2719360" cy="35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11" y="3017003"/>
            <a:ext cx="2719360" cy="3557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563" y="2595265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 iteration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71637" y="2555338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 iterations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57711" y="2555337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 iterations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11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</a:t>
            </a:r>
            <a:r>
              <a:rPr lang="en-US" dirty="0" smtClean="0"/>
              <a:t>blending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845820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1" y="1905000"/>
            <a:ext cx="1508171" cy="197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66" y="1898884"/>
            <a:ext cx="1514747" cy="1981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81" y="1898884"/>
            <a:ext cx="1514747" cy="1981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96" y="1900747"/>
            <a:ext cx="1511898" cy="1977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62" y="1881995"/>
            <a:ext cx="1525756" cy="19959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501" y="1437219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1000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25041" y="1437218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2000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738706" y="1437218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r>
              <a:rPr lang="en-US" sz="2400" dirty="0" smtClean="0"/>
              <a:t>000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452371" y="1437218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4000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55586" y="1420330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  <a:r>
              <a:rPr lang="en-US" sz="2400" dirty="0" smtClean="0"/>
              <a:t>000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6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571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3152775" cy="4124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38" y="1524000"/>
            <a:ext cx="3270662" cy="49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6962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105400" cy="382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2638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09800"/>
            <a:ext cx="807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 uses third-party feature detection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Specifically, we utilize MATLAB’s feature detector class, </a:t>
            </a:r>
            <a:r>
              <a:rPr lang="en-US" sz="2400" dirty="0" err="1" smtClean="0"/>
              <a:t>CascadeObjectDetector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Detector includes pre-trained classifications for face, nose, mouth, and individual eyes (among other things)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Unfortunately</a:t>
            </a:r>
            <a:r>
              <a:rPr lang="en-US" sz="2400" smtClean="0"/>
              <a:t>, ran </a:t>
            </a:r>
            <a:r>
              <a:rPr lang="en-US" sz="2400" dirty="0" smtClean="0"/>
              <a:t>into a lot of false 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assumptions about placement of features within face and provide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LeftEye</a:t>
            </a:r>
            <a:r>
              <a:rPr lang="en-US" sz="2400" dirty="0" smtClean="0"/>
              <a:t> is left-most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RightEye</a:t>
            </a:r>
            <a:r>
              <a:rPr lang="en-US" sz="2400" dirty="0" smtClean="0"/>
              <a:t> is right-most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Mouth is lowest 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6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599"/>
            <a:ext cx="4268638" cy="55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730</TotalTime>
  <Words>254</Words>
  <Application>Microsoft Office PowerPoint</Application>
  <PresentationFormat>On-screen Show (4:3)</PresentationFormat>
  <Paragraphs>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Palatino Linotype</vt:lpstr>
      <vt:lpstr>Wingdings</vt:lpstr>
      <vt:lpstr>Elemental</vt:lpstr>
      <vt:lpstr>Automatic Face  Detection &amp; Replacement</vt:lpstr>
      <vt:lpstr>Overview of Algorithm</vt:lpstr>
      <vt:lpstr>Part I: Face Detection &amp; Replacement</vt:lpstr>
      <vt:lpstr>Part I: Face Detection &amp; Replacement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I: Face Detection &amp; Replacement</vt:lpstr>
      <vt:lpstr>PowerPoint Presentation</vt:lpstr>
      <vt:lpstr>Alpha mask</vt:lpstr>
      <vt:lpstr>PowerPoint Presentation</vt:lpstr>
      <vt:lpstr>Part II: Poisson blending</vt:lpstr>
      <vt:lpstr>Part II: Poisson blending</vt:lpstr>
      <vt:lpstr>Part II: Poisson blending</vt:lpstr>
      <vt:lpstr>Part II: Poisson blending</vt:lpstr>
      <vt:lpstr>Results</vt:lpstr>
      <vt:lpstr>Results</vt:lpstr>
      <vt:lpstr>Results</vt:lpstr>
      <vt:lpstr>Results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Face  Detection &amp; Replacement</dc:title>
  <dc:creator>Richard Arietta</dc:creator>
  <cp:lastModifiedBy>Danny Rerucha</cp:lastModifiedBy>
  <cp:revision>29</cp:revision>
  <dcterms:created xsi:type="dcterms:W3CDTF">2014-12-14T22:22:57Z</dcterms:created>
  <dcterms:modified xsi:type="dcterms:W3CDTF">2014-12-18T12:09:15Z</dcterms:modified>
</cp:coreProperties>
</file>