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0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E324CB4-F072-414C-8921-E4602240F5B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sz="4800" dirty="0" smtClean="0"/>
              <a:t>Automatic Face </a:t>
            </a:r>
            <a:br>
              <a:rPr lang="en-US" sz="4800" dirty="0" smtClean="0"/>
            </a:br>
            <a:r>
              <a:rPr lang="en-US" sz="4800" dirty="0" smtClean="0"/>
              <a:t>Detection &amp; Replacement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Richard Arietta &amp; Daniel </a:t>
            </a:r>
            <a:r>
              <a:rPr lang="en-US" dirty="0" err="1" smtClean="0"/>
              <a:t>Rerucha</a:t>
            </a:r>
            <a:endParaRPr lang="en-US" dirty="0" smtClean="0"/>
          </a:p>
          <a:p>
            <a:r>
              <a:rPr lang="en-US" dirty="0" smtClean="0"/>
              <a:t>CIS581 Fall 2014</a:t>
            </a:r>
          </a:p>
        </p:txBody>
      </p:sp>
    </p:spTree>
    <p:extLst>
      <p:ext uri="{BB962C8B-B14F-4D97-AF65-F5344CB8AC3E}">
        <p14:creationId xmlns:p14="http://schemas.microsoft.com/office/powerpoint/2010/main" val="373675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Overview of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3380" y="22860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can be divided into two main parts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I: Face Detection and Replacement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II: Poisson Blending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7371"/>
            <a:ext cx="2895600" cy="4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Overview of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3380" y="22860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can be divided into two main parts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I: Face Detection and Replacement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II: Poisson Blending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7371"/>
            <a:ext cx="2895600" cy="4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Overview of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3380" y="22860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can be divided into two main parts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I: Face Detection and Replacement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II: Poisson Blending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7371"/>
            <a:ext cx="2895600" cy="4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1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mtClean="0"/>
              <a:t>Face </a:t>
            </a:r>
            <a:r>
              <a:rPr lang="en-US" dirty="0" smtClean="0"/>
              <a:t>Detection </a:t>
            </a:r>
            <a:r>
              <a:rPr lang="en-US" smtClean="0"/>
              <a:t>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3380" y="22860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can be divided into two main parts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I: Face Detection and Replacement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II: Poisson Blending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7371"/>
            <a:ext cx="2895600" cy="4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</TotalTime>
  <Words>102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Automatic Face  Detection &amp; Replacement</vt:lpstr>
      <vt:lpstr>Overview of Algorithm</vt:lpstr>
      <vt:lpstr>Overview of Algorithm</vt:lpstr>
      <vt:lpstr>Overview of Algorithm</vt:lpstr>
      <vt:lpstr>Part 1:  Face Detection &amp; Replacement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Face  Detection &amp; Replacement</dc:title>
  <dc:creator>Richard Arietta</dc:creator>
  <cp:lastModifiedBy>Richard Arietta</cp:lastModifiedBy>
  <cp:revision>3</cp:revision>
  <dcterms:created xsi:type="dcterms:W3CDTF">2014-12-14T22:22:57Z</dcterms:created>
  <dcterms:modified xsi:type="dcterms:W3CDTF">2014-12-14T23:25:34Z</dcterms:modified>
</cp:coreProperties>
</file>