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E324CB4-F072-414C-8921-E4602240F5B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7436DE6-27F7-473B-8017-357328506E1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762000"/>
            <a:ext cx="7543800" cy="2152650"/>
          </a:xfrm>
        </p:spPr>
        <p:txBody>
          <a:bodyPr/>
          <a:lstStyle/>
          <a:p>
            <a:r>
              <a:rPr lang="en-US" sz="4800" dirty="0" smtClean="0"/>
              <a:t>Automatic Face </a:t>
            </a:r>
            <a:br>
              <a:rPr lang="en-US" sz="4800" dirty="0" smtClean="0"/>
            </a:br>
            <a:r>
              <a:rPr lang="en-US" sz="4800" dirty="0" smtClean="0"/>
              <a:t>Detection &amp; Replacement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Richard Arietta &amp; Daniel </a:t>
            </a:r>
            <a:r>
              <a:rPr lang="en-US" dirty="0" err="1" smtClean="0"/>
              <a:t>Rerucha</a:t>
            </a:r>
            <a:endParaRPr lang="en-US" dirty="0" smtClean="0"/>
          </a:p>
          <a:p>
            <a:r>
              <a:rPr lang="en-US" dirty="0" smtClean="0"/>
              <a:t>CIS581 Fall 2014</a:t>
            </a:r>
          </a:p>
        </p:txBody>
      </p:sp>
    </p:spTree>
    <p:extLst>
      <p:ext uri="{BB962C8B-B14F-4D97-AF65-F5344CB8AC3E}">
        <p14:creationId xmlns:p14="http://schemas.microsoft.com/office/powerpoint/2010/main" val="373675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9600"/>
            <a:ext cx="4267200" cy="55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Part I: Face Detection &amp; Replacement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709208"/>
            <a:ext cx="79933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Take center point of each detected feature (nose, mouth, right eye, left eye) as well as the two lower corners of the face’s bounding box as control points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code from project 03 to create a projective warp </a:t>
            </a:r>
            <a:r>
              <a:rPr lang="en-US" sz="2400" dirty="0" err="1" smtClean="0"/>
              <a:t>homography</a:t>
            </a:r>
            <a:r>
              <a:rPr lang="en-US" sz="2400" dirty="0" smtClean="0"/>
              <a:t> from the corresponding control points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Project facial region of reference image onto target input image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307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9600"/>
            <a:ext cx="4267200" cy="55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8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9600"/>
            <a:ext cx="4267200" cy="55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Overview of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3380" y="2286000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 can be divided into two main parts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Part I: Face Detection and Replacement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Part II: Poisson Blending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7371"/>
            <a:ext cx="2895600" cy="46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Part I: Face Detection &amp; Replacement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709208"/>
            <a:ext cx="7993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Program uses third-party feature detection code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Specifically, we utilize MATLAB’s feature detector class, </a:t>
            </a:r>
            <a:r>
              <a:rPr lang="en-US" sz="2400" dirty="0" err="1" smtClean="0"/>
              <a:t>CascadeObjectDetector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Detector includes pre-trained classifications for face, nose, mouth, and individual eyes (among other things)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761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Part I: Face Detection &amp; Replacement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709208"/>
            <a:ext cx="79933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Unfortunately</a:t>
            </a:r>
            <a:r>
              <a:rPr lang="en-US" sz="2400" smtClean="0"/>
              <a:t>, ran </a:t>
            </a:r>
            <a:r>
              <a:rPr lang="en-US" sz="2400" dirty="0" smtClean="0"/>
              <a:t>into a lot of false positives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Make assumptions about placement of features within face and provide checks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Assume correct </a:t>
            </a:r>
            <a:r>
              <a:rPr lang="en-US" sz="2400" dirty="0" err="1" smtClean="0"/>
              <a:t>LeftEye</a:t>
            </a:r>
            <a:r>
              <a:rPr lang="en-US" sz="2400" dirty="0" smtClean="0"/>
              <a:t> is left-most feature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Assume correct </a:t>
            </a:r>
            <a:r>
              <a:rPr lang="en-US" sz="2400" dirty="0" err="1" smtClean="0"/>
              <a:t>RightEye</a:t>
            </a:r>
            <a:r>
              <a:rPr lang="en-US" sz="2400" dirty="0" smtClean="0"/>
              <a:t> is right-most feature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Assume correct Mouth is lowest feature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26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1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9600"/>
            <a:ext cx="4267200" cy="55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9599"/>
            <a:ext cx="4268638" cy="558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268</TotalTime>
  <Words>186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Palatino Linotype</vt:lpstr>
      <vt:lpstr>Wingdings</vt:lpstr>
      <vt:lpstr>Elemental</vt:lpstr>
      <vt:lpstr>Automatic Face  Detection &amp; Replacement</vt:lpstr>
      <vt:lpstr>Overview of Algorithm</vt:lpstr>
      <vt:lpstr>Part I: Face Detection &amp; Replacement</vt:lpstr>
      <vt:lpstr>Part I: Face Detection &amp; Replacement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I: Face Detection &amp; Replacement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Face  Detection &amp; Replacement</dc:title>
  <dc:creator>Richard Arietta</dc:creator>
  <cp:lastModifiedBy>Danny Rerucha</cp:lastModifiedBy>
  <cp:revision>12</cp:revision>
  <dcterms:created xsi:type="dcterms:W3CDTF">2014-12-14T22:22:57Z</dcterms:created>
  <dcterms:modified xsi:type="dcterms:W3CDTF">2014-12-18T03:43:24Z</dcterms:modified>
</cp:coreProperties>
</file>