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1" r:id="rId14"/>
    <p:sldId id="280" r:id="rId15"/>
    <p:sldId id="281" r:id="rId16"/>
    <p:sldId id="283" r:id="rId17"/>
    <p:sldId id="284" r:id="rId18"/>
    <p:sldId id="285" r:id="rId19"/>
    <p:sldId id="270" r:id="rId20"/>
    <p:sldId id="286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62" autoAdjust="0"/>
  </p:normalViewPr>
  <p:slideViewPr>
    <p:cSldViewPr>
      <p:cViewPr varScale="1">
        <p:scale>
          <a:sx n="62" d="100"/>
          <a:sy n="62" d="100"/>
        </p:scale>
        <p:origin x="162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C629E-67BD-42CA-832E-5818DD109DB4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8A6C1-74C6-438F-8B2B-F0A9CE58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9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[High-level idea behind algorithm.]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8A6C1-74C6-438F-8B2B-F0A9CE5878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E324CB4-F072-414C-8921-E4602240F5B0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762000"/>
            <a:ext cx="7543800" cy="2152650"/>
          </a:xfrm>
        </p:spPr>
        <p:txBody>
          <a:bodyPr/>
          <a:lstStyle/>
          <a:p>
            <a:r>
              <a:rPr lang="en-US" sz="4800" dirty="0" smtClean="0"/>
              <a:t>Automatic Face </a:t>
            </a:r>
            <a:br>
              <a:rPr lang="en-US" sz="4800" dirty="0" smtClean="0"/>
            </a:br>
            <a:r>
              <a:rPr lang="en-US" sz="4800" dirty="0" smtClean="0"/>
              <a:t>Detection &amp; Replacement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Richard Arietta &amp; Daniel </a:t>
            </a:r>
            <a:r>
              <a:rPr lang="en-US" dirty="0" err="1" smtClean="0"/>
              <a:t>Rerucha</a:t>
            </a:r>
            <a:endParaRPr lang="en-US" dirty="0" smtClean="0"/>
          </a:p>
          <a:p>
            <a:r>
              <a:rPr lang="en-US" dirty="0" smtClean="0"/>
              <a:t>CIS581 Fall 2014</a:t>
            </a:r>
          </a:p>
        </p:txBody>
      </p:sp>
    </p:spTree>
    <p:extLst>
      <p:ext uri="{BB962C8B-B14F-4D97-AF65-F5344CB8AC3E}">
        <p14:creationId xmlns:p14="http://schemas.microsoft.com/office/powerpoint/2010/main" val="373675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09600"/>
            <a:ext cx="4267200" cy="55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0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Part I: Face Detection &amp; Replacement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709208"/>
            <a:ext cx="79933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Take center point of each detected feature (nose, mouth, right eye, left eye) as well as the two lower corners of the face’s bounding box as control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code from project 03 to create a projective warp </a:t>
            </a:r>
            <a:r>
              <a:rPr lang="en-US" sz="2400" dirty="0" err="1" smtClean="0"/>
              <a:t>homography</a:t>
            </a:r>
            <a:r>
              <a:rPr lang="en-US" sz="2400" dirty="0" smtClean="0"/>
              <a:t> from the corresponding control points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Project facial region of reference image onto target input image</a:t>
            </a:r>
          </a:p>
        </p:txBody>
      </p:sp>
    </p:spTree>
    <p:extLst>
      <p:ext uri="{BB962C8B-B14F-4D97-AF65-F5344CB8AC3E}">
        <p14:creationId xmlns:p14="http://schemas.microsoft.com/office/powerpoint/2010/main" val="14307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09600"/>
            <a:ext cx="4267200" cy="55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8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Alpha mask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354218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+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27" y="2284383"/>
            <a:ext cx="2300268" cy="3009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284383"/>
            <a:ext cx="2288095" cy="29931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68459"/>
            <a:ext cx="2300268" cy="30091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43600" y="354218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386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6" y="675402"/>
            <a:ext cx="7506748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Part II: Poisson blending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06" y="1504596"/>
            <a:ext cx="5277587" cy="2372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06" y="4011923"/>
            <a:ext cx="5277587" cy="26670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4649" y="6404573"/>
            <a:ext cx="1402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Perez</a:t>
            </a:r>
          </a:p>
        </p:txBody>
      </p:sp>
    </p:spTree>
    <p:extLst>
      <p:ext uri="{BB962C8B-B14F-4D97-AF65-F5344CB8AC3E}">
        <p14:creationId xmlns:p14="http://schemas.microsoft.com/office/powerpoint/2010/main" val="275977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752600"/>
            <a:ext cx="7993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Pseudocode</a:t>
            </a:r>
            <a:r>
              <a:rPr lang="en-US" sz="2400" dirty="0" smtClean="0"/>
              <a:t> </a:t>
            </a:r>
            <a:r>
              <a:rPr lang="en-US" sz="2400" dirty="0" smtClean="0"/>
              <a:t>for </a:t>
            </a:r>
            <a:r>
              <a:rPr lang="en-US" sz="2400" dirty="0" smtClean="0"/>
              <a:t>blending </a:t>
            </a:r>
            <a:r>
              <a:rPr lang="en-US" sz="2400" dirty="0"/>
              <a:t>algorithm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Ax = b.</a:t>
            </a:r>
            <a:endParaRPr lang="en-US" sz="2400" dirty="0" smtClean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Part II: Poisson blending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6" y="3383997"/>
            <a:ext cx="8368348" cy="27457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9726" y="6123801"/>
            <a:ext cx="7993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Evan Wallace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1758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752600"/>
            <a:ext cx="7993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Used Jacobi method to solve sparse linear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Part II: Poisson blending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9" y="3007263"/>
            <a:ext cx="2719360" cy="3557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20" y="2976266"/>
            <a:ext cx="2719360" cy="3557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11" y="2976266"/>
            <a:ext cx="2719360" cy="3557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5563" y="2554528"/>
            <a:ext cx="272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 iteration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71637" y="2514601"/>
            <a:ext cx="272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10 iterations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7711" y="2514600"/>
            <a:ext cx="272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100 iterations</a:t>
            </a:r>
          </a:p>
        </p:txBody>
      </p:sp>
    </p:spTree>
    <p:extLst>
      <p:ext uri="{BB962C8B-B14F-4D97-AF65-F5344CB8AC3E}">
        <p14:creationId xmlns:p14="http://schemas.microsoft.com/office/powerpoint/2010/main" val="39111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Part II: Poisson blending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038600"/>
            <a:ext cx="8458200" cy="2495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01" y="1905000"/>
            <a:ext cx="1508171" cy="1972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166" y="1898884"/>
            <a:ext cx="1514747" cy="19815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281" y="1898884"/>
            <a:ext cx="1514747" cy="19815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96" y="1900747"/>
            <a:ext cx="1511898" cy="19777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662" y="1881995"/>
            <a:ext cx="1525756" cy="19959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7501" y="1437219"/>
            <a:ext cx="1510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25041" y="1437218"/>
            <a:ext cx="1510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38706" y="1437218"/>
            <a:ext cx="1510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  <a:r>
              <a:rPr lang="en-US" sz="2400" dirty="0" smtClean="0"/>
              <a:t>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52371" y="1437218"/>
            <a:ext cx="1510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55586" y="1420330"/>
            <a:ext cx="1510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</a:t>
            </a:r>
            <a:r>
              <a:rPr lang="en-US" sz="2400" dirty="0" smtClean="0"/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2576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05000"/>
            <a:ext cx="57150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9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Overview of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3380" y="2286000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Program can be divided into two main parts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Part I: Face Detection and Replacement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Part II: Poisson Blending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7371"/>
            <a:ext cx="2895600" cy="46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28800"/>
            <a:ext cx="3152775" cy="4124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338" y="1524000"/>
            <a:ext cx="3270662" cy="491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76962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5105400" cy="3829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438400"/>
            <a:ext cx="26384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209800"/>
            <a:ext cx="8077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0020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1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8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Part I: Face Detection &amp; Replacement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709208"/>
            <a:ext cx="79933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Program uses third-party feature detection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Specifically, we utilize MATLAB’s feature detector class, </a:t>
            </a:r>
            <a:r>
              <a:rPr lang="en-US" sz="2400" dirty="0" err="1" smtClean="0"/>
              <a:t>CascadeObjectDetector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Detector includes pre-trained classifications for face, nose, mouth, and individual eyes (among other things)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761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Part I: Face Detection &amp; Replacement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709208"/>
            <a:ext cx="79933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Unfortunately</a:t>
            </a:r>
            <a:r>
              <a:rPr lang="en-US" sz="2400" smtClean="0"/>
              <a:t>, ran </a:t>
            </a:r>
            <a:r>
              <a:rPr lang="en-US" sz="2400" dirty="0" smtClean="0"/>
              <a:t>into a lot of false positives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Make assumptions about placement of features within face and provide checks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Assume correct </a:t>
            </a:r>
            <a:r>
              <a:rPr lang="en-US" sz="2400" dirty="0" err="1" smtClean="0"/>
              <a:t>LeftEye</a:t>
            </a:r>
            <a:r>
              <a:rPr lang="en-US" sz="2400" dirty="0" smtClean="0"/>
              <a:t> is left-most feature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Assume correct </a:t>
            </a:r>
            <a:r>
              <a:rPr lang="en-US" sz="2400" dirty="0" err="1" smtClean="0"/>
              <a:t>RightEye</a:t>
            </a:r>
            <a:r>
              <a:rPr lang="en-US" sz="2400" dirty="0" smtClean="0"/>
              <a:t> is right-most feature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Assume correct Mouth is lowest feature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26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1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09600"/>
            <a:ext cx="4267200" cy="55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09599"/>
            <a:ext cx="4268638" cy="558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1311</TotalTime>
  <Words>258</Words>
  <Application>Microsoft Office PowerPoint</Application>
  <PresentationFormat>On-screen Show (4:3)</PresentationFormat>
  <Paragraphs>61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Palatino Linotype</vt:lpstr>
      <vt:lpstr>Wingdings</vt:lpstr>
      <vt:lpstr>Elemental</vt:lpstr>
      <vt:lpstr>Automatic Face  Detection &amp; Replacement</vt:lpstr>
      <vt:lpstr>Overview of Algorithm</vt:lpstr>
      <vt:lpstr>Part I: Face Detection &amp; Replacement</vt:lpstr>
      <vt:lpstr>Part I: Face Detection &amp; Replacement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I: Face Detection &amp; Replacement</vt:lpstr>
      <vt:lpstr>PowerPoint Presentation</vt:lpstr>
      <vt:lpstr>Alpha mask</vt:lpstr>
      <vt:lpstr>PowerPoint Presentation</vt:lpstr>
      <vt:lpstr>Part II: Poisson blending</vt:lpstr>
      <vt:lpstr>Part II: Poisson blending</vt:lpstr>
      <vt:lpstr>Part II: Poisson blending</vt:lpstr>
      <vt:lpstr>Part II: Poisson blending</vt:lpstr>
      <vt:lpstr>Results</vt:lpstr>
      <vt:lpstr>Results</vt:lpstr>
      <vt:lpstr>Results</vt:lpstr>
      <vt:lpstr>Results</vt:lpstr>
      <vt:lpstr>Results</vt:lpstr>
      <vt:lpstr>Results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Face  Detection &amp; Replacement</dc:title>
  <dc:creator>Richard Arietta</dc:creator>
  <cp:lastModifiedBy>Danny Rerucha</cp:lastModifiedBy>
  <cp:revision>33</cp:revision>
  <dcterms:created xsi:type="dcterms:W3CDTF">2014-12-14T22:22:57Z</dcterms:created>
  <dcterms:modified xsi:type="dcterms:W3CDTF">2014-12-18T21:52:32Z</dcterms:modified>
</cp:coreProperties>
</file>