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Amatic SC"/>
      <p:regular r:id="rId39"/>
      <p:bold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9" roundtripDataSignature="AMtx7mjvPOGA4N7lP8EfzM6Tn+ZkNwod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44" Type="http://schemas.openxmlformats.org/officeDocument/2006/relationships/font" Target="fonts/SourceCodePro-boldItalic.fntdata"/><Relationship Id="rId43" Type="http://schemas.openxmlformats.org/officeDocument/2006/relationships/font" Target="fonts/SourceCodePro-italic.fntdata"/><Relationship Id="rId46" Type="http://schemas.openxmlformats.org/officeDocument/2006/relationships/font" Target="fonts/CenturyGothic-bold.fntdata"/><Relationship Id="rId45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Italic.fntdata"/><Relationship Id="rId47" Type="http://schemas.openxmlformats.org/officeDocument/2006/relationships/font" Target="fonts/CenturyGothic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ProximaNova-regular.fntdata"/><Relationship Id="rId34" Type="http://schemas.openxmlformats.org/officeDocument/2006/relationships/slide" Target="slides/slide29.xml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AmaticSC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dab0d043ad_1_1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dab0d043ad_1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ab0d043ad_1_1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dab0d043ad_1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ab0d043ad_1_14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dab0d043ad_1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ab0d043ad_1_1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dab0d043ad_1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ab0d043ad_1_14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dab0d043ad_1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ab0d043ad_1_1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dab0d043ad_1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ab0d043ad_1_1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dab0d043ad_1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ab0d043ad_1_1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dab0d043ad_1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ab0d043ad_1_15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dab0d043ad_1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ab0d043ad_1_1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dab0d043ad_1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ab0d043ad_1_1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dab0d043ad_1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1c772e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1c772e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ab0d043ad_1_15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dab0d043ad_1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ab0d043ad_1_1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dab0d043ad_1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ab0d043ad_1_1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dab0d043ad_1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ab0d043ad_1_15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dab0d043ad_1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ab0d043ad_1_15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dab0d043ad_1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ab0d043ad_1_15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dab0d043ad_1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ab0d043ad_1_15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dab0d043ad_1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ab0d043ad_1_1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dab0d043ad_1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ab0d043ad_1_16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dab0d043ad_1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ab0d043ad_1_1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dab0d043ad_1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ab0d043ad_1_1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dab0d043ad_1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ab0d043ad_1_1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dab0d043ad_1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ab0d043ad_1_1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dab0d043ad_1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ab0d043ad_1_1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dab0d043ad_1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ab0d043ad_1_14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dab0d043ad_1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ab0d043ad_1_1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dab0d043ad_1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ab0d043ad_1_14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dab0d043ad_1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dab0d043ad_1_527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dab0d043ad_1_52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g1dab0d043ad_1_52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1dab0d043ad_1_5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dab0d043ad_1_564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1dab0d043ad_1_564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1dab0d043ad_1_5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b0d043ad_1_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dab0d043ad_1_5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1dab0d043ad_1_5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dab0d043ad_1_5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1dab0d043ad_1_5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1dab0d043ad_1_5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ab0d043ad_1_5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1dab0d043ad_1_539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dab0d043ad_1_539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1dab0d043ad_1_5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dab0d043ad_1_54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g1dab0d043ad_1_5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ab0d043ad_1_5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1dab0d043ad_1_5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dab0d043ad_1_5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dab0d043ad_1_55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dab0d043ad_1_5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dab0d043ad_1_55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1dab0d043ad_1_55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dab0d043ad_1_55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g1dab0d043ad_1_55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1dab0d043ad_1_5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1dab0d043ad_1_5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dab0d043ad_1_56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1dab0d043ad_1_5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dab0d043ad_1_5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1dab0d043ad_1_5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1dab0d043ad_1_5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ab0d043ad_1_1386"/>
          <p:cNvSpPr txBox="1"/>
          <p:nvPr>
            <p:ph idx="1" type="subTitle"/>
          </p:nvPr>
        </p:nvSpPr>
        <p:spPr>
          <a:xfrm>
            <a:off x="311700" y="984252"/>
            <a:ext cx="85206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Padrão de projetos de software 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g1dab0d043ad_1_138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dab0d043ad_1_138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ab0d043ad_1_14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8" name="Google Shape;128;g1dab0d043ad_1_1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dab0d043ad_1_1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dab0d043ad_1_14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ab0d043ad_1_14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" name="Google Shape;136;g1dab0d043ad_1_1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dab0d043ad_1_14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dab0d043ad_1_146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dab0d043ad_1_1463"/>
          <p:cNvSpPr txBox="1"/>
          <p:nvPr/>
        </p:nvSpPr>
        <p:spPr>
          <a:xfrm>
            <a:off x="148807" y="2149056"/>
            <a:ext cx="904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ab0d043ad_1_14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45" name="Google Shape;145;g1dab0d043ad_1_1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dab0d043ad_1_1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dab0d043ad_1_1471"/>
          <p:cNvSpPr txBox="1"/>
          <p:nvPr/>
        </p:nvSpPr>
        <p:spPr>
          <a:xfrm>
            <a:off x="354275" y="1318701"/>
            <a:ext cx="84780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dab0d043ad_1_1471"/>
          <p:cNvSpPr txBox="1"/>
          <p:nvPr/>
        </p:nvSpPr>
        <p:spPr>
          <a:xfrm>
            <a:off x="2276075" y="990200"/>
            <a:ext cx="39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ab0d043ad_1_14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4" name="Google Shape;154;g1dab0d043ad_1_1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dab0d043ad_1_14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dab0d043ad_1_147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ab0d043ad_1_148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dab0d043ad_1_148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dab0d043ad_1_148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dab0d043ad_1_148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dab0d043ad_1_148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dab0d043ad_1_148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dab0d043ad_1_1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dab0d043ad_1_148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dab0d043ad_1_148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dab0d043ad_1_1485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ab0d043ad_1_14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dab0d043ad_1_1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dab0d043ad_1_1498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dab0d043ad_1_14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dab0d043ad_1_15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dab0d043ad_1_15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dab0d043ad_1_150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ab0d043ad_1_15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1dab0d043ad_1_1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dab0d043ad_1_15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dab0d043ad_1_1512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dab0d043ad_1_1512"/>
          <p:cNvSpPr txBox="1"/>
          <p:nvPr/>
        </p:nvSpPr>
        <p:spPr>
          <a:xfrm>
            <a:off x="30192" y="2343149"/>
            <a:ext cx="478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95" name="Google Shape;195;g1dab0d043ad_1_1512"/>
          <p:cNvSpPr txBox="1"/>
          <p:nvPr/>
        </p:nvSpPr>
        <p:spPr>
          <a:xfrm>
            <a:off x="30191" y="2655857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96" name="Google Shape;196;g1dab0d043ad_1_1512"/>
          <p:cNvSpPr txBox="1"/>
          <p:nvPr/>
        </p:nvSpPr>
        <p:spPr>
          <a:xfrm>
            <a:off x="30191" y="2957782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97" name="Google Shape;197;g1dab0d043ad_1_151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198" name="Google Shape;198;g1dab0d043ad_1_1512"/>
          <p:cNvSpPr txBox="1"/>
          <p:nvPr/>
        </p:nvSpPr>
        <p:spPr>
          <a:xfrm>
            <a:off x="30191" y="3583197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99" name="Google Shape;199;g1dab0d043ad_1_1512"/>
          <p:cNvSpPr txBox="1"/>
          <p:nvPr/>
        </p:nvSpPr>
        <p:spPr>
          <a:xfrm>
            <a:off x="30191" y="3895904"/>
            <a:ext cx="609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00" name="Google Shape;200;g1dab0d043ad_1_1512"/>
          <p:cNvSpPr txBox="1"/>
          <p:nvPr/>
        </p:nvSpPr>
        <p:spPr>
          <a:xfrm>
            <a:off x="30191" y="4370357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01" name="Google Shape;201;g1dab0d043ad_1_1512"/>
          <p:cNvSpPr txBox="1"/>
          <p:nvPr/>
        </p:nvSpPr>
        <p:spPr>
          <a:xfrm>
            <a:off x="30191" y="4672281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ab0d043ad_1_15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g1dab0d043ad_1_1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dab0d043ad_1_15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dab0d043ad_1_1527"/>
          <p:cNvSpPr txBox="1"/>
          <p:nvPr/>
        </p:nvSpPr>
        <p:spPr>
          <a:xfrm>
            <a:off x="616700" y="16965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https://docs.oracle.com/javase/7/docs/api/java/io/PrintStream.htmlghjj</a:t>
            </a:r>
            <a:endParaRPr/>
          </a:p>
        </p:txBody>
      </p:sp>
      <p:pic>
        <p:nvPicPr>
          <p:cNvPr descr="Tabela&#10;&#10;Descrição gerada automaticamente" id="210" name="Google Shape;210;g1dab0d043ad_1_15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8574" y="2148100"/>
            <a:ext cx="5566850" cy="28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ab0d043ad_1_1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g1dab0d043ad_1_1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dab0d043ad_1_1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dab0d043ad_1_153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19" name="Google Shape;219;g1dab0d043ad_1_15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1c772eb29_0_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Padr</a:t>
            </a:r>
            <a:r>
              <a:rPr lang="en-US"/>
              <a:t>ão de projeto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Visitor </a:t>
            </a:r>
            <a:endParaRPr/>
          </a:p>
        </p:txBody>
      </p:sp>
      <p:sp>
        <p:nvSpPr>
          <p:cNvPr id="64" name="Google Shape;64;g1e1c772eb29_0_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Curso de Engenharia de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Disciplina: Padrão de projetos de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Professor: Guilherme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ab0d043ad_1_15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dab0d043ad_1_1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dab0d043ad_1_15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dab0d043ad_1_154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ab0d043ad_1_15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33" name="Google Shape;233;g1dab0d043ad_1_1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dab0d043ad_1_15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dab0d043ad_1_155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ab0d043ad_1_15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dab0d043ad_1_15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dab0d043ad_1_15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g1dab0d043ad_1_15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dab0d043ad_1_155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dab0d043ad_1_15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1dab0d043ad_1_1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dab0d043ad_1_15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dab0d043ad_1_155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dab0d043ad_1_1557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ab0d043ad_1_15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" name="Google Shape;255;g1dab0d043ad_1_1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dab0d043ad_1_1570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57" name="Google Shape;257;g1dab0d043ad_1_15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ab0d043ad_1_15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63" name="Google Shape;263;g1dab0d043ad_1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dab0d043ad_1_15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dab0d043ad_1_157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ab0d043ad_1_15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71" name="Google Shape;271;g1dab0d043ad_1_15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dab0d043ad_1_15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dab0d043ad_1_1584"/>
          <p:cNvSpPr txBox="1"/>
          <p:nvPr/>
        </p:nvSpPr>
        <p:spPr>
          <a:xfrm>
            <a:off x="515725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ab0d043ad_1_15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79" name="Google Shape;279;g1dab0d043ad_1_1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dab0d043ad_1_15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dab0d043ad_1_159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ab0d043ad_1_15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7" name="Google Shape;287;g1dab0d043ad_1_15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dab0d043ad_1_15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dab0d043ad_1_1598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ab0d043ad_1_16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5" name="Google Shape;295;g1dab0d043ad_1_1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dab0d043ad_1_16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dab0d043ad_1_1605"/>
          <p:cNvSpPr txBox="1"/>
          <p:nvPr/>
        </p:nvSpPr>
        <p:spPr>
          <a:xfrm>
            <a:off x="332988" y="937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ab0d043ad_1_137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g1dab0d043ad_1_137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g1dab0d043ad_1_137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g1dab0d043ad_1_137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dab0d043ad_1_137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dab0d043ad_1_137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1dab0d043ad_1_1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dab0d043ad_1_137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dab0d043ad_1_1372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g1dab0d043ad_1_1372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g1dab0d043ad_1_1372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ab0d043ad_1_1399"/>
          <p:cNvSpPr txBox="1"/>
          <p:nvPr>
            <p:ph idx="1" type="subTitle"/>
          </p:nvPr>
        </p:nvSpPr>
        <p:spPr>
          <a:xfrm>
            <a:off x="311700" y="305700"/>
            <a:ext cx="85206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padrão visitor?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g1dab0d043ad_1_1399"/>
          <p:cNvSpPr txBox="1"/>
          <p:nvPr>
            <p:ph idx="1" type="subTitle"/>
          </p:nvPr>
        </p:nvSpPr>
        <p:spPr>
          <a:xfrm>
            <a:off x="311700" y="1409431"/>
            <a:ext cx="85206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Tradução do padrão: Padrão de visitante</a:t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programação orientada a objetos e na engenharia de software, o padrão de projeto do visitante é uma forma de separar um algoritmo de uma estrutura de objeto na qual ele opera. Um resultado prático dessa separação é a capacidade de adicionar novas operações a estruturas de objetos existentes sem modificar as estruturas.</a:t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ab0d043ad_1_1406"/>
          <p:cNvSpPr txBox="1"/>
          <p:nvPr>
            <p:ph idx="1" type="subTitle"/>
          </p:nvPr>
        </p:nvSpPr>
        <p:spPr>
          <a:xfrm>
            <a:off x="311700" y="305700"/>
            <a:ext cx="85206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padrão Visitor sugere que você coloque o novo comportamento em uma classe separada chamada visitor , em vez de tentar integrá-lo às classes existentes.</a:t>
            </a:r>
            <a:endParaRPr b="1" sz="2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dab0d043ad_1_14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ab0d043ad_1_14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g1dab0d043ad_1_14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ab0d043ad_1_14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g1dab0d043ad_1_1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dab0d043ad_1_14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dab0d043ad_1_1420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 ficar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ab0d043ad_1_14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dab0d043ad_1_1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dab0d043ad_1_14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ab0d043ad_1_144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dab0d043ad_1_1445"/>
          <p:cNvSpPr txBox="1"/>
          <p:nvPr/>
        </p:nvSpPr>
        <p:spPr>
          <a:xfrm>
            <a:off x="1154322" y="2647770"/>
            <a:ext cx="790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00" name="Google Shape;100;g1dab0d043ad_1_1445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dab0d043ad_1_1445"/>
          <p:cNvSpPr txBox="1"/>
          <p:nvPr/>
        </p:nvSpPr>
        <p:spPr>
          <a:xfrm>
            <a:off x="1154322" y="2270364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02" name="Google Shape;102;g1dab0d043ad_1_1445"/>
          <p:cNvSpPr txBox="1"/>
          <p:nvPr/>
        </p:nvSpPr>
        <p:spPr>
          <a:xfrm>
            <a:off x="1154322" y="3682939"/>
            <a:ext cx="22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ab0d043ad_1_14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g1dab0d043ad_1_1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dab0d043ad_1_14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dab0d043ad_1_1427"/>
          <p:cNvSpPr txBox="1"/>
          <p:nvPr/>
        </p:nvSpPr>
        <p:spPr>
          <a:xfrm>
            <a:off x="232550" y="9825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ab0d043ad_1_14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dab0d043ad_1_1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dab0d043ad_1_14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dab0d043ad_1_1434"/>
          <p:cNvSpPr txBox="1"/>
          <p:nvPr/>
        </p:nvSpPr>
        <p:spPr>
          <a:xfrm>
            <a:off x="902800" y="1427172"/>
            <a:ext cx="8478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19" name="Google Shape;119;g1dab0d043ad_1_1434"/>
          <p:cNvSpPr txBox="1"/>
          <p:nvPr/>
        </p:nvSpPr>
        <p:spPr>
          <a:xfrm>
            <a:off x="81313" y="2083115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0" name="Google Shape;120;g1dab0d043ad_1_1434"/>
          <p:cNvSpPr txBox="1"/>
          <p:nvPr/>
        </p:nvSpPr>
        <p:spPr>
          <a:xfrm>
            <a:off x="191937" y="2612725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1" name="Google Shape;121;g1dab0d043ad_1_1434"/>
          <p:cNvSpPr txBox="1"/>
          <p:nvPr/>
        </p:nvSpPr>
        <p:spPr>
          <a:xfrm>
            <a:off x="-250166" y="3669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2" name="Google Shape;122;g1dab0d043ad_1_1434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