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5545B-D8B1-2D5E-60E6-C957EE1DF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454C47-9E68-1446-D73A-A1EB368AE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08537C-0FD6-DF42-71D7-D82E55797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B7F2-078B-4F7A-BBDE-9771E760A969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AD6F2-111E-17FA-573B-82A3C47F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EB042E-E5A3-0822-782B-B06419B0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D591-3374-4036-A5B8-6895FB256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74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EB31B-D6F8-93C2-36EC-B8CD4813D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3F43CF-4618-BB8D-BB87-28D67747E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2F668-9D03-38F1-6EF2-4B0A31D5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B7F2-078B-4F7A-BBDE-9771E760A969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D2856-6D68-92E9-7FD4-0D472F84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8BF10-95D6-1F02-CD41-31104339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D591-3374-4036-A5B8-6895FB256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89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BFF7F4-0187-5983-5637-C367BF946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D5AA41-8DFA-7922-BB95-7674478C3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7E60E-9384-E41A-D09D-6FC2DC14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B7F2-078B-4F7A-BBDE-9771E760A969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7A17E5-33D6-03D2-53BA-40796416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B3EB2D-1EEA-0485-AFBC-230EC18B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D591-3374-4036-A5B8-6895FB256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62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F1373-23B0-2B3A-D3FC-7B50A1EFF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1A2659-3BDB-DD98-2916-923BA0C7D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321ED-65C9-E874-CD69-7FDAA981D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B7F2-078B-4F7A-BBDE-9771E760A969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EAD36-FB98-4D01-ED49-FD4F000C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0E8660-641D-6C32-0A3D-C51E16EE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D591-3374-4036-A5B8-6895FB256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7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9C0EE-9B72-D4CC-FE23-F43C9F90A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8E7F18-015C-F071-6780-58FA35293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0E0BF7-81AA-8215-40CE-C79705E16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B7F2-078B-4F7A-BBDE-9771E760A969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F30D3-A1C8-FB2F-3E8D-13313AE4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DED619-6DBD-5982-FA84-D35132C7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D591-3374-4036-A5B8-6895FB256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21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45947-DAD8-D1B5-6A1A-7D0E9814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AA98A-67B9-476F-DF5D-0A9FAD6AC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FF1094-31CE-3377-16F8-69B1F0A39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6E54C0-A11B-CF25-7103-02E7D3B4D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B7F2-078B-4F7A-BBDE-9771E760A969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50DAB4-8030-9512-02CA-908F9948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E5DC43-3AA8-D9C8-1574-09806F3C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D591-3374-4036-A5B8-6895FB256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61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28DF1-612B-E8A0-C5F6-9B96878C1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6151C-30A8-5BD1-9834-698D5A1D4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D1DDB4-9FEA-672E-3926-1551CFB5F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0AF067-EABF-9561-D392-4BE65BE4E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DB62A7-869A-75A9-9208-232870505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65B612-9BD9-6B16-82EB-0258E60D6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B7F2-078B-4F7A-BBDE-9771E760A969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E11B2C-FB86-C224-282E-DD58D43F4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E83C6F-BFA6-D595-FC92-8ACA4F4F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D591-3374-4036-A5B8-6895FB256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60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3D57E-A167-BE3E-504D-A0C3F23A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3DDE9C-0D9A-2D78-F41C-DCD2FBD6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B7F2-078B-4F7A-BBDE-9771E760A969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8D2A22-AAA6-A797-AFF0-8BC9F883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C8FEF1-74F0-3AC1-7158-E289685D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D591-3374-4036-A5B8-6895FB256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9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557A8B-589F-F04B-9B9B-CC448B4E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B7F2-078B-4F7A-BBDE-9771E760A969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A38452-9F29-4B82-D1A2-15BD204B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A37BA-92A4-437E-F18D-72BB41B9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D591-3374-4036-A5B8-6895FB256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56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3B1A5-AA0F-FE2C-9E98-3ED32037F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3B0DFE-7F48-FC5A-DB22-AC494B026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81A57F-618B-2802-B538-3CE87D81D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830D3B-F7C5-75DF-D82F-3F2DBB59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B7F2-078B-4F7A-BBDE-9771E760A969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776806-C214-C546-6F14-5C12AB2A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F5EA09-6808-AC0E-9BAF-37419AB48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D591-3374-4036-A5B8-6895FB256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90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FCDB5-17D9-087E-9F21-651F8B84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216798-DB36-F983-7097-B3EF6CEF4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C3763E-884A-09A7-BC98-EB3999904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407524-6A68-DE05-3E0D-D3CB5362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B7F2-078B-4F7A-BBDE-9771E760A969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7184EB-E337-DF0E-3F08-37F286DA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C9744B-59B5-7455-9EBE-27FDA426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D591-3374-4036-A5B8-6895FB256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4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B890AB-A4EF-7681-9EC9-5D9436334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827E50-4A7F-62FC-4ECB-7875B572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C8E354-35EE-5AAC-81B0-19A314632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5B7F2-078B-4F7A-BBDE-9771E760A969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282A05-D100-26EC-B66A-AF0CE6E39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3CA5-E491-094E-1393-EA79D5914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FD591-3374-4036-A5B8-6895FB256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57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6F21E9-ED05-4F7C-698C-4AC457B59E29}"/>
              </a:ext>
            </a:extLst>
          </p:cNvPr>
          <p:cNvSpPr/>
          <p:nvPr/>
        </p:nvSpPr>
        <p:spPr>
          <a:xfrm>
            <a:off x="2450188" y="1321356"/>
            <a:ext cx="9279802" cy="2107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2E8DB-57C2-F477-03B0-7DECE8D64017}"/>
              </a:ext>
            </a:extLst>
          </p:cNvPr>
          <p:cNvSpPr txBox="1"/>
          <p:nvPr/>
        </p:nvSpPr>
        <p:spPr>
          <a:xfrm>
            <a:off x="2770122" y="1481927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스프링 </a:t>
            </a:r>
            <a:r>
              <a:rPr lang="en-US" altLang="ko-KR" dirty="0">
                <a:solidFill>
                  <a:srgbClr val="FF0000"/>
                </a:solidFill>
              </a:rPr>
              <a:t>IoC </a:t>
            </a:r>
            <a:r>
              <a:rPr lang="ko-KR" altLang="en-US" dirty="0">
                <a:solidFill>
                  <a:srgbClr val="FF0000"/>
                </a:solidFill>
              </a:rPr>
              <a:t>컨테이너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0BF381-5E4C-D756-D619-52775C61ABFE}"/>
              </a:ext>
            </a:extLst>
          </p:cNvPr>
          <p:cNvSpPr/>
          <p:nvPr/>
        </p:nvSpPr>
        <p:spPr>
          <a:xfrm>
            <a:off x="2830434" y="1981200"/>
            <a:ext cx="2652665" cy="1133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SampleService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02CEB1-25E7-F8A9-B858-A14A5690E302}"/>
              </a:ext>
            </a:extLst>
          </p:cNvPr>
          <p:cNvSpPr/>
          <p:nvPr/>
        </p:nvSpPr>
        <p:spPr>
          <a:xfrm>
            <a:off x="5863345" y="1981200"/>
            <a:ext cx="2652665" cy="1133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SampleDAO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007D17-8CCE-AC3F-5D64-052E05B54811}"/>
              </a:ext>
            </a:extLst>
          </p:cNvPr>
          <p:cNvSpPr/>
          <p:nvPr/>
        </p:nvSpPr>
        <p:spPr>
          <a:xfrm>
            <a:off x="8891729" y="1981200"/>
            <a:ext cx="2652665" cy="1133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SqlSession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390C7B-C164-FF74-C09F-7972527EDC20}"/>
              </a:ext>
            </a:extLst>
          </p:cNvPr>
          <p:cNvSpPr/>
          <p:nvPr/>
        </p:nvSpPr>
        <p:spPr>
          <a:xfrm>
            <a:off x="2830434" y="3947311"/>
            <a:ext cx="2652665" cy="13489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SampleServiceImpl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@Autowired</a:t>
            </a:r>
          </a:p>
          <a:p>
            <a:r>
              <a:rPr lang="en-US" altLang="ko-KR" sz="1000" dirty="0" err="1">
                <a:solidFill>
                  <a:schemeClr val="tx1"/>
                </a:solidFill>
              </a:rPr>
              <a:t>SampleDAO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sampleDAO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B3A0E7-C553-B3FD-1A90-B053BC8CFEEA}"/>
              </a:ext>
            </a:extLst>
          </p:cNvPr>
          <p:cNvSpPr/>
          <p:nvPr/>
        </p:nvSpPr>
        <p:spPr>
          <a:xfrm>
            <a:off x="5863345" y="3947311"/>
            <a:ext cx="2652665" cy="13489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SampleDAOImpl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@Autowired</a:t>
            </a:r>
          </a:p>
          <a:p>
            <a:r>
              <a:rPr lang="en-US" altLang="ko-KR" sz="1000" dirty="0" err="1">
                <a:solidFill>
                  <a:schemeClr val="tx1"/>
                </a:solidFill>
              </a:rPr>
              <a:t>SqlSession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sqlSession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C8012C-DB2B-8EEE-F277-8844FEB86D82}"/>
              </a:ext>
            </a:extLst>
          </p:cNvPr>
          <p:cNvSpPr/>
          <p:nvPr/>
        </p:nvSpPr>
        <p:spPr>
          <a:xfrm>
            <a:off x="8891728" y="3947311"/>
            <a:ext cx="2652665" cy="8723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SqlSessionFactory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72E084F-8B57-4B46-DD4B-44929CDD7D8A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4156767" y="3114392"/>
            <a:ext cx="0" cy="832919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F9B846-A605-44B7-1E81-523FA8583530}"/>
              </a:ext>
            </a:extLst>
          </p:cNvPr>
          <p:cNvSpPr/>
          <p:nvPr/>
        </p:nvSpPr>
        <p:spPr>
          <a:xfrm>
            <a:off x="233338" y="3918283"/>
            <a:ext cx="2231736" cy="13489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Controller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@Autowired </a:t>
            </a:r>
          </a:p>
          <a:p>
            <a:r>
              <a:rPr lang="en-US" altLang="ko-KR" sz="1000" dirty="0" err="1">
                <a:solidFill>
                  <a:schemeClr val="bg1"/>
                </a:solidFill>
              </a:rPr>
              <a:t>SampleService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sampleService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C44564F-A3C9-E312-0485-C66D099AE3D4}"/>
              </a:ext>
            </a:extLst>
          </p:cNvPr>
          <p:cNvCxnSpPr/>
          <p:nvPr/>
        </p:nvCxnSpPr>
        <p:spPr>
          <a:xfrm flipV="1">
            <a:off x="7129458" y="3114392"/>
            <a:ext cx="0" cy="832919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7DF555D-F2D4-B4E6-F72D-66B43EE2F8B3}"/>
              </a:ext>
            </a:extLst>
          </p:cNvPr>
          <p:cNvCxnSpPr/>
          <p:nvPr/>
        </p:nvCxnSpPr>
        <p:spPr>
          <a:xfrm flipV="1">
            <a:off x="10218060" y="3114391"/>
            <a:ext cx="0" cy="832919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3B1802C-8B4F-5FB9-0DB3-E39A07FC323B}"/>
              </a:ext>
            </a:extLst>
          </p:cNvPr>
          <p:cNvCxnSpPr>
            <a:cxnSpLocks/>
            <a:stCxn id="6" idx="1"/>
            <a:endCxn id="14" idx="0"/>
          </p:cNvCxnSpPr>
          <p:nvPr/>
        </p:nvCxnSpPr>
        <p:spPr>
          <a:xfrm flipH="1">
            <a:off x="1349206" y="2547796"/>
            <a:ext cx="1481228" cy="137048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71386B1-85A1-9073-38F9-0C374FA01A71}"/>
              </a:ext>
            </a:extLst>
          </p:cNvPr>
          <p:cNvCxnSpPr>
            <a:cxnSpLocks/>
          </p:cNvCxnSpPr>
          <p:nvPr/>
        </p:nvCxnSpPr>
        <p:spPr>
          <a:xfrm flipH="1">
            <a:off x="5483099" y="3114391"/>
            <a:ext cx="390246" cy="83291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E08C2E4-EA81-F827-3D43-761A59BE3D49}"/>
              </a:ext>
            </a:extLst>
          </p:cNvPr>
          <p:cNvCxnSpPr>
            <a:cxnSpLocks/>
          </p:cNvCxnSpPr>
          <p:nvPr/>
        </p:nvCxnSpPr>
        <p:spPr>
          <a:xfrm flipH="1">
            <a:off x="8526010" y="3114391"/>
            <a:ext cx="390246" cy="83291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3CE97C-013D-169B-4E68-DBA699D36F3C}"/>
              </a:ext>
            </a:extLst>
          </p:cNvPr>
          <p:cNvSpPr/>
          <p:nvPr/>
        </p:nvSpPr>
        <p:spPr>
          <a:xfrm>
            <a:off x="9367978" y="5419158"/>
            <a:ext cx="2652665" cy="8723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DataSource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00BB61B-5D7A-1D3C-C608-29C20CF9C75E}"/>
              </a:ext>
            </a:extLst>
          </p:cNvPr>
          <p:cNvCxnSpPr>
            <a:cxnSpLocks/>
          </p:cNvCxnSpPr>
          <p:nvPr/>
        </p:nvCxnSpPr>
        <p:spPr>
          <a:xfrm flipV="1">
            <a:off x="10694310" y="4819650"/>
            <a:ext cx="1" cy="599508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83A964D-A77A-25A8-96D9-F8C96211EF8C}"/>
              </a:ext>
            </a:extLst>
          </p:cNvPr>
          <p:cNvSpPr txBox="1"/>
          <p:nvPr/>
        </p:nvSpPr>
        <p:spPr>
          <a:xfrm rot="18873443">
            <a:off x="1667341" y="27614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DI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A0B1E-DFD6-C04B-B591-D5C5E9610512}"/>
              </a:ext>
            </a:extLst>
          </p:cNvPr>
          <p:cNvSpPr txBox="1"/>
          <p:nvPr/>
        </p:nvSpPr>
        <p:spPr>
          <a:xfrm rot="17972092">
            <a:off x="5366522" y="2995287"/>
            <a:ext cx="56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900644-CD2D-4756-62DE-31ED33BEFE34}"/>
              </a:ext>
            </a:extLst>
          </p:cNvPr>
          <p:cNvSpPr txBox="1"/>
          <p:nvPr/>
        </p:nvSpPr>
        <p:spPr>
          <a:xfrm rot="17972092">
            <a:off x="8372350" y="3005107"/>
            <a:ext cx="45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</a:t>
            </a:r>
            <a:endParaRPr lang="ko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E08799-6211-57DD-CD39-FB926593C515}"/>
              </a:ext>
            </a:extLst>
          </p:cNvPr>
          <p:cNvSpPr txBox="1"/>
          <p:nvPr/>
        </p:nvSpPr>
        <p:spPr>
          <a:xfrm>
            <a:off x="2647619" y="3486995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implements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1E6901-FD25-80BF-D14B-F196038512BF}"/>
              </a:ext>
            </a:extLst>
          </p:cNvPr>
          <p:cNvSpPr txBox="1"/>
          <p:nvPr/>
        </p:nvSpPr>
        <p:spPr>
          <a:xfrm>
            <a:off x="5793331" y="3486995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implements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98A004-12ED-9E66-6B2F-D4A6DD19F722}"/>
              </a:ext>
            </a:extLst>
          </p:cNvPr>
          <p:cNvSpPr txBox="1"/>
          <p:nvPr/>
        </p:nvSpPr>
        <p:spPr>
          <a:xfrm>
            <a:off x="8866485" y="3486995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implements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709050-4A3D-4F72-6EF3-981D702A2BA3}"/>
              </a:ext>
            </a:extLst>
          </p:cNvPr>
          <p:cNvSpPr txBox="1"/>
          <p:nvPr/>
        </p:nvSpPr>
        <p:spPr>
          <a:xfrm>
            <a:off x="10694310" y="5005250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implements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075671-9325-2096-3E1D-CDA212A0D995}"/>
              </a:ext>
            </a:extLst>
          </p:cNvPr>
          <p:cNvSpPr txBox="1"/>
          <p:nvPr/>
        </p:nvSpPr>
        <p:spPr>
          <a:xfrm>
            <a:off x="2837612" y="3947310"/>
            <a:ext cx="1151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@Service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59B655-905A-C08C-32C3-4BCAA0B088E7}"/>
              </a:ext>
            </a:extLst>
          </p:cNvPr>
          <p:cNvSpPr txBox="1"/>
          <p:nvPr/>
        </p:nvSpPr>
        <p:spPr>
          <a:xfrm>
            <a:off x="5919269" y="4005305"/>
            <a:ext cx="152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@Repository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D7BB92-7BEF-1F02-07D6-19336DB93568}"/>
              </a:ext>
            </a:extLst>
          </p:cNvPr>
          <p:cNvSpPr txBox="1"/>
          <p:nvPr/>
        </p:nvSpPr>
        <p:spPr>
          <a:xfrm>
            <a:off x="8916256" y="394731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Mapper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5A7A4F-0131-FA72-0628-83E8362C8B58}"/>
              </a:ext>
            </a:extLst>
          </p:cNvPr>
          <p:cNvSpPr txBox="1"/>
          <p:nvPr/>
        </p:nvSpPr>
        <p:spPr>
          <a:xfrm>
            <a:off x="9383446" y="5405044"/>
            <a:ext cx="133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Persistence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F099A1-54A4-EE25-2192-A5767FF2215D}"/>
              </a:ext>
            </a:extLst>
          </p:cNvPr>
          <p:cNvSpPr txBox="1"/>
          <p:nvPr/>
        </p:nvSpPr>
        <p:spPr>
          <a:xfrm>
            <a:off x="351685" y="429336"/>
            <a:ext cx="5599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/>
              <a:t>스프링프레임워크의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DI</a:t>
            </a:r>
            <a:r>
              <a:rPr lang="ko-KR" altLang="en-US" sz="3200" b="1" dirty="0"/>
              <a:t>와 </a:t>
            </a:r>
            <a:r>
              <a:rPr lang="en-US" altLang="ko-KR" sz="3200" b="1" dirty="0"/>
              <a:t>IoC</a:t>
            </a:r>
            <a:endParaRPr lang="ko-KR" altLang="en-US" sz="3200" b="1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ABE8CEA-6BFE-3F23-E2DD-28F86E3681FF}"/>
              </a:ext>
            </a:extLst>
          </p:cNvPr>
          <p:cNvSpPr/>
          <p:nvPr/>
        </p:nvSpPr>
        <p:spPr>
          <a:xfrm>
            <a:off x="2589795" y="1874726"/>
            <a:ext cx="458485" cy="4584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I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AB6CCA19-6888-315E-2395-16D8BABDFB89}"/>
              </a:ext>
            </a:extLst>
          </p:cNvPr>
          <p:cNvSpPr/>
          <p:nvPr/>
        </p:nvSpPr>
        <p:spPr>
          <a:xfrm>
            <a:off x="5690026" y="1851259"/>
            <a:ext cx="458485" cy="4584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I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A5D1CE5-46C3-2F5C-B3E3-35DB44A3E4A8}"/>
              </a:ext>
            </a:extLst>
          </p:cNvPr>
          <p:cNvSpPr/>
          <p:nvPr/>
        </p:nvSpPr>
        <p:spPr>
          <a:xfrm>
            <a:off x="8677953" y="1863907"/>
            <a:ext cx="458485" cy="45848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I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3F346C0-B04C-698E-767B-9CEF8DAC9522}"/>
              </a:ext>
            </a:extLst>
          </p:cNvPr>
          <p:cNvSpPr/>
          <p:nvPr/>
        </p:nvSpPr>
        <p:spPr>
          <a:xfrm>
            <a:off x="2589795" y="5078159"/>
            <a:ext cx="458485" cy="4584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C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7E6C536-398A-CFC8-1BF1-6C9B001E5D6E}"/>
              </a:ext>
            </a:extLst>
          </p:cNvPr>
          <p:cNvSpPr/>
          <p:nvPr/>
        </p:nvSpPr>
        <p:spPr>
          <a:xfrm>
            <a:off x="5619216" y="5078159"/>
            <a:ext cx="458485" cy="4584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C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19CC2B9-0F44-47DC-FD21-7041041B13E2}"/>
              </a:ext>
            </a:extLst>
          </p:cNvPr>
          <p:cNvSpPr/>
          <p:nvPr/>
        </p:nvSpPr>
        <p:spPr>
          <a:xfrm>
            <a:off x="8677953" y="4522758"/>
            <a:ext cx="458485" cy="45848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C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D69035F-0051-04E8-4242-BC4AC4CA13C8}"/>
              </a:ext>
            </a:extLst>
          </p:cNvPr>
          <p:cNvSpPr/>
          <p:nvPr/>
        </p:nvSpPr>
        <p:spPr>
          <a:xfrm>
            <a:off x="9154203" y="6062254"/>
            <a:ext cx="458485" cy="45848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C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D8253DE8-4DEE-C082-B77F-B78E1D506179}"/>
              </a:ext>
            </a:extLst>
          </p:cNvPr>
          <p:cNvSpPr/>
          <p:nvPr/>
        </p:nvSpPr>
        <p:spPr>
          <a:xfrm>
            <a:off x="1086481" y="5038006"/>
            <a:ext cx="458485" cy="4584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C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3E18E42-DBD5-1822-F4FA-15F27E0ADDBE}"/>
              </a:ext>
            </a:extLst>
          </p:cNvPr>
          <p:cNvSpPr txBox="1"/>
          <p:nvPr/>
        </p:nvSpPr>
        <p:spPr>
          <a:xfrm>
            <a:off x="233338" y="3947310"/>
            <a:ext cx="14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@Controller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6FDF381-E6F3-63FF-BA3D-94A29993DC7E}"/>
              </a:ext>
            </a:extLst>
          </p:cNvPr>
          <p:cNvSpPr/>
          <p:nvPr/>
        </p:nvSpPr>
        <p:spPr>
          <a:xfrm>
            <a:off x="7019925" y="5691988"/>
            <a:ext cx="1846560" cy="5995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sampleMapper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F6FC16A-8856-9903-F377-AA76DEB53FC9}"/>
              </a:ext>
            </a:extLst>
          </p:cNvPr>
          <p:cNvCxnSpPr>
            <a:cxnSpLocks/>
          </p:cNvCxnSpPr>
          <p:nvPr/>
        </p:nvCxnSpPr>
        <p:spPr>
          <a:xfrm flipV="1">
            <a:off x="8677953" y="4819650"/>
            <a:ext cx="664782" cy="87233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E95B90A-B3E2-07A7-CF39-FFB0DF262A83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0218061" y="4819650"/>
            <a:ext cx="0" cy="59950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1C0A483-428E-15EA-C947-564E95D0003C}"/>
              </a:ext>
            </a:extLst>
          </p:cNvPr>
          <p:cNvSpPr txBox="1"/>
          <p:nvPr/>
        </p:nvSpPr>
        <p:spPr>
          <a:xfrm>
            <a:off x="6973690" y="54633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XML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0F07EA-050E-7CEC-D63A-5BDDB4A42F5D}"/>
              </a:ext>
            </a:extLst>
          </p:cNvPr>
          <p:cNvSpPr txBox="1"/>
          <p:nvPr/>
        </p:nvSpPr>
        <p:spPr>
          <a:xfrm rot="18379506">
            <a:off x="8239410" y="511161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parsing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0611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53</Words>
  <Application>Microsoft Office PowerPoint</Application>
  <PresentationFormat>와이드스크린</PresentationFormat>
  <Paragraphs>39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Arial Black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2</cp:revision>
  <dcterms:created xsi:type="dcterms:W3CDTF">2024-05-08T03:19:54Z</dcterms:created>
  <dcterms:modified xsi:type="dcterms:W3CDTF">2024-05-08T03:25:47Z</dcterms:modified>
</cp:coreProperties>
</file>