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5F0A-79F6-486B-F2A6-C76AE795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146A3-481A-7A0B-987E-98594C468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6497B-0332-A23B-04EA-BA041116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87A5D-2109-2F92-A829-CC28239D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B76E0-BB8E-02E8-170E-9A225CCE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0822-22AB-261C-2D95-1178F972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4DE83-903E-0A46-0755-48108535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EF6E9-C93E-2AE9-CEE7-E3674AC0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0C9C1-1309-39C9-5BBE-603FBD4D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1F581-C56A-8A30-D811-DB78F4E0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0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AAFE1-4843-6AF3-8E2A-24E316E5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3FA6D-9C3D-2449-CCE1-A6A01C89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D94A-AD87-D068-A603-BF313441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4EEBC-2FB0-93FC-DA9B-2B7280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88AE-E9C0-AA25-D6BE-E9DB7DB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3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078B-377F-5792-AC4D-F79899B1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2DCF2-7FF9-FB12-68BE-B702E701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4741E-16FD-65D9-F66D-7BC37FF7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83603-3EE6-B228-4587-6F82425D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5DB39-3E18-C9E4-75FC-D884240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F325-20C8-E358-0CFB-BFAD079C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D87FA-1513-89D0-96EC-65343B9B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0912D-88EF-600D-309A-2F1B9DCD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0011-6104-79B2-EB81-C4812519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23A8F-E8F0-C5C6-AF97-8034CD5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E524D-0205-1577-3FF5-45F4DFB8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234F0-794B-1866-39C5-D6532A2B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0B24F-855E-8F1E-DB39-39715F3C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84103-1154-1DFE-A3EE-5FC979A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DAE2F-3D57-C122-F30C-42BA36F8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4DC04-6475-8057-4955-A589F11F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B0BFB-9EEB-9208-B3C6-D0DA8279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5DBF7-F700-1F58-9730-F3599DF5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9D097-843B-EDA0-A5CD-1DB09D46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96B54-3981-B66A-F574-A487F4B1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78395-F0D1-212D-7A83-6ED934B1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F8319-AD7B-EE75-9FBE-BBAFCACB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884AA-DDEC-6D3B-3D47-99D258BF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621980-7C95-10CB-66F6-C62BA876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02936-A626-7096-F524-547FECC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AF3643-6123-1DDD-CFB2-99151286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6AEFB-810E-9C62-6C9D-07DA5C9A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92D95-1EFC-7999-62B7-6AC9918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9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5C6F0F-69DD-B7A7-672E-72D6791A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8B87C7-A52D-3EF4-2108-D359EF60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54E23-DF78-AA79-6B5C-1EBF8C9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9B3C0-6318-5D9B-D3CA-549E202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89534-8642-27B2-48DA-D57360B7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42E51-D278-34FF-D5D2-9F98C220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6D94-BE68-7A21-7460-E63AFF96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65428-DE5F-328F-84E3-D7730EEA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D7E49-A396-B7D3-5F8A-9C435884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F669-E4BC-15E3-727A-698F7994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DDD4B-B111-805C-BA02-99A179BC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5DCD1-28BA-46F6-20B9-0EA41A6B7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5F208-1709-1685-F83D-CD1285E5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ABB05-F7AA-CE45-E897-B498D395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AE485-A940-2D05-9EC4-CD11E13D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7DE2F-3C21-52F9-A8EE-CB3A9DAA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5E537-973A-6B87-FD84-ED3EFB77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675E2-FFF5-497D-8D94-31A74B85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2432-5370-4E88-8C81-0631214EB6EF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E151D-513C-1640-C327-EB70240FE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B11F0-6CFB-8ECD-EA97-35E38E0BE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C6D-5CF1-4DD6-898F-1741FAE45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10D96-3F94-4351-CA29-DEF8BCB79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539115"/>
            <a:ext cx="86677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2024-05-08T08:00:24Z</dcterms:created>
  <dcterms:modified xsi:type="dcterms:W3CDTF">2024-05-08T08:00:45Z</dcterms:modified>
</cp:coreProperties>
</file>