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90BF-3EA7-42BB-95C7-8422670C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83A8-C45D-46CF-908E-A1223AAD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1D0E-2005-45AD-A5BE-C69B5C4A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1448-41FE-49E1-9135-CDF4E01C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39E1-8C98-4A57-8A24-7389AEDD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252B-61B1-4BF0-819C-AE13D680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3EC4-2C8F-4E39-B623-B91C2C24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5BF1-FB83-4ADE-B291-95130BB2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BF2-32BE-410A-96FD-319DB5E1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99F5-E4E7-4FBF-9166-97887336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8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CEB3E-606D-4844-8149-C0D49B368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FCD70-B179-4900-A493-626FF61A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AD32-05A1-4F77-AE62-2436A906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72DD-C4E6-498F-B3C1-C040034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E489-4888-4ADB-976B-26588553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18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586-02BF-42C7-A883-2703BA13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7C85-FC46-4DB3-9515-6A6C7FD9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CF97-CC4C-4386-A80C-D0D59A7E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DF4D-A042-4944-B2AA-74CD86DA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391E-EB14-40E2-9012-6A1991F5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1DE4-6C4A-4ED9-B92B-6DD060E9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5032C-3350-4EA5-BF05-CA91FBA0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E25E-1476-4CA7-9F47-0C0EA8A0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F0AB-C9DC-4E2F-85BA-00408251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5E5B-2F74-4A0C-BCD3-BEA7B18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E1AA-65CB-4F5F-BD92-CBDB160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D3D-FA45-4AAD-BE1E-F673B4E7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67F64-8674-4845-8834-0C25273C0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F3E6-83CE-4643-96ED-6DE8069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41639-A88E-4161-AA47-3D88AD83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14E8-548F-4C49-978F-9ED83329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2E5-707D-4ED2-974E-6BF35D58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B0B8-76B3-4ECA-A02B-CFD78751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06EC-274E-4243-9156-B31E9C51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04109-965A-4265-BFA3-61D674CDC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8BB3A-3505-4D0C-88FE-9257D69EC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581AE-F819-4F0F-B1C9-05061AF5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C2586-98EC-4171-9FD2-0847D1B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9BEB8-8D31-4435-A39F-8617E6CA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4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01F9-B495-48F1-A178-39B2A478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27B93-9E66-4126-81EB-B414CF9B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E79F7-3856-4D99-ADBA-EE5DE446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68830-DF52-49F0-9AD4-AAF9386D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85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363C4-922E-4094-8EF6-D7F3424A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D0E7D-C064-4508-A2A4-FF8D4453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5FB3-FC43-4D41-A351-6AFD0556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20A1-026D-4E0F-8601-45B2CE79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E202-D43B-486D-850C-128B2D8E2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17AE-5830-4F75-9CC5-807E416E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5DA77-99E2-489A-91CD-F5D32507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293D-4030-41F5-B2AE-A6FB04E3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331CE-7442-495E-9A16-2C391B19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4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3E08-1A69-42A4-8A56-5C92E973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1AB9D-4DA3-4E88-B69B-086E85FFF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6581-2BBA-4353-AFAF-2E092CBF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80EE-27A4-45B2-A345-D1AFF1B5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6760-6E5B-4398-8F9F-7235986F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E48F5-BD22-455A-BFFB-B013A853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B48D-4F2A-44BD-B344-7DA57DDD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FC49-9A53-4A27-8187-84AAFCD71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12DC-82CC-452F-A678-8A2932F1F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FEBC-207E-46BB-BF62-A08AAEEE7BE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8622-21E3-41BE-A0BF-03A7F5A63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4A2A-BBA8-4CE5-B4ED-087915776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49D6-D92B-4838-AC8E-FF330243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4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381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S, D, F ]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322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 ..none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7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S, D, F 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D, F 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2535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D,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F 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864BA-A464-4807-92B6-55DF7BD2F958}"/>
              </a:ext>
            </a:extLst>
          </p:cNvPr>
          <p:cNvSpPr/>
          <p:nvPr/>
        </p:nvSpPr>
        <p:spPr>
          <a:xfrm>
            <a:off x="2970510" y="3012519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359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D, F ]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864BA-A464-4807-92B6-55DF7BD2F958}"/>
              </a:ext>
            </a:extLst>
          </p:cNvPr>
          <p:cNvSpPr/>
          <p:nvPr/>
        </p:nvSpPr>
        <p:spPr>
          <a:xfrm>
            <a:off x="2970510" y="3012519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3DFEF2-B986-48F2-97BB-C9BB36CC3CA4}"/>
              </a:ext>
            </a:extLst>
          </p:cNvPr>
          <p:cNvSpPr/>
          <p:nvPr/>
        </p:nvSpPr>
        <p:spPr>
          <a:xfrm>
            <a:off x="3759796" y="3045068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183131-459E-45A0-8DBE-E815162B2663}"/>
              </a:ext>
            </a:extLst>
          </p:cNvPr>
          <p:cNvSpPr/>
          <p:nvPr/>
        </p:nvSpPr>
        <p:spPr>
          <a:xfrm>
            <a:off x="1252458" y="38120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6981E-614E-475B-A1F6-2A621287EC02}"/>
              </a:ext>
            </a:extLst>
          </p:cNvPr>
          <p:cNvSpPr txBox="1"/>
          <p:nvPr/>
        </p:nvSpPr>
        <p:spPr>
          <a:xfrm>
            <a:off x="1651220" y="3781633"/>
            <a:ext cx="25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Combo successful!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ECCE5-E222-41A2-B905-56F9A6D45C7D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FE732-8AA2-4820-8107-4A40E644BE95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F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D, F ]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864BA-A464-4807-92B6-55DF7BD2F958}"/>
              </a:ext>
            </a:extLst>
          </p:cNvPr>
          <p:cNvSpPr/>
          <p:nvPr/>
        </p:nvSpPr>
        <p:spPr>
          <a:xfrm>
            <a:off x="2970510" y="3012519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3DFEF2-B986-48F2-97BB-C9BB36CC3CA4}"/>
              </a:ext>
            </a:extLst>
          </p:cNvPr>
          <p:cNvSpPr/>
          <p:nvPr/>
        </p:nvSpPr>
        <p:spPr>
          <a:xfrm>
            <a:off x="3759796" y="3045068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183131-459E-45A0-8DBE-E815162B2663}"/>
              </a:ext>
            </a:extLst>
          </p:cNvPr>
          <p:cNvSpPr/>
          <p:nvPr/>
        </p:nvSpPr>
        <p:spPr>
          <a:xfrm>
            <a:off x="1252458" y="38120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6981E-614E-475B-A1F6-2A621287EC02}"/>
              </a:ext>
            </a:extLst>
          </p:cNvPr>
          <p:cNvSpPr txBox="1"/>
          <p:nvPr/>
        </p:nvSpPr>
        <p:spPr>
          <a:xfrm>
            <a:off x="1651220" y="3781633"/>
            <a:ext cx="25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Combo successful!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ECCE5-E222-41A2-B905-56F9A6D45C7D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FE732-8AA2-4820-8107-4A40E644BE95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F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9E110F8-80F5-4745-8153-12BE2CBD937C}"/>
              </a:ext>
            </a:extLst>
          </p:cNvPr>
          <p:cNvSpPr/>
          <p:nvPr/>
        </p:nvSpPr>
        <p:spPr>
          <a:xfrm rot="16200000">
            <a:off x="3262222" y="1143027"/>
            <a:ext cx="415217" cy="2318644"/>
          </a:xfrm>
          <a:prstGeom prst="rightBrace">
            <a:avLst>
              <a:gd name="adj1" fmla="val 84260"/>
              <a:gd name="adj2" fmla="val 52604"/>
            </a:avLst>
          </a:prstGeom>
          <a:ln w="571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42217-D007-4808-BDE1-81EBDB2FE438}"/>
              </a:ext>
            </a:extLst>
          </p:cNvPr>
          <p:cNvSpPr txBox="1"/>
          <p:nvPr/>
        </p:nvSpPr>
        <p:spPr>
          <a:xfrm>
            <a:off x="2581989" y="1342065"/>
            <a:ext cx="1907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got </a:t>
            </a:r>
            <a:r>
              <a:rPr lang="en-US" sz="3200" b="1" dirty="0"/>
              <a:t>3</a:t>
            </a:r>
            <a:r>
              <a:rPr lang="en-US" sz="2000" b="1" dirty="0"/>
              <a:t> values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6408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D, F ]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864BA-A464-4807-92B6-55DF7BD2F958}"/>
              </a:ext>
            </a:extLst>
          </p:cNvPr>
          <p:cNvSpPr/>
          <p:nvPr/>
        </p:nvSpPr>
        <p:spPr>
          <a:xfrm>
            <a:off x="2970510" y="3012519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3DFEF2-B986-48F2-97BB-C9BB36CC3CA4}"/>
              </a:ext>
            </a:extLst>
          </p:cNvPr>
          <p:cNvSpPr/>
          <p:nvPr/>
        </p:nvSpPr>
        <p:spPr>
          <a:xfrm>
            <a:off x="3759796" y="3045068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183131-459E-45A0-8DBE-E815162B2663}"/>
              </a:ext>
            </a:extLst>
          </p:cNvPr>
          <p:cNvSpPr/>
          <p:nvPr/>
        </p:nvSpPr>
        <p:spPr>
          <a:xfrm>
            <a:off x="1252458" y="38120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6981E-614E-475B-A1F6-2A621287EC02}"/>
              </a:ext>
            </a:extLst>
          </p:cNvPr>
          <p:cNvSpPr txBox="1"/>
          <p:nvPr/>
        </p:nvSpPr>
        <p:spPr>
          <a:xfrm>
            <a:off x="1651220" y="3781633"/>
            <a:ext cx="25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Combo successful!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ECCE5-E222-41A2-B905-56F9A6D45C7D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FE732-8AA2-4820-8107-4A40E644BE95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F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9E110F8-80F5-4745-8153-12BE2CBD937C}"/>
              </a:ext>
            </a:extLst>
          </p:cNvPr>
          <p:cNvSpPr/>
          <p:nvPr/>
        </p:nvSpPr>
        <p:spPr>
          <a:xfrm rot="16200000">
            <a:off x="2732905" y="1672345"/>
            <a:ext cx="415215" cy="1260008"/>
          </a:xfrm>
          <a:prstGeom prst="rightBrace">
            <a:avLst>
              <a:gd name="adj1" fmla="val 84260"/>
              <a:gd name="adj2" fmla="val 52604"/>
            </a:avLst>
          </a:prstGeom>
          <a:ln w="571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42217-D007-4808-BDE1-81EBDB2FE438}"/>
              </a:ext>
            </a:extLst>
          </p:cNvPr>
          <p:cNvSpPr txBox="1"/>
          <p:nvPr/>
        </p:nvSpPr>
        <p:spPr>
          <a:xfrm>
            <a:off x="2310507" y="1436638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skip </a:t>
            </a:r>
            <a:r>
              <a:rPr lang="en-US" sz="2800" b="1" dirty="0"/>
              <a:t>2</a:t>
            </a:r>
            <a:endParaRPr lang="en-GB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400851-C178-4593-BBB9-3E6001985A50}"/>
              </a:ext>
            </a:extLst>
          </p:cNvPr>
          <p:cNvCxnSpPr>
            <a:cxnSpLocks/>
          </p:cNvCxnSpPr>
          <p:nvPr/>
        </p:nvCxnSpPr>
        <p:spPr>
          <a:xfrm flipV="1">
            <a:off x="4160561" y="1828800"/>
            <a:ext cx="0" cy="584538"/>
          </a:xfrm>
          <a:prstGeom prst="straightConnector1">
            <a:avLst/>
          </a:prstGeom>
          <a:ln w="5715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A3B551-F77F-45B5-896F-12B4F1F12F91}"/>
              </a:ext>
            </a:extLst>
          </p:cNvPr>
          <p:cNvSpPr txBox="1"/>
          <p:nvPr/>
        </p:nvSpPr>
        <p:spPr>
          <a:xfrm>
            <a:off x="3451738" y="1430794"/>
            <a:ext cx="88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take </a:t>
            </a:r>
            <a:r>
              <a:rPr lang="en-US" sz="2800" b="1" dirty="0"/>
              <a:t>1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0219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41992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D, F, G, H ]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E183131-459E-45A0-8DBE-E815162B2663}"/>
              </a:ext>
            </a:extLst>
          </p:cNvPr>
          <p:cNvSpPr/>
          <p:nvPr/>
        </p:nvSpPr>
        <p:spPr>
          <a:xfrm>
            <a:off x="1252458" y="38120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6981E-614E-475B-A1F6-2A621287EC02}"/>
              </a:ext>
            </a:extLst>
          </p:cNvPr>
          <p:cNvSpPr txBox="1"/>
          <p:nvPr/>
        </p:nvSpPr>
        <p:spPr>
          <a:xfrm>
            <a:off x="1651220" y="3781633"/>
            <a:ext cx="25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Combo successful!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ECCE5-E222-41A2-B905-56F9A6D45C7D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FE732-8AA2-4820-8107-4A40E644BE95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F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9E110F8-80F5-4745-8153-12BE2CBD937C}"/>
              </a:ext>
            </a:extLst>
          </p:cNvPr>
          <p:cNvSpPr/>
          <p:nvPr/>
        </p:nvSpPr>
        <p:spPr>
          <a:xfrm rot="16200000">
            <a:off x="3481216" y="924032"/>
            <a:ext cx="453479" cy="2794895"/>
          </a:xfrm>
          <a:prstGeom prst="rightBrace">
            <a:avLst>
              <a:gd name="adj1" fmla="val 84260"/>
              <a:gd name="adj2" fmla="val 52604"/>
            </a:avLst>
          </a:prstGeom>
          <a:ln w="571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42217-D007-4808-BDE1-81EBDB2FE438}"/>
              </a:ext>
            </a:extLst>
          </p:cNvPr>
          <p:cNvSpPr txBox="1"/>
          <p:nvPr/>
        </p:nvSpPr>
        <p:spPr>
          <a:xfrm>
            <a:off x="3101360" y="141222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skip </a:t>
            </a:r>
            <a:r>
              <a:rPr lang="en-US" sz="2800" b="1" dirty="0"/>
              <a:t>4</a:t>
            </a:r>
            <a:endParaRPr lang="en-GB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400851-C178-4593-BBB9-3E6001985A50}"/>
              </a:ext>
            </a:extLst>
          </p:cNvPr>
          <p:cNvCxnSpPr>
            <a:cxnSpLocks/>
          </p:cNvCxnSpPr>
          <p:nvPr/>
        </p:nvCxnSpPr>
        <p:spPr>
          <a:xfrm flipV="1">
            <a:off x="5717218" y="1929822"/>
            <a:ext cx="0" cy="624243"/>
          </a:xfrm>
          <a:prstGeom prst="straightConnector1">
            <a:avLst/>
          </a:prstGeom>
          <a:ln w="5715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A3B551-F77F-45B5-896F-12B4F1F12F91}"/>
              </a:ext>
            </a:extLst>
          </p:cNvPr>
          <p:cNvSpPr txBox="1"/>
          <p:nvPr/>
        </p:nvSpPr>
        <p:spPr>
          <a:xfrm>
            <a:off x="5053193" y="1406602"/>
            <a:ext cx="88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take </a:t>
            </a:r>
            <a:r>
              <a:rPr lang="en-US" sz="2800" b="1" dirty="0"/>
              <a:t>1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61990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381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S, D, F ]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S, D, F 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1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381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S, D, F ]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6047C-AF41-425D-9003-7D683F825B28}"/>
              </a:ext>
            </a:extLst>
          </p:cNvPr>
          <p:cNvSpPr txBox="1"/>
          <p:nvPr/>
        </p:nvSpPr>
        <p:spPr>
          <a:xfrm>
            <a:off x="1651220" y="3781633"/>
            <a:ext cx="180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expired</a:t>
            </a:r>
            <a:endParaRPr lang="en-GB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9170B8-F7B7-421E-BB6D-2D1F351F2AEC}"/>
              </a:ext>
            </a:extLst>
          </p:cNvPr>
          <p:cNvSpPr/>
          <p:nvPr/>
        </p:nvSpPr>
        <p:spPr>
          <a:xfrm>
            <a:off x="1250455" y="3812082"/>
            <a:ext cx="400765" cy="4007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X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8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S, D, F 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9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D, F 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72828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D,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F 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864BA-A464-4807-92B6-55DF7BD2F958}"/>
              </a:ext>
            </a:extLst>
          </p:cNvPr>
          <p:cNvSpPr/>
          <p:nvPr/>
        </p:nvSpPr>
        <p:spPr>
          <a:xfrm>
            <a:off x="2970510" y="3012519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9505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145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7ADE-B54B-4450-B4EE-65B3496A14AE}"/>
              </a:ext>
            </a:extLst>
          </p:cNvPr>
          <p:cNvSpPr txBox="1"/>
          <p:nvPr/>
        </p:nvSpPr>
        <p:spPr>
          <a:xfrm>
            <a:off x="3467100" y="5257978"/>
            <a:ext cx="971550" cy="975658"/>
          </a:xfrm>
          <a:prstGeom prst="roundRect">
            <a:avLst>
              <a:gd name="adj" fmla="val 25991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5C13-AD63-4879-BBA6-16C64B94AC88}"/>
              </a:ext>
            </a:extLst>
          </p:cNvPr>
          <p:cNvSpPr/>
          <p:nvPr/>
        </p:nvSpPr>
        <p:spPr>
          <a:xfrm>
            <a:off x="2310507" y="2413337"/>
            <a:ext cx="25417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S, D, F ]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4717-25D4-4DD7-83A8-02F71025F43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1838787" y="2449449"/>
            <a:ext cx="362456" cy="580983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0395FE-0E8C-4746-9075-463313042351}"/>
              </a:ext>
            </a:extLst>
          </p:cNvPr>
          <p:cNvSpPr txBox="1"/>
          <p:nvPr/>
        </p:nvSpPr>
        <p:spPr>
          <a:xfrm>
            <a:off x="1545052" y="438769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ϟ </a:t>
            </a:r>
            <a:r>
              <a:rPr lang="en-US" b="1" i="1" dirty="0"/>
              <a:t>COMBO STARTED</a:t>
            </a:r>
            <a:r>
              <a:rPr lang="el-GR" b="1" i="1" dirty="0"/>
              <a:t> ϟ</a:t>
            </a:r>
            <a:endParaRPr lang="en-GB" b="1" i="1" dirty="0"/>
          </a:p>
        </p:txBody>
      </p:sp>
      <p:pic>
        <p:nvPicPr>
          <p:cNvPr id="1026" name="Picture 2" descr="Image result for clock gif">
            <a:extLst>
              <a:ext uri="{FF2B5EF4-FFF2-40B4-BE49-F238E27FC236}">
                <a16:creationId xmlns:a16="http://schemas.microsoft.com/office/drawing/2014/main" id="{ADF2D814-4A74-438B-83D1-646A747AB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353996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B7A06A-A78A-4D61-9325-FBE59A9CFDED}"/>
              </a:ext>
            </a:extLst>
          </p:cNvPr>
          <p:cNvSpPr/>
          <p:nvPr/>
        </p:nvSpPr>
        <p:spPr>
          <a:xfrm>
            <a:off x="2181224" y="3022684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864BA-A464-4807-92B6-55DF7BD2F958}"/>
              </a:ext>
            </a:extLst>
          </p:cNvPr>
          <p:cNvSpPr/>
          <p:nvPr/>
        </p:nvSpPr>
        <p:spPr>
          <a:xfrm>
            <a:off x="2970510" y="3012519"/>
            <a:ext cx="400765" cy="400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28C5BC-44F4-44BF-B437-E8725B7A40F6}"/>
              </a:ext>
            </a:extLst>
          </p:cNvPr>
          <p:cNvSpPr/>
          <p:nvPr/>
        </p:nvSpPr>
        <p:spPr>
          <a:xfrm>
            <a:off x="3759796" y="3007719"/>
            <a:ext cx="400765" cy="4007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X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563AD-C032-42BE-9164-B29F21A4853D}"/>
              </a:ext>
            </a:extLst>
          </p:cNvPr>
          <p:cNvSpPr txBox="1"/>
          <p:nvPr/>
        </p:nvSpPr>
        <p:spPr>
          <a:xfrm>
            <a:off x="1000125" y="1543050"/>
            <a:ext cx="381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 A, S, D, F ]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2BBDB-29D5-4A8D-B069-6E2EFD18FAC4}"/>
              </a:ext>
            </a:extLst>
          </p:cNvPr>
          <p:cNvSpPr txBox="1"/>
          <p:nvPr/>
        </p:nvSpPr>
        <p:spPr>
          <a:xfrm>
            <a:off x="1000125" y="5514975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Key Presses: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8DAFB-D47D-42F0-8075-244C2595509D}"/>
              </a:ext>
            </a:extLst>
          </p:cNvPr>
          <p:cNvSpPr txBox="1"/>
          <p:nvPr/>
        </p:nvSpPr>
        <p:spPr>
          <a:xfrm>
            <a:off x="1651220" y="3781633"/>
            <a:ext cx="389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Combo not followed correctly</a:t>
            </a:r>
            <a:endParaRPr lang="en-GB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11412F-3AC1-4285-90C7-91DC0CC7D69F}"/>
              </a:ext>
            </a:extLst>
          </p:cNvPr>
          <p:cNvSpPr/>
          <p:nvPr/>
        </p:nvSpPr>
        <p:spPr>
          <a:xfrm>
            <a:off x="1250455" y="3812082"/>
            <a:ext cx="400765" cy="4007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X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Matei</dc:creator>
  <cp:lastModifiedBy>Rares Matei</cp:lastModifiedBy>
  <cp:revision>11</cp:revision>
  <dcterms:created xsi:type="dcterms:W3CDTF">2020-01-14T18:51:43Z</dcterms:created>
  <dcterms:modified xsi:type="dcterms:W3CDTF">2020-01-14T19:22:36Z</dcterms:modified>
</cp:coreProperties>
</file>