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3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91" r:id="rId13"/>
    <p:sldId id="294" r:id="rId14"/>
    <p:sldId id="29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6" r:id="rId23"/>
    <p:sldId id="281" r:id="rId24"/>
    <p:sldId id="282" r:id="rId25"/>
    <p:sldId id="283" r:id="rId26"/>
    <p:sldId id="284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548235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80" d="100"/>
          <a:sy n="180" d="100"/>
        </p:scale>
        <p:origin x="-900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4DCB-8D22-406E-A277-FFFE88C67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CCFA7-7A91-4C17-8B0F-B6179358F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90A2-D15C-4338-A9E6-79AE7E98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EA5B-D105-4711-91FD-50155C52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E406-F821-4FC6-80E9-95A4C212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3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7E61-9B61-4818-92BB-D4DFAB43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A6004-7AB0-4802-A074-B14101426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5AA3-C543-4F4A-A5C5-C2CA4AE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A95F-878E-401E-995A-385465F9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84D4-8F4F-4E65-8F1D-5DEF6A0E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25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F3299-1CAD-474E-85EB-33DC2E075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F3BE2-92E6-42F3-8FDB-694B8E031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4482A-2ED6-4C9C-8F66-B1427AF0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EAB38-889F-48D0-A9E4-822DD4A5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FFBC-6B39-4E07-8846-89BA4485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6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AA77-60AB-40B0-8920-7E4CD52D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1079-7D77-4105-8829-45F6F716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B49D-E653-4BFC-AA8D-66DD398B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0C0C-96A1-4B60-90DC-6D2BD273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63CC-C624-4F00-AB33-FEBE4933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1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18F0-2E55-4B13-8633-BAA5E323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E59A-A10D-45A0-AEA5-5788B0FE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7015-9B3C-45FF-B069-BBC3E105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F2E0-6D2A-40E6-AE9F-DB03F7F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0914-01FF-4AB4-AD3B-3A73CB7B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5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C1E7-59ED-4F52-AA74-FEDFA0A5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3448-E8BC-45E2-AE2A-4D0E37CD0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9BD89-3523-4B42-A63F-9A41B7E1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01560-2E73-4630-BA24-B6F66AF8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390D-1594-4421-AB35-1FDD3186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2F34-E354-430A-A4DF-437BE273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3227-8E8E-4179-AF35-2D3447B6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4E37-0B9D-4AC3-BE59-606F9D630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9929-AE81-4D49-AAE9-4E3536AF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391BA-799F-4C76-9C86-8D093C8B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9470A-E845-4969-A60E-3F36BFB4B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D5259-BFA8-4943-809B-A2E3F6B7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3B08F-157B-4357-A650-AD591904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730DD-62B8-4AE5-99C0-8AA84D64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62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60D7-A84E-4EE9-B7B5-EC55201B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1C913-FABE-4F60-A7B8-78A54E7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76BE8-1434-4800-B05F-CB991E38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EF9F1-0DCF-4037-AB52-C341AC55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A033-ED68-48FC-8038-507530D2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190C4-1774-4639-A494-C5BD4A58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083BF-17D2-44E9-A6DF-119AF4E5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0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CDE1-9256-4B53-AED0-68FCB7DC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65F4-AD57-43F4-9EE0-F18AE124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8E897-9D3C-472F-9329-6FCAFA5F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930DD-5F29-4C20-8366-6A9BEBA5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1F7C8-0EE4-44CF-8FA3-1B6943A3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54F1B-34CF-4661-A137-EEDE997D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8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387F-5388-4A29-9121-652B8489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D8483-02C9-4783-A4AA-F8849CFEE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E4948-1612-4664-8E5B-84C6EBE97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D42C7-5DF6-4F1C-B352-FF8A7BBE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29798-9313-4244-B420-8D3F434C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4A13E-9333-400B-815B-1E926357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32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949E3-D348-4080-8EE2-FA613891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901B-A837-443C-98EC-343571D1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2075-A0D7-44D5-BB7A-B2BBE7EA7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DCEE-69AD-4EDF-98AA-4E62648A928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8790-35C9-4AD9-951D-F16B4CAC1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D6BA-7743-489B-99F2-328E6CBEB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EA8A1-19F6-4D8B-A1D4-AEE614A4D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3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51187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26207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66%</a:t>
            </a:r>
            <a:endParaRPr lang="en-GB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B2CA4CDE-5C8B-4C5F-B81D-75CED4BE0D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0702" y="3086103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820B4-1507-4BD5-9B35-109A42EFF7E6}"/>
              </a:ext>
            </a:extLst>
          </p:cNvPr>
          <p:cNvSpPr txBox="1"/>
          <p:nvPr/>
        </p:nvSpPr>
        <p:spPr>
          <a:xfrm>
            <a:off x="224990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8DCE3-FB13-4976-8F90-557431A665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6226" y="3086102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FDDD166-5F19-4B6E-A724-069EA205D857}"/>
              </a:ext>
            </a:extLst>
          </p:cNvPr>
          <p:cNvSpPr/>
          <p:nvPr/>
        </p:nvSpPr>
        <p:spPr>
          <a:xfrm>
            <a:off x="1797504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54167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00723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83%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820B4-1507-4BD5-9B35-109A42EFF7E6}"/>
              </a:ext>
            </a:extLst>
          </p:cNvPr>
          <p:cNvSpPr txBox="1"/>
          <p:nvPr/>
        </p:nvSpPr>
        <p:spPr>
          <a:xfrm>
            <a:off x="224990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8DCE3-FB13-4976-8F90-557431A665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4553" y="3086102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FDDD166-5F19-4B6E-A724-069EA205D857}"/>
              </a:ext>
            </a:extLst>
          </p:cNvPr>
          <p:cNvSpPr/>
          <p:nvPr/>
        </p:nvSpPr>
        <p:spPr>
          <a:xfrm>
            <a:off x="1797504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1B8221-5DFA-49DF-9DCE-9E93D73632FE}"/>
              </a:ext>
            </a:extLst>
          </p:cNvPr>
          <p:cNvSpPr/>
          <p:nvPr/>
        </p:nvSpPr>
        <p:spPr>
          <a:xfrm>
            <a:off x="1500746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67506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00723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83%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820B4-1507-4BD5-9B35-109A42EFF7E6}"/>
              </a:ext>
            </a:extLst>
          </p:cNvPr>
          <p:cNvSpPr txBox="1"/>
          <p:nvPr/>
        </p:nvSpPr>
        <p:spPr>
          <a:xfrm>
            <a:off x="224990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8DCE3-FB13-4976-8F90-557431A665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4553" y="3086102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FDDD166-5F19-4B6E-A724-069EA205D857}"/>
              </a:ext>
            </a:extLst>
          </p:cNvPr>
          <p:cNvSpPr/>
          <p:nvPr/>
        </p:nvSpPr>
        <p:spPr>
          <a:xfrm>
            <a:off x="1797504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1B8221-5DFA-49DF-9DCE-9E93D73632FE}"/>
              </a:ext>
            </a:extLst>
          </p:cNvPr>
          <p:cNvSpPr/>
          <p:nvPr/>
        </p:nvSpPr>
        <p:spPr>
          <a:xfrm>
            <a:off x="1500746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09B5CA-2A3C-44FB-A291-5021BB4608DC}"/>
              </a:ext>
            </a:extLst>
          </p:cNvPr>
          <p:cNvSpPr txBox="1"/>
          <p:nvPr/>
        </p:nvSpPr>
        <p:spPr>
          <a:xfrm>
            <a:off x="3016192" y="1759353"/>
            <a:ext cx="1633214" cy="765096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= ?</a:t>
            </a:r>
          </a:p>
          <a:p>
            <a:r>
              <a:rPr lang="en-US" dirty="0">
                <a:solidFill>
                  <a:schemeClr val="bg1"/>
                </a:solidFill>
              </a:rPr>
              <a:t>completed = ?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7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144E11E-BA5E-4143-932B-1BADCC162FF3}"/>
              </a:ext>
            </a:extLst>
          </p:cNvPr>
          <p:cNvSpPr/>
          <p:nvPr/>
        </p:nvSpPr>
        <p:spPr>
          <a:xfrm>
            <a:off x="1631084" y="2131669"/>
            <a:ext cx="61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00723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83%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820B4-1507-4BD5-9B35-109A42EFF7E6}"/>
              </a:ext>
            </a:extLst>
          </p:cNvPr>
          <p:cNvSpPr txBox="1"/>
          <p:nvPr/>
        </p:nvSpPr>
        <p:spPr>
          <a:xfrm>
            <a:off x="224990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8DCE3-FB13-4976-8F90-557431A665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4553" y="3086102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FDDD166-5F19-4B6E-A724-069EA205D857}"/>
              </a:ext>
            </a:extLst>
          </p:cNvPr>
          <p:cNvSpPr/>
          <p:nvPr/>
        </p:nvSpPr>
        <p:spPr>
          <a:xfrm>
            <a:off x="1797504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1B8221-5DFA-49DF-9DCE-9E93D73632FE}"/>
              </a:ext>
            </a:extLst>
          </p:cNvPr>
          <p:cNvSpPr/>
          <p:nvPr/>
        </p:nvSpPr>
        <p:spPr>
          <a:xfrm>
            <a:off x="1500746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09B5CA-2A3C-44FB-A291-5021BB4608DC}"/>
              </a:ext>
            </a:extLst>
          </p:cNvPr>
          <p:cNvSpPr txBox="1"/>
          <p:nvPr/>
        </p:nvSpPr>
        <p:spPr>
          <a:xfrm>
            <a:off x="3016192" y="1759353"/>
            <a:ext cx="1633214" cy="765096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completed = 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BD6D002-7A98-4965-AC77-0B99C238B754}"/>
              </a:ext>
            </a:extLst>
          </p:cNvPr>
          <p:cNvSpPr/>
          <p:nvPr/>
        </p:nvSpPr>
        <p:spPr>
          <a:xfrm rot="16200000">
            <a:off x="1346626" y="1806963"/>
            <a:ext cx="263550" cy="1933044"/>
          </a:xfrm>
          <a:prstGeom prst="rightBrace">
            <a:avLst>
              <a:gd name="adj1" fmla="val 42243"/>
              <a:gd name="adj2" fmla="val 7371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396AD9-B531-470E-B6C1-FC6626447D63}"/>
              </a:ext>
            </a:extLst>
          </p:cNvPr>
          <p:cNvSpPr/>
          <p:nvPr/>
        </p:nvSpPr>
        <p:spPr>
          <a:xfrm>
            <a:off x="3084642" y="1833748"/>
            <a:ext cx="94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= ?</a:t>
            </a:r>
          </a:p>
        </p:txBody>
      </p:sp>
    </p:spTree>
    <p:extLst>
      <p:ext uri="{BB962C8B-B14F-4D97-AF65-F5344CB8AC3E}">
        <p14:creationId xmlns:p14="http://schemas.microsoft.com/office/powerpoint/2010/main" val="239116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12409 0.0474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11706 -0.04375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2" grpId="0" animBg="1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E43285-503E-4397-8A7F-BF9F60B1A216}"/>
              </a:ext>
            </a:extLst>
          </p:cNvPr>
          <p:cNvSpPr txBox="1"/>
          <p:nvPr/>
        </p:nvSpPr>
        <p:spPr>
          <a:xfrm>
            <a:off x="3016189" y="1766851"/>
            <a:ext cx="1633214" cy="765096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completed = 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00723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83%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820B4-1507-4BD5-9B35-109A42EFF7E6}"/>
              </a:ext>
            </a:extLst>
          </p:cNvPr>
          <p:cNvSpPr txBox="1"/>
          <p:nvPr/>
        </p:nvSpPr>
        <p:spPr>
          <a:xfrm>
            <a:off x="224990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8DCE3-FB13-4976-8F90-557431A665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4553" y="3086102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FDDD166-5F19-4B6E-A724-069EA205D857}"/>
              </a:ext>
            </a:extLst>
          </p:cNvPr>
          <p:cNvSpPr/>
          <p:nvPr/>
        </p:nvSpPr>
        <p:spPr>
          <a:xfrm>
            <a:off x="1797504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1B8221-5DFA-49DF-9DCE-9E93D73632FE}"/>
              </a:ext>
            </a:extLst>
          </p:cNvPr>
          <p:cNvSpPr/>
          <p:nvPr/>
        </p:nvSpPr>
        <p:spPr>
          <a:xfrm>
            <a:off x="1500746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56D948C-633A-4A13-8654-5D4D841CC427}"/>
              </a:ext>
            </a:extLst>
          </p:cNvPr>
          <p:cNvSpPr/>
          <p:nvPr/>
        </p:nvSpPr>
        <p:spPr>
          <a:xfrm rot="16200000">
            <a:off x="1116802" y="2036787"/>
            <a:ext cx="263550" cy="1473396"/>
          </a:xfrm>
          <a:prstGeom prst="rightBrace">
            <a:avLst>
              <a:gd name="adj1" fmla="val 42243"/>
              <a:gd name="adj2" fmla="val 79688"/>
            </a:avLst>
          </a:prstGeom>
          <a:ln w="3810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EBE34AE-30FA-4085-89DC-6F9DDB6F1877}"/>
              </a:ext>
            </a:extLst>
          </p:cNvPr>
          <p:cNvSpPr/>
          <p:nvPr/>
        </p:nvSpPr>
        <p:spPr>
          <a:xfrm rot="16200000">
            <a:off x="2132929" y="2554141"/>
            <a:ext cx="263550" cy="440314"/>
          </a:xfrm>
          <a:prstGeom prst="rightBrace">
            <a:avLst>
              <a:gd name="adj1" fmla="val 42243"/>
              <a:gd name="adj2" fmla="val 392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8617C8-A6AB-4448-9346-0164CEBD6E40}"/>
              </a:ext>
            </a:extLst>
          </p:cNvPr>
          <p:cNvSpPr/>
          <p:nvPr/>
        </p:nvSpPr>
        <p:spPr>
          <a:xfrm>
            <a:off x="1645880" y="2126779"/>
            <a:ext cx="61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6B2E18-9AB2-47C5-BF83-53B28565C127}"/>
              </a:ext>
            </a:extLst>
          </p:cNvPr>
          <p:cNvCxnSpPr/>
          <p:nvPr/>
        </p:nvCxnSpPr>
        <p:spPr>
          <a:xfrm flipV="1">
            <a:off x="1683246" y="2417045"/>
            <a:ext cx="105620" cy="85420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732FC2-2057-4440-9E5C-8DC810E43275}"/>
              </a:ext>
            </a:extLst>
          </p:cNvPr>
          <p:cNvCxnSpPr>
            <a:cxnSpLocks/>
          </p:cNvCxnSpPr>
          <p:nvPr/>
        </p:nvCxnSpPr>
        <p:spPr>
          <a:xfrm flipH="1" flipV="1">
            <a:off x="2093227" y="2418187"/>
            <a:ext cx="129717" cy="8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7A829F0-C83D-46F2-BD2B-966AC79FE8EE}"/>
              </a:ext>
            </a:extLst>
          </p:cNvPr>
          <p:cNvSpPr/>
          <p:nvPr/>
        </p:nvSpPr>
        <p:spPr>
          <a:xfrm>
            <a:off x="513516" y="2503210"/>
            <a:ext cx="852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A9D18E"/>
                </a:solidFill>
              </a:rPr>
              <a:t>completed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2E7542-5EE0-4200-8880-0A450B31B9E5}"/>
              </a:ext>
            </a:extLst>
          </p:cNvPr>
          <p:cNvSpPr/>
          <p:nvPr/>
        </p:nvSpPr>
        <p:spPr>
          <a:xfrm>
            <a:off x="2205742" y="2510520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loading</a:t>
            </a:r>
          </a:p>
        </p:txBody>
      </p:sp>
    </p:spTree>
    <p:extLst>
      <p:ext uri="{BB962C8B-B14F-4D97-AF65-F5344CB8AC3E}">
        <p14:creationId xmlns:p14="http://schemas.microsoft.com/office/powerpoint/2010/main" val="157686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24492 0.0525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53" y="26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51187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0C3AC-6003-4794-ABD3-02459BA39793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73192-C28D-4463-B905-9820E8842E56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FCC770-8CAB-4E2F-9C8B-8E510A0FAA70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2CB7A-8F37-4946-92F8-F8F5D29723A6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DF75F4-8189-40E3-BD03-50DA13CD60F7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FD73A1-3C0B-4B52-88DC-A5567EC21B22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3207CE-6F2A-43F2-919B-38BB0EC81B34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0623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755504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8D8555-70EE-4B5F-AE9B-D04425CDEC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EDB83-6026-4BC0-9368-EBC26F002DB2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5E9F3-FC15-4796-B1D0-CFE7D882590D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3E4840-B15C-48E9-ACD6-8D1BC6AD23C2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83589-F2A4-4650-89C7-596DC45D5E1C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endParaRPr lang="en-GB" sz="20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21F3BD-BBFA-4E17-AA2A-23B31F6F1303}"/>
              </a:ext>
            </a:extLst>
          </p:cNvPr>
          <p:cNvCxnSpPr>
            <a:cxnSpLocks/>
          </p:cNvCxnSpPr>
          <p:nvPr/>
        </p:nvCxnSpPr>
        <p:spPr>
          <a:xfrm flipV="1">
            <a:off x="2969893" y="1835570"/>
            <a:ext cx="0" cy="1649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55264D-3A08-40BB-B571-64DB403262FF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6507CF-E5C2-4545-8E72-E093BF2BB649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25476-D99E-411E-91E9-25254AF82E54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4FA1D0-B97A-4B94-950D-471DCE6545F2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068247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DA4E7DB-6859-4737-8FD1-BC6CE62993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153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969F4-0D1F-43C6-99F2-46B1DF22A5FB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F4E6C06-DE72-4A1F-B9B0-FC299EB56D40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8ACE4-6588-445B-961C-3E0F9BF0FB65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endParaRPr lang="en-GB" sz="20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6565E-816B-40E9-A26F-EC5BBB19AC74}"/>
              </a:ext>
            </a:extLst>
          </p:cNvPr>
          <p:cNvCxnSpPr>
            <a:cxnSpLocks/>
          </p:cNvCxnSpPr>
          <p:nvPr/>
        </p:nvCxnSpPr>
        <p:spPr>
          <a:xfrm flipV="1">
            <a:off x="2969893" y="1835570"/>
            <a:ext cx="0" cy="1649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D561BF-2C6A-4AF5-A88F-A4D6A353502A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B35B2D-90D1-4569-B46C-FF458C90FE2A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F93A62-B643-46E4-A0E2-1770A627102C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3D7F3A-4625-4C75-BA88-E3447699E83C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9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35221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DA4E7DB-6859-4737-8FD1-BC6CE62993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153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058153A-2025-45B6-9F12-22FCCBBBA7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125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D1A32-C0C5-4CAC-8ECD-E155E73196BF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AC1BFA0-7C6F-4916-AF39-AA1E811A9224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B2AE0-5A30-4231-B77F-52E3F1AB8027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  <a:endParaRPr lang="en-GB" sz="2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2AB66E-3DB5-41BD-A2FD-A5C9CBE1C7B5}"/>
              </a:ext>
            </a:extLst>
          </p:cNvPr>
          <p:cNvCxnSpPr>
            <a:cxnSpLocks/>
          </p:cNvCxnSpPr>
          <p:nvPr/>
        </p:nvCxnSpPr>
        <p:spPr>
          <a:xfrm flipV="1">
            <a:off x="2969893" y="1835570"/>
            <a:ext cx="0" cy="1649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94FF15-A362-42EF-AF87-BA9D8BDEB60D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838F27-B80B-4716-B2DF-8BA286C50A90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69FE27-05DD-4FDC-A1C8-EE00E881FD34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19664F-6AB3-49B0-A8EC-D723BE702A43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4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648782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DA4E7DB-6859-4737-8FD1-BC6CE62993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153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058153A-2025-45B6-9F12-22FCCBBBA7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125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2BDC1-8CE0-49A1-B01F-E0E7F0DCEFA4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D3FAC15-4604-4ADB-92DD-C8E16F655A2B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88208-5E3C-43E0-8D13-C4A1D84DA6F5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</a:t>
            </a:r>
            <a:endParaRPr lang="en-GB" sz="20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075364-93B5-4241-BEBF-E1DCB1D430E3}"/>
              </a:ext>
            </a:extLst>
          </p:cNvPr>
          <p:cNvCxnSpPr>
            <a:cxnSpLocks/>
          </p:cNvCxnSpPr>
          <p:nvPr/>
        </p:nvCxnSpPr>
        <p:spPr>
          <a:xfrm flipV="1">
            <a:off x="2969893" y="1835570"/>
            <a:ext cx="0" cy="1649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840E90-331D-4BF6-B26C-1AAADEE84D1F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03A129-40D8-4B0F-8337-0E23B8B794CD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84888C-EB62-494B-8423-6F0FF067DDEE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D5472-41C4-4D98-B1D9-B61667A295B6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755504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8D8555-70EE-4B5F-AE9B-D04425CDEC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EDB83-6026-4BC0-9368-EBC26F002DB2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3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648782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DA4E7DB-6859-4737-8FD1-BC6CE62993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153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058153A-2025-45B6-9F12-22FCCBBBA7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125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853A5-4653-4F1D-8F7C-66E05BF96C1A}"/>
              </a:ext>
            </a:extLst>
          </p:cNvPr>
          <p:cNvSpPr txBox="1"/>
          <p:nvPr/>
        </p:nvSpPr>
        <p:spPr>
          <a:xfrm>
            <a:off x="4160520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8609-15BD-463A-9D51-B7BFA589C79E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C5A397-F4C8-4F91-A356-6C371F2FC53C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1B4C7B-72CA-4D79-BDE1-DAD8C3F8AD4B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  <a:endParaRPr lang="en-GB" sz="20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7DB4A9-E5F9-4C9A-8F41-ACD59DCF6227}"/>
              </a:ext>
            </a:extLst>
          </p:cNvPr>
          <p:cNvCxnSpPr>
            <a:cxnSpLocks/>
          </p:cNvCxnSpPr>
          <p:nvPr/>
        </p:nvCxnSpPr>
        <p:spPr>
          <a:xfrm>
            <a:off x="2971820" y="1848507"/>
            <a:ext cx="0" cy="157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3531EE-DD55-4F66-96DB-FB3D50B2707A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96F0A0-DA07-445B-8139-E729BFFA1403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24BEA0-16AC-42E4-8C6B-3074C0CFBEEF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13DA88-740B-4FBA-AA9F-A7F7D10675E7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AB4CBE-6FDB-4433-8A67-E1E4F796CE88}"/>
              </a:ext>
            </a:extLst>
          </p:cNvPr>
          <p:cNvCxnSpPr>
            <a:cxnSpLocks/>
          </p:cNvCxnSpPr>
          <p:nvPr/>
        </p:nvCxnSpPr>
        <p:spPr>
          <a:xfrm flipV="1">
            <a:off x="4919193" y="1998599"/>
            <a:ext cx="0" cy="1649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648782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058153A-2025-45B6-9F12-22FCCBBBA7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125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853A5-4653-4F1D-8F7C-66E05BF96C1A}"/>
              </a:ext>
            </a:extLst>
          </p:cNvPr>
          <p:cNvSpPr txBox="1"/>
          <p:nvPr/>
        </p:nvSpPr>
        <p:spPr>
          <a:xfrm>
            <a:off x="4160520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07BEF9-52F6-4330-85B4-77ADDDD53932}"/>
              </a:ext>
            </a:extLst>
          </p:cNvPr>
          <p:cNvSpPr txBox="1"/>
          <p:nvPr/>
        </p:nvSpPr>
        <p:spPr>
          <a:xfrm>
            <a:off x="4160520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BE01A-4E71-416A-A6A1-593ECA5D336E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70AEA59-0F73-43D8-B0CE-80090E13C70A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C8141A-DFAF-4BCE-A4B5-540C370814BA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endParaRPr lang="en-GB" sz="20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36E716-84FF-4A8B-88F2-B810D9BFA92B}"/>
              </a:ext>
            </a:extLst>
          </p:cNvPr>
          <p:cNvCxnSpPr>
            <a:cxnSpLocks/>
          </p:cNvCxnSpPr>
          <p:nvPr/>
        </p:nvCxnSpPr>
        <p:spPr>
          <a:xfrm>
            <a:off x="2971820" y="1848507"/>
            <a:ext cx="0" cy="157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44C909-5A6F-4CC8-A0F8-ECA701C14B88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9B28A1-C754-4CD1-923F-9B1285A81212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39D574-D66E-443C-842A-5B6128EC253E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CB906D-2CFA-4E80-89E2-F037C7AE28D4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7C8553-47D4-4571-A1EA-07860EDC38E6}"/>
              </a:ext>
            </a:extLst>
          </p:cNvPr>
          <p:cNvCxnSpPr>
            <a:cxnSpLocks/>
          </p:cNvCxnSpPr>
          <p:nvPr/>
        </p:nvCxnSpPr>
        <p:spPr>
          <a:xfrm flipV="1">
            <a:off x="4919193" y="1998599"/>
            <a:ext cx="0" cy="1649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2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648782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853A5-4653-4F1D-8F7C-66E05BF96C1A}"/>
              </a:ext>
            </a:extLst>
          </p:cNvPr>
          <p:cNvSpPr txBox="1"/>
          <p:nvPr/>
        </p:nvSpPr>
        <p:spPr>
          <a:xfrm>
            <a:off x="4160520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BE01A-4E71-416A-A6A1-593ECA5D336E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70AEA59-0F73-43D8-B0CE-80090E13C70A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C8141A-DFAF-4BCE-A4B5-540C370814BA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endParaRPr lang="en-GB" sz="20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130EE3-0620-4F9D-874D-ADF2E7F4B4A5}"/>
              </a:ext>
            </a:extLst>
          </p:cNvPr>
          <p:cNvCxnSpPr>
            <a:cxnSpLocks/>
          </p:cNvCxnSpPr>
          <p:nvPr/>
        </p:nvCxnSpPr>
        <p:spPr>
          <a:xfrm>
            <a:off x="2971820" y="1848507"/>
            <a:ext cx="0" cy="157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C2DACD-9DC8-4D00-A7BE-235E19D5E4C3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06D1C8-CE2B-46AD-90E4-DFE619001888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4ACD6E-62BC-4151-8AE0-0F8238A828F5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5281CF-8FEF-45D3-864B-7EBBBF5788D8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F2A813-0A7A-4A0F-B701-C4E6C888DD1A}"/>
              </a:ext>
            </a:extLst>
          </p:cNvPr>
          <p:cNvCxnSpPr>
            <a:cxnSpLocks/>
          </p:cNvCxnSpPr>
          <p:nvPr/>
        </p:nvCxnSpPr>
        <p:spPr>
          <a:xfrm flipV="1">
            <a:off x="4919193" y="1998599"/>
            <a:ext cx="0" cy="1649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5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949137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  <a:endParaRPr lang="en-GB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B2CA4CDE-5C8B-4C5F-B81D-75CED4BE0D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0702" y="3086103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6C25E-08D9-4202-8B8E-98C3F62C32F7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8F1E218-450D-42BB-AD82-E587107F3F33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D7241-7200-47D8-8065-DC3E9FA81605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endParaRPr lang="en-GB" sz="20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1F0B27-5F0D-4DDB-9DF4-8D478CF18199}"/>
              </a:ext>
            </a:extLst>
          </p:cNvPr>
          <p:cNvCxnSpPr>
            <a:cxnSpLocks/>
          </p:cNvCxnSpPr>
          <p:nvPr/>
        </p:nvCxnSpPr>
        <p:spPr>
          <a:xfrm flipV="1">
            <a:off x="2969893" y="1835570"/>
            <a:ext cx="0" cy="1649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EB72C8-2C2C-45AA-9D58-9A1F38298459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CF157E-DA0C-49F8-95FE-F2637F0057CF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64C75C-AAE4-48CE-A101-E55AFD68FA5B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874E1A-8AC8-4BA1-B862-B4D52237DC98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GB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B2CA4CDE-5C8B-4C5F-B81D-75CED4BE0D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0702" y="3086103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820B4-1507-4BD5-9B35-109A42EFF7E6}"/>
              </a:ext>
            </a:extLst>
          </p:cNvPr>
          <p:cNvSpPr txBox="1"/>
          <p:nvPr/>
        </p:nvSpPr>
        <p:spPr>
          <a:xfrm>
            <a:off x="224990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8DCE3-FB13-4976-8F90-557431A665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6226" y="3086102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9BB413-F714-4580-8706-285F8AF7070D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0841B70-C4C9-42C1-8075-C7B9D70E1363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CEDFAD-8F3D-45CA-BE7A-C4A1994258C6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  <a:endParaRPr lang="en-GB" sz="20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133557-8E79-45C1-A4BE-182B9B1A835A}"/>
              </a:ext>
            </a:extLst>
          </p:cNvPr>
          <p:cNvCxnSpPr>
            <a:cxnSpLocks/>
          </p:cNvCxnSpPr>
          <p:nvPr/>
        </p:nvCxnSpPr>
        <p:spPr>
          <a:xfrm flipV="1">
            <a:off x="2969893" y="1835570"/>
            <a:ext cx="0" cy="1649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5288E2-269D-426C-A17A-5F9CB2867FF7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7B1BB0-F89F-495C-BD59-6C957A34420C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E79E38-3AD9-40AD-99FB-957330CAB648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AE31FC-B34D-41B6-B703-804A3262D5D5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66%</a:t>
            </a:r>
            <a:endParaRPr lang="en-GB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B2CA4CDE-5C8B-4C5F-B81D-75CED4BE0D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0702" y="3086103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820B4-1507-4BD5-9B35-109A42EFF7E6}"/>
              </a:ext>
            </a:extLst>
          </p:cNvPr>
          <p:cNvSpPr txBox="1"/>
          <p:nvPr/>
        </p:nvSpPr>
        <p:spPr>
          <a:xfrm>
            <a:off x="224990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8DCE3-FB13-4976-8F90-557431A665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6226" y="3086102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FDDD166-5F19-4B6E-A724-069EA205D857}"/>
              </a:ext>
            </a:extLst>
          </p:cNvPr>
          <p:cNvSpPr/>
          <p:nvPr/>
        </p:nvSpPr>
        <p:spPr>
          <a:xfrm>
            <a:off x="1797504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9E952-8258-44F6-85C6-215F7C8D5AEC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B201FC8-D6EC-4FE1-A9BB-FC382F63EEAE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5DC9CF-E9C4-4F62-8E8E-33729C15D0B1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endParaRPr lang="en-GB" sz="20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384DE9-067A-4FF4-90A5-5135CAD50A6D}"/>
              </a:ext>
            </a:extLst>
          </p:cNvPr>
          <p:cNvCxnSpPr>
            <a:cxnSpLocks/>
          </p:cNvCxnSpPr>
          <p:nvPr/>
        </p:nvCxnSpPr>
        <p:spPr>
          <a:xfrm>
            <a:off x="2971820" y="1848507"/>
            <a:ext cx="0" cy="157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BC17A3-5374-4A20-A0E9-28FDDED25E13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58D88E-1AB2-4D33-8327-4BE6C4702EA3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8705C3-19C4-4C1E-8945-D450D5509AEE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9F4AB4-CFF9-4A12-91C1-0C98CEB3AE56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D3FFF2-0A9A-4174-9B70-B2FAA824F0FE}"/>
              </a:ext>
            </a:extLst>
          </p:cNvPr>
          <p:cNvCxnSpPr>
            <a:cxnSpLocks/>
          </p:cNvCxnSpPr>
          <p:nvPr/>
        </p:nvCxnSpPr>
        <p:spPr>
          <a:xfrm flipV="1">
            <a:off x="4919193" y="1998599"/>
            <a:ext cx="0" cy="1649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54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83%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820B4-1507-4BD5-9B35-109A42EFF7E6}"/>
              </a:ext>
            </a:extLst>
          </p:cNvPr>
          <p:cNvSpPr txBox="1"/>
          <p:nvPr/>
        </p:nvSpPr>
        <p:spPr>
          <a:xfrm>
            <a:off x="224990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8DCE3-FB13-4976-8F90-557431A665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6226" y="3086102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FDDD166-5F19-4B6E-A724-069EA205D857}"/>
              </a:ext>
            </a:extLst>
          </p:cNvPr>
          <p:cNvSpPr/>
          <p:nvPr/>
        </p:nvSpPr>
        <p:spPr>
          <a:xfrm>
            <a:off x="1797504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1B8221-5DFA-49DF-9DCE-9E93D73632FE}"/>
              </a:ext>
            </a:extLst>
          </p:cNvPr>
          <p:cNvSpPr/>
          <p:nvPr/>
        </p:nvSpPr>
        <p:spPr>
          <a:xfrm>
            <a:off x="2092419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6211C-40BB-4652-96D7-4DE5C71167B8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4D0A9F-C821-4DED-9DB5-D9D54DCB98BE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29400D-0FEA-4ACE-8EC4-DF646DDF5556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endParaRPr lang="en-GB" sz="20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1A8E41-FBDA-48A0-8A93-154BC0B58C67}"/>
              </a:ext>
            </a:extLst>
          </p:cNvPr>
          <p:cNvCxnSpPr>
            <a:cxnSpLocks/>
          </p:cNvCxnSpPr>
          <p:nvPr/>
        </p:nvCxnSpPr>
        <p:spPr>
          <a:xfrm>
            <a:off x="2971820" y="1848507"/>
            <a:ext cx="0" cy="157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D8E0C4-4796-481A-A526-C6466EA1D860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E0793F-1C75-496B-BD79-43A251233A04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C63F2-9A03-4520-B6AC-585585D53B08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F79CBF-DF97-4D4C-8FAC-E2282FF6B2BF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41DC9E-391F-4B2A-A1A3-C6755C2C7819}"/>
              </a:ext>
            </a:extLst>
          </p:cNvPr>
          <p:cNvCxnSpPr>
            <a:cxnSpLocks/>
          </p:cNvCxnSpPr>
          <p:nvPr/>
        </p:nvCxnSpPr>
        <p:spPr>
          <a:xfrm flipV="1">
            <a:off x="4919193" y="1998599"/>
            <a:ext cx="0" cy="1649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5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820B4-1507-4BD5-9B35-109A42EFF7E6}"/>
              </a:ext>
            </a:extLst>
          </p:cNvPr>
          <p:cNvSpPr txBox="1"/>
          <p:nvPr/>
        </p:nvSpPr>
        <p:spPr>
          <a:xfrm>
            <a:off x="224990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DDD166-5F19-4B6E-A724-069EA205D857}"/>
              </a:ext>
            </a:extLst>
          </p:cNvPr>
          <p:cNvSpPr/>
          <p:nvPr/>
        </p:nvSpPr>
        <p:spPr>
          <a:xfrm>
            <a:off x="1797504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1B8221-5DFA-49DF-9DCE-9E93D73632FE}"/>
              </a:ext>
            </a:extLst>
          </p:cNvPr>
          <p:cNvSpPr/>
          <p:nvPr/>
        </p:nvSpPr>
        <p:spPr>
          <a:xfrm>
            <a:off x="2092419" y="3094355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6211C-40BB-4652-96D7-4DE5C71167B8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4D0A9F-C821-4DED-9DB5-D9D54DCB98BE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29400D-0FEA-4ACE-8EC4-DF646DDF5556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  <a:endParaRPr lang="en-GB" sz="20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1A8E41-FBDA-48A0-8A93-154BC0B58C67}"/>
              </a:ext>
            </a:extLst>
          </p:cNvPr>
          <p:cNvCxnSpPr>
            <a:cxnSpLocks/>
          </p:cNvCxnSpPr>
          <p:nvPr/>
        </p:nvCxnSpPr>
        <p:spPr>
          <a:xfrm>
            <a:off x="2971820" y="1848507"/>
            <a:ext cx="0" cy="157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1CAB7D2-6C76-49D3-97F2-955A44C54541}"/>
              </a:ext>
            </a:extLst>
          </p:cNvPr>
          <p:cNvSpPr/>
          <p:nvPr/>
        </p:nvSpPr>
        <p:spPr>
          <a:xfrm>
            <a:off x="1498672" y="3086098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01E5C-D8B7-4AC0-90A2-06D7F57B0780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78E6A-88C4-49E0-AD86-35197A22C252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922FC5-BC7D-41DB-A5CF-56687155229D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277548-26B7-4A0C-A063-CEEC2CFEEBB5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D8625-8F0C-4087-A625-7F126F504A92}"/>
              </a:ext>
            </a:extLst>
          </p:cNvPr>
          <p:cNvCxnSpPr>
            <a:cxnSpLocks/>
          </p:cNvCxnSpPr>
          <p:nvPr/>
        </p:nvCxnSpPr>
        <p:spPr>
          <a:xfrm flipV="1">
            <a:off x="4919193" y="1998599"/>
            <a:ext cx="0" cy="1649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820B4-1507-4BD5-9B35-109A42EFF7E6}"/>
              </a:ext>
            </a:extLst>
          </p:cNvPr>
          <p:cNvSpPr txBox="1"/>
          <p:nvPr/>
        </p:nvSpPr>
        <p:spPr>
          <a:xfrm>
            <a:off x="54583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6211C-40BB-4652-96D7-4DE5C71167B8}"/>
              </a:ext>
            </a:extLst>
          </p:cNvPr>
          <p:cNvSpPr txBox="1"/>
          <p:nvPr/>
        </p:nvSpPr>
        <p:spPr>
          <a:xfrm>
            <a:off x="479920" y="1866982"/>
            <a:ext cx="1944247" cy="437198"/>
          </a:xfrm>
          <a:prstGeom prst="roundRect">
            <a:avLst>
              <a:gd name="adj" fmla="val 27188"/>
            </a:avLst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currentLoadCount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4D0A9F-C821-4DED-9DB5-D9D54DCB98BE}"/>
              </a:ext>
            </a:extLst>
          </p:cNvPr>
          <p:cNvSpPr/>
          <p:nvPr/>
        </p:nvSpPr>
        <p:spPr>
          <a:xfrm>
            <a:off x="2408474" y="2000513"/>
            <a:ext cx="945492" cy="170141"/>
          </a:xfrm>
          <a:prstGeom prst="rightArrow">
            <a:avLst>
              <a:gd name="adj1" fmla="val 15985"/>
              <a:gd name="adj2" fmla="val 704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CA18D-64CF-46D6-9F50-04409CF42C16}"/>
              </a:ext>
            </a:extLst>
          </p:cNvPr>
          <p:cNvSpPr txBox="1"/>
          <p:nvPr/>
        </p:nvSpPr>
        <p:spPr>
          <a:xfrm>
            <a:off x="3378388" y="1866982"/>
            <a:ext cx="1753593" cy="437198"/>
          </a:xfrm>
          <a:prstGeom prst="roundRect">
            <a:avLst>
              <a:gd name="adj" fmla="val 271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completed = 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1C93C-6D24-448B-8F34-293B2DBA3194}"/>
              </a:ext>
            </a:extLst>
          </p:cNvPr>
          <p:cNvSpPr/>
          <p:nvPr/>
        </p:nvSpPr>
        <p:spPr>
          <a:xfrm>
            <a:off x="3388817" y="1079044"/>
            <a:ext cx="9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=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FC342B-F18C-46FF-B48E-134FC286D228}"/>
              </a:ext>
            </a:extLst>
          </p:cNvPr>
          <p:cNvCxnSpPr>
            <a:cxnSpLocks/>
          </p:cNvCxnSpPr>
          <p:nvPr/>
        </p:nvCxnSpPr>
        <p:spPr>
          <a:xfrm flipV="1">
            <a:off x="3048000" y="1388590"/>
            <a:ext cx="579416" cy="42583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63A188-10D2-4B57-85AB-CA9034B113B7}"/>
              </a:ext>
            </a:extLst>
          </p:cNvPr>
          <p:cNvCxnSpPr>
            <a:cxnSpLocks/>
          </p:cNvCxnSpPr>
          <p:nvPr/>
        </p:nvCxnSpPr>
        <p:spPr>
          <a:xfrm flipV="1">
            <a:off x="3668233" y="1388590"/>
            <a:ext cx="0" cy="3732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68E043-ED17-4293-B818-724ADEBDF38C}"/>
              </a:ext>
            </a:extLst>
          </p:cNvPr>
          <p:cNvSpPr txBox="1"/>
          <p:nvPr/>
        </p:nvSpPr>
        <p:spPr>
          <a:xfrm>
            <a:off x="2701679" y="17336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64396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068247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DA4E7DB-6859-4737-8FD1-BC6CE62993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153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1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35221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DA4E7DB-6859-4737-8FD1-BC6CE62993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153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058153A-2025-45B6-9F12-22FCCBBBA7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125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45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648782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DA4E7DB-6859-4737-8FD1-BC6CE62993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153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058153A-2025-45B6-9F12-22FCCBBBA7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125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0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648782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DA4E7DB-6859-4737-8FD1-BC6CE62993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153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058153A-2025-45B6-9F12-22FCCBBBA7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125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853A5-4653-4F1D-8F7C-66E05BF96C1A}"/>
              </a:ext>
            </a:extLst>
          </p:cNvPr>
          <p:cNvSpPr txBox="1"/>
          <p:nvPr/>
        </p:nvSpPr>
        <p:spPr>
          <a:xfrm>
            <a:off x="4160520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63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6DD71-DDCD-4CCA-9743-28B6835004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81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648782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058153A-2025-45B6-9F12-22FCCBBBA7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125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853A5-4653-4F1D-8F7C-66E05BF96C1A}"/>
              </a:ext>
            </a:extLst>
          </p:cNvPr>
          <p:cNvSpPr txBox="1"/>
          <p:nvPr/>
        </p:nvSpPr>
        <p:spPr>
          <a:xfrm>
            <a:off x="4160520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07BEF9-52F6-4330-85B4-77ADDDD53932}"/>
              </a:ext>
            </a:extLst>
          </p:cNvPr>
          <p:cNvSpPr txBox="1"/>
          <p:nvPr/>
        </p:nvSpPr>
        <p:spPr>
          <a:xfrm>
            <a:off x="4160520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60520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2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  <p:bldP spid="20" grpId="0"/>
      <p:bldP spid="20" grpId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51A6-4224-48AA-870A-CE9F38030843}"/>
              </a:ext>
            </a:extLst>
          </p:cNvPr>
          <p:cNvSpPr txBox="1"/>
          <p:nvPr/>
        </p:nvSpPr>
        <p:spPr>
          <a:xfrm>
            <a:off x="1949137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  <a:endParaRPr lang="en-GB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B2CA4CDE-5C8B-4C5F-B81D-75CED4BE0D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0702" y="3086103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8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F05AF-3A8D-4272-A716-B7BD17568A81}"/>
              </a:ext>
            </a:extLst>
          </p:cNvPr>
          <p:cNvSpPr txBox="1"/>
          <p:nvPr/>
        </p:nvSpPr>
        <p:spPr>
          <a:xfrm>
            <a:off x="336189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[</a:t>
            </a:r>
            <a:endParaRPr lang="en-GB" sz="400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FCE9779-2009-4A21-8240-80175D9CC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0979" y="3086100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A8F6C8-4B67-443B-80B6-B9EFB60AEF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6189" y="2998072"/>
            <a:ext cx="351378" cy="3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8F6D34-23E9-433C-AE35-BF2A02D34091}"/>
              </a:ext>
            </a:extLst>
          </p:cNvPr>
          <p:cNvSpPr txBox="1"/>
          <p:nvPr/>
        </p:nvSpPr>
        <p:spPr>
          <a:xfrm>
            <a:off x="3312756" y="2991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Loading..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46F4C-E81C-4FFD-B5F1-EBCB4BEF4D24}"/>
              </a:ext>
            </a:extLst>
          </p:cNvPr>
          <p:cNvSpPr/>
          <p:nvPr/>
        </p:nvSpPr>
        <p:spPr>
          <a:xfrm>
            <a:off x="900773" y="3086100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714E5F-5113-4B59-BE50-E4023133CF38}"/>
              </a:ext>
            </a:extLst>
          </p:cNvPr>
          <p:cNvSpPr/>
          <p:nvPr/>
        </p:nvSpPr>
        <p:spPr>
          <a:xfrm>
            <a:off x="1205001" y="3086099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C88424-F014-4815-860C-879759578101}"/>
              </a:ext>
            </a:extLst>
          </p:cNvPr>
          <p:cNvSpPr/>
          <p:nvPr/>
        </p:nvSpPr>
        <p:spPr>
          <a:xfrm>
            <a:off x="598327" y="3094353"/>
            <a:ext cx="247043" cy="2470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B822E-F34B-418F-A7C7-F3E7EA0E9571}"/>
              </a:ext>
            </a:extLst>
          </p:cNvPr>
          <p:cNvSpPr txBox="1"/>
          <p:nvPr/>
        </p:nvSpPr>
        <p:spPr>
          <a:xfrm>
            <a:off x="4138244" y="29918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GB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B2CA4CDE-5C8B-4C5F-B81D-75CED4BE0D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0702" y="3086103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820B4-1507-4BD5-9B35-109A42EFF7E6}"/>
              </a:ext>
            </a:extLst>
          </p:cNvPr>
          <p:cNvSpPr txBox="1"/>
          <p:nvPr/>
        </p:nvSpPr>
        <p:spPr>
          <a:xfrm>
            <a:off x="2249908" y="2822603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]</a:t>
            </a:r>
            <a:endParaRPr lang="en-GB" sz="4000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8DCE3-FB13-4976-8F90-557431A665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6226" y="3086102"/>
            <a:ext cx="259433" cy="2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0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-0.14629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2122 -0.00023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338</Words>
  <Application>Microsoft Office PowerPoint</Application>
  <PresentationFormat>Widescreen</PresentationFormat>
  <Paragraphs>229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Rares Matei</dc:creator>
  <cp:lastModifiedBy>Rares Matei</cp:lastModifiedBy>
  <cp:revision>38</cp:revision>
  <dcterms:created xsi:type="dcterms:W3CDTF">2020-01-14T09:47:07Z</dcterms:created>
  <dcterms:modified xsi:type="dcterms:W3CDTF">2020-01-15T17:47:16Z</dcterms:modified>
</cp:coreProperties>
</file>