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86" r:id="rId4"/>
    <p:sldId id="260" r:id="rId5"/>
    <p:sldId id="279" r:id="rId6"/>
    <p:sldId id="290" r:id="rId7"/>
    <p:sldId id="294" r:id="rId8"/>
    <p:sldId id="293" r:id="rId9"/>
    <p:sldId id="292" r:id="rId10"/>
    <p:sldId id="291" r:id="rId11"/>
    <p:sldId id="289" r:id="rId12"/>
    <p:sldId id="288" r:id="rId13"/>
    <p:sldId id="287" r:id="rId14"/>
    <p:sldId id="285" r:id="rId15"/>
    <p:sldId id="295" r:id="rId16"/>
    <p:sldId id="296" r:id="rId17"/>
    <p:sldId id="297" r:id="rId18"/>
    <p:sldId id="298" r:id="rId19"/>
    <p:sldId id="280" r:id="rId20"/>
  </p:sldIdLst>
  <p:sldSz cx="9144000" cy="6858000" type="screen4x3"/>
  <p:notesSz cx="6858000" cy="9144000"/>
  <p:embeddedFontLst>
    <p:embeddedFont>
      <p:font typeface="Roboto Slab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7AC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ACE692-8C1D-4DBE-A63B-F28DA4D8F22D}">
  <a:tblStyle styleId="{29ACE692-8C1D-4DBE-A63B-F28DA4D8F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5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973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6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90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451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23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83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48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89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38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48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33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679700" y="1814513"/>
            <a:ext cx="7291415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7ACC"/>
                </a:solidFill>
              </a:rPr>
              <a:t>TypeScript</a:t>
            </a:r>
            <a:endParaRPr sz="4800" dirty="0">
              <a:solidFill>
                <a:srgbClr val="007ACC"/>
              </a:solidFill>
            </a:endParaRPr>
          </a:p>
        </p:txBody>
      </p:sp>
      <p:pic>
        <p:nvPicPr>
          <p:cNvPr id="1026" name="Picture 2" descr="Image result for type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86251"/>
            <a:ext cx="1274762" cy="12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62450" y="2760848"/>
            <a:ext cx="465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7ACC"/>
                </a:solidFill>
                <a:latin typeface="Roboto Slab" panose="020B0604020202020204" charset="0"/>
                <a:ea typeface="Roboto Slab" panose="020B0604020202020204" charset="0"/>
              </a:rPr>
              <a:t>JavaScript </a:t>
            </a:r>
            <a:br>
              <a:rPr lang="en-GB" sz="3600" dirty="0">
                <a:solidFill>
                  <a:srgbClr val="007ACC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GB" sz="3600" dirty="0">
                <a:solidFill>
                  <a:srgbClr val="007ACC"/>
                </a:solidFill>
                <a:latin typeface="Roboto Slab" panose="020B0604020202020204" charset="0"/>
                <a:ea typeface="Roboto Slab" panose="020B0604020202020204" charset="0"/>
              </a:rPr>
              <a:t>         that scales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-873913" y="0"/>
            <a:ext cx="10891826" cy="6858134"/>
            <a:chOff x="-873913" y="0"/>
            <a:chExt cx="10891826" cy="6858134"/>
          </a:xfrm>
        </p:grpSpPr>
        <p:pic>
          <p:nvPicPr>
            <p:cNvPr id="4098" name="Picture 2" descr="Image result for stackoverflow logo developer surv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339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3913" y="3397179"/>
              <a:ext cx="10891826" cy="346095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98857" y="2135183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loved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837" y="2182289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wanted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857" y="2844476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3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rd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56" y="3584363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4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heart emoji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5" y="2078144"/>
            <a:ext cx="537938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ish emoji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08" y="2182156"/>
            <a:ext cx="489644" cy="48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244" y="2033591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-57150" y="3397045"/>
            <a:ext cx="944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54530" y="1981413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utoShape 8" descr="Image result for empty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5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-873913" y="0"/>
            <a:ext cx="10891826" cy="6858134"/>
            <a:chOff x="-873913" y="0"/>
            <a:chExt cx="10891826" cy="6858134"/>
          </a:xfrm>
        </p:grpSpPr>
        <p:pic>
          <p:nvPicPr>
            <p:cNvPr id="4098" name="Picture 2" descr="Image result for stackoverflow logo developer surv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339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3913" y="3397179"/>
              <a:ext cx="10891826" cy="346095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98857" y="2135183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loved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837" y="2182289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wanted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857" y="2844476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3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rd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56" y="3584363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4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heart emoji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5" y="2078144"/>
            <a:ext cx="537938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ish emoji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08" y="2182156"/>
            <a:ext cx="489644" cy="48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702910" y="2913212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6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244" y="2033591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-57150" y="3397045"/>
            <a:ext cx="944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54530" y="1981413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utoShape 8" descr="Image result for empty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8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-873913" y="0"/>
            <a:ext cx="10891826" cy="6858134"/>
            <a:chOff x="-873913" y="0"/>
            <a:chExt cx="10891826" cy="6858134"/>
          </a:xfrm>
        </p:grpSpPr>
        <p:pic>
          <p:nvPicPr>
            <p:cNvPr id="4098" name="Picture 2" descr="Image result for stackoverflow logo developer surv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339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3913" y="3397179"/>
              <a:ext cx="10891826" cy="346095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98857" y="2135183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loved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837" y="2182289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wanted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857" y="2844476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3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rd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56" y="3584363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4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heart emoji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5" y="2078144"/>
            <a:ext cx="537938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ish emoji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08" y="2182156"/>
            <a:ext cx="489644" cy="48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702910" y="2913212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6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7661" y="3518061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5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244" y="2033591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-57150" y="3397045"/>
            <a:ext cx="944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54530" y="1981413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utoShape 8" descr="Image result for empty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7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-873913" y="0"/>
            <a:ext cx="10891826" cy="6858134"/>
            <a:chOff x="-873913" y="0"/>
            <a:chExt cx="10891826" cy="6858134"/>
          </a:xfrm>
        </p:grpSpPr>
        <p:pic>
          <p:nvPicPr>
            <p:cNvPr id="4098" name="Picture 2" descr="Image result for stackoverflow logo developer surv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339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3913" y="3397179"/>
              <a:ext cx="10891826" cy="346095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98857" y="2135183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loved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837" y="2182289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wanted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0675" y="2833595"/>
            <a:ext cx="20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dreaded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857" y="2844476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3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rd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56" y="3584363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4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heart emoji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5" y="2078144"/>
            <a:ext cx="537938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ish emoji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08" y="2182156"/>
            <a:ext cx="489644" cy="48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702910" y="2913212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6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7661" y="3518061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5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244" y="2033591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-57150" y="3397045"/>
            <a:ext cx="944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54530" y="1981413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420669" y="2764166"/>
            <a:ext cx="2183082" cy="11601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utoShape 8" descr="Image result for empty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8" name="Picture 12" descr="Image result for forbidden emoji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09" y="3230514"/>
            <a:ext cx="699781" cy="69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8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600075" y="3577193"/>
            <a:ext cx="4201537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TypeScript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074" name="Picture 2" descr="Image result for red mo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2" t="34271" r="5908" b="31254"/>
          <a:stretch/>
        </p:blipFill>
        <p:spPr bwMode="auto">
          <a:xfrm>
            <a:off x="2014276" y="2029318"/>
            <a:ext cx="2822287" cy="70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ed mo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49" y="1896004"/>
            <a:ext cx="1190651" cy="11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4365" y="2624990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Top programming languages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5151" y="302408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2017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5902" y="4298050"/>
            <a:ext cx="24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chemeClr val="tx2">
                    <a:lumMod val="75000"/>
                  </a:schemeClr>
                </a:solidFill>
              </a:rPr>
              <a:t>#17    #14</a:t>
            </a:r>
            <a:endParaRPr lang="en-GB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48375" y="4651993"/>
            <a:ext cx="3555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1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1704127" y="675729"/>
            <a:ext cx="5786512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"/>
          <p:cNvSpPr txBox="1">
            <a:spLocks noGrp="1"/>
          </p:cNvSpPr>
          <p:nvPr>
            <p:ph type="body" idx="4294967295"/>
          </p:nvPr>
        </p:nvSpPr>
        <p:spPr>
          <a:xfrm>
            <a:off x="480640" y="4738049"/>
            <a:ext cx="8192400" cy="1002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rgbClr val="007ACC"/>
                </a:solidFill>
                <a:sym typeface="Roboto Slab"/>
              </a:rPr>
              <a:t>“MORE DEMO TIME”</a:t>
            </a:r>
            <a:endParaRPr sz="4000" dirty="0">
              <a:solidFill>
                <a:srgbClr val="007ACC"/>
              </a:solidFill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75" y="867946"/>
            <a:ext cx="5382789" cy="30278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3345" y="5651564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GB" sz="1800" dirty="0" smtClean="0"/>
              <a:t>- More famous </a:t>
            </a:r>
            <a:r>
              <a:rPr lang="en-GB" sz="1800" dirty="0"/>
              <a:t>last </a:t>
            </a:r>
            <a:r>
              <a:rPr lang="en-GB" sz="1800" dirty="0" smtClean="0"/>
              <a:t>words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4870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071812"/>
            <a:ext cx="5915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024187"/>
            <a:ext cx="5905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5" y="2837186"/>
            <a:ext cx="8376295" cy="12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7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Questions please!</a:t>
            </a:r>
            <a:endParaRPr sz="36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6683188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@volkeron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“Advanced practical </a:t>
            </a:r>
            <a:r>
              <a:rPr lang="en-GB" b="1" dirty="0" err="1" smtClean="0"/>
              <a:t>TypeScript</a:t>
            </a:r>
            <a:r>
              <a:rPr lang="en-GB" b="1" dirty="0" smtClean="0"/>
              <a:t>”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90862" y="5334815"/>
            <a:ext cx="76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</a:t>
            </a:r>
            <a:endParaRPr lang="en-GB" sz="2800" dirty="0"/>
          </a:p>
        </p:txBody>
      </p:sp>
      <p:pic>
        <p:nvPicPr>
          <p:cNvPr id="13314" name="Picture 2" descr="Image result for egghead.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3" y="5073724"/>
            <a:ext cx="3889681" cy="104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14" y="3204789"/>
            <a:ext cx="977774" cy="97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3600" b="1" dirty="0"/>
              <a:t>I am </a:t>
            </a:r>
            <a:r>
              <a:rPr lang="en-GB" sz="3600" b="1" dirty="0" err="1" smtClean="0"/>
              <a:t>Rareş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469637" y="3025877"/>
            <a:ext cx="4015588" cy="6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+mj-lt"/>
              </a:rPr>
              <a:t>user for ~3 years 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0" name="Picture 2" descr="Image result for starbucks chr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81" y="120686"/>
            <a:ext cx="1492216" cy="26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typescrip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82" y="3011025"/>
            <a:ext cx="684496" cy="68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gghea.i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52" y="3910112"/>
            <a:ext cx="891289" cy="8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odeyourfutur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59" y="5015429"/>
            <a:ext cx="1869459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twitt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17" y="5880360"/>
            <a:ext cx="977774" cy="97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urved Connector 3"/>
          <p:cNvCxnSpPr/>
          <p:nvPr/>
        </p:nvCxnSpPr>
        <p:spPr>
          <a:xfrm flipV="1">
            <a:off x="3900488" y="1138238"/>
            <a:ext cx="1895475" cy="1209677"/>
          </a:xfrm>
          <a:prstGeom prst="curvedConnector3">
            <a:avLst/>
          </a:prstGeom>
          <a:ln w="5715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92423" y="4100521"/>
            <a:ext cx="2606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sz="2000" dirty="0"/>
              <a:t>Egghead.io instructor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78102" y="5110649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sz="2000" dirty="0" smtClean="0"/>
              <a:t>mentor</a:t>
            </a:r>
            <a:endParaRPr lang="en" sz="2000" dirty="0"/>
          </a:p>
        </p:txBody>
      </p:sp>
      <p:sp>
        <p:nvSpPr>
          <p:cNvPr id="25" name="Rectangle 24"/>
          <p:cNvSpPr/>
          <p:nvPr/>
        </p:nvSpPr>
        <p:spPr>
          <a:xfrm>
            <a:off x="3849579" y="6126325"/>
            <a:ext cx="1766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sz="2400" b="1" dirty="0" smtClean="0"/>
              <a:t>@volkeron</a:t>
            </a:r>
            <a:endParaRPr lang="en" sz="2400" b="1" dirty="0"/>
          </a:p>
        </p:txBody>
      </p:sp>
      <p:cxnSp>
        <p:nvCxnSpPr>
          <p:cNvPr id="10" name="Curved Connector 9"/>
          <p:cNvCxnSpPr>
            <a:endCxn id="2052" idx="0"/>
          </p:cNvCxnSpPr>
          <p:nvPr/>
        </p:nvCxnSpPr>
        <p:spPr>
          <a:xfrm>
            <a:off x="4652963" y="3353273"/>
            <a:ext cx="2123134" cy="556839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1"/>
            <a:endCxn id="2058" idx="0"/>
          </p:cNvCxnSpPr>
          <p:nvPr/>
        </p:nvCxnSpPr>
        <p:spPr>
          <a:xfrm rot="10800000" flipV="1">
            <a:off x="2615289" y="4300575"/>
            <a:ext cx="1177134" cy="71485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58" idx="2"/>
            <a:endCxn id="2060" idx="1"/>
          </p:cNvCxnSpPr>
          <p:nvPr/>
        </p:nvCxnSpPr>
        <p:spPr>
          <a:xfrm rot="16200000" flipH="1">
            <a:off x="2431069" y="5790199"/>
            <a:ext cx="763268" cy="394828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86150" y="320338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787679" y="2070182"/>
            <a:ext cx="2304481" cy="157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Part 1</a:t>
            </a:r>
            <a:endParaRPr sz="2800" dirty="0" smtClean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 smtClea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Making the transition to TS</a:t>
            </a:r>
            <a:endParaRPr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787705" y="3903651"/>
            <a:ext cx="2105100" cy="105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 dirty="0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Part 2</a:t>
            </a:r>
            <a:endParaRPr sz="2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1" dirty="0" smtClea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Diving deeper</a:t>
            </a:r>
            <a:endParaRPr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24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68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“DEMO TIME”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- </a:t>
            </a:r>
            <a:r>
              <a:rPr lang="en-GB" sz="1800" dirty="0" smtClean="0"/>
              <a:t>Famous last words of unknown developer</a:t>
            </a:r>
            <a:endParaRPr sz="180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1704127" y="675729"/>
            <a:ext cx="5786512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"/>
          <p:cNvSpPr txBox="1">
            <a:spLocks noGrp="1"/>
          </p:cNvSpPr>
          <p:nvPr>
            <p:ph type="body" idx="4294967295"/>
          </p:nvPr>
        </p:nvSpPr>
        <p:spPr>
          <a:xfrm>
            <a:off x="475750" y="4762499"/>
            <a:ext cx="8192400" cy="1002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rgbClr val="007ACC"/>
                </a:solidFill>
                <a:sym typeface="Roboto Slab"/>
              </a:rPr>
              <a:t>“DEMO TIME”</a:t>
            </a:r>
            <a:endParaRPr sz="4000" dirty="0">
              <a:solidFill>
                <a:srgbClr val="007ACC"/>
              </a:solidFill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75" y="867946"/>
            <a:ext cx="5382789" cy="30278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3345" y="565156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GB" sz="1800" dirty="0"/>
              <a:t>- Famous last </a:t>
            </a:r>
            <a:r>
              <a:rPr lang="en-GB" sz="1800" dirty="0" smtClean="0"/>
              <a:t>words</a:t>
            </a:r>
            <a:endParaRPr lang="en-GB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-873913" y="0"/>
            <a:ext cx="10891826" cy="6858134"/>
            <a:chOff x="-873913" y="0"/>
            <a:chExt cx="10891826" cy="6858134"/>
          </a:xfrm>
        </p:grpSpPr>
        <p:pic>
          <p:nvPicPr>
            <p:cNvPr id="4098" name="Picture 2" descr="Image result for stackoverflow logo developer surv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339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3913" y="3397179"/>
              <a:ext cx="10891826" cy="3460955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>
            <a:off x="-57150" y="3397045"/>
            <a:ext cx="944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8" descr="Image result for empty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6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-873913" y="0"/>
            <a:ext cx="10891826" cy="6858134"/>
            <a:chOff x="-873913" y="0"/>
            <a:chExt cx="10891826" cy="6858134"/>
          </a:xfrm>
        </p:grpSpPr>
        <p:pic>
          <p:nvPicPr>
            <p:cNvPr id="4098" name="Picture 2" descr="Image result for stackoverflow logo developer surv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339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3913" y="3397179"/>
              <a:ext cx="10891826" cy="346095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98857" y="2135183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loved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heart emoji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5" y="2078144"/>
            <a:ext cx="537938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244" y="2033591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-57150" y="3397045"/>
            <a:ext cx="944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8" descr="Image result for empty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06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-873913" y="0"/>
            <a:ext cx="10891826" cy="6858134"/>
            <a:chOff x="-873913" y="0"/>
            <a:chExt cx="10891826" cy="6858134"/>
          </a:xfrm>
        </p:grpSpPr>
        <p:pic>
          <p:nvPicPr>
            <p:cNvPr id="4098" name="Picture 2" descr="Image result for stackoverflow logo developer surv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339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3913" y="3397179"/>
              <a:ext cx="10891826" cy="346095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98857" y="2135183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loved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857" y="2844476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3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rd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heart emoji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5" y="2078144"/>
            <a:ext cx="537938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244" y="2033591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-57150" y="3397045"/>
            <a:ext cx="944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8" descr="Image result for empty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7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-873913" y="0"/>
            <a:ext cx="10891826" cy="6858134"/>
            <a:chOff x="-873913" y="0"/>
            <a:chExt cx="10891826" cy="6858134"/>
          </a:xfrm>
        </p:grpSpPr>
        <p:pic>
          <p:nvPicPr>
            <p:cNvPr id="4098" name="Picture 2" descr="Image result for stackoverflow logo developer surv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339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3913" y="3397179"/>
              <a:ext cx="10891826" cy="346095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98857" y="2135183"/>
            <a:ext cx="178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Most loved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857" y="2844476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3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rd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56" y="3584363"/>
            <a:ext cx="1623579" cy="4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4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2000" b="1" dirty="0" smtClean="0">
                <a:solidFill>
                  <a:schemeClr val="bg1"/>
                </a:solidFill>
              </a:rPr>
              <a:t> place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heart emoji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5" y="2078144"/>
            <a:ext cx="537938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244" y="2033591"/>
            <a:ext cx="2183082" cy="2138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-57150" y="3397045"/>
            <a:ext cx="944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8" descr="Image result for empty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6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207</Words>
  <Application>Microsoft Office PowerPoint</Application>
  <PresentationFormat>On-screen Show (4:3)</PresentationFormat>
  <Paragraphs>90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 Slab</vt:lpstr>
      <vt:lpstr>Calibri</vt:lpstr>
      <vt:lpstr>Source Sans Pro</vt:lpstr>
      <vt:lpstr>Arial</vt:lpstr>
      <vt:lpstr>Cordelia template</vt:lpstr>
      <vt:lpstr>TypeScript</vt:lpstr>
      <vt:lpstr>Hello!</vt:lpstr>
      <vt:lpstr>Agenda</vt:lpstr>
      <vt:lpstr>PowerPoint Presentation</vt:lpstr>
      <vt:lpstr>PowerPoint Presentation</vt:lpstr>
      <vt:lpstr>89,526,124$</vt:lpstr>
      <vt:lpstr>89,526,124$</vt:lpstr>
      <vt:lpstr>89,526,124$</vt:lpstr>
      <vt:lpstr>89,526,124$</vt:lpstr>
      <vt:lpstr>89,526,124$</vt:lpstr>
      <vt:lpstr>89,526,124$</vt:lpstr>
      <vt:lpstr>89,526,124$</vt:lpstr>
      <vt:lpstr>89,526,124$</vt:lpstr>
      <vt:lpstr>TypeScript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JavaScript that scales</dc:title>
  <dc:creator>Rares Matei</dc:creator>
  <cp:lastModifiedBy>Rares Matei</cp:lastModifiedBy>
  <cp:revision>28</cp:revision>
  <dcterms:modified xsi:type="dcterms:W3CDTF">2018-08-27T22:08:56Z</dcterms:modified>
</cp:coreProperties>
</file>