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D8C9F-796A-BA4D-B6FF-3932E772557E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66FE6-11A7-544B-811A-7234BBB7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7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6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00D7-BF10-9148-8AFF-911D4D5DE398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6888-F068-CC4F-BB71-3CFAFBAB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0" y="1151467"/>
            <a:ext cx="2804139" cy="1973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0" y="3125044"/>
            <a:ext cx="2804139" cy="1973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1641" y="1225689"/>
            <a:ext cx="6620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246.103 mil </a:t>
            </a:r>
            <a:r>
              <a:rPr lang="en-US" sz="2400" dirty="0" err="1" smtClean="0"/>
              <a:t>clientes</a:t>
            </a:r>
            <a:r>
              <a:rPr lang="en-US" sz="2400" dirty="0" smtClean="0"/>
              <a:t> </a:t>
            </a:r>
            <a:r>
              <a:rPr lang="en-US" sz="2400" dirty="0" err="1" smtClean="0"/>
              <a:t>han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realizado</a:t>
            </a:r>
            <a:r>
              <a:rPr lang="en-US" sz="2400" dirty="0" smtClean="0"/>
              <a:t> </a:t>
            </a:r>
            <a:r>
              <a:rPr lang="en-US" sz="2400" dirty="0" err="1" smtClean="0"/>
              <a:t>compras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el primer </a:t>
            </a:r>
            <a:r>
              <a:rPr lang="en-US" sz="2400" dirty="0" err="1" smtClean="0"/>
              <a:t>semestre</a:t>
            </a:r>
            <a:r>
              <a:rPr lang="en-US" sz="2400" dirty="0" smtClean="0"/>
              <a:t> del </a:t>
            </a:r>
            <a:r>
              <a:rPr lang="en-US" sz="2400" dirty="0" smtClean="0"/>
              <a:t>2017.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139.939 (56,9%) </a:t>
            </a:r>
            <a:r>
              <a:rPr lang="en-US" sz="2400" dirty="0" err="1" smtClean="0"/>
              <a:t>hicieron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primera</a:t>
            </a:r>
            <a:r>
              <a:rPr lang="en-US" sz="2400" dirty="0" smtClean="0"/>
              <a:t> </a:t>
            </a:r>
            <a:r>
              <a:rPr lang="en-US" sz="2400" dirty="0" err="1" smtClean="0"/>
              <a:t>compra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dicho</a:t>
            </a:r>
            <a:r>
              <a:rPr lang="en-US" sz="2400" dirty="0" smtClean="0"/>
              <a:t> </a:t>
            </a:r>
            <a:r>
              <a:rPr lang="en-US" sz="2400" dirty="0" err="1" smtClean="0"/>
              <a:t>semestre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Nuevos</a:t>
            </a:r>
            <a:r>
              <a:rPr lang="en-US" sz="2400" dirty="0" smtClean="0">
                <a:solidFill>
                  <a:srgbClr val="FF0000"/>
                </a:solidFill>
              </a:rPr>
              <a:t>).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81.067 (32,9%) </a:t>
            </a:r>
            <a:r>
              <a:rPr lang="en-US" sz="2400" dirty="0" err="1" smtClean="0"/>
              <a:t>habían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realizado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primera</a:t>
            </a:r>
            <a:r>
              <a:rPr lang="en-US" sz="2400" dirty="0" smtClean="0"/>
              <a:t> </a:t>
            </a:r>
            <a:r>
              <a:rPr lang="en-US" sz="2400" dirty="0" err="1" smtClean="0"/>
              <a:t>compra</a:t>
            </a:r>
            <a:r>
              <a:rPr lang="en-US" sz="2400" dirty="0" smtClean="0"/>
              <a:t> </a:t>
            </a:r>
            <a:r>
              <a:rPr lang="en-US" sz="2400" dirty="0" err="1" smtClean="0"/>
              <a:t>hace</a:t>
            </a:r>
            <a:r>
              <a:rPr lang="en-US" sz="2400" dirty="0" smtClean="0"/>
              <a:t> </a:t>
            </a:r>
            <a:r>
              <a:rPr lang="en-US" sz="2400" dirty="0" err="1" smtClean="0"/>
              <a:t>más</a:t>
            </a:r>
            <a:r>
              <a:rPr lang="en-US" sz="2400" dirty="0" smtClean="0"/>
              <a:t> de un </a:t>
            </a:r>
            <a:r>
              <a:rPr lang="en-US" sz="2400" dirty="0" err="1" smtClean="0"/>
              <a:t>año</a:t>
            </a:r>
            <a:r>
              <a:rPr lang="en-US" sz="24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21,8% de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clientes</a:t>
            </a:r>
            <a:r>
              <a:rPr lang="en-US" sz="2400" dirty="0" smtClean="0"/>
              <a:t> </a:t>
            </a:r>
            <a:r>
              <a:rPr lang="en-US" sz="2400" dirty="0" smtClean="0"/>
              <a:t>del </a:t>
            </a:r>
            <a:r>
              <a:rPr lang="en-US" sz="2400" dirty="0" err="1" smtClean="0"/>
              <a:t>semestre</a:t>
            </a:r>
            <a:r>
              <a:rPr lang="en-US" sz="2400" dirty="0" smtClean="0"/>
              <a:t> lo </a:t>
            </a:r>
            <a:r>
              <a:rPr lang="en-US" sz="2400" dirty="0" err="1" smtClean="0"/>
              <a:t>hicieron</a:t>
            </a:r>
            <a:r>
              <a:rPr lang="en-US" sz="2400" dirty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CyberDay</a:t>
            </a:r>
            <a:r>
              <a:rPr lang="en-US" sz="2400" dirty="0" smtClean="0"/>
              <a:t> 2017.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122.482 </a:t>
            </a:r>
            <a:r>
              <a:rPr lang="en-US" sz="2400" dirty="0" err="1" smtClean="0"/>
              <a:t>clientes</a:t>
            </a:r>
            <a:r>
              <a:rPr lang="en-US" sz="2400" dirty="0" smtClean="0"/>
              <a:t> que al 1 de </a:t>
            </a:r>
            <a:r>
              <a:rPr lang="en-US" sz="2400" dirty="0" err="1" smtClean="0"/>
              <a:t>enero</a:t>
            </a:r>
            <a:r>
              <a:rPr lang="en-US" sz="2400" dirty="0" smtClean="0"/>
              <a:t> del 2017 </a:t>
            </a:r>
            <a:r>
              <a:rPr lang="en-US" sz="2400" dirty="0" err="1" smtClean="0"/>
              <a:t>habían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realizado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compra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el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año</a:t>
            </a:r>
            <a:r>
              <a:rPr lang="en-US" sz="2400" dirty="0" smtClean="0"/>
              <a:t> corrido, </a:t>
            </a:r>
            <a:r>
              <a:rPr lang="en-US" sz="2400" dirty="0" err="1" smtClean="0"/>
              <a:t>pasaron</a:t>
            </a:r>
            <a:r>
              <a:rPr lang="en-US" sz="2400" dirty="0" smtClean="0"/>
              <a:t> a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fugados</a:t>
            </a:r>
            <a:r>
              <a:rPr lang="en-US" sz="2400" dirty="0" smtClean="0"/>
              <a:t> al 1 Julio del 2017.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Flujo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098620"/>
            <a:ext cx="2534391" cy="16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Armijo Keller</dc:creator>
  <cp:lastModifiedBy>Roberto Armijo Keller</cp:lastModifiedBy>
  <cp:revision>10</cp:revision>
  <dcterms:created xsi:type="dcterms:W3CDTF">2017-07-05T16:29:52Z</dcterms:created>
  <dcterms:modified xsi:type="dcterms:W3CDTF">2017-07-05T21:32:16Z</dcterms:modified>
</cp:coreProperties>
</file>