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2E-6026-C248-A0F5-BA556BD04497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54CD-1212-F24D-860C-A159144E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2E-6026-C248-A0F5-BA556BD04497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54CD-1212-F24D-860C-A159144E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2E-6026-C248-A0F5-BA556BD04497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54CD-1212-F24D-860C-A159144E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2E-6026-C248-A0F5-BA556BD04497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54CD-1212-F24D-860C-A159144E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9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2E-6026-C248-A0F5-BA556BD04497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54CD-1212-F24D-860C-A159144E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2E-6026-C248-A0F5-BA556BD04497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54CD-1212-F24D-860C-A159144E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2E-6026-C248-A0F5-BA556BD04497}" type="datetimeFigureOut">
              <a:rPr lang="en-US" smtClean="0"/>
              <a:t>8/26/15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54CD-1212-F24D-860C-A159144E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2E-6026-C248-A0F5-BA556BD04497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54CD-1212-F24D-860C-A159144E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2E-6026-C248-A0F5-BA556BD04497}" type="datetimeFigureOut">
              <a:rPr lang="en-US" smtClean="0"/>
              <a:t>8/26/15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54CD-1212-F24D-860C-A159144E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2E-6026-C248-A0F5-BA556BD04497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54CD-1212-F24D-860C-A159144E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2E-6026-C248-A0F5-BA556BD04497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54CD-1212-F24D-860C-A159144E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B02E-6026-C248-A0F5-BA556BD04497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54CD-1212-F24D-860C-A159144E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Foco</a:t>
            </a:r>
            <a:r>
              <a:rPr lang="en-US" dirty="0" smtClean="0"/>
              <a:t>: Analytics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06" y="1501579"/>
            <a:ext cx="7138987" cy="49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Foco</a:t>
            </a:r>
            <a:r>
              <a:rPr lang="en-US" dirty="0" smtClean="0"/>
              <a:t>: Analytics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6710"/>
            <a:ext cx="10569215" cy="35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Foco</a:t>
            </a:r>
            <a:r>
              <a:rPr lang="en-US" dirty="0" smtClean="0"/>
              <a:t>: Analytics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90725"/>
            <a:ext cx="8491538" cy="35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3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Foco: Analytics</vt:lpstr>
      <vt:lpstr>Foco: Analytics</vt:lpstr>
      <vt:lpstr>Foco: Analytics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Keller</dc:creator>
  <cp:lastModifiedBy>Roberto Keller</cp:lastModifiedBy>
  <cp:revision>3</cp:revision>
  <dcterms:created xsi:type="dcterms:W3CDTF">2015-08-26T16:54:45Z</dcterms:created>
  <dcterms:modified xsi:type="dcterms:W3CDTF">2015-08-26T17:58:28Z</dcterms:modified>
</cp:coreProperties>
</file>