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grantu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nsul.io/" TargetMode="External"/><Relationship Id="rId4" Type="http://schemas.openxmlformats.org/officeDocument/2006/relationships/hyperlink" Target="https://terraform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HTTP_Serv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Hadoop" TargetMode="External"/><Relationship Id="rId4" Type="http://schemas.openxmlformats.org/officeDocument/2006/relationships/hyperlink" Target="https://en.wikipedia.org/wiki/MyS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28600" y="3409950"/>
            <a:ext cx="7994399" cy="142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Raman Preet Singh (rpsingh2)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                                     Rohit Arora  	</a:t>
            </a:r>
            <a:r>
              <a:rPr lang="en" sz="1800" dirty="0" smtClean="0">
                <a:solidFill>
                  <a:schemeClr val="tx1"/>
                </a:solidFill>
              </a:rPr>
              <a:t>            </a:t>
            </a:r>
            <a:r>
              <a:rPr lang="en" sz="1800" dirty="0">
                <a:solidFill>
                  <a:schemeClr val="tx1"/>
                </a:solidFill>
              </a:rPr>
              <a:t>(rarora4)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                                     Kumar Utsav            (kutsav)</a:t>
            </a:r>
          </a:p>
          <a:p>
            <a:pPr marL="1828800" indent="457200" algn="l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 Xavier Primus          (xjprimus)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86550" y="103700"/>
            <a:ext cx="81260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l="45892" t="24054" r="12108" b="22740"/>
          <a:stretch/>
        </p:blipFill>
        <p:spPr>
          <a:xfrm>
            <a:off x="3845425" y="2524825"/>
            <a:ext cx="1453150" cy="90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l="24572" t="53799" r="26817"/>
          <a:stretch/>
        </p:blipFill>
        <p:spPr>
          <a:xfrm>
            <a:off x="2278262" y="237975"/>
            <a:ext cx="4587474" cy="6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887" y="857350"/>
            <a:ext cx="2220225" cy="17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775" y="837100"/>
            <a:ext cx="5309574" cy="39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u="sng" dirty="0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8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Single solution to </a:t>
            </a:r>
            <a:r>
              <a:rPr lang="en" sz="16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develop and deploy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 any application on any cloud platform</a:t>
            </a:r>
          </a:p>
          <a:p>
            <a:pPr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Everything is controlled within a single consistent workflow to maximize the productivity.</a:t>
            </a:r>
          </a:p>
          <a:p>
            <a:pPr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Builds a development environment tailored specifically for your application, with zero or minimal configuration.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596D6F"/>
              </a:solidFill>
              <a:highlight>
                <a:srgbClr val="FFFFFF"/>
              </a:highlight>
              <a:latin typeface="+mn-lt"/>
            </a:endParaRP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596D6F"/>
              </a:solidFill>
              <a:highlight>
                <a:srgbClr val="FFFFFF"/>
              </a:highlight>
              <a:latin typeface="+mn-lt"/>
            </a:endParaRP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343434"/>
              </a:solidFill>
              <a:highlight>
                <a:srgbClr val="FFFFFF"/>
              </a:highlight>
              <a:latin typeface="+mn-lt"/>
            </a:endParaRP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343434"/>
              </a:solidFill>
              <a:highlight>
                <a:srgbClr val="FFFFFF"/>
              </a:highlight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sz="1600">
              <a:solidFill>
                <a:srgbClr val="343434"/>
              </a:solidFill>
              <a:highlight>
                <a:srgbClr val="FFFFFF"/>
              </a:highlight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u="sng" dirty="0"/>
              <a:t>Key Features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23950"/>
            <a:ext cx="8520599" cy="383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en" b="1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Automatic development environments</a:t>
            </a:r>
            <a:r>
              <a:rPr lang="en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: </a:t>
            </a:r>
          </a:p>
          <a:p>
            <a:pPr marL="457200" indent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Detects 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your application type and builds a development environment tailored specifically for that application, with zero or minimal configuration.</a:t>
            </a:r>
          </a:p>
          <a:p>
            <a:pPr marL="457200" lvl="0" indent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+mn-lt"/>
              </a:rPr>
              <a:t>Automatically </a:t>
            </a:r>
            <a:r>
              <a:rPr lang="en" sz="1600" dirty="0">
                <a:solidFill>
                  <a:schemeClr val="accent5"/>
                </a:solidFill>
                <a:highlight>
                  <a:srgbClr val="FFFFFF"/>
                </a:highlight>
                <a:latin typeface="+mn-lt"/>
              </a:rPr>
              <a:t>configures any other services that your application may need.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3175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lang="en" b="1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Built for Microservices</a:t>
            </a:r>
            <a:r>
              <a:rPr lang="en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:</a:t>
            </a:r>
          </a:p>
          <a:p>
            <a:pPr marL="457200" lvl="0" indent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An application only needs to tell Otto its immediate dependencies; dependencies of dependencies are automatically detected and configured.</a:t>
            </a: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sz="135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20375" y="7555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lang="en" b="1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Deployment</a:t>
            </a:r>
            <a:r>
              <a:rPr lang="en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:</a:t>
            </a:r>
          </a:p>
          <a:p>
            <a:pPr lvl="0" indent="457200" rtl="0">
              <a:spcBef>
                <a:spcPts val="0"/>
              </a:spcBef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Otto can deploy your application to any environment.</a:t>
            </a:r>
          </a:p>
          <a:p>
            <a:pPr marL="457200" lvl="0" indent="-3175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lang="en" b="1" u="sng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Docker</a:t>
            </a:r>
            <a:r>
              <a:rPr lang="en" sz="1600" u="sng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:</a:t>
            </a:r>
          </a:p>
          <a:p>
            <a:pPr marL="457200" lvl="0" indent="-317500" rtl="0">
              <a:spcBef>
                <a:spcPts val="0"/>
              </a:spcBef>
              <a:buClr>
                <a:srgbClr val="596D6F"/>
              </a:buClr>
              <a:buSzPct val="100000"/>
            </a:pPr>
            <a:r>
              <a:rPr lang="en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+mn-lt"/>
              </a:rPr>
              <a:t>Use </a:t>
            </a:r>
            <a:r>
              <a:rPr lang="en" sz="1600" dirty="0">
                <a:solidFill>
                  <a:schemeClr val="accent5"/>
                </a:solidFill>
                <a:highlight>
                  <a:srgbClr val="FFFFFF"/>
                </a:highlight>
                <a:latin typeface="+mn-lt"/>
              </a:rPr>
              <a:t>Docker to download and start dependencies for development to simplify microservices</a:t>
            </a:r>
          </a:p>
          <a:p>
            <a:pPr marL="457200" lvl="0" indent="-3175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lang="en" b="1" u="sng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Production-hardened</a:t>
            </a:r>
            <a:r>
              <a:rPr lang="en" sz="1600" b="1" u="sng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" sz="1600" b="1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tooling</a:t>
            </a:r>
            <a:r>
              <a:rPr lang="en" sz="1600" u="sng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:</a:t>
            </a:r>
          </a:p>
          <a:p>
            <a:pPr marL="457200" lvl="0" indent="0" rtl="0">
              <a:spcBef>
                <a:spcPts val="0"/>
              </a:spcBef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Otto uses production-hardened tooling to build development environments (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hlinkClick r:id="rId3"/>
              </a:rPr>
              <a:t>Vagrant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), launch servers (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hlinkClick r:id="rId4"/>
              </a:rPr>
              <a:t>Terraform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), configure services (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hlinkClick r:id="rId5"/>
              </a:rPr>
              <a:t>Consul</a:t>
            </a: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u="sng" dirty="0"/>
              <a:t>Otto vs Vagrant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400"/>
            <a:ext cx="3612324" cy="27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125" y="1376725"/>
            <a:ext cx="4786050" cy="2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u="sng" dirty="0"/>
              <a:t>Otto vs Chef</a:t>
            </a:r>
            <a:r>
              <a:rPr lang="en" b="1" dirty="0"/>
              <a:t>	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The user writes "recipes" that describe how Chef manages server applications and utilities (such as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u="sng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Apache HTTP Server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,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u="sng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MySQL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, or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" u="sng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Hadoop</a:t>
            </a:r>
            <a:r>
              <a:rPr lang="en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) and how they are to be configured. </a:t>
            </a:r>
          </a:p>
          <a:p>
            <a:pPr lvl="0" rtl="0">
              <a:spcBef>
                <a:spcPts val="0"/>
              </a:spcBef>
              <a:buNone/>
            </a:pPr>
            <a:endParaRPr sz="105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rtl="0">
              <a:spcBef>
                <a:spcPts val="0"/>
              </a:spcBef>
              <a:buNone/>
            </a:pPr>
            <a:endParaRPr sz="105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228600">
              <a:spcBef>
                <a:spcPts val="0"/>
              </a:spcBef>
              <a:buClr>
                <a:srgbClr val="252525"/>
              </a:buClr>
              <a:buFont typeface="Calibri"/>
              <a:buChar char="-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Otto automatically builds development environments without any configuration; it can detect your project type and has built-in knowledge of industry-standard tools to setup a development environment that is ready to go.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u="sng" dirty="0"/>
              <a:t>Limitations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 a future step we'll see how to configure things such as the version of Ruby installed.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" dirty="0" smtClean="0">
                <a:solidFill>
                  <a:schemeClr val="accent5"/>
                </a:solidFill>
                <a:latin typeface="+mn-lt"/>
                <a:ea typeface="Calibri"/>
                <a:cs typeface="Calibri"/>
                <a:sym typeface="Calibri"/>
              </a:rPr>
              <a:t>For </a:t>
            </a:r>
            <a:r>
              <a:rPr lang="en" dirty="0">
                <a:solidFill>
                  <a:schemeClr val="accent5"/>
                </a:solidFill>
                <a:latin typeface="+mn-lt"/>
                <a:ea typeface="Calibri"/>
                <a:cs typeface="Calibri"/>
                <a:sym typeface="Calibri"/>
              </a:rPr>
              <a:t>our example, otto compile detected our application is Ruby and used opinionated defaults for the rest. In a future step, we'll write an Appfile to more precisely configure Otto.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Supports </a:t>
            </a:r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only AWS but plans on supporting DigitalOcean in the future.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1008451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u="sng" dirty="0"/>
              <a:t>Vagrant is now obsolete (This class deprecated)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42401" y="15175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Too many headaches and different variable env’s based on Vagrant dependency </a:t>
            </a:r>
            <a:r>
              <a:rPr lang="en" sz="1600" dirty="0" smtClean="0">
                <a:solidFill>
                  <a:schemeClr val="tx1"/>
                </a:solidFill>
              </a:rPr>
              <a:t>management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accent5"/>
                </a:solidFill>
              </a:rPr>
              <a:t>P</a:t>
            </a:r>
            <a:r>
              <a:rPr lang="en" sz="1600" dirty="0" smtClean="0">
                <a:solidFill>
                  <a:schemeClr val="accent5"/>
                </a:solidFill>
              </a:rPr>
              <a:t>rocess too involved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tx1"/>
                </a:solidFill>
              </a:rPr>
              <a:t>Scripts </a:t>
            </a:r>
            <a:r>
              <a:rPr lang="en" sz="1600" dirty="0">
                <a:solidFill>
                  <a:schemeClr val="tx1"/>
                </a:solidFill>
              </a:rPr>
              <a:t>installing pip3 for production and distributed dev env not </a:t>
            </a:r>
            <a:r>
              <a:rPr lang="en" sz="1600" dirty="0" smtClean="0">
                <a:solidFill>
                  <a:schemeClr val="tx1"/>
                </a:solidFill>
              </a:rPr>
              <a:t>updated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accent5"/>
                </a:solidFill>
              </a:rPr>
              <a:t>Post </a:t>
            </a:r>
            <a:r>
              <a:rPr lang="en" sz="1600" dirty="0">
                <a:solidFill>
                  <a:schemeClr val="accent5"/>
                </a:solidFill>
              </a:rPr>
              <a:t>provisioning failed in windows not mac</a:t>
            </a:r>
          </a:p>
        </p:txBody>
      </p:sp>
      <p:sp>
        <p:nvSpPr>
          <p:cNvPr id="4" name="Shape 96"/>
          <p:cNvSpPr txBox="1">
            <a:spLocks/>
          </p:cNvSpPr>
          <p:nvPr/>
        </p:nvSpPr>
        <p:spPr>
          <a:xfrm>
            <a:off x="304800" y="3619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Succesor of Vagrant</a:t>
            </a:r>
            <a:endParaRPr kumimoji="0" lang="en" sz="28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314</Words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simple-light-2</vt:lpstr>
      <vt:lpstr>Slide 1</vt:lpstr>
      <vt:lpstr>Introduction</vt:lpstr>
      <vt:lpstr>Key Features</vt:lpstr>
      <vt:lpstr>Slide 4</vt:lpstr>
      <vt:lpstr>Otto vs Vagrant</vt:lpstr>
      <vt:lpstr>Otto vs Chef </vt:lpstr>
      <vt:lpstr>Limitations</vt:lpstr>
      <vt:lpstr>Vagrant is now obsolete (This class deprecated)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</dc:creator>
  <cp:lastModifiedBy>Raman</cp:lastModifiedBy>
  <cp:revision>3</cp:revision>
  <dcterms:modified xsi:type="dcterms:W3CDTF">2015-10-15T15:40:07Z</dcterms:modified>
</cp:coreProperties>
</file>