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Muli Regular" panose="020B0604020202020204" charset="0"/>
      <p:regular r:id="rId19"/>
      <p:bold r:id="rId20"/>
      <p:italic r:id="rId21"/>
      <p:boldItalic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Poppins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91c2628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91c2628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91c26289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91c26289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91c26289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91c26289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91c2628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c91c2628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91c26289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91c26289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91c262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c91c262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We are team Bubbles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And we are here to provide a smart solution for </a:t>
            </a:r>
            <a:r>
              <a:rPr lang="en" b="1" i="1" dirty="0" smtClean="0"/>
              <a:t>Uncovering Modern Policing Talent.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0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 smtClean="0"/>
              <a:t>Team: 2288</a:t>
            </a:r>
            <a:endParaRPr sz="20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Samples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0" y="1427600"/>
            <a:ext cx="4893175" cy="24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1421850" y="15412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skill Sets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5434825" y="472150"/>
            <a:ext cx="3045600" cy="4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Facial Expression Assessment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uli Regular"/>
              <a:buChar char="●"/>
            </a:pPr>
            <a:r>
              <a:rPr lang="en" dirty="0">
                <a:latin typeface="Muli Regular"/>
                <a:ea typeface="Muli Regular"/>
                <a:cs typeface="Muli Regular"/>
                <a:sym typeface="Muli Regular"/>
              </a:rPr>
              <a:t>Detection of the various facial expression in form of emotions.</a:t>
            </a: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uli Regular"/>
              <a:buChar char="●"/>
            </a:pPr>
            <a:r>
              <a:rPr lang="en" dirty="0">
                <a:latin typeface="Muli Regular"/>
                <a:ea typeface="Muli Regular"/>
                <a:cs typeface="Muli Regular"/>
                <a:sym typeface="Muli Regular"/>
              </a:rPr>
              <a:t>Probabilities will be calculated.</a:t>
            </a: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dirty="0">
                <a:latin typeface="Muli Regular"/>
                <a:ea typeface="Muli Regular"/>
                <a:cs typeface="Muli Regular"/>
                <a:sym typeface="Muli Regular"/>
              </a:rPr>
              <a:t>It will help us to evaluate the applicant’s Emotional Quotient.</a:t>
            </a:r>
            <a:r>
              <a:rPr lang="en" b="1" dirty="0">
                <a:latin typeface="Muli"/>
                <a:ea typeface="Muli"/>
                <a:cs typeface="Muli"/>
                <a:sym typeface="Muli"/>
              </a:rPr>
              <a:t> 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" y="962891"/>
            <a:ext cx="5456643" cy="2591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00" y="1191313"/>
            <a:ext cx="5408225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75" y="1191325"/>
            <a:ext cx="3249399" cy="28532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2;p25"/>
          <p:cNvSpPr txBox="1">
            <a:spLocks/>
          </p:cNvSpPr>
          <p:nvPr/>
        </p:nvSpPr>
        <p:spPr>
          <a:xfrm>
            <a:off x="1421850" y="512617"/>
            <a:ext cx="6300300" cy="4989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7" name="Google Shape;152;p25"/>
          <p:cNvSpPr txBox="1">
            <a:spLocks/>
          </p:cNvSpPr>
          <p:nvPr/>
        </p:nvSpPr>
        <p:spPr>
          <a:xfrm>
            <a:off x="1421850" y="15412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INTERFACE FOR THE USERS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7005" cy="444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9425" cy="4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ctrTitle" idx="4294967295"/>
          </p:nvPr>
        </p:nvSpPr>
        <p:spPr>
          <a:xfrm>
            <a:off x="457200" y="1992059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 !</a:t>
            </a:r>
            <a:endParaRPr sz="6000"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Smartpol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/>
              <a:t>Smart Police System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History</a:t>
            </a:r>
            <a:endParaRPr i="1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3154175" y="1320325"/>
            <a:ext cx="22857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Police Recruitment</a:t>
            </a:r>
            <a:endParaRPr sz="1200" b="1" i="1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no metrics or benchmark to evaluate right candidates.</a:t>
            </a:r>
            <a:endParaRPr sz="1000">
              <a:solidFill>
                <a:srgbClr val="65617D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 evaluation criteria to assess candidates are outdated.</a:t>
            </a:r>
            <a:endParaRPr sz="1000">
              <a:solidFill>
                <a:srgbClr val="65617D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still lack of diverse skill sets required to solve criminal cases.</a:t>
            </a:r>
            <a:r>
              <a:rPr lang="en" sz="1200">
                <a:solidFill>
                  <a:srgbClr val="65617D"/>
                </a:solidFill>
              </a:rPr>
              <a:t>   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65617D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Traditional Police Systems</a:t>
            </a:r>
            <a:endParaRPr sz="1200" b="1" i="1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several manual work for each process.</a:t>
            </a:r>
            <a:endParaRPr sz="1000">
              <a:solidFill>
                <a:srgbClr val="65617D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are always chances of losing potential evidences due to lack in technology.</a:t>
            </a:r>
            <a:endParaRPr sz="1000">
              <a:solidFill>
                <a:srgbClr val="65617D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Police departments are sometime incapable of keeping up with innovation in crimes.</a:t>
            </a:r>
            <a:endParaRPr sz="1000">
              <a:solidFill>
                <a:srgbClr val="65617D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always chance of human errors.</a:t>
            </a:r>
            <a:endParaRPr sz="1000">
              <a:solidFill>
                <a:srgbClr val="65617D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Explanation</a:t>
            </a:r>
            <a:endParaRPr i="1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806900" cy="26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Its is a smart police recruitment system that leverages the use of Artificial intelligence and machine learning to analyse and automate existing system.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 idx="4294967295"/>
          </p:nvPr>
        </p:nvSpPr>
        <p:spPr>
          <a:xfrm>
            <a:off x="357675" y="2235675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Recruiting with Machine learning</a:t>
            </a:r>
            <a:endParaRPr i="1"/>
          </a:p>
        </p:txBody>
      </p:sp>
      <p:sp>
        <p:nvSpPr>
          <p:cNvPr id="99" name="Google Shape;99;p19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1" name="Google Shape;10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9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04" name="Google Shape;10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9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47667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 Resume will be matched on the given skillset is required for the particular job description.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" dirty="0"/>
              <a:t>It also matches the relevant courses, minimum eligibility requirements will be cleared by the resume </a:t>
            </a:r>
            <a:r>
              <a:rPr lang="en" dirty="0" smtClean="0"/>
              <a:t>screen</a:t>
            </a:r>
            <a:r>
              <a:rPr lang="en" dirty="0" smtClean="0"/>
              <a:t>ing.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Based on the Natural Language Processing (NLP)’s.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Screening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457200" y="1205875"/>
            <a:ext cx="8330100" cy="103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 Evaluations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Pymetric Test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This test allows us to analyse the analytical and problem solving skills to determine the perfect candidate for the role 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Sourced: 3rd Party Vendor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Facial and Speech Analysis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Analyzing the micro facial expressions and speech analysis to generate the score for this analysis.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Tech: Computer Vision and NLP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Behavioural Analysis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the applicants digital footprint on the various social-media platform to give an insight about his/her personality.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Tech: NLP </a:t>
            </a:r>
            <a:r>
              <a:rPr lang="en" dirty="0"/>
              <a:t>and </a:t>
            </a:r>
            <a:r>
              <a:rPr lang="en" dirty="0"/>
              <a:t>D</a:t>
            </a:r>
            <a:r>
              <a:rPr lang="en" dirty="0" smtClean="0"/>
              <a:t>ata Scraping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1269400" y="1112550"/>
            <a:ext cx="4811700" cy="34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4800" b="1" i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Flow Diagram</a:t>
            </a:r>
            <a:endParaRPr sz="4800" b="1" i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" y="130025"/>
            <a:ext cx="8461846" cy="46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330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Muli Regular</vt:lpstr>
      <vt:lpstr>Muli</vt:lpstr>
      <vt:lpstr>Poppins</vt:lpstr>
      <vt:lpstr>Poppins Light</vt:lpstr>
      <vt:lpstr>Gower template</vt:lpstr>
      <vt:lpstr>Hello!</vt:lpstr>
      <vt:lpstr>Smartpol Smart Police System </vt:lpstr>
      <vt:lpstr>History</vt:lpstr>
      <vt:lpstr>Explanation</vt:lpstr>
      <vt:lpstr>Recruiting with Machine learning</vt:lpstr>
      <vt:lpstr>Resume Screening</vt:lpstr>
      <vt:lpstr>      Psychological Evaluations </vt:lpstr>
      <vt:lpstr>PowerPoint Presentation</vt:lpstr>
      <vt:lpstr>PowerPoint Presentation</vt:lpstr>
      <vt:lpstr>Samples</vt:lpstr>
      <vt:lpstr>Sample skill Sets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cp:lastModifiedBy>ARPIT</cp:lastModifiedBy>
  <cp:revision>9</cp:revision>
  <dcterms:modified xsi:type="dcterms:W3CDTF">2020-01-20T02:31:06Z</dcterms:modified>
</cp:coreProperties>
</file>