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9"/>
  </p:notesMasterIdLst>
  <p:handoutMasterIdLst>
    <p:handoutMasterId r:id="rId20"/>
  </p:handoutMasterIdLst>
  <p:sldIdLst>
    <p:sldId id="2288" r:id="rId2"/>
    <p:sldId id="2290" r:id="rId3"/>
    <p:sldId id="2327" r:id="rId4"/>
    <p:sldId id="2312" r:id="rId5"/>
    <p:sldId id="2333" r:id="rId6"/>
    <p:sldId id="2303" r:id="rId7"/>
    <p:sldId id="2328" r:id="rId8"/>
    <p:sldId id="2329" r:id="rId9"/>
    <p:sldId id="2330" r:id="rId10"/>
    <p:sldId id="2331" r:id="rId11"/>
    <p:sldId id="2315" r:id="rId12"/>
    <p:sldId id="2317" r:id="rId13"/>
    <p:sldId id="2334" r:id="rId14"/>
    <p:sldId id="2325" r:id="rId15"/>
    <p:sldId id="2326" r:id="rId16"/>
    <p:sldId id="2308" r:id="rId17"/>
    <p:sldId id="2300" r:id="rId18"/>
  </p:sldIdLst>
  <p:sldSz cx="9144000" cy="6858000" type="screen4x3"/>
  <p:notesSz cx="7099300" cy="10234613"/>
  <p:defaultTextStyle>
    <a:defPPr>
      <a:defRPr lang="de-DE"/>
    </a:defPPr>
    <a:lvl1pPr algn="ctr" rtl="0" fontAlgn="base">
      <a:lnSpc>
        <a:spcPct val="115000"/>
      </a:lnSpc>
      <a:spcBef>
        <a:spcPct val="5000"/>
      </a:spcBef>
      <a:spcAft>
        <a:spcPct val="0"/>
      </a:spcAft>
      <a:defRPr sz="1200" b="1" kern="1200">
        <a:solidFill>
          <a:srgbClr val="333333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115000"/>
      </a:lnSpc>
      <a:spcBef>
        <a:spcPct val="5000"/>
      </a:spcBef>
      <a:spcAft>
        <a:spcPct val="0"/>
      </a:spcAft>
      <a:defRPr sz="1200" b="1" kern="1200">
        <a:solidFill>
          <a:srgbClr val="333333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115000"/>
      </a:lnSpc>
      <a:spcBef>
        <a:spcPct val="5000"/>
      </a:spcBef>
      <a:spcAft>
        <a:spcPct val="0"/>
      </a:spcAft>
      <a:defRPr sz="1200" b="1" kern="1200">
        <a:solidFill>
          <a:srgbClr val="333333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115000"/>
      </a:lnSpc>
      <a:spcBef>
        <a:spcPct val="5000"/>
      </a:spcBef>
      <a:spcAft>
        <a:spcPct val="0"/>
      </a:spcAft>
      <a:defRPr sz="1200" b="1" kern="1200">
        <a:solidFill>
          <a:srgbClr val="333333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115000"/>
      </a:lnSpc>
      <a:spcBef>
        <a:spcPct val="5000"/>
      </a:spcBef>
      <a:spcAft>
        <a:spcPct val="0"/>
      </a:spcAft>
      <a:defRPr sz="1200" b="1" kern="1200">
        <a:solidFill>
          <a:srgbClr val="333333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rgbClr val="333333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rgbClr val="333333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rgbClr val="333333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rgbClr val="333333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00"/>
    <a:srgbClr val="003399"/>
    <a:srgbClr val="2A62E0"/>
    <a:srgbClr val="828282"/>
    <a:srgbClr val="9CBE9D"/>
    <a:srgbClr val="609261"/>
    <a:srgbClr val="689C76"/>
    <a:srgbClr val="00407A"/>
    <a:srgbClr val="969696"/>
    <a:srgbClr val="77777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65" autoAdjust="0"/>
    <p:restoredTop sz="93761" autoAdjust="0"/>
  </p:normalViewPr>
  <p:slideViewPr>
    <p:cSldViewPr snapToGrid="0">
      <p:cViewPr>
        <p:scale>
          <a:sx n="75" d="100"/>
          <a:sy n="75" d="100"/>
        </p:scale>
        <p:origin x="-744" y="-72"/>
      </p:cViewPr>
      <p:guideLst>
        <p:guide orient="horz" pos="4110"/>
        <p:guide orient="horz" pos="210"/>
        <p:guide orient="horz" pos="757"/>
        <p:guide orient="horz" pos="1521"/>
        <p:guide orient="horz" pos="3383"/>
        <p:guide pos="5647"/>
        <p:guide pos="486"/>
        <p:guide pos="3057"/>
        <p:guide pos="4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634"/>
    </p:cViewPr>
  </p:sorterViewPr>
  <p:notesViewPr>
    <p:cSldViewPr snapToGrid="0">
      <p:cViewPr varScale="1">
        <p:scale>
          <a:sx n="49" d="100"/>
          <a:sy n="49" d="100"/>
        </p:scale>
        <p:origin x="-3006" y="-114"/>
      </p:cViewPr>
      <p:guideLst>
        <p:guide orient="horz" pos="3223"/>
        <p:guide pos="2236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90230-8E9A-4334-87C3-5C2EF50BBCF6}" type="doc">
      <dgm:prSet loTypeId="urn:microsoft.com/office/officeart/2005/8/layout/chevron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74D2B66C-A75A-4853-B4F0-3B1F136FC023}">
      <dgm:prSet phldrT="[Text]" custT="1"/>
      <dgm:spPr/>
      <dgm:t>
        <a:bodyPr/>
        <a:lstStyle/>
        <a:p>
          <a:r>
            <a:rPr lang="de-DE" sz="1800" dirty="0" smtClean="0"/>
            <a:t>Zielbestimmung und Produkteinsatz </a:t>
          </a:r>
          <a:endParaRPr lang="de-DE" sz="1800" dirty="0"/>
        </a:p>
      </dgm:t>
    </dgm:pt>
    <dgm:pt modelId="{DCFDEAD7-0C83-4E6E-81E4-56FD471A2C39}" type="parTrans" cxnId="{CD926D03-DEA0-47E5-BA55-5642EBB1B08D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90C6B325-0417-4364-95EA-7E7253BC9524}" type="sibTrans" cxnId="{CD926D03-DEA0-47E5-BA55-5642EBB1B08D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1971BCFB-BC82-41E0-A3B5-9EE0E17C8A3F}">
      <dgm:prSet custT="1"/>
      <dgm:spPr/>
      <dgm:t>
        <a:bodyPr/>
        <a:lstStyle/>
        <a:p>
          <a:r>
            <a:rPr lang="de-DE" sz="2000" smtClean="0"/>
            <a:t>2</a:t>
          </a:r>
          <a:endParaRPr lang="de-DE" sz="2000" dirty="0" smtClean="0"/>
        </a:p>
      </dgm:t>
    </dgm:pt>
    <dgm:pt modelId="{053AEE55-A708-41C3-A6F2-7A8280055493}" type="parTrans" cxnId="{97BFF584-264B-4DED-8207-84AE93117B98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B670B984-43E7-4AA7-88B2-01CA8EC0FC6D}" type="sibTrans" cxnId="{97BFF584-264B-4DED-8207-84AE93117B98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58634E8B-57B7-4D3B-9A79-6256E54BAA31}">
      <dgm:prSet custT="1"/>
      <dgm:spPr/>
      <dgm:t>
        <a:bodyPr/>
        <a:lstStyle/>
        <a:p>
          <a:r>
            <a:rPr lang="de-DE" sz="2000" smtClean="0"/>
            <a:t>3</a:t>
          </a:r>
          <a:endParaRPr lang="de-DE" sz="2000" dirty="0" smtClean="0"/>
        </a:p>
      </dgm:t>
    </dgm:pt>
    <dgm:pt modelId="{CDB4DDCC-151B-4B86-8D18-414BEAD395BF}" type="parTrans" cxnId="{33F7DFA3-6463-48F1-ACA0-013561A41005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E4710B5A-0B02-4110-9DCC-9A0BAEC84B31}" type="sibTrans" cxnId="{33F7DFA3-6463-48F1-ACA0-013561A41005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22D2027-0CFB-467A-9A1D-092AC8524A04}">
      <dgm:prSet custT="1"/>
      <dgm:spPr/>
      <dgm:t>
        <a:bodyPr/>
        <a:lstStyle/>
        <a:p>
          <a:r>
            <a:rPr lang="de-DE" sz="2000" smtClean="0"/>
            <a:t>4</a:t>
          </a:r>
          <a:endParaRPr lang="de-DE" sz="2000" dirty="0" smtClean="0"/>
        </a:p>
      </dgm:t>
    </dgm:pt>
    <dgm:pt modelId="{62A45583-139E-4305-9903-B364EF26C82B}" type="parTrans" cxnId="{42BA7576-72D3-4B5A-AF10-69D6173020C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4ACE2343-D160-4D17-A29F-2230A7356CC3}" type="sibTrans" cxnId="{42BA7576-72D3-4B5A-AF10-69D6173020C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64606DBA-29EC-4F5E-BF5D-F0B923FB34A7}">
      <dgm:prSet custT="1"/>
      <dgm:spPr/>
      <dgm:t>
        <a:bodyPr/>
        <a:lstStyle/>
        <a:p>
          <a:r>
            <a:rPr lang="de-DE" sz="2000" smtClean="0"/>
            <a:t>5</a:t>
          </a:r>
          <a:endParaRPr lang="de-DE" sz="2000" dirty="0" smtClean="0"/>
        </a:p>
      </dgm:t>
    </dgm:pt>
    <dgm:pt modelId="{2CCDE401-15B0-47B2-AE59-A91899E62292}" type="parTrans" cxnId="{380DAB43-02E1-40C2-B3DB-0BB46CB4F75E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92E86BE7-9308-45CB-852F-28EB8687EA45}" type="sibTrans" cxnId="{380DAB43-02E1-40C2-B3DB-0BB46CB4F75E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5A28F3F4-5BBD-4E33-A71C-03A2E9049957}">
      <dgm:prSet custT="1"/>
      <dgm:spPr/>
      <dgm:t>
        <a:bodyPr/>
        <a:lstStyle/>
        <a:p>
          <a:r>
            <a:rPr lang="de-DE" sz="2000" smtClean="0"/>
            <a:t>6</a:t>
          </a:r>
          <a:endParaRPr lang="de-DE" sz="2000" dirty="0" smtClean="0"/>
        </a:p>
      </dgm:t>
    </dgm:pt>
    <dgm:pt modelId="{9F02E0A3-378F-4A03-8B0A-C07DA249754D}" type="parTrans" cxnId="{D3DF5E9D-F114-4FFF-AE0A-41E78EF793E2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8F9E13FF-BD27-4116-A5DC-BA69EA1C130B}" type="sibTrans" cxnId="{D3DF5E9D-F114-4FFF-AE0A-41E78EF793E2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B1389AA1-4F50-41C7-BDAF-28EE93F9478B}">
      <dgm:prSet custT="1"/>
      <dgm:spPr/>
      <dgm:t>
        <a:bodyPr/>
        <a:lstStyle/>
        <a:p>
          <a:r>
            <a:rPr lang="de-DE" sz="2000" smtClean="0"/>
            <a:t>7</a:t>
          </a:r>
          <a:endParaRPr lang="de-DE" sz="2000" dirty="0" smtClean="0"/>
        </a:p>
      </dgm:t>
    </dgm:pt>
    <dgm:pt modelId="{FF279693-2EC6-479A-9836-56C5369036FE}" type="parTrans" cxnId="{D3FDA964-5DA9-4816-97A0-8B000EC6312E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1F8D2F55-69A3-456E-88DB-A7D9F9BE991F}" type="sibTrans" cxnId="{D3FDA964-5DA9-4816-97A0-8B000EC6312E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5BE56B8-E998-4994-AB6D-D53C001808F8}">
      <dgm:prSet phldrT="[Text]" custT="1"/>
      <dgm:spPr/>
      <dgm:t>
        <a:bodyPr/>
        <a:lstStyle/>
        <a:p>
          <a:r>
            <a:rPr lang="de-DE" sz="2000" dirty="0" smtClean="0"/>
            <a:t>1</a:t>
          </a:r>
          <a:endParaRPr lang="de-DE" sz="2000" dirty="0"/>
        </a:p>
      </dgm:t>
    </dgm:pt>
    <dgm:pt modelId="{B1CAFAD4-D5B7-48CE-8DA6-3711C6327BEC}" type="parTrans" cxnId="{A6C52E3D-1888-49D6-9ADB-E78961BFF016}">
      <dgm:prSet/>
      <dgm:spPr/>
      <dgm:t>
        <a:bodyPr/>
        <a:lstStyle/>
        <a:p>
          <a:endParaRPr lang="de-DE"/>
        </a:p>
      </dgm:t>
    </dgm:pt>
    <dgm:pt modelId="{1600A9A6-8DE6-4F03-B655-65DABE56DCC1}" type="sibTrans" cxnId="{A6C52E3D-1888-49D6-9ADB-E78961BFF016}">
      <dgm:prSet/>
      <dgm:spPr/>
      <dgm:t>
        <a:bodyPr/>
        <a:lstStyle/>
        <a:p>
          <a:endParaRPr lang="de-DE"/>
        </a:p>
      </dgm:t>
    </dgm:pt>
    <dgm:pt modelId="{9C6C8DBA-7D03-4464-A799-80BBC2F078C5}">
      <dgm:prSet custT="1"/>
      <dgm:spPr/>
      <dgm:t>
        <a:bodyPr/>
        <a:lstStyle/>
        <a:p>
          <a:r>
            <a:rPr lang="de-DE" sz="1800" dirty="0" smtClean="0"/>
            <a:t>Produkt- und </a:t>
          </a:r>
          <a:r>
            <a:rPr lang="de-DE" sz="1800" dirty="0" smtClean="0"/>
            <a:t>Entwicklungsumgebung</a:t>
          </a:r>
          <a:endParaRPr lang="de-DE" sz="1800" dirty="0" smtClean="0"/>
        </a:p>
      </dgm:t>
    </dgm:pt>
    <dgm:pt modelId="{86F55B28-9E1D-4B5F-9D3C-C282E5D11363}" type="parTrans" cxnId="{7CC1A55C-2818-4115-84A1-5668C76B8765}">
      <dgm:prSet/>
      <dgm:spPr/>
      <dgm:t>
        <a:bodyPr/>
        <a:lstStyle/>
        <a:p>
          <a:endParaRPr lang="de-DE"/>
        </a:p>
      </dgm:t>
    </dgm:pt>
    <dgm:pt modelId="{1B268AEE-24A6-4DEA-BDB0-E14F45D1D7A6}" type="sibTrans" cxnId="{7CC1A55C-2818-4115-84A1-5668C76B8765}">
      <dgm:prSet/>
      <dgm:spPr/>
      <dgm:t>
        <a:bodyPr/>
        <a:lstStyle/>
        <a:p>
          <a:endParaRPr lang="de-DE"/>
        </a:p>
      </dgm:t>
    </dgm:pt>
    <dgm:pt modelId="{24D5D5BA-462F-4895-BDA8-AA9CCCEED162}">
      <dgm:prSet custT="1"/>
      <dgm:spPr/>
      <dgm:t>
        <a:bodyPr/>
        <a:lstStyle/>
        <a:p>
          <a:r>
            <a:rPr lang="de-DE" sz="1800" dirty="0" smtClean="0"/>
            <a:t>Produktdaten und –</a:t>
          </a:r>
          <a:r>
            <a:rPr lang="de-DE" sz="1800" dirty="0" err="1" smtClean="0"/>
            <a:t>leistungen</a:t>
          </a:r>
          <a:r>
            <a:rPr lang="de-DE" sz="1800" dirty="0" smtClean="0"/>
            <a:t> </a:t>
          </a:r>
        </a:p>
      </dgm:t>
    </dgm:pt>
    <dgm:pt modelId="{5E0C9BA7-BB12-4B66-8C25-F823EE4AB5FC}" type="parTrans" cxnId="{435378F1-0FE4-40B5-88E1-C03E1F060787}">
      <dgm:prSet/>
      <dgm:spPr/>
      <dgm:t>
        <a:bodyPr/>
        <a:lstStyle/>
        <a:p>
          <a:endParaRPr lang="de-DE"/>
        </a:p>
      </dgm:t>
    </dgm:pt>
    <dgm:pt modelId="{DB2A7B58-DC59-423D-AF5A-FC9DC24A1C0D}" type="sibTrans" cxnId="{435378F1-0FE4-40B5-88E1-C03E1F060787}">
      <dgm:prSet/>
      <dgm:spPr/>
      <dgm:t>
        <a:bodyPr/>
        <a:lstStyle/>
        <a:p>
          <a:endParaRPr lang="de-DE"/>
        </a:p>
      </dgm:t>
    </dgm:pt>
    <dgm:pt modelId="{75EB0DC1-F6F1-4971-9434-C71497027C90}">
      <dgm:prSet custT="1"/>
      <dgm:spPr/>
      <dgm:t>
        <a:bodyPr/>
        <a:lstStyle/>
        <a:p>
          <a:r>
            <a:rPr lang="de-DE" sz="1800" dirty="0" smtClean="0"/>
            <a:t>Produktfunktionen und Nutzungsoberfläche </a:t>
          </a:r>
        </a:p>
      </dgm:t>
    </dgm:pt>
    <dgm:pt modelId="{A93469A3-0557-4AAC-A69F-15378917206F}" type="parTrans" cxnId="{3C069D4A-C254-43B3-8E84-475F5EF6373A}">
      <dgm:prSet/>
      <dgm:spPr/>
      <dgm:t>
        <a:bodyPr/>
        <a:lstStyle/>
        <a:p>
          <a:endParaRPr lang="de-DE"/>
        </a:p>
      </dgm:t>
    </dgm:pt>
    <dgm:pt modelId="{E5E575FE-3CAF-4BDC-9470-E298A92DDB6D}" type="sibTrans" cxnId="{3C069D4A-C254-43B3-8E84-475F5EF6373A}">
      <dgm:prSet/>
      <dgm:spPr/>
      <dgm:t>
        <a:bodyPr/>
        <a:lstStyle/>
        <a:p>
          <a:endParaRPr lang="de-DE"/>
        </a:p>
      </dgm:t>
    </dgm:pt>
    <dgm:pt modelId="{7366CD37-DA49-4525-AC13-116241659A95}">
      <dgm:prSet custT="1"/>
      <dgm:spPr/>
      <dgm:t>
        <a:bodyPr/>
        <a:lstStyle/>
        <a:p>
          <a:r>
            <a:rPr lang="de-DE" sz="1800" dirty="0" smtClean="0"/>
            <a:t>Qualitätsbestimmungen und </a:t>
          </a:r>
          <a:r>
            <a:rPr lang="de-DE" sz="1800" dirty="0" smtClean="0"/>
            <a:t>Testszenarien</a:t>
          </a:r>
          <a:endParaRPr lang="de-DE" sz="1800" dirty="0" smtClean="0"/>
        </a:p>
      </dgm:t>
    </dgm:pt>
    <dgm:pt modelId="{5FA333EC-8335-4994-B6AC-1170F3F0DBC5}" type="parTrans" cxnId="{77FE077E-B089-4588-817C-88D1CFF8A672}">
      <dgm:prSet/>
      <dgm:spPr/>
      <dgm:t>
        <a:bodyPr/>
        <a:lstStyle/>
        <a:p>
          <a:endParaRPr lang="de-DE"/>
        </a:p>
      </dgm:t>
    </dgm:pt>
    <dgm:pt modelId="{2CF5DE81-BCF7-4D6C-949A-F9DAEE711BA9}" type="sibTrans" cxnId="{77FE077E-B089-4588-817C-88D1CFF8A672}">
      <dgm:prSet/>
      <dgm:spPr/>
      <dgm:t>
        <a:bodyPr/>
        <a:lstStyle/>
        <a:p>
          <a:endParaRPr lang="de-DE"/>
        </a:p>
      </dgm:t>
    </dgm:pt>
    <dgm:pt modelId="{643278C1-DC07-425B-82AB-F8A204C7EA80}">
      <dgm:prSet custT="1"/>
      <dgm:spPr/>
      <dgm:t>
        <a:bodyPr/>
        <a:lstStyle/>
        <a:p>
          <a:r>
            <a:rPr lang="de-DE" sz="1800" dirty="0" smtClean="0"/>
            <a:t>Projektplan und </a:t>
          </a:r>
          <a:r>
            <a:rPr lang="de-DE" sz="1800" dirty="0" smtClean="0"/>
            <a:t>Kostenvoranschlag</a:t>
          </a:r>
          <a:endParaRPr lang="de-DE" sz="1800" dirty="0" smtClean="0"/>
        </a:p>
      </dgm:t>
    </dgm:pt>
    <dgm:pt modelId="{A86B039E-9C54-4AF4-AC00-16212A5178FC}" type="parTrans" cxnId="{0CF909F1-31E0-4B3A-B4E5-4F738E0E6B9F}">
      <dgm:prSet/>
      <dgm:spPr/>
      <dgm:t>
        <a:bodyPr/>
        <a:lstStyle/>
        <a:p>
          <a:endParaRPr lang="de-DE"/>
        </a:p>
      </dgm:t>
    </dgm:pt>
    <dgm:pt modelId="{7E77A3FC-5166-468B-9CAB-8B122D71875E}" type="sibTrans" cxnId="{0CF909F1-31E0-4B3A-B4E5-4F738E0E6B9F}">
      <dgm:prSet/>
      <dgm:spPr/>
      <dgm:t>
        <a:bodyPr/>
        <a:lstStyle/>
        <a:p>
          <a:endParaRPr lang="de-DE"/>
        </a:p>
      </dgm:t>
    </dgm:pt>
    <dgm:pt modelId="{9AD6B979-877E-4A34-A507-055B0020E11F}">
      <dgm:prSet custT="1"/>
      <dgm:spPr/>
      <dgm:t>
        <a:bodyPr/>
        <a:lstStyle/>
        <a:p>
          <a:r>
            <a:rPr lang="de-DE" sz="1800" dirty="0" smtClean="0"/>
            <a:t>Innensicht des </a:t>
          </a:r>
          <a:r>
            <a:rPr lang="de-DE" sz="1800" dirty="0" smtClean="0"/>
            <a:t>Projekts</a:t>
          </a:r>
          <a:endParaRPr lang="de-DE" sz="1800" dirty="0" smtClean="0"/>
        </a:p>
      </dgm:t>
    </dgm:pt>
    <dgm:pt modelId="{8B8D9D8E-A442-4608-91C0-A153A022DD46}" type="parTrans" cxnId="{B7A99A54-56A7-4B98-9C3A-F5B0292C9EA1}">
      <dgm:prSet/>
      <dgm:spPr/>
      <dgm:t>
        <a:bodyPr/>
        <a:lstStyle/>
        <a:p>
          <a:endParaRPr lang="de-DE"/>
        </a:p>
      </dgm:t>
    </dgm:pt>
    <dgm:pt modelId="{D3EC2C15-D7FE-4E0E-BEBA-D29F178F6494}" type="sibTrans" cxnId="{B7A99A54-56A7-4B98-9C3A-F5B0292C9EA1}">
      <dgm:prSet/>
      <dgm:spPr/>
      <dgm:t>
        <a:bodyPr/>
        <a:lstStyle/>
        <a:p>
          <a:endParaRPr lang="de-DE"/>
        </a:p>
      </dgm:t>
    </dgm:pt>
    <dgm:pt modelId="{4FB34F54-3797-4D4F-9F09-182089D5CB8E}" type="pres">
      <dgm:prSet presAssocID="{D9890230-8E9A-4334-87C3-5C2EF50BBCF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AA67446-3295-418C-B4E3-79172F4DB0EF}" type="pres">
      <dgm:prSet presAssocID="{C5BE56B8-E998-4994-AB6D-D53C001808F8}" presName="composite" presStyleCnt="0"/>
      <dgm:spPr/>
    </dgm:pt>
    <dgm:pt modelId="{2AB58C2D-4664-457C-A832-27293074B7DD}" type="pres">
      <dgm:prSet presAssocID="{C5BE56B8-E998-4994-AB6D-D53C001808F8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D2E7C7-A742-4586-8A0E-2B612AA3D8BB}" type="pres">
      <dgm:prSet presAssocID="{C5BE56B8-E998-4994-AB6D-D53C001808F8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E4134E8-CE7F-46A8-9B6A-BC9B38729A84}" type="pres">
      <dgm:prSet presAssocID="{1600A9A6-8DE6-4F03-B655-65DABE56DCC1}" presName="sp" presStyleCnt="0"/>
      <dgm:spPr/>
    </dgm:pt>
    <dgm:pt modelId="{F96E445D-E065-4AC3-A137-4530ADB61E1C}" type="pres">
      <dgm:prSet presAssocID="{1971BCFB-BC82-41E0-A3B5-9EE0E17C8A3F}" presName="composite" presStyleCnt="0"/>
      <dgm:spPr/>
    </dgm:pt>
    <dgm:pt modelId="{E3F19936-8B71-4FA3-AD5C-430CF09D137E}" type="pres">
      <dgm:prSet presAssocID="{1971BCFB-BC82-41E0-A3B5-9EE0E17C8A3F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1B44A7-DD34-4A5C-9EAE-1FFC3BB31F39}" type="pres">
      <dgm:prSet presAssocID="{1971BCFB-BC82-41E0-A3B5-9EE0E17C8A3F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E15FC0-28C7-409B-AF62-EDDE07A2F2F1}" type="pres">
      <dgm:prSet presAssocID="{B670B984-43E7-4AA7-88B2-01CA8EC0FC6D}" presName="sp" presStyleCnt="0"/>
      <dgm:spPr/>
    </dgm:pt>
    <dgm:pt modelId="{AC6C2FC0-9EAF-4EDE-81E5-FD6175EE333E}" type="pres">
      <dgm:prSet presAssocID="{58634E8B-57B7-4D3B-9A79-6256E54BAA31}" presName="composite" presStyleCnt="0"/>
      <dgm:spPr/>
    </dgm:pt>
    <dgm:pt modelId="{6F6599AB-DC4B-4490-B40B-40D454984C6F}" type="pres">
      <dgm:prSet presAssocID="{58634E8B-57B7-4D3B-9A79-6256E54BAA31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4A46E6-703C-436E-AA2E-287279148530}" type="pres">
      <dgm:prSet presAssocID="{58634E8B-57B7-4D3B-9A79-6256E54BAA31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842085-BA28-4EFE-8AB7-91923C872082}" type="pres">
      <dgm:prSet presAssocID="{E4710B5A-0B02-4110-9DCC-9A0BAEC84B31}" presName="sp" presStyleCnt="0"/>
      <dgm:spPr/>
    </dgm:pt>
    <dgm:pt modelId="{1E972668-7CFF-4B27-85DF-E1939D1C5EED}" type="pres">
      <dgm:prSet presAssocID="{722D2027-0CFB-467A-9A1D-092AC8524A04}" presName="composite" presStyleCnt="0"/>
      <dgm:spPr/>
    </dgm:pt>
    <dgm:pt modelId="{F3740BEB-E70D-49FF-9B2A-9F10CEB82215}" type="pres">
      <dgm:prSet presAssocID="{722D2027-0CFB-467A-9A1D-092AC8524A04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73F951-1DDC-4C3A-833E-8CEC648AEA5A}" type="pres">
      <dgm:prSet presAssocID="{722D2027-0CFB-467A-9A1D-092AC8524A04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66AAD7-BBD4-403F-99FF-39E3CBF827F4}" type="pres">
      <dgm:prSet presAssocID="{4ACE2343-D160-4D17-A29F-2230A7356CC3}" presName="sp" presStyleCnt="0"/>
      <dgm:spPr/>
    </dgm:pt>
    <dgm:pt modelId="{6DA80DE0-F552-453A-9C25-47D0A85A0452}" type="pres">
      <dgm:prSet presAssocID="{64606DBA-29EC-4F5E-BF5D-F0B923FB34A7}" presName="composite" presStyleCnt="0"/>
      <dgm:spPr/>
    </dgm:pt>
    <dgm:pt modelId="{9526EA86-AF28-4CAD-9F0E-9E238425486E}" type="pres">
      <dgm:prSet presAssocID="{64606DBA-29EC-4F5E-BF5D-F0B923FB34A7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8BA67DE-E77A-4C02-A1CE-28F3246103E1}" type="pres">
      <dgm:prSet presAssocID="{64606DBA-29EC-4F5E-BF5D-F0B923FB34A7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902129B-9101-4DA6-BB94-DCADEC318135}" type="pres">
      <dgm:prSet presAssocID="{92E86BE7-9308-45CB-852F-28EB8687EA45}" presName="sp" presStyleCnt="0"/>
      <dgm:spPr/>
    </dgm:pt>
    <dgm:pt modelId="{3AC53740-1B65-4FE0-8032-E980FCF4FD6B}" type="pres">
      <dgm:prSet presAssocID="{5A28F3F4-5BBD-4E33-A71C-03A2E9049957}" presName="composite" presStyleCnt="0"/>
      <dgm:spPr/>
    </dgm:pt>
    <dgm:pt modelId="{E3001D05-152A-4029-8EE4-34737AC02E20}" type="pres">
      <dgm:prSet presAssocID="{5A28F3F4-5BBD-4E33-A71C-03A2E9049957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04E67A-2D65-4C8F-A661-2173B3B9B2AD}" type="pres">
      <dgm:prSet presAssocID="{5A28F3F4-5BBD-4E33-A71C-03A2E9049957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316EF7-A1FD-4273-B330-86B19335359B}" type="pres">
      <dgm:prSet presAssocID="{8F9E13FF-BD27-4116-A5DC-BA69EA1C130B}" presName="sp" presStyleCnt="0"/>
      <dgm:spPr/>
    </dgm:pt>
    <dgm:pt modelId="{92006780-8EC1-4FD3-AAC9-7C19D6F99C4A}" type="pres">
      <dgm:prSet presAssocID="{B1389AA1-4F50-41C7-BDAF-28EE93F9478B}" presName="composite" presStyleCnt="0"/>
      <dgm:spPr/>
    </dgm:pt>
    <dgm:pt modelId="{9A897EE7-A5B6-43E9-86F9-591C2E9894C4}" type="pres">
      <dgm:prSet presAssocID="{B1389AA1-4F50-41C7-BDAF-28EE93F9478B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C385E69-E824-47C4-92B7-98C08F4FE795}" type="pres">
      <dgm:prSet presAssocID="{B1389AA1-4F50-41C7-BDAF-28EE93F9478B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DF4DE35-9281-45E6-84BF-FB23CD261E55}" type="presOf" srcId="{74D2B66C-A75A-4853-B4F0-3B1F136FC023}" destId="{B2D2E7C7-A742-4586-8A0E-2B612AA3D8BB}" srcOrd="0" destOrd="0" presId="urn:microsoft.com/office/officeart/2005/8/layout/chevron2"/>
    <dgm:cxn modelId="{F07738AC-9611-49B6-9F04-FAD373BF3A1E}" type="presOf" srcId="{C5BE56B8-E998-4994-AB6D-D53C001808F8}" destId="{2AB58C2D-4664-457C-A832-27293074B7DD}" srcOrd="0" destOrd="0" presId="urn:microsoft.com/office/officeart/2005/8/layout/chevron2"/>
    <dgm:cxn modelId="{77FE077E-B089-4588-817C-88D1CFF8A672}" srcId="{64606DBA-29EC-4F5E-BF5D-F0B923FB34A7}" destId="{7366CD37-DA49-4525-AC13-116241659A95}" srcOrd="0" destOrd="0" parTransId="{5FA333EC-8335-4994-B6AC-1170F3F0DBC5}" sibTransId="{2CF5DE81-BCF7-4D6C-949A-F9DAEE711BA9}"/>
    <dgm:cxn modelId="{33F7DFA3-6463-48F1-ACA0-013561A41005}" srcId="{D9890230-8E9A-4334-87C3-5C2EF50BBCF6}" destId="{58634E8B-57B7-4D3B-9A79-6256E54BAA31}" srcOrd="2" destOrd="0" parTransId="{CDB4DDCC-151B-4B86-8D18-414BEAD395BF}" sibTransId="{E4710B5A-0B02-4110-9DCC-9A0BAEC84B31}"/>
    <dgm:cxn modelId="{9C3B1520-E2D7-46E0-9BD6-0BA4B15627C0}" type="presOf" srcId="{5A28F3F4-5BBD-4E33-A71C-03A2E9049957}" destId="{E3001D05-152A-4029-8EE4-34737AC02E20}" srcOrd="0" destOrd="0" presId="urn:microsoft.com/office/officeart/2005/8/layout/chevron2"/>
    <dgm:cxn modelId="{435378F1-0FE4-40B5-88E1-C03E1F060787}" srcId="{58634E8B-57B7-4D3B-9A79-6256E54BAA31}" destId="{24D5D5BA-462F-4895-BDA8-AA9CCCEED162}" srcOrd="0" destOrd="0" parTransId="{5E0C9BA7-BB12-4B66-8C25-F823EE4AB5FC}" sibTransId="{DB2A7B58-DC59-423D-AF5A-FC9DC24A1C0D}"/>
    <dgm:cxn modelId="{2A704B99-40CC-4FA8-A39E-69253F8EF8B8}" type="presOf" srcId="{9C6C8DBA-7D03-4464-A799-80BBC2F078C5}" destId="{C01B44A7-DD34-4A5C-9EAE-1FFC3BB31F39}" srcOrd="0" destOrd="0" presId="urn:microsoft.com/office/officeart/2005/8/layout/chevron2"/>
    <dgm:cxn modelId="{7A62D63B-B7E0-4C88-BBE8-195DA7416C2C}" type="presOf" srcId="{24D5D5BA-462F-4895-BDA8-AA9CCCEED162}" destId="{894A46E6-703C-436E-AA2E-287279148530}" srcOrd="0" destOrd="0" presId="urn:microsoft.com/office/officeart/2005/8/layout/chevron2"/>
    <dgm:cxn modelId="{0CF909F1-31E0-4B3A-B4E5-4F738E0E6B9F}" srcId="{5A28F3F4-5BBD-4E33-A71C-03A2E9049957}" destId="{643278C1-DC07-425B-82AB-F8A204C7EA80}" srcOrd="0" destOrd="0" parTransId="{A86B039E-9C54-4AF4-AC00-16212A5178FC}" sibTransId="{7E77A3FC-5166-468B-9CAB-8B122D71875E}"/>
    <dgm:cxn modelId="{CDEF37A5-8D74-4A7B-A44B-C737D48B8B6A}" type="presOf" srcId="{722D2027-0CFB-467A-9A1D-092AC8524A04}" destId="{F3740BEB-E70D-49FF-9B2A-9F10CEB82215}" srcOrd="0" destOrd="0" presId="urn:microsoft.com/office/officeart/2005/8/layout/chevron2"/>
    <dgm:cxn modelId="{D3FDA964-5DA9-4816-97A0-8B000EC6312E}" srcId="{D9890230-8E9A-4334-87C3-5C2EF50BBCF6}" destId="{B1389AA1-4F50-41C7-BDAF-28EE93F9478B}" srcOrd="6" destOrd="0" parTransId="{FF279693-2EC6-479A-9836-56C5369036FE}" sibTransId="{1F8D2F55-69A3-456E-88DB-A7D9F9BE991F}"/>
    <dgm:cxn modelId="{C996E261-68FA-440B-9FA3-BBE3F5240799}" type="presOf" srcId="{9AD6B979-877E-4A34-A507-055B0020E11F}" destId="{4C385E69-E824-47C4-92B7-98C08F4FE795}" srcOrd="0" destOrd="0" presId="urn:microsoft.com/office/officeart/2005/8/layout/chevron2"/>
    <dgm:cxn modelId="{CD926D03-DEA0-47E5-BA55-5642EBB1B08D}" srcId="{C5BE56B8-E998-4994-AB6D-D53C001808F8}" destId="{74D2B66C-A75A-4853-B4F0-3B1F136FC023}" srcOrd="0" destOrd="0" parTransId="{DCFDEAD7-0C83-4E6E-81E4-56FD471A2C39}" sibTransId="{90C6B325-0417-4364-95EA-7E7253BC9524}"/>
    <dgm:cxn modelId="{380DAB43-02E1-40C2-B3DB-0BB46CB4F75E}" srcId="{D9890230-8E9A-4334-87C3-5C2EF50BBCF6}" destId="{64606DBA-29EC-4F5E-BF5D-F0B923FB34A7}" srcOrd="4" destOrd="0" parTransId="{2CCDE401-15B0-47B2-AE59-A91899E62292}" sibTransId="{92E86BE7-9308-45CB-852F-28EB8687EA45}"/>
    <dgm:cxn modelId="{7CC1A55C-2818-4115-84A1-5668C76B8765}" srcId="{1971BCFB-BC82-41E0-A3B5-9EE0E17C8A3F}" destId="{9C6C8DBA-7D03-4464-A799-80BBC2F078C5}" srcOrd="0" destOrd="0" parTransId="{86F55B28-9E1D-4B5F-9D3C-C282E5D11363}" sibTransId="{1B268AEE-24A6-4DEA-BDB0-E14F45D1D7A6}"/>
    <dgm:cxn modelId="{D3DF5E9D-F114-4FFF-AE0A-41E78EF793E2}" srcId="{D9890230-8E9A-4334-87C3-5C2EF50BBCF6}" destId="{5A28F3F4-5BBD-4E33-A71C-03A2E9049957}" srcOrd="5" destOrd="0" parTransId="{9F02E0A3-378F-4A03-8B0A-C07DA249754D}" sibTransId="{8F9E13FF-BD27-4116-A5DC-BA69EA1C130B}"/>
    <dgm:cxn modelId="{D64AF397-D2E3-4C97-BC01-BBDD1152B581}" type="presOf" srcId="{64606DBA-29EC-4F5E-BF5D-F0B923FB34A7}" destId="{9526EA86-AF28-4CAD-9F0E-9E238425486E}" srcOrd="0" destOrd="0" presId="urn:microsoft.com/office/officeart/2005/8/layout/chevron2"/>
    <dgm:cxn modelId="{2488FE0A-3AE4-46B1-A63A-F3FD5B485C27}" type="presOf" srcId="{75EB0DC1-F6F1-4971-9434-C71497027C90}" destId="{1B73F951-1DDC-4C3A-833E-8CEC648AEA5A}" srcOrd="0" destOrd="0" presId="urn:microsoft.com/office/officeart/2005/8/layout/chevron2"/>
    <dgm:cxn modelId="{A6C52E3D-1888-49D6-9ADB-E78961BFF016}" srcId="{D9890230-8E9A-4334-87C3-5C2EF50BBCF6}" destId="{C5BE56B8-E998-4994-AB6D-D53C001808F8}" srcOrd="0" destOrd="0" parTransId="{B1CAFAD4-D5B7-48CE-8DA6-3711C6327BEC}" sibTransId="{1600A9A6-8DE6-4F03-B655-65DABE56DCC1}"/>
    <dgm:cxn modelId="{D7FF7317-5A3A-4024-B85A-3C9F62DF9DE9}" type="presOf" srcId="{B1389AA1-4F50-41C7-BDAF-28EE93F9478B}" destId="{9A897EE7-A5B6-43E9-86F9-591C2E9894C4}" srcOrd="0" destOrd="0" presId="urn:microsoft.com/office/officeart/2005/8/layout/chevron2"/>
    <dgm:cxn modelId="{3C069D4A-C254-43B3-8E84-475F5EF6373A}" srcId="{722D2027-0CFB-467A-9A1D-092AC8524A04}" destId="{75EB0DC1-F6F1-4971-9434-C71497027C90}" srcOrd="0" destOrd="0" parTransId="{A93469A3-0557-4AAC-A69F-15378917206F}" sibTransId="{E5E575FE-3CAF-4BDC-9470-E298A92DDB6D}"/>
    <dgm:cxn modelId="{B0344854-BE65-4ED4-8D72-4C6FB05E2716}" type="presOf" srcId="{D9890230-8E9A-4334-87C3-5C2EF50BBCF6}" destId="{4FB34F54-3797-4D4F-9F09-182089D5CB8E}" srcOrd="0" destOrd="0" presId="urn:microsoft.com/office/officeart/2005/8/layout/chevron2"/>
    <dgm:cxn modelId="{97BFF584-264B-4DED-8207-84AE93117B98}" srcId="{D9890230-8E9A-4334-87C3-5C2EF50BBCF6}" destId="{1971BCFB-BC82-41E0-A3B5-9EE0E17C8A3F}" srcOrd="1" destOrd="0" parTransId="{053AEE55-A708-41C3-A6F2-7A8280055493}" sibTransId="{B670B984-43E7-4AA7-88B2-01CA8EC0FC6D}"/>
    <dgm:cxn modelId="{42BA7576-72D3-4B5A-AF10-69D6173020CA}" srcId="{D9890230-8E9A-4334-87C3-5C2EF50BBCF6}" destId="{722D2027-0CFB-467A-9A1D-092AC8524A04}" srcOrd="3" destOrd="0" parTransId="{62A45583-139E-4305-9903-B364EF26C82B}" sibTransId="{4ACE2343-D160-4D17-A29F-2230A7356CC3}"/>
    <dgm:cxn modelId="{256D404A-9114-4144-90DE-2E4B0AB410BC}" type="presOf" srcId="{1971BCFB-BC82-41E0-A3B5-9EE0E17C8A3F}" destId="{E3F19936-8B71-4FA3-AD5C-430CF09D137E}" srcOrd="0" destOrd="0" presId="urn:microsoft.com/office/officeart/2005/8/layout/chevron2"/>
    <dgm:cxn modelId="{AA288442-FE9D-4AA8-BB84-34B86912A09A}" type="presOf" srcId="{7366CD37-DA49-4525-AC13-116241659A95}" destId="{68BA67DE-E77A-4C02-A1CE-28F3246103E1}" srcOrd="0" destOrd="0" presId="urn:microsoft.com/office/officeart/2005/8/layout/chevron2"/>
    <dgm:cxn modelId="{C73ED5C4-0EB4-4D2B-84F1-5731B03FC4BD}" type="presOf" srcId="{643278C1-DC07-425B-82AB-F8A204C7EA80}" destId="{D904E67A-2D65-4C8F-A661-2173B3B9B2AD}" srcOrd="0" destOrd="0" presId="urn:microsoft.com/office/officeart/2005/8/layout/chevron2"/>
    <dgm:cxn modelId="{F8D8AB19-F7AC-451C-A7C9-B531D0F8DEA3}" type="presOf" srcId="{58634E8B-57B7-4D3B-9A79-6256E54BAA31}" destId="{6F6599AB-DC4B-4490-B40B-40D454984C6F}" srcOrd="0" destOrd="0" presId="urn:microsoft.com/office/officeart/2005/8/layout/chevron2"/>
    <dgm:cxn modelId="{B7A99A54-56A7-4B98-9C3A-F5B0292C9EA1}" srcId="{B1389AA1-4F50-41C7-BDAF-28EE93F9478B}" destId="{9AD6B979-877E-4A34-A507-055B0020E11F}" srcOrd="0" destOrd="0" parTransId="{8B8D9D8E-A442-4608-91C0-A153A022DD46}" sibTransId="{D3EC2C15-D7FE-4E0E-BEBA-D29F178F6494}"/>
    <dgm:cxn modelId="{ED37A523-E22B-421E-AEB7-6C0C24CD3FAD}" type="presParOf" srcId="{4FB34F54-3797-4D4F-9F09-182089D5CB8E}" destId="{9AA67446-3295-418C-B4E3-79172F4DB0EF}" srcOrd="0" destOrd="0" presId="urn:microsoft.com/office/officeart/2005/8/layout/chevron2"/>
    <dgm:cxn modelId="{907C4DE2-63D0-4DBB-B5D3-9F1A78BF9D24}" type="presParOf" srcId="{9AA67446-3295-418C-B4E3-79172F4DB0EF}" destId="{2AB58C2D-4664-457C-A832-27293074B7DD}" srcOrd="0" destOrd="0" presId="urn:microsoft.com/office/officeart/2005/8/layout/chevron2"/>
    <dgm:cxn modelId="{4F86FE7C-6967-4871-BB90-A6D752660D15}" type="presParOf" srcId="{9AA67446-3295-418C-B4E3-79172F4DB0EF}" destId="{B2D2E7C7-A742-4586-8A0E-2B612AA3D8BB}" srcOrd="1" destOrd="0" presId="urn:microsoft.com/office/officeart/2005/8/layout/chevron2"/>
    <dgm:cxn modelId="{0AD1A073-3868-42BB-8109-D9C8DDD8136A}" type="presParOf" srcId="{4FB34F54-3797-4D4F-9F09-182089D5CB8E}" destId="{3E4134E8-CE7F-46A8-9B6A-BC9B38729A84}" srcOrd="1" destOrd="0" presId="urn:microsoft.com/office/officeart/2005/8/layout/chevron2"/>
    <dgm:cxn modelId="{AFBA458D-3D04-42D9-A2CF-AF11F2CAA9F3}" type="presParOf" srcId="{4FB34F54-3797-4D4F-9F09-182089D5CB8E}" destId="{F96E445D-E065-4AC3-A137-4530ADB61E1C}" srcOrd="2" destOrd="0" presId="urn:microsoft.com/office/officeart/2005/8/layout/chevron2"/>
    <dgm:cxn modelId="{6E83F6CC-F10F-47E3-A2FD-E71911692266}" type="presParOf" srcId="{F96E445D-E065-4AC3-A137-4530ADB61E1C}" destId="{E3F19936-8B71-4FA3-AD5C-430CF09D137E}" srcOrd="0" destOrd="0" presId="urn:microsoft.com/office/officeart/2005/8/layout/chevron2"/>
    <dgm:cxn modelId="{28D8178F-C230-4897-87DE-CA23BF35B6E5}" type="presParOf" srcId="{F96E445D-E065-4AC3-A137-4530ADB61E1C}" destId="{C01B44A7-DD34-4A5C-9EAE-1FFC3BB31F39}" srcOrd="1" destOrd="0" presId="urn:microsoft.com/office/officeart/2005/8/layout/chevron2"/>
    <dgm:cxn modelId="{2FF0D8FB-F354-42FD-B87B-9C798A100418}" type="presParOf" srcId="{4FB34F54-3797-4D4F-9F09-182089D5CB8E}" destId="{CCE15FC0-28C7-409B-AF62-EDDE07A2F2F1}" srcOrd="3" destOrd="0" presId="urn:microsoft.com/office/officeart/2005/8/layout/chevron2"/>
    <dgm:cxn modelId="{E060F2B2-4A5A-490A-A3DB-765DA3FCDB96}" type="presParOf" srcId="{4FB34F54-3797-4D4F-9F09-182089D5CB8E}" destId="{AC6C2FC0-9EAF-4EDE-81E5-FD6175EE333E}" srcOrd="4" destOrd="0" presId="urn:microsoft.com/office/officeart/2005/8/layout/chevron2"/>
    <dgm:cxn modelId="{514DB277-B2D4-453D-B237-BE20A5D43742}" type="presParOf" srcId="{AC6C2FC0-9EAF-4EDE-81E5-FD6175EE333E}" destId="{6F6599AB-DC4B-4490-B40B-40D454984C6F}" srcOrd="0" destOrd="0" presId="urn:microsoft.com/office/officeart/2005/8/layout/chevron2"/>
    <dgm:cxn modelId="{D16C5944-D1DB-4628-9559-997677ADE9DB}" type="presParOf" srcId="{AC6C2FC0-9EAF-4EDE-81E5-FD6175EE333E}" destId="{894A46E6-703C-436E-AA2E-287279148530}" srcOrd="1" destOrd="0" presId="urn:microsoft.com/office/officeart/2005/8/layout/chevron2"/>
    <dgm:cxn modelId="{0A944A86-0E4D-4F33-91CC-5B32F5A2A0D3}" type="presParOf" srcId="{4FB34F54-3797-4D4F-9F09-182089D5CB8E}" destId="{12842085-BA28-4EFE-8AB7-91923C872082}" srcOrd="5" destOrd="0" presId="urn:microsoft.com/office/officeart/2005/8/layout/chevron2"/>
    <dgm:cxn modelId="{9872079D-8C33-4E0C-8169-9A52A781C0FD}" type="presParOf" srcId="{4FB34F54-3797-4D4F-9F09-182089D5CB8E}" destId="{1E972668-7CFF-4B27-85DF-E1939D1C5EED}" srcOrd="6" destOrd="0" presId="urn:microsoft.com/office/officeart/2005/8/layout/chevron2"/>
    <dgm:cxn modelId="{5D0445B6-40C3-403F-8472-B769A3B32D47}" type="presParOf" srcId="{1E972668-7CFF-4B27-85DF-E1939D1C5EED}" destId="{F3740BEB-E70D-49FF-9B2A-9F10CEB82215}" srcOrd="0" destOrd="0" presId="urn:microsoft.com/office/officeart/2005/8/layout/chevron2"/>
    <dgm:cxn modelId="{4780A8B5-10D3-445C-AF27-8934DEE24DA9}" type="presParOf" srcId="{1E972668-7CFF-4B27-85DF-E1939D1C5EED}" destId="{1B73F951-1DDC-4C3A-833E-8CEC648AEA5A}" srcOrd="1" destOrd="0" presId="urn:microsoft.com/office/officeart/2005/8/layout/chevron2"/>
    <dgm:cxn modelId="{B3229658-267C-40D3-A191-EF352962479F}" type="presParOf" srcId="{4FB34F54-3797-4D4F-9F09-182089D5CB8E}" destId="{4266AAD7-BBD4-403F-99FF-39E3CBF827F4}" srcOrd="7" destOrd="0" presId="urn:microsoft.com/office/officeart/2005/8/layout/chevron2"/>
    <dgm:cxn modelId="{52E1263B-A51A-43AB-B0BB-73A4FA69A909}" type="presParOf" srcId="{4FB34F54-3797-4D4F-9F09-182089D5CB8E}" destId="{6DA80DE0-F552-453A-9C25-47D0A85A0452}" srcOrd="8" destOrd="0" presId="urn:microsoft.com/office/officeart/2005/8/layout/chevron2"/>
    <dgm:cxn modelId="{86E3DDF6-EE83-432E-A8E6-0E2667A12C24}" type="presParOf" srcId="{6DA80DE0-F552-453A-9C25-47D0A85A0452}" destId="{9526EA86-AF28-4CAD-9F0E-9E238425486E}" srcOrd="0" destOrd="0" presId="urn:microsoft.com/office/officeart/2005/8/layout/chevron2"/>
    <dgm:cxn modelId="{6C90347F-AA85-4127-877B-1BA32DE791E2}" type="presParOf" srcId="{6DA80DE0-F552-453A-9C25-47D0A85A0452}" destId="{68BA67DE-E77A-4C02-A1CE-28F3246103E1}" srcOrd="1" destOrd="0" presId="urn:microsoft.com/office/officeart/2005/8/layout/chevron2"/>
    <dgm:cxn modelId="{E36A78ED-874C-4AEA-A006-986AE611CFAA}" type="presParOf" srcId="{4FB34F54-3797-4D4F-9F09-182089D5CB8E}" destId="{9902129B-9101-4DA6-BB94-DCADEC318135}" srcOrd="9" destOrd="0" presId="urn:microsoft.com/office/officeart/2005/8/layout/chevron2"/>
    <dgm:cxn modelId="{85554D09-9CB5-4720-92B1-5239C0438E1E}" type="presParOf" srcId="{4FB34F54-3797-4D4F-9F09-182089D5CB8E}" destId="{3AC53740-1B65-4FE0-8032-E980FCF4FD6B}" srcOrd="10" destOrd="0" presId="urn:microsoft.com/office/officeart/2005/8/layout/chevron2"/>
    <dgm:cxn modelId="{1E987B13-3032-4439-8D44-574561639E84}" type="presParOf" srcId="{3AC53740-1B65-4FE0-8032-E980FCF4FD6B}" destId="{E3001D05-152A-4029-8EE4-34737AC02E20}" srcOrd="0" destOrd="0" presId="urn:microsoft.com/office/officeart/2005/8/layout/chevron2"/>
    <dgm:cxn modelId="{5F9B0758-33FE-4CE3-865F-7434FEC2F887}" type="presParOf" srcId="{3AC53740-1B65-4FE0-8032-E980FCF4FD6B}" destId="{D904E67A-2D65-4C8F-A661-2173B3B9B2AD}" srcOrd="1" destOrd="0" presId="urn:microsoft.com/office/officeart/2005/8/layout/chevron2"/>
    <dgm:cxn modelId="{0E390BE7-B39A-40F5-B17D-72D05AA86C87}" type="presParOf" srcId="{4FB34F54-3797-4D4F-9F09-182089D5CB8E}" destId="{FA316EF7-A1FD-4273-B330-86B19335359B}" srcOrd="11" destOrd="0" presId="urn:microsoft.com/office/officeart/2005/8/layout/chevron2"/>
    <dgm:cxn modelId="{B49738B8-B93F-472C-A794-2CF292FED1FE}" type="presParOf" srcId="{4FB34F54-3797-4D4F-9F09-182089D5CB8E}" destId="{92006780-8EC1-4FD3-AAC9-7C19D6F99C4A}" srcOrd="12" destOrd="0" presId="urn:microsoft.com/office/officeart/2005/8/layout/chevron2"/>
    <dgm:cxn modelId="{58A38E6E-6EC7-4698-A112-F9A02D252D3A}" type="presParOf" srcId="{92006780-8EC1-4FD3-AAC9-7C19D6F99C4A}" destId="{9A897EE7-A5B6-43E9-86F9-591C2E9894C4}" srcOrd="0" destOrd="0" presId="urn:microsoft.com/office/officeart/2005/8/layout/chevron2"/>
    <dgm:cxn modelId="{1AD010D7-A5C1-4D91-94E5-9845A58EEC04}" type="presParOf" srcId="{92006780-8EC1-4FD3-AAC9-7C19D6F99C4A}" destId="{4C385E69-E824-47C4-92B7-98C08F4FE79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A0D38A-D322-4543-8056-37A10230C398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80CDF562-CB02-4095-80C5-37211637FC6B}">
      <dgm:prSet phldrT="[Text]" custT="1"/>
      <dgm:spPr/>
      <dgm:t>
        <a:bodyPr/>
        <a:lstStyle/>
        <a:p>
          <a:r>
            <a:rPr lang="de-DE" sz="2000" b="1" dirty="0" smtClean="0"/>
            <a:t>Software – Entwicklung:</a:t>
          </a:r>
          <a:endParaRPr lang="de-DE" sz="2000" b="1" dirty="0"/>
        </a:p>
      </dgm:t>
    </dgm:pt>
    <dgm:pt modelId="{A3A3CC65-05D0-4556-B1A4-DFD032CB790A}" type="parTrans" cxnId="{60630F75-792D-4FAB-8E61-5EFF29705ACB}">
      <dgm:prSet/>
      <dgm:spPr/>
      <dgm:t>
        <a:bodyPr/>
        <a:lstStyle/>
        <a:p>
          <a:endParaRPr lang="de-DE" sz="2000"/>
        </a:p>
      </dgm:t>
    </dgm:pt>
    <dgm:pt modelId="{C590E4EF-D96A-484D-A987-96CD80DD4B8E}" type="sibTrans" cxnId="{60630F75-792D-4FAB-8E61-5EFF29705ACB}">
      <dgm:prSet/>
      <dgm:spPr/>
      <dgm:t>
        <a:bodyPr/>
        <a:lstStyle/>
        <a:p>
          <a:endParaRPr lang="de-DE" sz="2000"/>
        </a:p>
      </dgm:t>
    </dgm:pt>
    <dgm:pt modelId="{FF752928-BF9A-4194-BD40-4AAE429EAC2B}">
      <dgm:prSet custT="1"/>
      <dgm:spPr/>
      <dgm:t>
        <a:bodyPr/>
        <a:lstStyle/>
        <a:p>
          <a:r>
            <a:rPr lang="de-DE" sz="2000" dirty="0" smtClean="0"/>
            <a:t>Laufzeitumgebung: Java JVM – JRE Version 7.0 (inkl. Systempfade)</a:t>
          </a:r>
        </a:p>
      </dgm:t>
    </dgm:pt>
    <dgm:pt modelId="{F2AEF220-A3B5-4FB2-9DEA-AF8238E5C79B}" type="parTrans" cxnId="{5B661BE3-FF33-463C-B545-5FF889DB71B3}">
      <dgm:prSet/>
      <dgm:spPr/>
      <dgm:t>
        <a:bodyPr/>
        <a:lstStyle/>
        <a:p>
          <a:endParaRPr lang="de-DE" sz="2000"/>
        </a:p>
      </dgm:t>
    </dgm:pt>
    <dgm:pt modelId="{ED9F00F9-0670-433C-A5B2-267D16AF0B6D}" type="sibTrans" cxnId="{5B661BE3-FF33-463C-B545-5FF889DB71B3}">
      <dgm:prSet/>
      <dgm:spPr/>
      <dgm:t>
        <a:bodyPr/>
        <a:lstStyle/>
        <a:p>
          <a:endParaRPr lang="de-DE" sz="2000"/>
        </a:p>
      </dgm:t>
    </dgm:pt>
    <dgm:pt modelId="{31876832-1730-49A6-A3F2-E9EC8DDDEBCC}">
      <dgm:prSet custT="1"/>
      <dgm:spPr/>
      <dgm:t>
        <a:bodyPr/>
        <a:lstStyle/>
        <a:p>
          <a:r>
            <a:rPr lang="de-DE" sz="2000" dirty="0" smtClean="0"/>
            <a:t>Datenbank: </a:t>
          </a:r>
          <a:r>
            <a:rPr lang="de-DE" sz="2000" dirty="0" err="1" smtClean="0"/>
            <a:t>PostgreSQL</a:t>
          </a:r>
          <a:r>
            <a:rPr lang="de-DE" sz="2000" dirty="0" smtClean="0"/>
            <a:t> 9.2.1. (Clients auf </a:t>
          </a:r>
          <a:r>
            <a:rPr lang="de-DE" sz="2000" dirty="0" err="1" smtClean="0"/>
            <a:t>Whitelist</a:t>
          </a:r>
          <a:r>
            <a:rPr lang="de-DE" sz="2000" dirty="0" smtClean="0"/>
            <a:t>)</a:t>
          </a:r>
        </a:p>
      </dgm:t>
    </dgm:pt>
    <dgm:pt modelId="{F794BF57-25E1-438E-825C-18F3316EED41}" type="parTrans" cxnId="{17F9DCDD-298C-4D17-8506-321B95E6B2BF}">
      <dgm:prSet/>
      <dgm:spPr/>
      <dgm:t>
        <a:bodyPr/>
        <a:lstStyle/>
        <a:p>
          <a:endParaRPr lang="de-DE" sz="2000"/>
        </a:p>
      </dgm:t>
    </dgm:pt>
    <dgm:pt modelId="{B954FE82-63C2-4CB6-A5FD-E9524B001430}" type="sibTrans" cxnId="{17F9DCDD-298C-4D17-8506-321B95E6B2BF}">
      <dgm:prSet/>
      <dgm:spPr/>
      <dgm:t>
        <a:bodyPr/>
        <a:lstStyle/>
        <a:p>
          <a:endParaRPr lang="de-DE" sz="2000"/>
        </a:p>
      </dgm:t>
    </dgm:pt>
    <dgm:pt modelId="{7CDC5EF8-6B72-4FB8-B34D-2ECFDFB9BBA6}">
      <dgm:prSet phldrT="[Text]" custT="1"/>
      <dgm:spPr/>
      <dgm:t>
        <a:bodyPr/>
        <a:lstStyle/>
        <a:p>
          <a:r>
            <a:rPr lang="de-DE" sz="2000" dirty="0" smtClean="0"/>
            <a:t>Betriebssystem: Windows 7 Professional (inkl. Updates)</a:t>
          </a:r>
          <a:endParaRPr lang="de-DE" sz="2000" dirty="0"/>
        </a:p>
      </dgm:t>
    </dgm:pt>
    <dgm:pt modelId="{FDBAA1E1-6F7D-4BB5-BE8C-CC2DCA0998D1}" type="parTrans" cxnId="{AFFF602F-65B4-478A-8FE6-493794CF3468}">
      <dgm:prSet/>
      <dgm:spPr/>
      <dgm:t>
        <a:bodyPr/>
        <a:lstStyle/>
        <a:p>
          <a:endParaRPr lang="de-DE" sz="2000"/>
        </a:p>
      </dgm:t>
    </dgm:pt>
    <dgm:pt modelId="{E75FB626-2BBA-4E33-A9FE-1A1114AB5B08}" type="sibTrans" cxnId="{AFFF602F-65B4-478A-8FE6-493794CF3468}">
      <dgm:prSet/>
      <dgm:spPr/>
      <dgm:t>
        <a:bodyPr/>
        <a:lstStyle/>
        <a:p>
          <a:endParaRPr lang="de-DE" sz="2000"/>
        </a:p>
      </dgm:t>
    </dgm:pt>
    <dgm:pt modelId="{D68D858E-A70D-4F5F-B8D3-CCDF2138FF67}">
      <dgm:prSet phldrT="[Text]" custT="1"/>
      <dgm:spPr/>
      <dgm:t>
        <a:bodyPr/>
        <a:lstStyle/>
        <a:p>
          <a:r>
            <a:rPr lang="de-DE" sz="2000" b="1" dirty="0" smtClean="0"/>
            <a:t>Software – Produkt:</a:t>
          </a:r>
          <a:endParaRPr lang="de-DE" sz="2000" b="1" dirty="0"/>
        </a:p>
      </dgm:t>
    </dgm:pt>
    <dgm:pt modelId="{87B43C5F-C163-40B2-9587-CAF7DAF05A7D}" type="parTrans" cxnId="{FFD4D0E8-219C-4539-9FE3-3734536CC822}">
      <dgm:prSet/>
      <dgm:spPr/>
      <dgm:t>
        <a:bodyPr/>
        <a:lstStyle/>
        <a:p>
          <a:endParaRPr lang="de-DE" sz="2000"/>
        </a:p>
      </dgm:t>
    </dgm:pt>
    <dgm:pt modelId="{19082720-7BAA-44ED-9001-928E3BC28421}" type="sibTrans" cxnId="{FFD4D0E8-219C-4539-9FE3-3734536CC822}">
      <dgm:prSet/>
      <dgm:spPr/>
      <dgm:t>
        <a:bodyPr/>
        <a:lstStyle/>
        <a:p>
          <a:endParaRPr lang="de-DE" sz="2000"/>
        </a:p>
      </dgm:t>
    </dgm:pt>
    <dgm:pt modelId="{D4E8C719-475A-42A1-ACF1-4A86C52106F1}">
      <dgm:prSet custT="1"/>
      <dgm:spPr/>
      <dgm:t>
        <a:bodyPr/>
        <a:lstStyle/>
        <a:p>
          <a:r>
            <a:rPr lang="de-DE" sz="2000" dirty="0" smtClean="0"/>
            <a:t>Windows-Shell</a:t>
          </a:r>
        </a:p>
      </dgm:t>
    </dgm:pt>
    <dgm:pt modelId="{D75FDC54-DE71-41AE-83E1-023983BB047B}" type="parTrans" cxnId="{24326729-2C65-48A7-A53B-8394E3692B92}">
      <dgm:prSet/>
      <dgm:spPr/>
      <dgm:t>
        <a:bodyPr/>
        <a:lstStyle/>
        <a:p>
          <a:endParaRPr lang="de-DE" sz="2000"/>
        </a:p>
      </dgm:t>
    </dgm:pt>
    <dgm:pt modelId="{306D8A2D-CD48-4C55-B2E1-380740470406}" type="sibTrans" cxnId="{24326729-2C65-48A7-A53B-8394E3692B92}">
      <dgm:prSet/>
      <dgm:spPr/>
      <dgm:t>
        <a:bodyPr/>
        <a:lstStyle/>
        <a:p>
          <a:endParaRPr lang="de-DE" sz="2000"/>
        </a:p>
      </dgm:t>
    </dgm:pt>
    <dgm:pt modelId="{25B7A9CC-BD46-4046-A718-75DAD713B985}">
      <dgm:prSet phldrT="[Text]" custT="1"/>
      <dgm:spPr/>
      <dgm:t>
        <a:bodyPr/>
        <a:lstStyle/>
        <a:p>
          <a:r>
            <a:rPr lang="de-DE" sz="2000" dirty="0" smtClean="0"/>
            <a:t>Programmierung:</a:t>
          </a:r>
          <a:endParaRPr lang="de-DE" sz="2000" dirty="0"/>
        </a:p>
      </dgm:t>
    </dgm:pt>
    <dgm:pt modelId="{2B1E5655-DF46-479A-AA4B-0FF3D2243A09}" type="parTrans" cxnId="{8975EB47-993E-4D6E-B925-665D88AECCD0}">
      <dgm:prSet/>
      <dgm:spPr/>
      <dgm:t>
        <a:bodyPr/>
        <a:lstStyle/>
        <a:p>
          <a:endParaRPr lang="de-DE" sz="2000"/>
        </a:p>
      </dgm:t>
    </dgm:pt>
    <dgm:pt modelId="{E36E0AC3-85CE-42EF-BE6A-7DD546B85051}" type="sibTrans" cxnId="{8975EB47-993E-4D6E-B925-665D88AECCD0}">
      <dgm:prSet/>
      <dgm:spPr/>
      <dgm:t>
        <a:bodyPr/>
        <a:lstStyle/>
        <a:p>
          <a:endParaRPr lang="de-DE" sz="2000"/>
        </a:p>
      </dgm:t>
    </dgm:pt>
    <dgm:pt modelId="{F1E0486E-3E8D-42E5-9810-8013F82242C5}">
      <dgm:prSet custT="1"/>
      <dgm:spPr/>
      <dgm:t>
        <a:bodyPr/>
        <a:lstStyle/>
        <a:p>
          <a:r>
            <a:rPr lang="de-DE" sz="2000" dirty="0" err="1" smtClean="0"/>
            <a:t>Eclipse</a:t>
          </a:r>
          <a:r>
            <a:rPr lang="de-DE" sz="2000" dirty="0" smtClean="0"/>
            <a:t> 4.2 (</a:t>
          </a:r>
          <a:r>
            <a:rPr lang="de-DE" sz="2000" dirty="0" err="1" smtClean="0"/>
            <a:t>Window</a:t>
          </a:r>
          <a:r>
            <a:rPr lang="de-DE" sz="2000" dirty="0" smtClean="0"/>
            <a:t> </a:t>
          </a:r>
          <a:r>
            <a:rPr lang="de-DE" sz="2000" dirty="0" err="1" smtClean="0"/>
            <a:t>Builder</a:t>
          </a:r>
          <a:r>
            <a:rPr lang="de-DE" sz="2000" dirty="0" smtClean="0"/>
            <a:t>)</a:t>
          </a:r>
        </a:p>
      </dgm:t>
    </dgm:pt>
    <dgm:pt modelId="{8EA3A75E-FBE6-4808-A7BA-37186343C012}" type="parTrans" cxnId="{4856306E-1937-4368-999D-71EDE3823A3F}">
      <dgm:prSet/>
      <dgm:spPr/>
      <dgm:t>
        <a:bodyPr/>
        <a:lstStyle/>
        <a:p>
          <a:endParaRPr lang="de-DE" sz="2000"/>
        </a:p>
      </dgm:t>
    </dgm:pt>
    <dgm:pt modelId="{03799E0C-E388-4A15-87A9-ABD6ED110D8E}" type="sibTrans" cxnId="{4856306E-1937-4368-999D-71EDE3823A3F}">
      <dgm:prSet/>
      <dgm:spPr/>
      <dgm:t>
        <a:bodyPr/>
        <a:lstStyle/>
        <a:p>
          <a:endParaRPr lang="de-DE" sz="2000"/>
        </a:p>
      </dgm:t>
    </dgm:pt>
    <dgm:pt modelId="{A31D104B-D7DC-4554-A5EB-FEA804FEFF70}">
      <dgm:prSet custT="1"/>
      <dgm:spPr/>
      <dgm:t>
        <a:bodyPr/>
        <a:lstStyle/>
        <a:p>
          <a:r>
            <a:rPr lang="de-DE" sz="2000" dirty="0" smtClean="0"/>
            <a:t>Organisation: </a:t>
          </a:r>
          <a:r>
            <a:rPr lang="de-DE" sz="2000" dirty="0" err="1" smtClean="0"/>
            <a:t>LaTeX</a:t>
          </a:r>
          <a:r>
            <a:rPr lang="de-DE" sz="2000" dirty="0" smtClean="0"/>
            <a:t>, MS Project, </a:t>
          </a:r>
          <a:r>
            <a:rPr lang="de-DE" sz="2000" dirty="0" err="1" smtClean="0"/>
            <a:t>Dropbox</a:t>
          </a:r>
          <a:endParaRPr lang="de-DE" sz="2000" dirty="0" smtClean="0"/>
        </a:p>
      </dgm:t>
    </dgm:pt>
    <dgm:pt modelId="{339C9004-914F-4C6C-A7EA-E8894B355F19}" type="parTrans" cxnId="{535D9A22-BDB3-45D1-94B2-B592E4C57375}">
      <dgm:prSet/>
      <dgm:spPr/>
      <dgm:t>
        <a:bodyPr/>
        <a:lstStyle/>
        <a:p>
          <a:endParaRPr lang="de-DE" sz="2000"/>
        </a:p>
      </dgm:t>
    </dgm:pt>
    <dgm:pt modelId="{CCA7B8E2-D026-46DF-859A-65AE749B6422}" type="sibTrans" cxnId="{535D9A22-BDB3-45D1-94B2-B592E4C57375}">
      <dgm:prSet/>
      <dgm:spPr/>
      <dgm:t>
        <a:bodyPr/>
        <a:lstStyle/>
        <a:p>
          <a:endParaRPr lang="de-DE" sz="2000"/>
        </a:p>
      </dgm:t>
    </dgm:pt>
    <dgm:pt modelId="{4CB50070-E22A-4EB0-AA8D-2C76D6970002}">
      <dgm:prSet phldrT="[Text]" custT="1"/>
      <dgm:spPr/>
      <dgm:t>
        <a:bodyPr/>
        <a:lstStyle/>
        <a:p>
          <a:r>
            <a:rPr lang="de-DE" sz="2000" dirty="0" smtClean="0"/>
            <a:t>JAVA JDK Version 7.0 &amp; Java Code </a:t>
          </a:r>
          <a:r>
            <a:rPr lang="de-DE" sz="2000" dirty="0" err="1" smtClean="0"/>
            <a:t>Conventions</a:t>
          </a:r>
          <a:r>
            <a:rPr lang="de-DE" sz="2000" dirty="0" smtClean="0"/>
            <a:t> (Sun)</a:t>
          </a:r>
          <a:endParaRPr lang="de-DE" sz="2000" dirty="0"/>
        </a:p>
      </dgm:t>
    </dgm:pt>
    <dgm:pt modelId="{1849018E-BDF0-4E60-8439-2CCCD2307E04}" type="parTrans" cxnId="{84530E64-DE60-42A9-8384-69F04126F1C9}">
      <dgm:prSet/>
      <dgm:spPr/>
      <dgm:t>
        <a:bodyPr/>
        <a:lstStyle/>
        <a:p>
          <a:endParaRPr lang="de-DE" sz="2000"/>
        </a:p>
      </dgm:t>
    </dgm:pt>
    <dgm:pt modelId="{8D112C13-EA6B-4D0F-8486-35F50466C67D}" type="sibTrans" cxnId="{84530E64-DE60-42A9-8384-69F04126F1C9}">
      <dgm:prSet/>
      <dgm:spPr/>
      <dgm:t>
        <a:bodyPr/>
        <a:lstStyle/>
        <a:p>
          <a:endParaRPr lang="de-DE" sz="2000"/>
        </a:p>
      </dgm:t>
    </dgm:pt>
    <dgm:pt modelId="{F398B586-1D5B-42E9-99B3-0C3728ABC7ED}">
      <dgm:prSet custT="1"/>
      <dgm:spPr/>
      <dgm:t>
        <a:bodyPr/>
        <a:lstStyle/>
        <a:p>
          <a:r>
            <a:rPr lang="de-DE" sz="2000" dirty="0" smtClean="0"/>
            <a:t>Kommunikation/Teamarbeit: </a:t>
          </a:r>
          <a:r>
            <a:rPr lang="de-DE" sz="2000" dirty="0" err="1" smtClean="0"/>
            <a:t>TortoiseSVN</a:t>
          </a:r>
          <a:r>
            <a:rPr lang="de-DE" sz="2000" dirty="0" smtClean="0"/>
            <a:t> 1.7.10 &amp; Skype</a:t>
          </a:r>
        </a:p>
      </dgm:t>
    </dgm:pt>
    <dgm:pt modelId="{095EF990-834E-43DC-9244-C43292E530DF}" type="parTrans" cxnId="{48E57D6D-169D-4A1F-A8F5-C78383B010EE}">
      <dgm:prSet/>
      <dgm:spPr/>
      <dgm:t>
        <a:bodyPr/>
        <a:lstStyle/>
        <a:p>
          <a:endParaRPr lang="de-DE"/>
        </a:p>
      </dgm:t>
    </dgm:pt>
    <dgm:pt modelId="{779F37B1-5DE1-4B90-88E0-8FA658D4E9FE}" type="sibTrans" cxnId="{48E57D6D-169D-4A1F-A8F5-C78383B010EE}">
      <dgm:prSet/>
      <dgm:spPr/>
      <dgm:t>
        <a:bodyPr/>
        <a:lstStyle/>
        <a:p>
          <a:endParaRPr lang="de-DE"/>
        </a:p>
      </dgm:t>
    </dgm:pt>
    <dgm:pt modelId="{3E479795-9848-42BC-9FB0-86E2ECF12A4F}" type="pres">
      <dgm:prSet presAssocID="{19A0D38A-D322-4543-8056-37A10230C3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D0029D3-23F6-4284-A52A-7CADDBE0A83E}" type="pres">
      <dgm:prSet presAssocID="{D68D858E-A70D-4F5F-B8D3-CCDF2138FF67}" presName="composite" presStyleCnt="0"/>
      <dgm:spPr/>
      <dgm:t>
        <a:bodyPr/>
        <a:lstStyle/>
        <a:p>
          <a:endParaRPr lang="de-DE"/>
        </a:p>
      </dgm:t>
    </dgm:pt>
    <dgm:pt modelId="{5C791DC2-0636-4F43-86F7-709972657369}" type="pres">
      <dgm:prSet presAssocID="{D68D858E-A70D-4F5F-B8D3-CCDF2138FF67}" presName="parTx" presStyleLbl="alignNode1" presStyleIdx="0" presStyleCnt="2" custScaleX="10974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EE46F37-689A-441A-9015-E03840A8C83D}" type="pres">
      <dgm:prSet presAssocID="{D68D858E-A70D-4F5F-B8D3-CCDF2138FF67}" presName="desTx" presStyleLbl="alignAccFollowNode1" presStyleIdx="0" presStyleCnt="2" custScaleX="10974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BF1B72B-E423-457C-9F91-06AEDC43AAE7}" type="pres">
      <dgm:prSet presAssocID="{19082720-7BAA-44ED-9001-928E3BC28421}" presName="space" presStyleCnt="0"/>
      <dgm:spPr/>
      <dgm:t>
        <a:bodyPr/>
        <a:lstStyle/>
        <a:p>
          <a:endParaRPr lang="de-DE"/>
        </a:p>
      </dgm:t>
    </dgm:pt>
    <dgm:pt modelId="{25EAF74E-AB7A-4EE3-B4FC-E6E34445ADDF}" type="pres">
      <dgm:prSet presAssocID="{80CDF562-CB02-4095-80C5-37211637FC6B}" presName="composite" presStyleCnt="0"/>
      <dgm:spPr/>
      <dgm:t>
        <a:bodyPr/>
        <a:lstStyle/>
        <a:p>
          <a:endParaRPr lang="de-DE"/>
        </a:p>
      </dgm:t>
    </dgm:pt>
    <dgm:pt modelId="{B96FD785-8435-4F05-A5D4-902D5A3A8CB2}" type="pres">
      <dgm:prSet presAssocID="{80CDF562-CB02-4095-80C5-37211637FC6B}" presName="parTx" presStyleLbl="alignNode1" presStyleIdx="1" presStyleCnt="2" custScaleX="118650" custLinFactNeighborX="-30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B536DE-E607-493D-A295-103CD6F84F62}" type="pres">
      <dgm:prSet presAssocID="{80CDF562-CB02-4095-80C5-37211637FC6B}" presName="desTx" presStyleLbl="alignAccFollowNode1" presStyleIdx="1" presStyleCnt="2" custScaleX="118650" custLinFactNeighborX="-30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4326729-2C65-48A7-A53B-8394E3692B92}" srcId="{D68D858E-A70D-4F5F-B8D3-CCDF2138FF67}" destId="{D4E8C719-475A-42A1-ACF1-4A86C52106F1}" srcOrd="3" destOrd="0" parTransId="{D75FDC54-DE71-41AE-83E1-023983BB047B}" sibTransId="{306D8A2D-CD48-4C55-B2E1-380740470406}"/>
    <dgm:cxn modelId="{4856306E-1937-4368-999D-71EDE3823A3F}" srcId="{25B7A9CC-BD46-4046-A718-75DAD713B985}" destId="{F1E0486E-3E8D-42E5-9810-8013F82242C5}" srcOrd="1" destOrd="0" parTransId="{8EA3A75E-FBE6-4808-A7BA-37186343C012}" sibTransId="{03799E0C-E388-4A15-87A9-ABD6ED110D8E}"/>
    <dgm:cxn modelId="{10B0B0EE-EC5F-481F-B8A6-F733B0317EFA}" type="presOf" srcId="{4CB50070-E22A-4EB0-AA8D-2C76D6970002}" destId="{0CB536DE-E607-493D-A295-103CD6F84F62}" srcOrd="0" destOrd="1" presId="urn:microsoft.com/office/officeart/2005/8/layout/hList1"/>
    <dgm:cxn modelId="{94393167-6B6B-45E5-9130-9A8FEFD086F7}" type="presOf" srcId="{FF752928-BF9A-4194-BD40-4AAE429EAC2B}" destId="{8EE46F37-689A-441A-9015-E03840A8C83D}" srcOrd="0" destOrd="1" presId="urn:microsoft.com/office/officeart/2005/8/layout/hList1"/>
    <dgm:cxn modelId="{2248B8E4-5AAF-4BC6-8C08-B835260B915E}" type="presOf" srcId="{A31D104B-D7DC-4554-A5EB-FEA804FEFF70}" destId="{0CB536DE-E607-493D-A295-103CD6F84F62}" srcOrd="0" destOrd="4" presId="urn:microsoft.com/office/officeart/2005/8/layout/hList1"/>
    <dgm:cxn modelId="{17F9DCDD-298C-4D17-8506-321B95E6B2BF}" srcId="{D68D858E-A70D-4F5F-B8D3-CCDF2138FF67}" destId="{31876832-1730-49A6-A3F2-E9EC8DDDEBCC}" srcOrd="2" destOrd="0" parTransId="{F794BF57-25E1-438E-825C-18F3316EED41}" sibTransId="{B954FE82-63C2-4CB6-A5FD-E9524B001430}"/>
    <dgm:cxn modelId="{CAC3EA9D-7EEF-4B37-AC32-FFAEE52B4AE3}" type="presOf" srcId="{F1E0486E-3E8D-42E5-9810-8013F82242C5}" destId="{0CB536DE-E607-493D-A295-103CD6F84F62}" srcOrd="0" destOrd="2" presId="urn:microsoft.com/office/officeart/2005/8/layout/hList1"/>
    <dgm:cxn modelId="{EE9E42CE-1171-458A-8630-68C641AB3AF3}" type="presOf" srcId="{19A0D38A-D322-4543-8056-37A10230C398}" destId="{3E479795-9848-42BC-9FB0-86E2ECF12A4F}" srcOrd="0" destOrd="0" presId="urn:microsoft.com/office/officeart/2005/8/layout/hList1"/>
    <dgm:cxn modelId="{5B661BE3-FF33-463C-B545-5FF889DB71B3}" srcId="{D68D858E-A70D-4F5F-B8D3-CCDF2138FF67}" destId="{FF752928-BF9A-4194-BD40-4AAE429EAC2B}" srcOrd="1" destOrd="0" parTransId="{F2AEF220-A3B5-4FB2-9DEA-AF8238E5C79B}" sibTransId="{ED9F00F9-0670-433C-A5B2-267D16AF0B6D}"/>
    <dgm:cxn modelId="{BF0DC8DE-3ECD-40A6-BF9A-1B92A86621B4}" type="presOf" srcId="{F398B586-1D5B-42E9-99B3-0C3728ABC7ED}" destId="{0CB536DE-E607-493D-A295-103CD6F84F62}" srcOrd="0" destOrd="3" presId="urn:microsoft.com/office/officeart/2005/8/layout/hList1"/>
    <dgm:cxn modelId="{60630F75-792D-4FAB-8E61-5EFF29705ACB}" srcId="{19A0D38A-D322-4543-8056-37A10230C398}" destId="{80CDF562-CB02-4095-80C5-37211637FC6B}" srcOrd="1" destOrd="0" parTransId="{A3A3CC65-05D0-4556-B1A4-DFD032CB790A}" sibTransId="{C590E4EF-D96A-484D-A987-96CD80DD4B8E}"/>
    <dgm:cxn modelId="{D25BDE3C-B86A-40B9-8D43-844543E72343}" type="presOf" srcId="{31876832-1730-49A6-A3F2-E9EC8DDDEBCC}" destId="{8EE46F37-689A-441A-9015-E03840A8C83D}" srcOrd="0" destOrd="2" presId="urn:microsoft.com/office/officeart/2005/8/layout/hList1"/>
    <dgm:cxn modelId="{106FE383-37C1-485C-9D3B-B419698E9DA3}" type="presOf" srcId="{25B7A9CC-BD46-4046-A718-75DAD713B985}" destId="{0CB536DE-E607-493D-A295-103CD6F84F62}" srcOrd="0" destOrd="0" presId="urn:microsoft.com/office/officeart/2005/8/layout/hList1"/>
    <dgm:cxn modelId="{535D9A22-BDB3-45D1-94B2-B592E4C57375}" srcId="{80CDF562-CB02-4095-80C5-37211637FC6B}" destId="{A31D104B-D7DC-4554-A5EB-FEA804FEFF70}" srcOrd="2" destOrd="0" parTransId="{339C9004-914F-4C6C-A7EA-E8894B355F19}" sibTransId="{CCA7B8E2-D026-46DF-859A-65AE749B6422}"/>
    <dgm:cxn modelId="{D290917F-09E2-47FE-8264-F7479E8D4705}" type="presOf" srcId="{D68D858E-A70D-4F5F-B8D3-CCDF2138FF67}" destId="{5C791DC2-0636-4F43-86F7-709972657369}" srcOrd="0" destOrd="0" presId="urn:microsoft.com/office/officeart/2005/8/layout/hList1"/>
    <dgm:cxn modelId="{65E720A7-71FF-4190-8458-00B096D539D0}" type="presOf" srcId="{D4E8C719-475A-42A1-ACF1-4A86C52106F1}" destId="{8EE46F37-689A-441A-9015-E03840A8C83D}" srcOrd="0" destOrd="3" presId="urn:microsoft.com/office/officeart/2005/8/layout/hList1"/>
    <dgm:cxn modelId="{CA9596F2-F651-4DA0-83A5-1A0682320A32}" type="presOf" srcId="{80CDF562-CB02-4095-80C5-37211637FC6B}" destId="{B96FD785-8435-4F05-A5D4-902D5A3A8CB2}" srcOrd="0" destOrd="0" presId="urn:microsoft.com/office/officeart/2005/8/layout/hList1"/>
    <dgm:cxn modelId="{48E57D6D-169D-4A1F-A8F5-C78383B010EE}" srcId="{80CDF562-CB02-4095-80C5-37211637FC6B}" destId="{F398B586-1D5B-42E9-99B3-0C3728ABC7ED}" srcOrd="1" destOrd="0" parTransId="{095EF990-834E-43DC-9244-C43292E530DF}" sibTransId="{779F37B1-5DE1-4B90-88E0-8FA658D4E9FE}"/>
    <dgm:cxn modelId="{84530E64-DE60-42A9-8384-69F04126F1C9}" srcId="{25B7A9CC-BD46-4046-A718-75DAD713B985}" destId="{4CB50070-E22A-4EB0-AA8D-2C76D6970002}" srcOrd="0" destOrd="0" parTransId="{1849018E-BDF0-4E60-8439-2CCCD2307E04}" sibTransId="{8D112C13-EA6B-4D0F-8486-35F50466C67D}"/>
    <dgm:cxn modelId="{AFFF602F-65B4-478A-8FE6-493794CF3468}" srcId="{D68D858E-A70D-4F5F-B8D3-CCDF2138FF67}" destId="{7CDC5EF8-6B72-4FB8-B34D-2ECFDFB9BBA6}" srcOrd="0" destOrd="0" parTransId="{FDBAA1E1-6F7D-4BB5-BE8C-CC2DCA0998D1}" sibTransId="{E75FB626-2BBA-4E33-A9FE-1A1114AB5B08}"/>
    <dgm:cxn modelId="{8975EB47-993E-4D6E-B925-665D88AECCD0}" srcId="{80CDF562-CB02-4095-80C5-37211637FC6B}" destId="{25B7A9CC-BD46-4046-A718-75DAD713B985}" srcOrd="0" destOrd="0" parTransId="{2B1E5655-DF46-479A-AA4B-0FF3D2243A09}" sibTransId="{E36E0AC3-85CE-42EF-BE6A-7DD546B85051}"/>
    <dgm:cxn modelId="{FFD4D0E8-219C-4539-9FE3-3734536CC822}" srcId="{19A0D38A-D322-4543-8056-37A10230C398}" destId="{D68D858E-A70D-4F5F-B8D3-CCDF2138FF67}" srcOrd="0" destOrd="0" parTransId="{87B43C5F-C163-40B2-9587-CAF7DAF05A7D}" sibTransId="{19082720-7BAA-44ED-9001-928E3BC28421}"/>
    <dgm:cxn modelId="{F19B66F6-9730-41D9-BE16-D6802FB54E41}" type="presOf" srcId="{7CDC5EF8-6B72-4FB8-B34D-2ECFDFB9BBA6}" destId="{8EE46F37-689A-441A-9015-E03840A8C83D}" srcOrd="0" destOrd="0" presId="urn:microsoft.com/office/officeart/2005/8/layout/hList1"/>
    <dgm:cxn modelId="{D0D05784-2BDE-41E9-90EF-43AA4E5FC02F}" type="presParOf" srcId="{3E479795-9848-42BC-9FB0-86E2ECF12A4F}" destId="{DD0029D3-23F6-4284-A52A-7CADDBE0A83E}" srcOrd="0" destOrd="0" presId="urn:microsoft.com/office/officeart/2005/8/layout/hList1"/>
    <dgm:cxn modelId="{51E87F51-0C48-4FF0-9475-DD45E05A3213}" type="presParOf" srcId="{DD0029D3-23F6-4284-A52A-7CADDBE0A83E}" destId="{5C791DC2-0636-4F43-86F7-709972657369}" srcOrd="0" destOrd="0" presId="urn:microsoft.com/office/officeart/2005/8/layout/hList1"/>
    <dgm:cxn modelId="{BF28B892-AF55-43D3-93DB-179BC978990C}" type="presParOf" srcId="{DD0029D3-23F6-4284-A52A-7CADDBE0A83E}" destId="{8EE46F37-689A-441A-9015-E03840A8C83D}" srcOrd="1" destOrd="0" presId="urn:microsoft.com/office/officeart/2005/8/layout/hList1"/>
    <dgm:cxn modelId="{558D5D72-62D5-4917-B200-D532C7FC9E08}" type="presParOf" srcId="{3E479795-9848-42BC-9FB0-86E2ECF12A4F}" destId="{7BF1B72B-E423-457C-9F91-06AEDC43AAE7}" srcOrd="1" destOrd="0" presId="urn:microsoft.com/office/officeart/2005/8/layout/hList1"/>
    <dgm:cxn modelId="{E0CAA79B-9FCA-4D5A-B760-2F232E47046A}" type="presParOf" srcId="{3E479795-9848-42BC-9FB0-86E2ECF12A4F}" destId="{25EAF74E-AB7A-4EE3-B4FC-E6E34445ADDF}" srcOrd="2" destOrd="0" presId="urn:microsoft.com/office/officeart/2005/8/layout/hList1"/>
    <dgm:cxn modelId="{978D9ABC-6336-4AEB-9B90-29B45716AC8A}" type="presParOf" srcId="{25EAF74E-AB7A-4EE3-B4FC-E6E34445ADDF}" destId="{B96FD785-8435-4F05-A5D4-902D5A3A8CB2}" srcOrd="0" destOrd="0" presId="urn:microsoft.com/office/officeart/2005/8/layout/hList1"/>
    <dgm:cxn modelId="{8206F84B-DAD6-4C2C-9987-E08DA1109B66}" type="presParOf" srcId="{25EAF74E-AB7A-4EE3-B4FC-E6E34445ADDF}" destId="{0CB536DE-E607-493D-A295-103CD6F84F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B0C82C-E708-4497-86D0-77D31CA73AA2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BC9DFB6-0A48-4293-9BAB-018A4D9C225C}">
      <dgm:prSet phldrT="[Text]" custT="1"/>
      <dgm:spPr/>
      <dgm:t>
        <a:bodyPr/>
        <a:lstStyle/>
        <a:p>
          <a:r>
            <a:rPr lang="de-DE" sz="2000" b="1" smtClean="0"/>
            <a:t>Hardware</a:t>
          </a:r>
          <a:endParaRPr lang="de-DE" sz="2000" b="1"/>
        </a:p>
      </dgm:t>
    </dgm:pt>
    <dgm:pt modelId="{6DD8E580-DAAB-40E9-AC28-3A30B9B1A0E0}" type="parTrans" cxnId="{73D46557-1D34-4E70-B9A4-29B0A3932A06}">
      <dgm:prSet/>
      <dgm:spPr/>
      <dgm:t>
        <a:bodyPr/>
        <a:lstStyle/>
        <a:p>
          <a:endParaRPr lang="de-DE" sz="2800"/>
        </a:p>
      </dgm:t>
    </dgm:pt>
    <dgm:pt modelId="{A8BEB215-4983-40B0-A1AF-B25F0DE306C3}" type="sibTrans" cxnId="{73D46557-1D34-4E70-B9A4-29B0A3932A06}">
      <dgm:prSet/>
      <dgm:spPr/>
      <dgm:t>
        <a:bodyPr/>
        <a:lstStyle/>
        <a:p>
          <a:endParaRPr lang="de-DE" sz="2800"/>
        </a:p>
      </dgm:t>
    </dgm:pt>
    <dgm:pt modelId="{1111AA11-34CC-48ED-8840-752F66B39C3E}">
      <dgm:prSet custT="1"/>
      <dgm:spPr/>
      <dgm:t>
        <a:bodyPr/>
        <a:lstStyle/>
        <a:p>
          <a:r>
            <a:rPr lang="de-DE" sz="2000" dirty="0" smtClean="0"/>
            <a:t>IBM kompatibler PC (CPU: 1Ghz, RAM: 1GB, HDD: 100MB)</a:t>
          </a:r>
          <a:endParaRPr lang="de-DE" sz="2000" dirty="0"/>
        </a:p>
      </dgm:t>
    </dgm:pt>
    <dgm:pt modelId="{0B458925-B362-4E59-A795-CDB8D75C3EE5}" type="parTrans" cxnId="{F6C995E1-FC0E-4B93-8A82-58DD136F3CA3}">
      <dgm:prSet/>
      <dgm:spPr/>
      <dgm:t>
        <a:bodyPr/>
        <a:lstStyle/>
        <a:p>
          <a:endParaRPr lang="de-DE" sz="2800"/>
        </a:p>
      </dgm:t>
    </dgm:pt>
    <dgm:pt modelId="{00F2567C-7F0C-4A10-A7F7-51AF2567A7BE}" type="sibTrans" cxnId="{F6C995E1-FC0E-4B93-8A82-58DD136F3CA3}">
      <dgm:prSet/>
      <dgm:spPr/>
      <dgm:t>
        <a:bodyPr/>
        <a:lstStyle/>
        <a:p>
          <a:endParaRPr lang="de-DE" sz="2800"/>
        </a:p>
      </dgm:t>
    </dgm:pt>
    <dgm:pt modelId="{70702E96-61C2-4F09-9FA7-834CE4010C6E}">
      <dgm:prSet custT="1"/>
      <dgm:spPr/>
      <dgm:t>
        <a:bodyPr/>
        <a:lstStyle/>
        <a:p>
          <a:r>
            <a:rPr lang="de-DE" sz="2000" dirty="0" smtClean="0"/>
            <a:t>Netzwerkanschluss</a:t>
          </a:r>
        </a:p>
      </dgm:t>
    </dgm:pt>
    <dgm:pt modelId="{B3924572-F550-40C8-AC55-C09D18BE5997}" type="parTrans" cxnId="{93848122-B21E-4D42-ADEF-3A0BA5FF711B}">
      <dgm:prSet/>
      <dgm:spPr/>
      <dgm:t>
        <a:bodyPr/>
        <a:lstStyle/>
        <a:p>
          <a:endParaRPr lang="de-DE" sz="2800"/>
        </a:p>
      </dgm:t>
    </dgm:pt>
    <dgm:pt modelId="{0704DFCA-3DAE-4D5A-A13C-7BD5545D4C49}" type="sibTrans" cxnId="{93848122-B21E-4D42-ADEF-3A0BA5FF711B}">
      <dgm:prSet/>
      <dgm:spPr/>
      <dgm:t>
        <a:bodyPr/>
        <a:lstStyle/>
        <a:p>
          <a:endParaRPr lang="de-DE" sz="2800"/>
        </a:p>
      </dgm:t>
    </dgm:pt>
    <dgm:pt modelId="{48278B33-D05A-4F5D-9870-7951BCA975DA}">
      <dgm:prSet custT="1"/>
      <dgm:spPr/>
      <dgm:t>
        <a:bodyPr/>
        <a:lstStyle/>
        <a:p>
          <a:r>
            <a:rPr lang="de-DE" sz="2000" dirty="0" smtClean="0"/>
            <a:t>Peripherie: Maus &amp; Tastatur</a:t>
          </a:r>
          <a:endParaRPr lang="de-DE" sz="2000" dirty="0"/>
        </a:p>
      </dgm:t>
    </dgm:pt>
    <dgm:pt modelId="{80F69202-EE7E-4FB2-A768-6FC51D4F1890}" type="parTrans" cxnId="{12F7CEEE-BF1B-4038-A70F-59946EA5B17B}">
      <dgm:prSet/>
      <dgm:spPr/>
      <dgm:t>
        <a:bodyPr/>
        <a:lstStyle/>
        <a:p>
          <a:endParaRPr lang="de-DE" sz="2800"/>
        </a:p>
      </dgm:t>
    </dgm:pt>
    <dgm:pt modelId="{C30BBA77-5AF6-43BE-B15D-6ECDBA6E6851}" type="sibTrans" cxnId="{12F7CEEE-BF1B-4038-A70F-59946EA5B17B}">
      <dgm:prSet/>
      <dgm:spPr/>
      <dgm:t>
        <a:bodyPr/>
        <a:lstStyle/>
        <a:p>
          <a:endParaRPr lang="de-DE" sz="2800"/>
        </a:p>
      </dgm:t>
    </dgm:pt>
    <dgm:pt modelId="{8B101EAE-75A4-4448-B16C-7C850C190802}" type="pres">
      <dgm:prSet presAssocID="{07B0C82C-E708-4497-86D0-77D31CA73AA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E21A1C2-F7E7-4F41-8DB9-589F598DE63D}" type="pres">
      <dgm:prSet presAssocID="{DBC9DFB6-0A48-4293-9BAB-018A4D9C225C}" presName="composite" presStyleCnt="0"/>
      <dgm:spPr/>
      <dgm:t>
        <a:bodyPr/>
        <a:lstStyle/>
        <a:p>
          <a:endParaRPr lang="de-DE"/>
        </a:p>
      </dgm:t>
    </dgm:pt>
    <dgm:pt modelId="{00F3AF14-E21F-4001-998F-7568669D62AF}" type="pres">
      <dgm:prSet presAssocID="{DBC9DFB6-0A48-4293-9BAB-018A4D9C225C}" presName="parTx" presStyleLbl="alignNode1" presStyleIdx="0" presStyleCnt="1" custScaleY="703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6CDFC6-B2FF-4EB0-A010-D6084927542B}" type="pres">
      <dgm:prSet presAssocID="{DBC9DFB6-0A48-4293-9BAB-018A4D9C225C}" presName="desTx" presStyleLbl="alignAccFollowNode1" presStyleIdx="0" presStyleCnt="1" custLinFactY="100000" custLinFactNeighborY="13813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18EA669-EFCA-40A2-88AF-BACE7199D46F}" type="presOf" srcId="{48278B33-D05A-4F5D-9870-7951BCA975DA}" destId="{4A6CDFC6-B2FF-4EB0-A010-D6084927542B}" srcOrd="0" destOrd="1" presId="urn:microsoft.com/office/officeart/2005/8/layout/hList1"/>
    <dgm:cxn modelId="{12F7CEEE-BF1B-4038-A70F-59946EA5B17B}" srcId="{DBC9DFB6-0A48-4293-9BAB-018A4D9C225C}" destId="{48278B33-D05A-4F5D-9870-7951BCA975DA}" srcOrd="1" destOrd="0" parTransId="{80F69202-EE7E-4FB2-A768-6FC51D4F1890}" sibTransId="{C30BBA77-5AF6-43BE-B15D-6ECDBA6E6851}"/>
    <dgm:cxn modelId="{D48CB60F-3EC3-4331-B4C0-164C27722F2A}" type="presOf" srcId="{07B0C82C-E708-4497-86D0-77D31CA73AA2}" destId="{8B101EAE-75A4-4448-B16C-7C850C190802}" srcOrd="0" destOrd="0" presId="urn:microsoft.com/office/officeart/2005/8/layout/hList1"/>
    <dgm:cxn modelId="{0B0381EA-CE7F-417B-84CD-A39309FC60A5}" type="presOf" srcId="{DBC9DFB6-0A48-4293-9BAB-018A4D9C225C}" destId="{00F3AF14-E21F-4001-998F-7568669D62AF}" srcOrd="0" destOrd="0" presId="urn:microsoft.com/office/officeart/2005/8/layout/hList1"/>
    <dgm:cxn modelId="{93848122-B21E-4D42-ADEF-3A0BA5FF711B}" srcId="{DBC9DFB6-0A48-4293-9BAB-018A4D9C225C}" destId="{70702E96-61C2-4F09-9FA7-834CE4010C6E}" srcOrd="2" destOrd="0" parTransId="{B3924572-F550-40C8-AC55-C09D18BE5997}" sibTransId="{0704DFCA-3DAE-4D5A-A13C-7BD5545D4C49}"/>
    <dgm:cxn modelId="{F6C995E1-FC0E-4B93-8A82-58DD136F3CA3}" srcId="{DBC9DFB6-0A48-4293-9BAB-018A4D9C225C}" destId="{1111AA11-34CC-48ED-8840-752F66B39C3E}" srcOrd="0" destOrd="0" parTransId="{0B458925-B362-4E59-A795-CDB8D75C3EE5}" sibTransId="{00F2567C-7F0C-4A10-A7F7-51AF2567A7BE}"/>
    <dgm:cxn modelId="{DF833866-78FE-451D-BC39-F83128DF9125}" type="presOf" srcId="{70702E96-61C2-4F09-9FA7-834CE4010C6E}" destId="{4A6CDFC6-B2FF-4EB0-A010-D6084927542B}" srcOrd="0" destOrd="2" presId="urn:microsoft.com/office/officeart/2005/8/layout/hList1"/>
    <dgm:cxn modelId="{73D46557-1D34-4E70-B9A4-29B0A3932A06}" srcId="{07B0C82C-E708-4497-86D0-77D31CA73AA2}" destId="{DBC9DFB6-0A48-4293-9BAB-018A4D9C225C}" srcOrd="0" destOrd="0" parTransId="{6DD8E580-DAAB-40E9-AC28-3A30B9B1A0E0}" sibTransId="{A8BEB215-4983-40B0-A1AF-B25F0DE306C3}"/>
    <dgm:cxn modelId="{2EF31856-3E8E-4685-962B-B1143C11F583}" type="presOf" srcId="{1111AA11-34CC-48ED-8840-752F66B39C3E}" destId="{4A6CDFC6-B2FF-4EB0-A010-D6084927542B}" srcOrd="0" destOrd="0" presId="urn:microsoft.com/office/officeart/2005/8/layout/hList1"/>
    <dgm:cxn modelId="{1F5B22E0-6D38-409A-8BD9-B69AD6D8F785}" type="presParOf" srcId="{8B101EAE-75A4-4448-B16C-7C850C190802}" destId="{BE21A1C2-F7E7-4F41-8DB9-589F598DE63D}" srcOrd="0" destOrd="0" presId="urn:microsoft.com/office/officeart/2005/8/layout/hList1"/>
    <dgm:cxn modelId="{B5510696-07CD-404B-9C98-B20DDCDFCA0F}" type="presParOf" srcId="{BE21A1C2-F7E7-4F41-8DB9-589F598DE63D}" destId="{00F3AF14-E21F-4001-998F-7568669D62AF}" srcOrd="0" destOrd="0" presId="urn:microsoft.com/office/officeart/2005/8/layout/hList1"/>
    <dgm:cxn modelId="{92655E56-E2CB-43C2-B8A6-92363716D328}" type="presParOf" srcId="{BE21A1C2-F7E7-4F41-8DB9-589F598DE63D}" destId="{4A6CDFC6-B2FF-4EB0-A010-D6084927542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FA8E27-B4BF-489C-ADAA-9E3BA3685280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B9EEAE60-8FF3-42D7-87B2-F619278CB88D}">
      <dgm:prSet phldrT="[Text]" custT="1"/>
      <dgm:spPr/>
      <dgm:t>
        <a:bodyPr/>
        <a:lstStyle/>
        <a:p>
          <a:r>
            <a:rPr lang="de-DE" sz="2000" b="1" dirty="0" smtClean="0"/>
            <a:t>Produkt-Schnittstellen</a:t>
          </a:r>
          <a:endParaRPr lang="de-DE" sz="2000" b="1" dirty="0"/>
        </a:p>
      </dgm:t>
    </dgm:pt>
    <dgm:pt modelId="{FEB11886-2549-4FCA-AF0D-C5BA3CB50846}" type="parTrans" cxnId="{44B46A88-54E0-4953-AD1F-E48A9D5B026A}">
      <dgm:prSet/>
      <dgm:spPr/>
      <dgm:t>
        <a:bodyPr/>
        <a:lstStyle/>
        <a:p>
          <a:endParaRPr lang="de-DE" sz="2000"/>
        </a:p>
      </dgm:t>
    </dgm:pt>
    <dgm:pt modelId="{AAF94D6B-9E1E-42B4-AA12-4239C9147080}" type="sibTrans" cxnId="{44B46A88-54E0-4953-AD1F-E48A9D5B026A}">
      <dgm:prSet/>
      <dgm:spPr/>
      <dgm:t>
        <a:bodyPr/>
        <a:lstStyle/>
        <a:p>
          <a:endParaRPr lang="de-DE" sz="2000"/>
        </a:p>
      </dgm:t>
    </dgm:pt>
    <dgm:pt modelId="{1F9E5AB9-9EEB-47E1-937E-63FAE218055B}">
      <dgm:prSet custT="1"/>
      <dgm:spPr/>
      <dgm:t>
        <a:bodyPr/>
        <a:lstStyle/>
        <a:p>
          <a:r>
            <a:rPr lang="de-DE" sz="2000" dirty="0" smtClean="0"/>
            <a:t>Keine </a:t>
          </a:r>
          <a:r>
            <a:rPr lang="de-DE" sz="2000" b="0" dirty="0" smtClean="0"/>
            <a:t>Schnittstelle</a:t>
          </a:r>
          <a:r>
            <a:rPr lang="de-DE" sz="2000" dirty="0" smtClean="0"/>
            <a:t> zwischen den einzelnen ausgeführten Instanzen</a:t>
          </a:r>
        </a:p>
      </dgm:t>
    </dgm:pt>
    <dgm:pt modelId="{D905576E-9D3E-40F3-B82B-00383626092E}" type="parTrans" cxnId="{AF564332-FE8F-4448-8B5D-72A9B2E1DD56}">
      <dgm:prSet/>
      <dgm:spPr/>
      <dgm:t>
        <a:bodyPr/>
        <a:lstStyle/>
        <a:p>
          <a:endParaRPr lang="de-DE" sz="2000"/>
        </a:p>
      </dgm:t>
    </dgm:pt>
    <dgm:pt modelId="{9B99A5E1-8409-42FC-8BE5-EA969DC98BA9}" type="sibTrans" cxnId="{AF564332-FE8F-4448-8B5D-72A9B2E1DD56}">
      <dgm:prSet/>
      <dgm:spPr/>
      <dgm:t>
        <a:bodyPr/>
        <a:lstStyle/>
        <a:p>
          <a:endParaRPr lang="de-DE" sz="2000"/>
        </a:p>
      </dgm:t>
    </dgm:pt>
    <dgm:pt modelId="{11ACFDA5-A530-48C6-AA58-8945B07A7E7C}">
      <dgm:prSet custT="1"/>
      <dgm:spPr/>
      <dgm:t>
        <a:bodyPr/>
        <a:lstStyle/>
        <a:p>
          <a:r>
            <a:rPr lang="de-DE" sz="2000" dirty="0" smtClean="0"/>
            <a:t>Datenaustausch über Datenbank</a:t>
          </a:r>
        </a:p>
      </dgm:t>
    </dgm:pt>
    <dgm:pt modelId="{32312AE7-345A-494C-A0B2-6F7CD1837F72}" type="parTrans" cxnId="{C121A8F7-A481-4821-84D0-A2EA13F7C327}">
      <dgm:prSet/>
      <dgm:spPr/>
      <dgm:t>
        <a:bodyPr/>
        <a:lstStyle/>
        <a:p>
          <a:endParaRPr lang="de-DE" sz="2000"/>
        </a:p>
      </dgm:t>
    </dgm:pt>
    <dgm:pt modelId="{51F74196-FD36-44C8-A682-254B8F7E4D2A}" type="sibTrans" cxnId="{C121A8F7-A481-4821-84D0-A2EA13F7C327}">
      <dgm:prSet/>
      <dgm:spPr/>
      <dgm:t>
        <a:bodyPr/>
        <a:lstStyle/>
        <a:p>
          <a:endParaRPr lang="de-DE" sz="2000"/>
        </a:p>
      </dgm:t>
    </dgm:pt>
    <dgm:pt modelId="{E2F20CE0-64AC-4EA1-A5BD-B33A1DDE623D}">
      <dgm:prSet custT="1"/>
      <dgm:spPr/>
      <dgm:t>
        <a:bodyPr/>
        <a:lstStyle/>
        <a:p>
          <a:r>
            <a:rPr lang="de-DE" sz="2000" dirty="0" smtClean="0"/>
            <a:t>Zugriffmöglichkeit per Web&amp;</a:t>
          </a:r>
        </a:p>
      </dgm:t>
    </dgm:pt>
    <dgm:pt modelId="{03C7B490-167E-43C9-96B4-318D76B472D9}" type="parTrans" cxnId="{81057119-C62A-46B3-AC04-E78F9E6644E9}">
      <dgm:prSet/>
      <dgm:spPr/>
      <dgm:t>
        <a:bodyPr/>
        <a:lstStyle/>
        <a:p>
          <a:endParaRPr lang="de-DE" sz="2000"/>
        </a:p>
      </dgm:t>
    </dgm:pt>
    <dgm:pt modelId="{42AB27F5-CF74-4032-9A3F-2711058A58DE}" type="sibTrans" cxnId="{81057119-C62A-46B3-AC04-E78F9E6644E9}">
      <dgm:prSet/>
      <dgm:spPr/>
      <dgm:t>
        <a:bodyPr/>
        <a:lstStyle/>
        <a:p>
          <a:endParaRPr lang="de-DE" sz="2000"/>
        </a:p>
      </dgm:t>
    </dgm:pt>
    <dgm:pt modelId="{CC3183F7-EAE9-423C-A735-659AB0E3C263}">
      <dgm:prSet custT="1"/>
      <dgm:spPr/>
      <dgm:t>
        <a:bodyPr/>
        <a:lstStyle/>
        <a:p>
          <a:r>
            <a:rPr lang="de-DE" sz="2000" b="1" dirty="0" smtClean="0"/>
            <a:t>Zukünftige</a:t>
          </a:r>
          <a:r>
            <a:rPr lang="de-DE" sz="2000" dirty="0" smtClean="0"/>
            <a:t> </a:t>
          </a:r>
          <a:r>
            <a:rPr lang="de-DE" sz="2000" b="1" dirty="0" smtClean="0"/>
            <a:t>Entwicklungen</a:t>
          </a:r>
        </a:p>
      </dgm:t>
    </dgm:pt>
    <dgm:pt modelId="{171FE3F7-B49F-4B19-A671-B15ECA6B5EFB}" type="parTrans" cxnId="{818B1762-2119-4086-932C-54395D3C1DAF}">
      <dgm:prSet/>
      <dgm:spPr/>
      <dgm:t>
        <a:bodyPr/>
        <a:lstStyle/>
        <a:p>
          <a:endParaRPr lang="de-DE" sz="2000"/>
        </a:p>
      </dgm:t>
    </dgm:pt>
    <dgm:pt modelId="{2C0B0E78-3064-4E20-AFC3-2F15AD452465}" type="sibTrans" cxnId="{818B1762-2119-4086-932C-54395D3C1DAF}">
      <dgm:prSet/>
      <dgm:spPr/>
      <dgm:t>
        <a:bodyPr/>
        <a:lstStyle/>
        <a:p>
          <a:endParaRPr lang="de-DE" sz="2000"/>
        </a:p>
      </dgm:t>
    </dgm:pt>
    <dgm:pt modelId="{6AD28C7C-A8F8-4D9F-BC28-29F7B02885DE}">
      <dgm:prSet custT="1"/>
      <dgm:spPr/>
      <dgm:t>
        <a:bodyPr/>
        <a:lstStyle/>
        <a:p>
          <a:r>
            <a:rPr lang="de-DE" sz="2000" dirty="0" smtClean="0"/>
            <a:t>Standortausweitung</a:t>
          </a:r>
        </a:p>
      </dgm:t>
    </dgm:pt>
    <dgm:pt modelId="{1B7440A6-28DA-426F-BF3C-6031DCB31B40}" type="parTrans" cxnId="{BC47F6B9-454F-41CA-9D17-9EB32E5D7FA0}">
      <dgm:prSet/>
      <dgm:spPr/>
      <dgm:t>
        <a:bodyPr/>
        <a:lstStyle/>
        <a:p>
          <a:endParaRPr lang="de-DE" sz="2000"/>
        </a:p>
      </dgm:t>
    </dgm:pt>
    <dgm:pt modelId="{50A87265-0C32-41FD-95B8-75A19CE5F88A}" type="sibTrans" cxnId="{BC47F6B9-454F-41CA-9D17-9EB32E5D7FA0}">
      <dgm:prSet/>
      <dgm:spPr/>
      <dgm:t>
        <a:bodyPr/>
        <a:lstStyle/>
        <a:p>
          <a:endParaRPr lang="de-DE" sz="2000"/>
        </a:p>
      </dgm:t>
    </dgm:pt>
    <dgm:pt modelId="{5A18CE9A-3EC6-4F16-8AB7-903CB2EF7E2B}">
      <dgm:prSet custT="1"/>
      <dgm:spPr/>
      <dgm:t>
        <a:bodyPr/>
        <a:lstStyle/>
        <a:p>
          <a:r>
            <a:rPr lang="de-DE" sz="2000" dirty="0" smtClean="0"/>
            <a:t>Webzugriff &amp; mobile Geräte</a:t>
          </a:r>
        </a:p>
      </dgm:t>
    </dgm:pt>
    <dgm:pt modelId="{07BF2383-DD45-4C7A-810D-9FBD4C1D2AEE}" type="parTrans" cxnId="{65CEE3D5-936B-492C-BD35-C6E90A14584A}">
      <dgm:prSet/>
      <dgm:spPr/>
      <dgm:t>
        <a:bodyPr/>
        <a:lstStyle/>
        <a:p>
          <a:endParaRPr lang="de-DE" sz="2000"/>
        </a:p>
      </dgm:t>
    </dgm:pt>
    <dgm:pt modelId="{8B3EC48D-D519-4E04-A230-FE56760AAF47}" type="sibTrans" cxnId="{65CEE3D5-936B-492C-BD35-C6E90A14584A}">
      <dgm:prSet/>
      <dgm:spPr/>
      <dgm:t>
        <a:bodyPr/>
        <a:lstStyle/>
        <a:p>
          <a:endParaRPr lang="de-DE" sz="2000"/>
        </a:p>
      </dgm:t>
    </dgm:pt>
    <dgm:pt modelId="{3558F555-174B-427E-BB44-D93701D9070F}">
      <dgm:prSet custT="1"/>
      <dgm:spPr/>
      <dgm:t>
        <a:bodyPr/>
        <a:lstStyle/>
        <a:p>
          <a:r>
            <a:rPr lang="de-DE" sz="2000" dirty="0" smtClean="0"/>
            <a:t>durch entsprechende Dokumentation des Quellcodes</a:t>
          </a:r>
        </a:p>
      </dgm:t>
    </dgm:pt>
    <dgm:pt modelId="{57668F5B-3677-40F8-BAC4-15FDA81815E9}" type="parTrans" cxnId="{C9400FF6-BD8D-4633-8C27-33574FDA01A9}">
      <dgm:prSet/>
      <dgm:spPr/>
      <dgm:t>
        <a:bodyPr/>
        <a:lstStyle/>
        <a:p>
          <a:endParaRPr lang="de-DE" sz="2000"/>
        </a:p>
      </dgm:t>
    </dgm:pt>
    <dgm:pt modelId="{6A4E6077-31D0-45D4-9C0F-19CAF8586269}" type="sibTrans" cxnId="{C9400FF6-BD8D-4633-8C27-33574FDA01A9}">
      <dgm:prSet/>
      <dgm:spPr/>
      <dgm:t>
        <a:bodyPr/>
        <a:lstStyle/>
        <a:p>
          <a:endParaRPr lang="de-DE" sz="2000"/>
        </a:p>
      </dgm:t>
    </dgm:pt>
    <dgm:pt modelId="{3DEF40A4-D700-47AA-8F78-8BA4DB6534A4}" type="pres">
      <dgm:prSet presAssocID="{30FA8E27-B4BF-489C-ADAA-9E3BA36852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5D377C7-C2A3-4021-A839-562CC2BBB53D}" type="pres">
      <dgm:prSet presAssocID="{B9EEAE60-8FF3-42D7-87B2-F619278CB88D}" presName="composite" presStyleCnt="0"/>
      <dgm:spPr/>
    </dgm:pt>
    <dgm:pt modelId="{AE087654-4E95-4B2F-B173-2F2E01D222FB}" type="pres">
      <dgm:prSet presAssocID="{B9EEAE60-8FF3-42D7-87B2-F619278CB88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627311-7BB5-4644-A1D9-1C0A4FB64FC2}" type="pres">
      <dgm:prSet presAssocID="{B9EEAE60-8FF3-42D7-87B2-F619278CB88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09AED62-9E53-4D86-8BBF-1FE6C062E7BC}" type="pres">
      <dgm:prSet presAssocID="{AAF94D6B-9E1E-42B4-AA12-4239C9147080}" presName="space" presStyleCnt="0"/>
      <dgm:spPr/>
    </dgm:pt>
    <dgm:pt modelId="{C67390D0-A643-428A-983D-570A70D97068}" type="pres">
      <dgm:prSet presAssocID="{CC3183F7-EAE9-423C-A735-659AB0E3C263}" presName="composite" presStyleCnt="0"/>
      <dgm:spPr/>
    </dgm:pt>
    <dgm:pt modelId="{D1A7D8D4-B177-40C0-B4CB-8A066EF22632}" type="pres">
      <dgm:prSet presAssocID="{CC3183F7-EAE9-423C-A735-659AB0E3C26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4C1E38-3F92-44FE-B543-1F75CA0F215C}" type="pres">
      <dgm:prSet presAssocID="{CC3183F7-EAE9-423C-A735-659AB0E3C26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F564332-FE8F-4448-8B5D-72A9B2E1DD56}" srcId="{B9EEAE60-8FF3-42D7-87B2-F619278CB88D}" destId="{1F9E5AB9-9EEB-47E1-937E-63FAE218055B}" srcOrd="0" destOrd="0" parTransId="{D905576E-9D3E-40F3-B82B-00383626092E}" sibTransId="{9B99A5E1-8409-42FC-8BE5-EA969DC98BA9}"/>
    <dgm:cxn modelId="{F7CEC14B-8A7A-459D-8E56-B6DF3F4515E3}" type="presOf" srcId="{3558F555-174B-427E-BB44-D93701D9070F}" destId="{CF4C1E38-3F92-44FE-B543-1F75CA0F215C}" srcOrd="0" destOrd="2" presId="urn:microsoft.com/office/officeart/2005/8/layout/hList1"/>
    <dgm:cxn modelId="{2BCA6E03-DA0D-450F-9DEA-23F9AC235939}" type="presOf" srcId="{5A18CE9A-3EC6-4F16-8AB7-903CB2EF7E2B}" destId="{CF4C1E38-3F92-44FE-B543-1F75CA0F215C}" srcOrd="0" destOrd="1" presId="urn:microsoft.com/office/officeart/2005/8/layout/hList1"/>
    <dgm:cxn modelId="{44B46A88-54E0-4953-AD1F-E48A9D5B026A}" srcId="{30FA8E27-B4BF-489C-ADAA-9E3BA3685280}" destId="{B9EEAE60-8FF3-42D7-87B2-F619278CB88D}" srcOrd="0" destOrd="0" parTransId="{FEB11886-2549-4FCA-AF0D-C5BA3CB50846}" sibTransId="{AAF94D6B-9E1E-42B4-AA12-4239C9147080}"/>
    <dgm:cxn modelId="{65CEE3D5-936B-492C-BD35-C6E90A14584A}" srcId="{CC3183F7-EAE9-423C-A735-659AB0E3C263}" destId="{5A18CE9A-3EC6-4F16-8AB7-903CB2EF7E2B}" srcOrd="1" destOrd="0" parTransId="{07BF2383-DD45-4C7A-810D-9FBD4C1D2AEE}" sibTransId="{8B3EC48D-D519-4E04-A230-FE56760AAF47}"/>
    <dgm:cxn modelId="{818B1762-2119-4086-932C-54395D3C1DAF}" srcId="{30FA8E27-B4BF-489C-ADAA-9E3BA3685280}" destId="{CC3183F7-EAE9-423C-A735-659AB0E3C263}" srcOrd="1" destOrd="0" parTransId="{171FE3F7-B49F-4B19-A671-B15ECA6B5EFB}" sibTransId="{2C0B0E78-3064-4E20-AFC3-2F15AD452465}"/>
    <dgm:cxn modelId="{C121A8F7-A481-4821-84D0-A2EA13F7C327}" srcId="{B9EEAE60-8FF3-42D7-87B2-F619278CB88D}" destId="{11ACFDA5-A530-48C6-AA58-8945B07A7E7C}" srcOrd="1" destOrd="0" parTransId="{32312AE7-345A-494C-A0B2-6F7CD1837F72}" sibTransId="{51F74196-FD36-44C8-A682-254B8F7E4D2A}"/>
    <dgm:cxn modelId="{617D12FF-A450-4C7B-A42F-5491C64A3C14}" type="presOf" srcId="{30FA8E27-B4BF-489C-ADAA-9E3BA3685280}" destId="{3DEF40A4-D700-47AA-8F78-8BA4DB6534A4}" srcOrd="0" destOrd="0" presId="urn:microsoft.com/office/officeart/2005/8/layout/hList1"/>
    <dgm:cxn modelId="{81057119-C62A-46B3-AC04-E78F9E6644E9}" srcId="{B9EEAE60-8FF3-42D7-87B2-F619278CB88D}" destId="{E2F20CE0-64AC-4EA1-A5BD-B33A1DDE623D}" srcOrd="2" destOrd="0" parTransId="{03C7B490-167E-43C9-96B4-318D76B472D9}" sibTransId="{42AB27F5-CF74-4032-9A3F-2711058A58DE}"/>
    <dgm:cxn modelId="{34750DCC-C7A2-4DF2-BCD9-A2786E85883C}" type="presOf" srcId="{B9EEAE60-8FF3-42D7-87B2-F619278CB88D}" destId="{AE087654-4E95-4B2F-B173-2F2E01D222FB}" srcOrd="0" destOrd="0" presId="urn:microsoft.com/office/officeart/2005/8/layout/hList1"/>
    <dgm:cxn modelId="{F9751F63-42BA-42B3-B7E6-3E6157397AEA}" type="presOf" srcId="{11ACFDA5-A530-48C6-AA58-8945B07A7E7C}" destId="{DF627311-7BB5-4644-A1D9-1C0A4FB64FC2}" srcOrd="0" destOrd="1" presId="urn:microsoft.com/office/officeart/2005/8/layout/hList1"/>
    <dgm:cxn modelId="{462141CC-70CB-457C-AC1C-E6FDAE0AC95B}" type="presOf" srcId="{1F9E5AB9-9EEB-47E1-937E-63FAE218055B}" destId="{DF627311-7BB5-4644-A1D9-1C0A4FB64FC2}" srcOrd="0" destOrd="0" presId="urn:microsoft.com/office/officeart/2005/8/layout/hList1"/>
    <dgm:cxn modelId="{3499481B-E67A-49C1-B32B-7902F987EFCD}" type="presOf" srcId="{CC3183F7-EAE9-423C-A735-659AB0E3C263}" destId="{D1A7D8D4-B177-40C0-B4CB-8A066EF22632}" srcOrd="0" destOrd="0" presId="urn:microsoft.com/office/officeart/2005/8/layout/hList1"/>
    <dgm:cxn modelId="{BC47F6B9-454F-41CA-9D17-9EB32E5D7FA0}" srcId="{CC3183F7-EAE9-423C-A735-659AB0E3C263}" destId="{6AD28C7C-A8F8-4D9F-BC28-29F7B02885DE}" srcOrd="0" destOrd="0" parTransId="{1B7440A6-28DA-426F-BF3C-6031DCB31B40}" sibTransId="{50A87265-0C32-41FD-95B8-75A19CE5F88A}"/>
    <dgm:cxn modelId="{E7CF42FA-BB3C-4FAB-B6BF-F4F1BD42425C}" type="presOf" srcId="{E2F20CE0-64AC-4EA1-A5BD-B33A1DDE623D}" destId="{DF627311-7BB5-4644-A1D9-1C0A4FB64FC2}" srcOrd="0" destOrd="2" presId="urn:microsoft.com/office/officeart/2005/8/layout/hList1"/>
    <dgm:cxn modelId="{C9400FF6-BD8D-4633-8C27-33574FDA01A9}" srcId="{CC3183F7-EAE9-423C-A735-659AB0E3C263}" destId="{3558F555-174B-427E-BB44-D93701D9070F}" srcOrd="2" destOrd="0" parTransId="{57668F5B-3677-40F8-BAC4-15FDA81815E9}" sibTransId="{6A4E6077-31D0-45D4-9C0F-19CAF8586269}"/>
    <dgm:cxn modelId="{B8B69AF3-06FB-40E6-8BAA-D77DF6C8C2CD}" type="presOf" srcId="{6AD28C7C-A8F8-4D9F-BC28-29F7B02885DE}" destId="{CF4C1E38-3F92-44FE-B543-1F75CA0F215C}" srcOrd="0" destOrd="0" presId="urn:microsoft.com/office/officeart/2005/8/layout/hList1"/>
    <dgm:cxn modelId="{B9645378-0FAE-4883-8FB5-729B3DEE045A}" type="presParOf" srcId="{3DEF40A4-D700-47AA-8F78-8BA4DB6534A4}" destId="{15D377C7-C2A3-4021-A839-562CC2BBB53D}" srcOrd="0" destOrd="0" presId="urn:microsoft.com/office/officeart/2005/8/layout/hList1"/>
    <dgm:cxn modelId="{BCE0FF54-608F-452B-8F65-9A82E0F8A0E2}" type="presParOf" srcId="{15D377C7-C2A3-4021-A839-562CC2BBB53D}" destId="{AE087654-4E95-4B2F-B173-2F2E01D222FB}" srcOrd="0" destOrd="0" presId="urn:microsoft.com/office/officeart/2005/8/layout/hList1"/>
    <dgm:cxn modelId="{829120B6-B4B0-4CEF-864B-F5EEFD956107}" type="presParOf" srcId="{15D377C7-C2A3-4021-A839-562CC2BBB53D}" destId="{DF627311-7BB5-4644-A1D9-1C0A4FB64FC2}" srcOrd="1" destOrd="0" presId="urn:microsoft.com/office/officeart/2005/8/layout/hList1"/>
    <dgm:cxn modelId="{EACDFBDF-9951-4F4C-B616-03CA58352F1D}" type="presParOf" srcId="{3DEF40A4-D700-47AA-8F78-8BA4DB6534A4}" destId="{009AED62-9E53-4D86-8BBF-1FE6C062E7BC}" srcOrd="1" destOrd="0" presId="urn:microsoft.com/office/officeart/2005/8/layout/hList1"/>
    <dgm:cxn modelId="{25116D82-E931-4852-9076-2842A9931829}" type="presParOf" srcId="{3DEF40A4-D700-47AA-8F78-8BA4DB6534A4}" destId="{C67390D0-A643-428A-983D-570A70D97068}" srcOrd="2" destOrd="0" presId="urn:microsoft.com/office/officeart/2005/8/layout/hList1"/>
    <dgm:cxn modelId="{2C9D14E6-F419-47B0-8C9D-468C8135E0B8}" type="presParOf" srcId="{C67390D0-A643-428A-983D-570A70D97068}" destId="{D1A7D8D4-B177-40C0-B4CB-8A066EF22632}" srcOrd="0" destOrd="0" presId="urn:microsoft.com/office/officeart/2005/8/layout/hList1"/>
    <dgm:cxn modelId="{983A9469-2D58-4CB7-8665-7B1804DCD02F}" type="presParOf" srcId="{C67390D0-A643-428A-983D-570A70D97068}" destId="{CF4C1E38-3F92-44FE-B543-1F75CA0F215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759378-08E5-4C9A-9F56-A5E134720413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AB107BE2-32B0-468D-96A3-6944CD40F2DF}">
      <dgm:prSet phldrT="[Text]" custT="1"/>
      <dgm:spPr/>
      <dgm:t>
        <a:bodyPr/>
        <a:lstStyle/>
        <a:p>
          <a:r>
            <a:rPr lang="de-DE" sz="2000" b="1" smtClean="0"/>
            <a:t>Orgware</a:t>
          </a:r>
          <a:endParaRPr lang="de-DE" sz="2000" b="1"/>
        </a:p>
      </dgm:t>
    </dgm:pt>
    <dgm:pt modelId="{A94CAA56-3620-4E41-8047-4D5B07EE99D3}" type="parTrans" cxnId="{8F360327-42AC-48F4-ADF4-C8B27813D7E8}">
      <dgm:prSet/>
      <dgm:spPr/>
      <dgm:t>
        <a:bodyPr/>
        <a:lstStyle/>
        <a:p>
          <a:endParaRPr lang="de-DE"/>
        </a:p>
      </dgm:t>
    </dgm:pt>
    <dgm:pt modelId="{EB5AE23D-6310-41C4-8CA1-49576AF208D6}" type="sibTrans" cxnId="{8F360327-42AC-48F4-ADF4-C8B27813D7E8}">
      <dgm:prSet/>
      <dgm:spPr/>
      <dgm:t>
        <a:bodyPr/>
        <a:lstStyle/>
        <a:p>
          <a:endParaRPr lang="de-DE"/>
        </a:p>
      </dgm:t>
    </dgm:pt>
    <dgm:pt modelId="{C8AACE13-EED9-4461-BB24-A9522E159F80}">
      <dgm:prSet custT="1"/>
      <dgm:spPr/>
      <dgm:t>
        <a:bodyPr/>
        <a:lstStyle/>
        <a:p>
          <a:r>
            <a:rPr lang="de-DE" sz="2000" dirty="0" smtClean="0"/>
            <a:t>Seitens der Universität:</a:t>
          </a:r>
        </a:p>
      </dgm:t>
    </dgm:pt>
    <dgm:pt modelId="{B5CA10A4-B96E-4621-AE52-447940791333}" type="parTrans" cxnId="{4F77BA2B-4068-4023-A29F-6655C1BDB482}">
      <dgm:prSet/>
      <dgm:spPr/>
      <dgm:t>
        <a:bodyPr/>
        <a:lstStyle/>
        <a:p>
          <a:endParaRPr lang="de-DE"/>
        </a:p>
      </dgm:t>
    </dgm:pt>
    <dgm:pt modelId="{436313A2-239D-4E70-ABC4-9EE554FFC7F9}" type="sibTrans" cxnId="{4F77BA2B-4068-4023-A29F-6655C1BDB482}">
      <dgm:prSet/>
      <dgm:spPr/>
      <dgm:t>
        <a:bodyPr/>
        <a:lstStyle/>
        <a:p>
          <a:endParaRPr lang="de-DE"/>
        </a:p>
      </dgm:t>
    </dgm:pt>
    <dgm:pt modelId="{2A2B95D2-B5FE-477E-A38F-DB149F1FD7BE}">
      <dgm:prSet custT="1"/>
      <dgm:spPr/>
      <dgm:t>
        <a:bodyPr/>
        <a:lstStyle/>
        <a:p>
          <a:r>
            <a:rPr lang="de-DE" sz="2000" dirty="0" smtClean="0"/>
            <a:t>Entwicklung anhand des Wasserfallmodells</a:t>
          </a:r>
        </a:p>
      </dgm:t>
    </dgm:pt>
    <dgm:pt modelId="{F6AA0E89-5C54-4661-9110-12A71600AF99}" type="parTrans" cxnId="{64B4B69A-B222-476F-8C32-4B35F36E3D1D}">
      <dgm:prSet/>
      <dgm:spPr/>
      <dgm:t>
        <a:bodyPr/>
        <a:lstStyle/>
        <a:p>
          <a:endParaRPr lang="de-DE"/>
        </a:p>
      </dgm:t>
    </dgm:pt>
    <dgm:pt modelId="{BB03AA5B-EDE4-4AC8-A2C5-099F3C25C83B}" type="sibTrans" cxnId="{64B4B69A-B222-476F-8C32-4B35F36E3D1D}">
      <dgm:prSet/>
      <dgm:spPr/>
      <dgm:t>
        <a:bodyPr/>
        <a:lstStyle/>
        <a:p>
          <a:endParaRPr lang="de-DE"/>
        </a:p>
      </dgm:t>
    </dgm:pt>
    <dgm:pt modelId="{0F793B99-E1C8-42F9-AA64-98DC449D1BA9}">
      <dgm:prSet custT="1"/>
      <dgm:spPr/>
      <dgm:t>
        <a:bodyPr/>
        <a:lstStyle/>
        <a:p>
          <a:r>
            <a:rPr lang="de-DE" sz="2000" dirty="0" smtClean="0"/>
            <a:t>Informationspflicht (auch von Experten für spezifische Fragen) </a:t>
          </a:r>
          <a:r>
            <a:rPr lang="de-DE" sz="2000" dirty="0" smtClean="0">
              <a:sym typeface="Wingdings" pitchFamily="2" charset="2"/>
            </a:rPr>
            <a:t> ständiger Dialog</a:t>
          </a:r>
          <a:endParaRPr lang="de-DE" sz="2000" dirty="0" smtClean="0"/>
        </a:p>
      </dgm:t>
    </dgm:pt>
    <dgm:pt modelId="{C7AEA404-F322-424B-BF15-B3E699CB3315}" type="parTrans" cxnId="{477244F8-E341-4AFF-8C26-0E6D68F55DB7}">
      <dgm:prSet/>
      <dgm:spPr/>
      <dgm:t>
        <a:bodyPr/>
        <a:lstStyle/>
        <a:p>
          <a:endParaRPr lang="de-DE"/>
        </a:p>
      </dgm:t>
    </dgm:pt>
    <dgm:pt modelId="{BC329EEE-1144-429D-8C6A-148A60E28A77}" type="sibTrans" cxnId="{477244F8-E341-4AFF-8C26-0E6D68F55DB7}">
      <dgm:prSet/>
      <dgm:spPr/>
      <dgm:t>
        <a:bodyPr/>
        <a:lstStyle/>
        <a:p>
          <a:endParaRPr lang="de-DE"/>
        </a:p>
      </dgm:t>
    </dgm:pt>
    <dgm:pt modelId="{C3F22C2F-A06D-40C1-85D8-9019421B9C46}">
      <dgm:prSet custT="1"/>
      <dgm:spPr/>
      <dgm:t>
        <a:bodyPr/>
        <a:lstStyle/>
        <a:p>
          <a:r>
            <a:rPr lang="de-DE" sz="2000" dirty="0" smtClean="0"/>
            <a:t>Datenbankservers</a:t>
          </a:r>
        </a:p>
      </dgm:t>
    </dgm:pt>
    <dgm:pt modelId="{AE827B19-75E2-4ECC-B9D5-7802B0AF1723}" type="parTrans" cxnId="{586B4121-AAD1-4B3F-9DD6-D6785D81ADCA}">
      <dgm:prSet/>
      <dgm:spPr/>
      <dgm:t>
        <a:bodyPr/>
        <a:lstStyle/>
        <a:p>
          <a:endParaRPr lang="de-DE"/>
        </a:p>
      </dgm:t>
    </dgm:pt>
    <dgm:pt modelId="{22FF370C-09CA-46AB-96BF-0F36F460BAB4}" type="sibTrans" cxnId="{586B4121-AAD1-4B3F-9DD6-D6785D81ADCA}">
      <dgm:prSet/>
      <dgm:spPr/>
      <dgm:t>
        <a:bodyPr/>
        <a:lstStyle/>
        <a:p>
          <a:endParaRPr lang="de-DE"/>
        </a:p>
      </dgm:t>
    </dgm:pt>
    <dgm:pt modelId="{FDED7243-A4AE-4835-A941-5B69D3C56881}">
      <dgm:prSet custT="1"/>
      <dgm:spPr/>
      <dgm:t>
        <a:bodyPr/>
        <a:lstStyle/>
        <a:p>
          <a:r>
            <a:rPr lang="de-DE" sz="2000" dirty="0" smtClean="0"/>
            <a:t>Benutzerhandbücher in elektronischer Form</a:t>
          </a:r>
        </a:p>
      </dgm:t>
    </dgm:pt>
    <dgm:pt modelId="{BF79089D-B272-4BAD-BD94-52B69E12BED5}" type="parTrans" cxnId="{01F34D9D-71BE-4DC4-9D55-D4B164E35EA9}">
      <dgm:prSet/>
      <dgm:spPr/>
      <dgm:t>
        <a:bodyPr/>
        <a:lstStyle/>
        <a:p>
          <a:endParaRPr lang="de-DE"/>
        </a:p>
      </dgm:t>
    </dgm:pt>
    <dgm:pt modelId="{3ACAD70F-26A1-4C33-8928-3182B91DDE1D}" type="sibTrans" cxnId="{01F34D9D-71BE-4DC4-9D55-D4B164E35EA9}">
      <dgm:prSet/>
      <dgm:spPr/>
      <dgm:t>
        <a:bodyPr/>
        <a:lstStyle/>
        <a:p>
          <a:endParaRPr lang="de-DE"/>
        </a:p>
      </dgm:t>
    </dgm:pt>
    <dgm:pt modelId="{F363AC0A-B89C-417D-BCCF-BD11A5A3DFC7}">
      <dgm:prSet custT="1"/>
      <dgm:spPr/>
      <dgm:t>
        <a:bodyPr/>
        <a:lstStyle/>
        <a:p>
          <a:r>
            <a:rPr lang="de-DE" sz="2000" dirty="0" smtClean="0"/>
            <a:t>Sonstige Daten einpflegen</a:t>
          </a:r>
        </a:p>
      </dgm:t>
    </dgm:pt>
    <dgm:pt modelId="{BD0A6C26-4F0B-4EEA-A3F4-1D139311FAC5}" type="parTrans" cxnId="{807E7CD5-17D9-4B19-8BE3-037B624475C9}">
      <dgm:prSet/>
      <dgm:spPr/>
      <dgm:t>
        <a:bodyPr/>
        <a:lstStyle/>
        <a:p>
          <a:endParaRPr lang="de-DE"/>
        </a:p>
      </dgm:t>
    </dgm:pt>
    <dgm:pt modelId="{0A3EADAC-1D0E-4435-9F1A-8E95945E0EAC}" type="sibTrans" cxnId="{807E7CD5-17D9-4B19-8BE3-037B624475C9}">
      <dgm:prSet/>
      <dgm:spPr/>
      <dgm:t>
        <a:bodyPr/>
        <a:lstStyle/>
        <a:p>
          <a:endParaRPr lang="de-DE"/>
        </a:p>
      </dgm:t>
    </dgm:pt>
    <dgm:pt modelId="{72D796F3-40C7-46F7-BB83-7B73DF1BF9AE}">
      <dgm:prSet custT="1"/>
      <dgm:spPr/>
      <dgm:t>
        <a:bodyPr/>
        <a:lstStyle/>
        <a:p>
          <a:r>
            <a:rPr lang="de-DE" sz="2000" dirty="0" smtClean="0"/>
            <a:t>Seitens der SF GmbH:</a:t>
          </a:r>
        </a:p>
      </dgm:t>
    </dgm:pt>
    <dgm:pt modelId="{2A55E112-A8BD-4775-8CCB-7DF767B07ADE}" type="parTrans" cxnId="{BD688B42-8224-4ADE-9766-76F237841349}">
      <dgm:prSet/>
      <dgm:spPr/>
      <dgm:t>
        <a:bodyPr/>
        <a:lstStyle/>
        <a:p>
          <a:endParaRPr lang="de-DE"/>
        </a:p>
      </dgm:t>
    </dgm:pt>
    <dgm:pt modelId="{5219E7D1-DE52-401F-AF50-B4E89D8063BF}" type="sibTrans" cxnId="{BD688B42-8224-4ADE-9766-76F237841349}">
      <dgm:prSet/>
      <dgm:spPr/>
      <dgm:t>
        <a:bodyPr/>
        <a:lstStyle/>
        <a:p>
          <a:endParaRPr lang="de-DE"/>
        </a:p>
      </dgm:t>
    </dgm:pt>
    <dgm:pt modelId="{625747C0-5010-4937-A3EC-BF3002D070F8}" type="pres">
      <dgm:prSet presAssocID="{2B759378-08E5-4C9A-9F56-A5E1347204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6EA6F3-6EE5-4A33-9842-BD3C50A2568E}" type="pres">
      <dgm:prSet presAssocID="{AB107BE2-32B0-468D-96A3-6944CD40F2DF}" presName="composite" presStyleCnt="0"/>
      <dgm:spPr/>
    </dgm:pt>
    <dgm:pt modelId="{1110A0BE-D284-440B-9275-42463CFC7AB3}" type="pres">
      <dgm:prSet presAssocID="{AB107BE2-32B0-468D-96A3-6944CD40F2DF}" presName="parTx" presStyleLbl="alignNode1" presStyleIdx="0" presStyleCnt="1" custScaleY="914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69AF66-EE4C-44E1-8D21-A24430D0F9F9}" type="pres">
      <dgm:prSet presAssocID="{AB107BE2-32B0-468D-96A3-6944CD40F2DF}" presName="desTx" presStyleLbl="alignAccFollowNode1" presStyleIdx="0" presStyleCnt="1" custScaleY="100000" custLinFactNeighborY="177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3A8BB8C-EABE-4DB1-9657-440A133AE863}" type="presOf" srcId="{C8AACE13-EED9-4461-BB24-A9522E159F80}" destId="{6B69AF66-EE4C-44E1-8D21-A24430D0F9F9}" srcOrd="0" destOrd="0" presId="urn:microsoft.com/office/officeart/2005/8/layout/hList1"/>
    <dgm:cxn modelId="{807E7CD5-17D9-4B19-8BE3-037B624475C9}" srcId="{C8AACE13-EED9-4461-BB24-A9522E159F80}" destId="{F363AC0A-B89C-417D-BCCF-BD11A5A3DFC7}" srcOrd="2" destOrd="0" parTransId="{BD0A6C26-4F0B-4EEA-A3F4-1D139311FAC5}" sibTransId="{0A3EADAC-1D0E-4435-9F1A-8E95945E0EAC}"/>
    <dgm:cxn modelId="{586B4121-AAD1-4B3F-9DD6-D6785D81ADCA}" srcId="{C8AACE13-EED9-4461-BB24-A9522E159F80}" destId="{C3F22C2F-A06D-40C1-85D8-9019421B9C46}" srcOrd="1" destOrd="0" parTransId="{AE827B19-75E2-4ECC-B9D5-7802B0AF1723}" sibTransId="{22FF370C-09CA-46AB-96BF-0F36F460BAB4}"/>
    <dgm:cxn modelId="{8F360327-42AC-48F4-ADF4-C8B27813D7E8}" srcId="{2B759378-08E5-4C9A-9F56-A5E134720413}" destId="{AB107BE2-32B0-468D-96A3-6944CD40F2DF}" srcOrd="0" destOrd="0" parTransId="{A94CAA56-3620-4E41-8047-4D5B07EE99D3}" sibTransId="{EB5AE23D-6310-41C4-8CA1-49576AF208D6}"/>
    <dgm:cxn modelId="{97DD3802-411A-4F80-B331-6F28C768F5E8}" type="presOf" srcId="{2B759378-08E5-4C9A-9F56-A5E134720413}" destId="{625747C0-5010-4937-A3EC-BF3002D070F8}" srcOrd="0" destOrd="0" presId="urn:microsoft.com/office/officeart/2005/8/layout/hList1"/>
    <dgm:cxn modelId="{01F34D9D-71BE-4DC4-9D55-D4B164E35EA9}" srcId="{72D796F3-40C7-46F7-BB83-7B73DF1BF9AE}" destId="{FDED7243-A4AE-4835-A941-5B69D3C56881}" srcOrd="0" destOrd="0" parTransId="{BF79089D-B272-4BAD-BD94-52B69E12BED5}" sibTransId="{3ACAD70F-26A1-4C33-8928-3182B91DDE1D}"/>
    <dgm:cxn modelId="{241A36B2-768E-466B-B296-FEE71CD7811D}" type="presOf" srcId="{AB107BE2-32B0-468D-96A3-6944CD40F2DF}" destId="{1110A0BE-D284-440B-9275-42463CFC7AB3}" srcOrd="0" destOrd="0" presId="urn:microsoft.com/office/officeart/2005/8/layout/hList1"/>
    <dgm:cxn modelId="{50C9B90D-45F2-42F3-A259-DD692F306624}" type="presOf" srcId="{F363AC0A-B89C-417D-BCCF-BD11A5A3DFC7}" destId="{6B69AF66-EE4C-44E1-8D21-A24430D0F9F9}" srcOrd="0" destOrd="3" presId="urn:microsoft.com/office/officeart/2005/8/layout/hList1"/>
    <dgm:cxn modelId="{64B4B69A-B222-476F-8C32-4B35F36E3D1D}" srcId="{72D796F3-40C7-46F7-BB83-7B73DF1BF9AE}" destId="{2A2B95D2-B5FE-477E-A38F-DB149F1FD7BE}" srcOrd="1" destOrd="0" parTransId="{F6AA0E89-5C54-4661-9110-12A71600AF99}" sibTransId="{BB03AA5B-EDE4-4AC8-A2C5-099F3C25C83B}"/>
    <dgm:cxn modelId="{1849595D-EEBA-4E6A-B720-A444A6C9B238}" type="presOf" srcId="{0F793B99-E1C8-42F9-AA64-98DC449D1BA9}" destId="{6B69AF66-EE4C-44E1-8D21-A24430D0F9F9}" srcOrd="0" destOrd="1" presId="urn:microsoft.com/office/officeart/2005/8/layout/hList1"/>
    <dgm:cxn modelId="{4F77BA2B-4068-4023-A29F-6655C1BDB482}" srcId="{AB107BE2-32B0-468D-96A3-6944CD40F2DF}" destId="{C8AACE13-EED9-4461-BB24-A9522E159F80}" srcOrd="0" destOrd="0" parTransId="{B5CA10A4-B96E-4621-AE52-447940791333}" sibTransId="{436313A2-239D-4E70-ABC4-9EE554FFC7F9}"/>
    <dgm:cxn modelId="{EC7794DD-AA75-4174-83B3-AC32E6FC09DC}" type="presOf" srcId="{C3F22C2F-A06D-40C1-85D8-9019421B9C46}" destId="{6B69AF66-EE4C-44E1-8D21-A24430D0F9F9}" srcOrd="0" destOrd="2" presId="urn:microsoft.com/office/officeart/2005/8/layout/hList1"/>
    <dgm:cxn modelId="{BD688B42-8224-4ADE-9766-76F237841349}" srcId="{AB107BE2-32B0-468D-96A3-6944CD40F2DF}" destId="{72D796F3-40C7-46F7-BB83-7B73DF1BF9AE}" srcOrd="1" destOrd="0" parTransId="{2A55E112-A8BD-4775-8CCB-7DF767B07ADE}" sibTransId="{5219E7D1-DE52-401F-AF50-B4E89D8063BF}"/>
    <dgm:cxn modelId="{477244F8-E341-4AFF-8C26-0E6D68F55DB7}" srcId="{C8AACE13-EED9-4461-BB24-A9522E159F80}" destId="{0F793B99-E1C8-42F9-AA64-98DC449D1BA9}" srcOrd="0" destOrd="0" parTransId="{C7AEA404-F322-424B-BF15-B3E699CB3315}" sibTransId="{BC329EEE-1144-429D-8C6A-148A60E28A77}"/>
    <dgm:cxn modelId="{74CD6B68-4402-4227-B670-3230005CB15F}" type="presOf" srcId="{2A2B95D2-B5FE-477E-A38F-DB149F1FD7BE}" destId="{6B69AF66-EE4C-44E1-8D21-A24430D0F9F9}" srcOrd="0" destOrd="6" presId="urn:microsoft.com/office/officeart/2005/8/layout/hList1"/>
    <dgm:cxn modelId="{ECDC47C5-1CA8-42ED-9177-7137D7C77D01}" type="presOf" srcId="{FDED7243-A4AE-4835-A941-5B69D3C56881}" destId="{6B69AF66-EE4C-44E1-8D21-A24430D0F9F9}" srcOrd="0" destOrd="5" presId="urn:microsoft.com/office/officeart/2005/8/layout/hList1"/>
    <dgm:cxn modelId="{F817CF9D-383B-40B4-A856-B3B38F2936F4}" type="presOf" srcId="{72D796F3-40C7-46F7-BB83-7B73DF1BF9AE}" destId="{6B69AF66-EE4C-44E1-8D21-A24430D0F9F9}" srcOrd="0" destOrd="4" presId="urn:microsoft.com/office/officeart/2005/8/layout/hList1"/>
    <dgm:cxn modelId="{B363181D-65FB-41C4-85C6-F33D111E6DBA}" type="presParOf" srcId="{625747C0-5010-4937-A3EC-BF3002D070F8}" destId="{3A6EA6F3-6EE5-4A33-9842-BD3C50A2568E}" srcOrd="0" destOrd="0" presId="urn:microsoft.com/office/officeart/2005/8/layout/hList1"/>
    <dgm:cxn modelId="{9002401B-4E07-410C-85E8-A63015C6DB92}" type="presParOf" srcId="{3A6EA6F3-6EE5-4A33-9842-BD3C50A2568E}" destId="{1110A0BE-D284-440B-9275-42463CFC7AB3}" srcOrd="0" destOrd="0" presId="urn:microsoft.com/office/officeart/2005/8/layout/hList1"/>
    <dgm:cxn modelId="{14D3098F-1203-4947-A82E-2BA9E2024154}" type="presParOf" srcId="{3A6EA6F3-6EE5-4A33-9842-BD3C50A2568E}" destId="{6B69AF66-EE4C-44E1-8D21-A24430D0F9F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4C4D23-E2A3-4C3C-8200-250DFF2CEBC2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982F42A4-24B3-43B0-924C-E3BD6C6E7869}">
      <dgm:prSet phldrT="[Text]"/>
      <dgm:spPr/>
      <dgm:t>
        <a:bodyPr/>
        <a:lstStyle/>
        <a:p>
          <a:r>
            <a:rPr lang="de-DE" dirty="0" smtClean="0"/>
            <a:t>Gruppenorganisation</a:t>
          </a:r>
          <a:endParaRPr lang="de-DE" dirty="0"/>
        </a:p>
      </dgm:t>
    </dgm:pt>
    <dgm:pt modelId="{4A0C779E-C794-42F1-867E-98533D014499}" type="parTrans" cxnId="{BBF6D1D8-EE69-46C8-9EE3-5B79FEC09C69}">
      <dgm:prSet/>
      <dgm:spPr/>
      <dgm:t>
        <a:bodyPr/>
        <a:lstStyle/>
        <a:p>
          <a:endParaRPr lang="de-DE"/>
        </a:p>
      </dgm:t>
    </dgm:pt>
    <dgm:pt modelId="{EC3F88CE-0B71-44AD-970F-7281AF473D6A}" type="sibTrans" cxnId="{BBF6D1D8-EE69-46C8-9EE3-5B79FEC09C69}">
      <dgm:prSet/>
      <dgm:spPr/>
      <dgm:t>
        <a:bodyPr/>
        <a:lstStyle/>
        <a:p>
          <a:endParaRPr lang="de-DE"/>
        </a:p>
      </dgm:t>
    </dgm:pt>
    <dgm:pt modelId="{0CD6A03F-3B8C-4E37-8F45-E4088F458603}">
      <dgm:prSet phldrT="[Text]"/>
      <dgm:spPr/>
      <dgm:t>
        <a:bodyPr/>
        <a:lstStyle/>
        <a:p>
          <a:r>
            <a:rPr lang="de-DE" dirty="0" smtClean="0"/>
            <a:t>Aufteilung des Pflichtenhefts</a:t>
          </a:r>
          <a:endParaRPr lang="de-DE" dirty="0"/>
        </a:p>
      </dgm:t>
    </dgm:pt>
    <dgm:pt modelId="{F4F3DE81-8BBA-43AA-8893-25C933ABCF2B}" type="parTrans" cxnId="{2EF723FA-35A5-4A36-AA82-F85923C6C219}">
      <dgm:prSet/>
      <dgm:spPr/>
      <dgm:t>
        <a:bodyPr/>
        <a:lstStyle/>
        <a:p>
          <a:endParaRPr lang="de-DE"/>
        </a:p>
      </dgm:t>
    </dgm:pt>
    <dgm:pt modelId="{DEEC573A-35CB-47F8-A195-4290F9C304BF}" type="sibTrans" cxnId="{2EF723FA-35A5-4A36-AA82-F85923C6C219}">
      <dgm:prSet/>
      <dgm:spPr/>
      <dgm:t>
        <a:bodyPr/>
        <a:lstStyle/>
        <a:p>
          <a:endParaRPr lang="de-DE"/>
        </a:p>
      </dgm:t>
    </dgm:pt>
    <dgm:pt modelId="{041761A3-2EBA-4115-8F78-DD18E208EEFC}">
      <dgm:prSet phldrT="[Text]"/>
      <dgm:spPr/>
      <dgm:t>
        <a:bodyPr/>
        <a:lstStyle/>
        <a:p>
          <a:r>
            <a:rPr lang="de-DE" dirty="0" smtClean="0"/>
            <a:t>Erfahrungen</a:t>
          </a:r>
          <a:endParaRPr lang="de-DE" dirty="0"/>
        </a:p>
      </dgm:t>
    </dgm:pt>
    <dgm:pt modelId="{35B12439-5D6B-42BF-8E5B-1F7F63782690}" type="parTrans" cxnId="{2A7BE505-B0F0-4498-A6EF-6E47BF8A30F7}">
      <dgm:prSet/>
      <dgm:spPr/>
      <dgm:t>
        <a:bodyPr/>
        <a:lstStyle/>
        <a:p>
          <a:endParaRPr lang="de-DE"/>
        </a:p>
      </dgm:t>
    </dgm:pt>
    <dgm:pt modelId="{E34C8A04-4363-4ED9-AB21-C2BABC5A6472}" type="sibTrans" cxnId="{2A7BE505-B0F0-4498-A6EF-6E47BF8A30F7}">
      <dgm:prSet/>
      <dgm:spPr/>
      <dgm:t>
        <a:bodyPr/>
        <a:lstStyle/>
        <a:p>
          <a:endParaRPr lang="de-DE"/>
        </a:p>
      </dgm:t>
    </dgm:pt>
    <dgm:pt modelId="{F9B87A83-2C55-4A68-BF23-0B4E66A54FEE}">
      <dgm:prSet phldrT="[Text]"/>
      <dgm:spPr/>
      <dgm:t>
        <a:bodyPr/>
        <a:lstStyle/>
        <a:p>
          <a:r>
            <a:rPr lang="de-DE" dirty="0" smtClean="0"/>
            <a:t>Unterschiedliche Erfahrungs- und Kenntnisstände</a:t>
          </a:r>
          <a:endParaRPr lang="de-DE" dirty="0"/>
        </a:p>
      </dgm:t>
    </dgm:pt>
    <dgm:pt modelId="{225A27F9-4F70-48FE-B965-F73A3BFA0EF0}" type="parTrans" cxnId="{B5E31A19-56E0-41A6-91A7-E8F0BAB5E24B}">
      <dgm:prSet/>
      <dgm:spPr/>
      <dgm:t>
        <a:bodyPr/>
        <a:lstStyle/>
        <a:p>
          <a:endParaRPr lang="de-DE"/>
        </a:p>
      </dgm:t>
    </dgm:pt>
    <dgm:pt modelId="{993DE258-A0F6-4B2F-81A9-597680B0B75E}" type="sibTrans" cxnId="{B5E31A19-56E0-41A6-91A7-E8F0BAB5E24B}">
      <dgm:prSet/>
      <dgm:spPr/>
      <dgm:t>
        <a:bodyPr/>
        <a:lstStyle/>
        <a:p>
          <a:endParaRPr lang="de-DE"/>
        </a:p>
      </dgm:t>
    </dgm:pt>
    <dgm:pt modelId="{7BC84EE2-D899-4737-846F-70CEFD3F0A80}">
      <dgm:prSet phldrT="[Text]"/>
      <dgm:spPr/>
      <dgm:t>
        <a:bodyPr/>
        <a:lstStyle/>
        <a:p>
          <a:r>
            <a:rPr lang="de-DE" dirty="0" smtClean="0"/>
            <a:t>Aufteilung weiterer Aufgaben (GUI, MS Project)</a:t>
          </a:r>
          <a:endParaRPr lang="de-DE" dirty="0"/>
        </a:p>
      </dgm:t>
    </dgm:pt>
    <dgm:pt modelId="{FFF5CD9F-FCBC-4156-9815-74245532A97D}" type="parTrans" cxnId="{94BD955A-B0E8-4396-9608-485EBD4D13BC}">
      <dgm:prSet/>
      <dgm:spPr/>
      <dgm:t>
        <a:bodyPr/>
        <a:lstStyle/>
        <a:p>
          <a:endParaRPr lang="de-DE"/>
        </a:p>
      </dgm:t>
    </dgm:pt>
    <dgm:pt modelId="{CAF6AE16-5DE2-4418-87F1-A01177297F50}" type="sibTrans" cxnId="{94BD955A-B0E8-4396-9608-485EBD4D13BC}">
      <dgm:prSet/>
      <dgm:spPr/>
      <dgm:t>
        <a:bodyPr/>
        <a:lstStyle/>
        <a:p>
          <a:endParaRPr lang="de-DE"/>
        </a:p>
      </dgm:t>
    </dgm:pt>
    <dgm:pt modelId="{0A816BFB-FA68-44D5-8F1B-809D2980EB63}">
      <dgm:prSet phldrT="[Text]"/>
      <dgm:spPr/>
      <dgm:t>
        <a:bodyPr/>
        <a:lstStyle/>
        <a:p>
          <a:r>
            <a:rPr lang="de-DE" dirty="0" smtClean="0"/>
            <a:t>Gruppentreffen/Gruppen-Skype Dates zur Abstimmung</a:t>
          </a:r>
          <a:endParaRPr lang="de-DE" dirty="0"/>
        </a:p>
      </dgm:t>
    </dgm:pt>
    <dgm:pt modelId="{44428571-75A1-486A-93C2-29F9E32E58BD}" type="parTrans" cxnId="{61F21DAB-E7F5-40A8-9228-CE9B1B9FB4A4}">
      <dgm:prSet/>
      <dgm:spPr/>
      <dgm:t>
        <a:bodyPr/>
        <a:lstStyle/>
        <a:p>
          <a:endParaRPr lang="de-DE"/>
        </a:p>
      </dgm:t>
    </dgm:pt>
    <dgm:pt modelId="{43B9A2EE-15F0-41DE-B978-C292E15CE1D9}" type="sibTrans" cxnId="{61F21DAB-E7F5-40A8-9228-CE9B1B9FB4A4}">
      <dgm:prSet/>
      <dgm:spPr/>
      <dgm:t>
        <a:bodyPr/>
        <a:lstStyle/>
        <a:p>
          <a:endParaRPr lang="de-DE"/>
        </a:p>
      </dgm:t>
    </dgm:pt>
    <dgm:pt modelId="{1153731D-F020-47E9-888D-4B9606387D15}">
      <dgm:prSet phldrT="[Text]"/>
      <dgm:spPr/>
      <dgm:t>
        <a:bodyPr/>
        <a:lstStyle/>
        <a:p>
          <a:r>
            <a:rPr lang="de-DE" dirty="0" smtClean="0"/>
            <a:t>Technische Probleme (</a:t>
          </a:r>
          <a:r>
            <a:rPr lang="de-DE" dirty="0" err="1" smtClean="0"/>
            <a:t>MikTex</a:t>
          </a:r>
          <a:r>
            <a:rPr lang="de-DE" dirty="0" smtClean="0"/>
            <a:t>, SVN) vor allem bei der Gruppenbearbeitung</a:t>
          </a:r>
          <a:endParaRPr lang="de-DE" dirty="0"/>
        </a:p>
      </dgm:t>
    </dgm:pt>
    <dgm:pt modelId="{098B61E8-58AD-45EB-8DA9-AE82FB03BBDD}" type="parTrans" cxnId="{701AEC3D-FBF4-4EE8-B8D5-1949B2ACB73C}">
      <dgm:prSet/>
      <dgm:spPr/>
      <dgm:t>
        <a:bodyPr/>
        <a:lstStyle/>
        <a:p>
          <a:endParaRPr lang="de-DE"/>
        </a:p>
      </dgm:t>
    </dgm:pt>
    <dgm:pt modelId="{387A88B6-651A-458F-8BAD-6670A19871E5}" type="sibTrans" cxnId="{701AEC3D-FBF4-4EE8-B8D5-1949B2ACB73C}">
      <dgm:prSet/>
      <dgm:spPr/>
      <dgm:t>
        <a:bodyPr/>
        <a:lstStyle/>
        <a:p>
          <a:endParaRPr lang="de-DE"/>
        </a:p>
      </dgm:t>
    </dgm:pt>
    <dgm:pt modelId="{79F8C1F8-E525-4802-B41A-D8056BCD388B}">
      <dgm:prSet phldrT="[Text]"/>
      <dgm:spPr/>
      <dgm:t>
        <a:bodyPr/>
        <a:lstStyle/>
        <a:p>
          <a:r>
            <a:rPr lang="de-DE" dirty="0" smtClean="0"/>
            <a:t>Technische Werkzeuge</a:t>
          </a:r>
          <a:endParaRPr lang="de-DE" dirty="0"/>
        </a:p>
      </dgm:t>
    </dgm:pt>
    <dgm:pt modelId="{246050A3-48A2-4E6C-B174-7B39C3EDFE00}" type="parTrans" cxnId="{127E4503-40FD-43C4-BF51-BE55541ED645}">
      <dgm:prSet/>
      <dgm:spPr/>
      <dgm:t>
        <a:bodyPr/>
        <a:lstStyle/>
        <a:p>
          <a:endParaRPr lang="de-DE"/>
        </a:p>
      </dgm:t>
    </dgm:pt>
    <dgm:pt modelId="{714FAC92-397D-494C-990B-44BEAB00FD31}" type="sibTrans" cxnId="{127E4503-40FD-43C4-BF51-BE55541ED645}">
      <dgm:prSet/>
      <dgm:spPr/>
      <dgm:t>
        <a:bodyPr/>
        <a:lstStyle/>
        <a:p>
          <a:endParaRPr lang="de-DE"/>
        </a:p>
      </dgm:t>
    </dgm:pt>
    <dgm:pt modelId="{DB4FD1C8-5282-464E-BEC4-8D5D1F6C2E31}">
      <dgm:prSet phldrT="[Text]"/>
      <dgm:spPr/>
      <dgm:t>
        <a:bodyPr/>
        <a:lstStyle/>
        <a:p>
          <a:r>
            <a:rPr lang="de-DE" dirty="0" smtClean="0"/>
            <a:t>Kommunikation: Handy, Skype, </a:t>
          </a:r>
          <a:r>
            <a:rPr lang="de-DE" dirty="0" err="1" smtClean="0"/>
            <a:t>Whatsapp</a:t>
          </a:r>
          <a:endParaRPr lang="de-DE" dirty="0"/>
        </a:p>
      </dgm:t>
    </dgm:pt>
    <dgm:pt modelId="{78C2B223-B1D8-4A59-B19F-22727DC8B7B0}" type="parTrans" cxnId="{0B2DFE80-50AD-46FE-AEC0-8A8E99B0431A}">
      <dgm:prSet/>
      <dgm:spPr/>
      <dgm:t>
        <a:bodyPr/>
        <a:lstStyle/>
        <a:p>
          <a:endParaRPr lang="de-DE"/>
        </a:p>
      </dgm:t>
    </dgm:pt>
    <dgm:pt modelId="{F376F185-7BC2-4F26-B755-7A193D731EC5}" type="sibTrans" cxnId="{0B2DFE80-50AD-46FE-AEC0-8A8E99B0431A}">
      <dgm:prSet/>
      <dgm:spPr/>
      <dgm:t>
        <a:bodyPr/>
        <a:lstStyle/>
        <a:p>
          <a:endParaRPr lang="de-DE"/>
        </a:p>
      </dgm:t>
    </dgm:pt>
    <dgm:pt modelId="{7578EF37-69A0-4E3F-88F2-9FB489186C72}">
      <dgm:prSet phldrT="[Text]"/>
      <dgm:spPr/>
      <dgm:t>
        <a:bodyPr/>
        <a:lstStyle/>
        <a:p>
          <a:r>
            <a:rPr lang="de-DE" dirty="0" smtClean="0"/>
            <a:t>Abstimmung/Teamarbeit: </a:t>
          </a:r>
          <a:r>
            <a:rPr lang="de-DE" dirty="0" err="1" smtClean="0"/>
            <a:t>TortoiseSVN</a:t>
          </a:r>
          <a:r>
            <a:rPr lang="de-DE" dirty="0" smtClean="0"/>
            <a:t>, </a:t>
          </a:r>
          <a:r>
            <a:rPr lang="de-DE" dirty="0" err="1" smtClean="0"/>
            <a:t>Dropbox</a:t>
          </a:r>
          <a:r>
            <a:rPr lang="de-DE" dirty="0" smtClean="0"/>
            <a:t>, </a:t>
          </a:r>
          <a:r>
            <a:rPr lang="de-DE" dirty="0" err="1" smtClean="0"/>
            <a:t>GoogleDocs</a:t>
          </a:r>
          <a:endParaRPr lang="de-DE" dirty="0"/>
        </a:p>
      </dgm:t>
    </dgm:pt>
    <dgm:pt modelId="{EF5F334B-CD54-4F8C-A85E-6FC5726FE5CC}" type="parTrans" cxnId="{BED018AB-57E7-4C97-B625-F0C7B6A105E3}">
      <dgm:prSet/>
      <dgm:spPr/>
      <dgm:t>
        <a:bodyPr/>
        <a:lstStyle/>
        <a:p>
          <a:endParaRPr lang="de-DE"/>
        </a:p>
      </dgm:t>
    </dgm:pt>
    <dgm:pt modelId="{873E212E-7772-4DA0-B323-51D7B41368FD}" type="sibTrans" cxnId="{BED018AB-57E7-4C97-B625-F0C7B6A105E3}">
      <dgm:prSet/>
      <dgm:spPr/>
      <dgm:t>
        <a:bodyPr/>
        <a:lstStyle/>
        <a:p>
          <a:endParaRPr lang="de-DE"/>
        </a:p>
      </dgm:t>
    </dgm:pt>
    <dgm:pt modelId="{19319D74-6F59-4022-B515-A0C6AC300208}">
      <dgm:prSet phldrT="[Text]"/>
      <dgm:spPr/>
      <dgm:t>
        <a:bodyPr/>
        <a:lstStyle/>
        <a:p>
          <a:r>
            <a:rPr lang="de-DE" dirty="0" smtClean="0"/>
            <a:t>Entwicklung/Ausarbeitung: </a:t>
          </a:r>
          <a:r>
            <a:rPr lang="de-DE" dirty="0" err="1" smtClean="0"/>
            <a:t>Eclipse</a:t>
          </a:r>
          <a:r>
            <a:rPr lang="de-DE" dirty="0" smtClean="0"/>
            <a:t> (</a:t>
          </a:r>
          <a:r>
            <a:rPr lang="de-DE" dirty="0" err="1" smtClean="0"/>
            <a:t>Window</a:t>
          </a:r>
          <a:r>
            <a:rPr lang="de-DE" dirty="0" smtClean="0"/>
            <a:t> </a:t>
          </a:r>
          <a:r>
            <a:rPr lang="de-DE" dirty="0" err="1" smtClean="0"/>
            <a:t>Builder</a:t>
          </a:r>
          <a:r>
            <a:rPr lang="de-DE" dirty="0" smtClean="0"/>
            <a:t>), </a:t>
          </a:r>
          <a:r>
            <a:rPr lang="de-DE" dirty="0" err="1" smtClean="0"/>
            <a:t>LaTex</a:t>
          </a:r>
          <a:r>
            <a:rPr lang="de-DE" dirty="0" smtClean="0"/>
            <a:t>, </a:t>
          </a:r>
          <a:r>
            <a:rPr lang="de-DE" dirty="0" err="1" smtClean="0"/>
            <a:t>MSProject</a:t>
          </a:r>
          <a:r>
            <a:rPr lang="de-DE" dirty="0" smtClean="0"/>
            <a:t>, </a:t>
          </a:r>
          <a:r>
            <a:rPr lang="de-DE" dirty="0" err="1" smtClean="0"/>
            <a:t>MSPowerPoint</a:t>
          </a:r>
          <a:r>
            <a:rPr lang="de-DE" dirty="0" smtClean="0"/>
            <a:t> </a:t>
          </a:r>
          <a:endParaRPr lang="de-DE" dirty="0"/>
        </a:p>
      </dgm:t>
    </dgm:pt>
    <dgm:pt modelId="{AEBA7C6C-B2E4-4598-8ED2-CE736D03432A}" type="parTrans" cxnId="{91072A02-3D17-4E43-B3AC-64728C173980}">
      <dgm:prSet/>
      <dgm:spPr/>
      <dgm:t>
        <a:bodyPr/>
        <a:lstStyle/>
        <a:p>
          <a:endParaRPr lang="de-DE"/>
        </a:p>
      </dgm:t>
    </dgm:pt>
    <dgm:pt modelId="{CB8229B6-8BA9-4BBD-BA61-2A9FF1CF049B}" type="sibTrans" cxnId="{91072A02-3D17-4E43-B3AC-64728C173980}">
      <dgm:prSet/>
      <dgm:spPr/>
      <dgm:t>
        <a:bodyPr/>
        <a:lstStyle/>
        <a:p>
          <a:endParaRPr lang="de-DE"/>
        </a:p>
      </dgm:t>
    </dgm:pt>
    <dgm:pt modelId="{72E39A59-1424-4875-95B4-DB0D91C56F8A}" type="pres">
      <dgm:prSet presAssocID="{894C4D23-E2A3-4C3C-8200-250DFF2CEBC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23DA921-F375-4606-9BFC-271B8C03E20B}" type="pres">
      <dgm:prSet presAssocID="{982F42A4-24B3-43B0-924C-E3BD6C6E786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026F19E-B0D6-4A6C-943D-6B47E28D1EB3}" type="pres">
      <dgm:prSet presAssocID="{982F42A4-24B3-43B0-924C-E3BD6C6E786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4492511-E5AA-4ABD-B23D-8C50809D4FE7}" type="pres">
      <dgm:prSet presAssocID="{79F8C1F8-E525-4802-B41A-D8056BCD388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482F0-D801-4B67-A207-5B0B3EC5FF1E}" type="pres">
      <dgm:prSet presAssocID="{79F8C1F8-E525-4802-B41A-D8056BCD388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8F9FAB-9CBE-4AEF-93AA-47F52A25FF42}" type="pres">
      <dgm:prSet presAssocID="{041761A3-2EBA-4115-8F78-DD18E208EEF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E1BD41-C25F-49BE-856B-DA67C6CE395A}" type="pres">
      <dgm:prSet presAssocID="{041761A3-2EBA-4115-8F78-DD18E208EEF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F40274B-30E0-494D-9827-EA7C33A177B8}" type="presOf" srcId="{7BC84EE2-D899-4737-846F-70CEFD3F0A80}" destId="{0026F19E-B0D6-4A6C-943D-6B47E28D1EB3}" srcOrd="0" destOrd="1" presId="urn:microsoft.com/office/officeart/2005/8/layout/vList2"/>
    <dgm:cxn modelId="{2EF723FA-35A5-4A36-AA82-F85923C6C219}" srcId="{982F42A4-24B3-43B0-924C-E3BD6C6E7869}" destId="{0CD6A03F-3B8C-4E37-8F45-E4088F458603}" srcOrd="0" destOrd="0" parTransId="{F4F3DE81-8BBA-43AA-8893-25C933ABCF2B}" sibTransId="{DEEC573A-35CB-47F8-A195-4290F9C304BF}"/>
    <dgm:cxn modelId="{7567A02E-E749-41B2-910E-5B9B8E59D552}" type="presOf" srcId="{894C4D23-E2A3-4C3C-8200-250DFF2CEBC2}" destId="{72E39A59-1424-4875-95B4-DB0D91C56F8A}" srcOrd="0" destOrd="0" presId="urn:microsoft.com/office/officeart/2005/8/layout/vList2"/>
    <dgm:cxn modelId="{CE71340F-CACC-4465-997D-40864843B2D5}" type="presOf" srcId="{F9B87A83-2C55-4A68-BF23-0B4E66A54FEE}" destId="{45E1BD41-C25F-49BE-856B-DA67C6CE395A}" srcOrd="0" destOrd="0" presId="urn:microsoft.com/office/officeart/2005/8/layout/vList2"/>
    <dgm:cxn modelId="{0B2DFE80-50AD-46FE-AEC0-8A8E99B0431A}" srcId="{79F8C1F8-E525-4802-B41A-D8056BCD388B}" destId="{DB4FD1C8-5282-464E-BEC4-8D5D1F6C2E31}" srcOrd="0" destOrd="0" parTransId="{78C2B223-B1D8-4A59-B19F-22727DC8B7B0}" sibTransId="{F376F185-7BC2-4F26-B755-7A193D731EC5}"/>
    <dgm:cxn modelId="{701AEC3D-FBF4-4EE8-B8D5-1949B2ACB73C}" srcId="{041761A3-2EBA-4115-8F78-DD18E208EEFC}" destId="{1153731D-F020-47E9-888D-4B9606387D15}" srcOrd="1" destOrd="0" parTransId="{098B61E8-58AD-45EB-8DA9-AE82FB03BBDD}" sibTransId="{387A88B6-651A-458F-8BAD-6670A19871E5}"/>
    <dgm:cxn modelId="{BBF6D1D8-EE69-46C8-9EE3-5B79FEC09C69}" srcId="{894C4D23-E2A3-4C3C-8200-250DFF2CEBC2}" destId="{982F42A4-24B3-43B0-924C-E3BD6C6E7869}" srcOrd="0" destOrd="0" parTransId="{4A0C779E-C794-42F1-867E-98533D014499}" sibTransId="{EC3F88CE-0B71-44AD-970F-7281AF473D6A}"/>
    <dgm:cxn modelId="{127E4503-40FD-43C4-BF51-BE55541ED645}" srcId="{894C4D23-E2A3-4C3C-8200-250DFF2CEBC2}" destId="{79F8C1F8-E525-4802-B41A-D8056BCD388B}" srcOrd="1" destOrd="0" parTransId="{246050A3-48A2-4E6C-B174-7B39C3EDFE00}" sibTransId="{714FAC92-397D-494C-990B-44BEAB00FD31}"/>
    <dgm:cxn modelId="{656BC70D-250F-4715-A192-15D43510E8A9}" type="presOf" srcId="{19319D74-6F59-4022-B515-A0C6AC300208}" destId="{721482F0-D801-4B67-A207-5B0B3EC5FF1E}" srcOrd="0" destOrd="2" presId="urn:microsoft.com/office/officeart/2005/8/layout/vList2"/>
    <dgm:cxn modelId="{B5E31A19-56E0-41A6-91A7-E8F0BAB5E24B}" srcId="{041761A3-2EBA-4115-8F78-DD18E208EEFC}" destId="{F9B87A83-2C55-4A68-BF23-0B4E66A54FEE}" srcOrd="0" destOrd="0" parTransId="{225A27F9-4F70-48FE-B965-F73A3BFA0EF0}" sibTransId="{993DE258-A0F6-4B2F-81A9-597680B0B75E}"/>
    <dgm:cxn modelId="{94BD955A-B0E8-4396-9608-485EBD4D13BC}" srcId="{982F42A4-24B3-43B0-924C-E3BD6C6E7869}" destId="{7BC84EE2-D899-4737-846F-70CEFD3F0A80}" srcOrd="1" destOrd="0" parTransId="{FFF5CD9F-FCBC-4156-9815-74245532A97D}" sibTransId="{CAF6AE16-5DE2-4418-87F1-A01177297F50}"/>
    <dgm:cxn modelId="{61F21DAB-E7F5-40A8-9228-CE9B1B9FB4A4}" srcId="{982F42A4-24B3-43B0-924C-E3BD6C6E7869}" destId="{0A816BFB-FA68-44D5-8F1B-809D2980EB63}" srcOrd="2" destOrd="0" parTransId="{44428571-75A1-486A-93C2-29F9E32E58BD}" sibTransId="{43B9A2EE-15F0-41DE-B978-C292E15CE1D9}"/>
    <dgm:cxn modelId="{2A7BE505-B0F0-4498-A6EF-6E47BF8A30F7}" srcId="{894C4D23-E2A3-4C3C-8200-250DFF2CEBC2}" destId="{041761A3-2EBA-4115-8F78-DD18E208EEFC}" srcOrd="2" destOrd="0" parTransId="{35B12439-5D6B-42BF-8E5B-1F7F63782690}" sibTransId="{E34C8A04-4363-4ED9-AB21-C2BABC5A6472}"/>
    <dgm:cxn modelId="{64FD802E-BF1A-4EE3-BDA5-1999420A5289}" type="presOf" srcId="{0CD6A03F-3B8C-4E37-8F45-E4088F458603}" destId="{0026F19E-B0D6-4A6C-943D-6B47E28D1EB3}" srcOrd="0" destOrd="0" presId="urn:microsoft.com/office/officeart/2005/8/layout/vList2"/>
    <dgm:cxn modelId="{BED018AB-57E7-4C97-B625-F0C7B6A105E3}" srcId="{79F8C1F8-E525-4802-B41A-D8056BCD388B}" destId="{7578EF37-69A0-4E3F-88F2-9FB489186C72}" srcOrd="1" destOrd="0" parTransId="{EF5F334B-CD54-4F8C-A85E-6FC5726FE5CC}" sibTransId="{873E212E-7772-4DA0-B323-51D7B41368FD}"/>
    <dgm:cxn modelId="{16FA2F46-0032-4537-92F5-904BDB1F5311}" type="presOf" srcId="{982F42A4-24B3-43B0-924C-E3BD6C6E7869}" destId="{023DA921-F375-4606-9BFC-271B8C03E20B}" srcOrd="0" destOrd="0" presId="urn:microsoft.com/office/officeart/2005/8/layout/vList2"/>
    <dgm:cxn modelId="{EF8CE1F3-058E-4A87-B397-2B9E327674C3}" type="presOf" srcId="{0A816BFB-FA68-44D5-8F1B-809D2980EB63}" destId="{0026F19E-B0D6-4A6C-943D-6B47E28D1EB3}" srcOrd="0" destOrd="2" presId="urn:microsoft.com/office/officeart/2005/8/layout/vList2"/>
    <dgm:cxn modelId="{4EEA088F-CBF6-46DD-A1AB-E8C6500797AE}" type="presOf" srcId="{7578EF37-69A0-4E3F-88F2-9FB489186C72}" destId="{721482F0-D801-4B67-A207-5B0B3EC5FF1E}" srcOrd="0" destOrd="1" presId="urn:microsoft.com/office/officeart/2005/8/layout/vList2"/>
    <dgm:cxn modelId="{1B0A22B7-6C41-462A-BF51-97A0E5A8742C}" type="presOf" srcId="{79F8C1F8-E525-4802-B41A-D8056BCD388B}" destId="{C4492511-E5AA-4ABD-B23D-8C50809D4FE7}" srcOrd="0" destOrd="0" presId="urn:microsoft.com/office/officeart/2005/8/layout/vList2"/>
    <dgm:cxn modelId="{06004DBC-4BAC-4E7E-A3E7-C11934993BD5}" type="presOf" srcId="{1153731D-F020-47E9-888D-4B9606387D15}" destId="{45E1BD41-C25F-49BE-856B-DA67C6CE395A}" srcOrd="0" destOrd="1" presId="urn:microsoft.com/office/officeart/2005/8/layout/vList2"/>
    <dgm:cxn modelId="{7A7F74AD-6A38-45D5-BE9B-38A3E4BBA52D}" type="presOf" srcId="{041761A3-2EBA-4115-8F78-DD18E208EEFC}" destId="{D08F9FAB-9CBE-4AEF-93AA-47F52A25FF42}" srcOrd="0" destOrd="0" presId="urn:microsoft.com/office/officeart/2005/8/layout/vList2"/>
    <dgm:cxn modelId="{892E4258-C107-4E6C-8B14-92041A207CE6}" type="presOf" srcId="{DB4FD1C8-5282-464E-BEC4-8D5D1F6C2E31}" destId="{721482F0-D801-4B67-A207-5B0B3EC5FF1E}" srcOrd="0" destOrd="0" presId="urn:microsoft.com/office/officeart/2005/8/layout/vList2"/>
    <dgm:cxn modelId="{91072A02-3D17-4E43-B3AC-64728C173980}" srcId="{79F8C1F8-E525-4802-B41A-D8056BCD388B}" destId="{19319D74-6F59-4022-B515-A0C6AC300208}" srcOrd="2" destOrd="0" parTransId="{AEBA7C6C-B2E4-4598-8ED2-CE736D03432A}" sibTransId="{CB8229B6-8BA9-4BBD-BA61-2A9FF1CF049B}"/>
    <dgm:cxn modelId="{5E20FAE6-912A-440C-857C-37D8F22C74AB}" type="presParOf" srcId="{72E39A59-1424-4875-95B4-DB0D91C56F8A}" destId="{023DA921-F375-4606-9BFC-271B8C03E20B}" srcOrd="0" destOrd="0" presId="urn:microsoft.com/office/officeart/2005/8/layout/vList2"/>
    <dgm:cxn modelId="{99672856-9195-4831-A6DB-8C1368148310}" type="presParOf" srcId="{72E39A59-1424-4875-95B4-DB0D91C56F8A}" destId="{0026F19E-B0D6-4A6C-943D-6B47E28D1EB3}" srcOrd="1" destOrd="0" presId="urn:microsoft.com/office/officeart/2005/8/layout/vList2"/>
    <dgm:cxn modelId="{8DD11E1B-C872-4A61-A43C-58EF66FFF69A}" type="presParOf" srcId="{72E39A59-1424-4875-95B4-DB0D91C56F8A}" destId="{C4492511-E5AA-4ABD-B23D-8C50809D4FE7}" srcOrd="2" destOrd="0" presId="urn:microsoft.com/office/officeart/2005/8/layout/vList2"/>
    <dgm:cxn modelId="{30943CB4-23BE-4B35-A49D-CE2BB1BF2B20}" type="presParOf" srcId="{72E39A59-1424-4875-95B4-DB0D91C56F8A}" destId="{721482F0-D801-4B67-A207-5B0B3EC5FF1E}" srcOrd="3" destOrd="0" presId="urn:microsoft.com/office/officeart/2005/8/layout/vList2"/>
    <dgm:cxn modelId="{AD7A0178-C2E5-4B95-A193-2E202EB502A4}" type="presParOf" srcId="{72E39A59-1424-4875-95B4-DB0D91C56F8A}" destId="{D08F9FAB-9CBE-4AEF-93AA-47F52A25FF42}" srcOrd="4" destOrd="0" presId="urn:microsoft.com/office/officeart/2005/8/layout/vList2"/>
    <dgm:cxn modelId="{98B82DD1-7F56-4161-A474-A42D86B8A627}" type="presParOf" srcId="{72E39A59-1424-4875-95B4-DB0D91C56F8A}" destId="{45E1BD41-C25F-49BE-856B-DA67C6CE395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AB58C2D-4664-457C-A832-27293074B7DD}">
      <dsp:nvSpPr>
        <dsp:cNvPr id="0" name=""/>
        <dsp:cNvSpPr/>
      </dsp:nvSpPr>
      <dsp:spPr>
        <a:xfrm rot="5400000">
          <a:off x="-124893" y="128565"/>
          <a:ext cx="832623" cy="5828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1</a:t>
          </a:r>
          <a:endParaRPr lang="de-DE" sz="2000" kern="1200" dirty="0"/>
        </a:p>
      </dsp:txBody>
      <dsp:txXfrm rot="5400000">
        <a:off x="-124893" y="128565"/>
        <a:ext cx="832623" cy="582836"/>
      </dsp:txXfrm>
    </dsp:sp>
    <dsp:sp modelId="{B2D2E7C7-A742-4586-8A0E-2B612AA3D8BB}">
      <dsp:nvSpPr>
        <dsp:cNvPr id="0" name=""/>
        <dsp:cNvSpPr/>
      </dsp:nvSpPr>
      <dsp:spPr>
        <a:xfrm rot="5400000">
          <a:off x="4052923" y="-3466414"/>
          <a:ext cx="541489" cy="748166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Zielbestimmung und Produkteinsatz </a:t>
          </a:r>
          <a:endParaRPr lang="de-DE" sz="1800" kern="1200" dirty="0"/>
        </a:p>
      </dsp:txBody>
      <dsp:txXfrm rot="5400000">
        <a:off x="4052923" y="-3466414"/>
        <a:ext cx="541489" cy="7481663"/>
      </dsp:txXfrm>
    </dsp:sp>
    <dsp:sp modelId="{E3F19936-8B71-4FA3-AD5C-430CF09D137E}">
      <dsp:nvSpPr>
        <dsp:cNvPr id="0" name=""/>
        <dsp:cNvSpPr/>
      </dsp:nvSpPr>
      <dsp:spPr>
        <a:xfrm rot="5400000">
          <a:off x="-124893" y="877571"/>
          <a:ext cx="832623" cy="5828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2</a:t>
          </a:r>
          <a:endParaRPr lang="de-DE" sz="2000" kern="1200" dirty="0" smtClean="0"/>
        </a:p>
      </dsp:txBody>
      <dsp:txXfrm rot="5400000">
        <a:off x="-124893" y="877571"/>
        <a:ext cx="832623" cy="582836"/>
      </dsp:txXfrm>
    </dsp:sp>
    <dsp:sp modelId="{C01B44A7-DD34-4A5C-9EAE-1FFC3BB31F39}">
      <dsp:nvSpPr>
        <dsp:cNvPr id="0" name=""/>
        <dsp:cNvSpPr/>
      </dsp:nvSpPr>
      <dsp:spPr>
        <a:xfrm rot="5400000">
          <a:off x="4053065" y="-2717551"/>
          <a:ext cx="541205" cy="748166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Produkt- und </a:t>
          </a:r>
          <a:r>
            <a:rPr lang="de-DE" sz="1800" kern="1200" dirty="0" smtClean="0"/>
            <a:t>Entwicklungsumgebung</a:t>
          </a:r>
          <a:endParaRPr lang="de-DE" sz="1800" kern="1200" dirty="0" smtClean="0"/>
        </a:p>
      </dsp:txBody>
      <dsp:txXfrm rot="5400000">
        <a:off x="4053065" y="-2717551"/>
        <a:ext cx="541205" cy="7481663"/>
      </dsp:txXfrm>
    </dsp:sp>
    <dsp:sp modelId="{6F6599AB-DC4B-4490-B40B-40D454984C6F}">
      <dsp:nvSpPr>
        <dsp:cNvPr id="0" name=""/>
        <dsp:cNvSpPr/>
      </dsp:nvSpPr>
      <dsp:spPr>
        <a:xfrm rot="5400000">
          <a:off x="-124893" y="1626576"/>
          <a:ext cx="832623" cy="5828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3</a:t>
          </a:r>
          <a:endParaRPr lang="de-DE" sz="2000" kern="1200" dirty="0" smtClean="0"/>
        </a:p>
      </dsp:txBody>
      <dsp:txXfrm rot="5400000">
        <a:off x="-124893" y="1626576"/>
        <a:ext cx="832623" cy="582836"/>
      </dsp:txXfrm>
    </dsp:sp>
    <dsp:sp modelId="{894A46E6-703C-436E-AA2E-287279148530}">
      <dsp:nvSpPr>
        <dsp:cNvPr id="0" name=""/>
        <dsp:cNvSpPr/>
      </dsp:nvSpPr>
      <dsp:spPr>
        <a:xfrm rot="5400000">
          <a:off x="4053065" y="-1968546"/>
          <a:ext cx="541205" cy="748166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Produktdaten und –</a:t>
          </a:r>
          <a:r>
            <a:rPr lang="de-DE" sz="1800" kern="1200" dirty="0" err="1" smtClean="0"/>
            <a:t>leistungen</a:t>
          </a:r>
          <a:r>
            <a:rPr lang="de-DE" sz="1800" kern="1200" dirty="0" smtClean="0"/>
            <a:t> </a:t>
          </a:r>
        </a:p>
      </dsp:txBody>
      <dsp:txXfrm rot="5400000">
        <a:off x="4053065" y="-1968546"/>
        <a:ext cx="541205" cy="7481663"/>
      </dsp:txXfrm>
    </dsp:sp>
    <dsp:sp modelId="{F3740BEB-E70D-49FF-9B2A-9F10CEB82215}">
      <dsp:nvSpPr>
        <dsp:cNvPr id="0" name=""/>
        <dsp:cNvSpPr/>
      </dsp:nvSpPr>
      <dsp:spPr>
        <a:xfrm rot="5400000">
          <a:off x="-124893" y="2375581"/>
          <a:ext cx="832623" cy="5828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4</a:t>
          </a:r>
          <a:endParaRPr lang="de-DE" sz="2000" kern="1200" dirty="0" smtClean="0"/>
        </a:p>
      </dsp:txBody>
      <dsp:txXfrm rot="5400000">
        <a:off x="-124893" y="2375581"/>
        <a:ext cx="832623" cy="582836"/>
      </dsp:txXfrm>
    </dsp:sp>
    <dsp:sp modelId="{1B73F951-1DDC-4C3A-833E-8CEC648AEA5A}">
      <dsp:nvSpPr>
        <dsp:cNvPr id="0" name=""/>
        <dsp:cNvSpPr/>
      </dsp:nvSpPr>
      <dsp:spPr>
        <a:xfrm rot="5400000">
          <a:off x="4053065" y="-1219540"/>
          <a:ext cx="541205" cy="748166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Produktfunktionen und Nutzungsoberfläche </a:t>
          </a:r>
        </a:p>
      </dsp:txBody>
      <dsp:txXfrm rot="5400000">
        <a:off x="4053065" y="-1219540"/>
        <a:ext cx="541205" cy="7481663"/>
      </dsp:txXfrm>
    </dsp:sp>
    <dsp:sp modelId="{9526EA86-AF28-4CAD-9F0E-9E238425486E}">
      <dsp:nvSpPr>
        <dsp:cNvPr id="0" name=""/>
        <dsp:cNvSpPr/>
      </dsp:nvSpPr>
      <dsp:spPr>
        <a:xfrm rot="5400000">
          <a:off x="-124893" y="3124587"/>
          <a:ext cx="832623" cy="5828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5</a:t>
          </a:r>
          <a:endParaRPr lang="de-DE" sz="2000" kern="1200" dirty="0" smtClean="0"/>
        </a:p>
      </dsp:txBody>
      <dsp:txXfrm rot="5400000">
        <a:off x="-124893" y="3124587"/>
        <a:ext cx="832623" cy="582836"/>
      </dsp:txXfrm>
    </dsp:sp>
    <dsp:sp modelId="{68BA67DE-E77A-4C02-A1CE-28F3246103E1}">
      <dsp:nvSpPr>
        <dsp:cNvPr id="0" name=""/>
        <dsp:cNvSpPr/>
      </dsp:nvSpPr>
      <dsp:spPr>
        <a:xfrm rot="5400000">
          <a:off x="4053065" y="-470535"/>
          <a:ext cx="541205" cy="748166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Qualitätsbestimmungen und </a:t>
          </a:r>
          <a:r>
            <a:rPr lang="de-DE" sz="1800" kern="1200" dirty="0" smtClean="0"/>
            <a:t>Testszenarien</a:t>
          </a:r>
          <a:endParaRPr lang="de-DE" sz="1800" kern="1200" dirty="0" smtClean="0"/>
        </a:p>
      </dsp:txBody>
      <dsp:txXfrm rot="5400000">
        <a:off x="4053065" y="-470535"/>
        <a:ext cx="541205" cy="7481663"/>
      </dsp:txXfrm>
    </dsp:sp>
    <dsp:sp modelId="{E3001D05-152A-4029-8EE4-34737AC02E20}">
      <dsp:nvSpPr>
        <dsp:cNvPr id="0" name=""/>
        <dsp:cNvSpPr/>
      </dsp:nvSpPr>
      <dsp:spPr>
        <a:xfrm rot="5400000">
          <a:off x="-124893" y="3873592"/>
          <a:ext cx="832623" cy="5828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6</a:t>
          </a:r>
          <a:endParaRPr lang="de-DE" sz="2000" kern="1200" dirty="0" smtClean="0"/>
        </a:p>
      </dsp:txBody>
      <dsp:txXfrm rot="5400000">
        <a:off x="-124893" y="3873592"/>
        <a:ext cx="832623" cy="582836"/>
      </dsp:txXfrm>
    </dsp:sp>
    <dsp:sp modelId="{D904E67A-2D65-4C8F-A661-2173B3B9B2AD}">
      <dsp:nvSpPr>
        <dsp:cNvPr id="0" name=""/>
        <dsp:cNvSpPr/>
      </dsp:nvSpPr>
      <dsp:spPr>
        <a:xfrm rot="5400000">
          <a:off x="4053065" y="278469"/>
          <a:ext cx="541205" cy="748166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Projektplan und </a:t>
          </a:r>
          <a:r>
            <a:rPr lang="de-DE" sz="1800" kern="1200" dirty="0" smtClean="0"/>
            <a:t>Kostenvoranschlag</a:t>
          </a:r>
          <a:endParaRPr lang="de-DE" sz="1800" kern="1200" dirty="0" smtClean="0"/>
        </a:p>
      </dsp:txBody>
      <dsp:txXfrm rot="5400000">
        <a:off x="4053065" y="278469"/>
        <a:ext cx="541205" cy="7481663"/>
      </dsp:txXfrm>
    </dsp:sp>
    <dsp:sp modelId="{9A897EE7-A5B6-43E9-86F9-591C2E9894C4}">
      <dsp:nvSpPr>
        <dsp:cNvPr id="0" name=""/>
        <dsp:cNvSpPr/>
      </dsp:nvSpPr>
      <dsp:spPr>
        <a:xfrm rot="5400000">
          <a:off x="-124893" y="4622597"/>
          <a:ext cx="832623" cy="5828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7</a:t>
          </a:r>
          <a:endParaRPr lang="de-DE" sz="2000" kern="1200" dirty="0" smtClean="0"/>
        </a:p>
      </dsp:txBody>
      <dsp:txXfrm rot="5400000">
        <a:off x="-124893" y="4622597"/>
        <a:ext cx="832623" cy="582836"/>
      </dsp:txXfrm>
    </dsp:sp>
    <dsp:sp modelId="{4C385E69-E824-47C4-92B7-98C08F4FE795}">
      <dsp:nvSpPr>
        <dsp:cNvPr id="0" name=""/>
        <dsp:cNvSpPr/>
      </dsp:nvSpPr>
      <dsp:spPr>
        <a:xfrm rot="5400000">
          <a:off x="4053065" y="1027475"/>
          <a:ext cx="541205" cy="748166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Innensicht des </a:t>
          </a:r>
          <a:r>
            <a:rPr lang="de-DE" sz="1800" kern="1200" dirty="0" smtClean="0"/>
            <a:t>Projekts</a:t>
          </a:r>
          <a:endParaRPr lang="de-DE" sz="1800" kern="1200" dirty="0" smtClean="0"/>
        </a:p>
      </dsp:txBody>
      <dsp:txXfrm rot="5400000">
        <a:off x="4053065" y="1027475"/>
        <a:ext cx="541205" cy="748166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t" anchorCtr="0" compatLnSpc="1">
            <a:prstTxWarp prst="textNoShape">
              <a:avLst/>
            </a:prstTxWarp>
          </a:bodyPr>
          <a:lstStyle>
            <a:lvl1pPr algn="l" defTabSz="966788">
              <a:lnSpc>
                <a:spcPct val="100000"/>
              </a:lnSpc>
              <a:spcBef>
                <a:spcPct val="0"/>
              </a:spcBef>
              <a:defRPr sz="1500" b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t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defRPr sz="1500" b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b" anchorCtr="0" compatLnSpc="1">
            <a:prstTxWarp prst="textNoShape">
              <a:avLst/>
            </a:prstTxWarp>
          </a:bodyPr>
          <a:lstStyle>
            <a:lvl1pPr algn="l" defTabSz="966788">
              <a:lnSpc>
                <a:spcPct val="100000"/>
              </a:lnSpc>
              <a:spcBef>
                <a:spcPct val="0"/>
              </a:spcBef>
              <a:defRPr sz="1500" b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b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defRPr sz="1500" b="0">
                <a:solidFill>
                  <a:schemeClr val="tx1"/>
                </a:solidFill>
              </a:defRPr>
            </a:lvl1pPr>
          </a:lstStyle>
          <a:p>
            <a:fld id="{6EB4126A-7560-41EF-AD17-7B9F4962567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09446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t" anchorCtr="0" compatLnSpc="1">
            <a:prstTxWarp prst="textNoShape">
              <a:avLst/>
            </a:prstTxWarp>
          </a:bodyPr>
          <a:lstStyle>
            <a:lvl1pPr algn="l" defTabSz="966788">
              <a:lnSpc>
                <a:spcPct val="100000"/>
              </a:lnSpc>
              <a:spcBef>
                <a:spcPct val="0"/>
              </a:spcBef>
              <a:defRPr sz="1500" b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t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defRPr sz="1500" b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9687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b" anchorCtr="0" compatLnSpc="1">
            <a:prstTxWarp prst="textNoShape">
              <a:avLst/>
            </a:prstTxWarp>
          </a:bodyPr>
          <a:lstStyle>
            <a:lvl1pPr algn="l" defTabSz="966788">
              <a:lnSpc>
                <a:spcPct val="100000"/>
              </a:lnSpc>
              <a:spcBef>
                <a:spcPct val="0"/>
              </a:spcBef>
              <a:defRPr sz="1500" b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b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defRPr sz="1500" b="0">
                <a:solidFill>
                  <a:schemeClr val="tx1"/>
                </a:solidFill>
              </a:defRPr>
            </a:lvl1pPr>
          </a:lstStyle>
          <a:p>
            <a:fld id="{665FD3F7-F1F7-48F3-B7AD-3CAF7DF75DC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41019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9687" cy="3840163"/>
          </a:xfrm>
          <a:ln/>
        </p:spPr>
      </p:sp>
      <p:sp>
        <p:nvSpPr>
          <p:cNvPr id="319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52" name="Rectangle 16"/>
          <p:cNvSpPr>
            <a:spLocks noGrp="1" noChangeArrowheads="1"/>
          </p:cNvSpPr>
          <p:nvPr>
            <p:ph type="subTitle" idx="1"/>
          </p:nvPr>
        </p:nvSpPr>
        <p:spPr bwMode="blackWhite">
          <a:xfrm>
            <a:off x="687388" y="3486150"/>
            <a:ext cx="6551612" cy="665163"/>
          </a:xfrm>
          <a:ln>
            <a:solidFill>
              <a:schemeClr val="tx1"/>
            </a:solidFill>
          </a:ln>
        </p:spPr>
        <p:txBody>
          <a:bodyPr tIns="45720" rIns="0" bIns="45720"/>
          <a:lstStyle>
            <a:lvl1pPr marL="0" indent="0" algn="r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1069975" algn="l"/>
              </a:tabLst>
              <a:defRPr sz="1200" i="1"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endParaRPr lang="de-DE"/>
          </a:p>
        </p:txBody>
      </p:sp>
      <p:sp>
        <p:nvSpPr>
          <p:cNvPr id="1345553" name="Rectangle 17"/>
          <p:cNvSpPr>
            <a:spLocks noChangeArrowheads="1"/>
          </p:cNvSpPr>
          <p:nvPr userDrawn="1"/>
        </p:nvSpPr>
        <p:spPr bwMode="ltGray">
          <a:xfrm>
            <a:off x="3175" y="1341120"/>
            <a:ext cx="9144000" cy="49133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 lIns="91430" tIns="45714" rIns="91430" bIns="45714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endParaRPr lang="de-DE" sz="2400" b="0">
              <a:solidFill>
                <a:schemeClr val="tx1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345554" name="Line 18"/>
          <p:cNvSpPr>
            <a:spLocks noChangeShapeType="1"/>
          </p:cNvSpPr>
          <p:nvPr userDrawn="1"/>
        </p:nvSpPr>
        <p:spPr bwMode="black">
          <a:xfrm flipV="1">
            <a:off x="0" y="819150"/>
            <a:ext cx="9180513" cy="127787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>
              <a:solidFill>
                <a:schemeClr val="tx1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345559" name="Line 23"/>
          <p:cNvSpPr>
            <a:spLocks noChangeShapeType="1"/>
          </p:cNvSpPr>
          <p:nvPr userDrawn="1"/>
        </p:nvSpPr>
        <p:spPr bwMode="gray">
          <a:xfrm>
            <a:off x="231648" y="0"/>
            <a:ext cx="3840480" cy="685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9593" tIns="44797" rIns="89593" bIns="44797" anchor="ctr"/>
          <a:lstStyle/>
          <a:p>
            <a:endParaRPr lang="de-DE">
              <a:solidFill>
                <a:schemeClr val="tx1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345589" name="Text Box 53"/>
          <p:cNvSpPr txBox="1">
            <a:spLocks noChangeArrowheads="1"/>
          </p:cNvSpPr>
          <p:nvPr userDrawn="1"/>
        </p:nvSpPr>
        <p:spPr bwMode="auto">
          <a:xfrm>
            <a:off x="719138" y="325438"/>
            <a:ext cx="3250890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de-DE" sz="2400" dirty="0" smtClean="0">
                <a:solidFill>
                  <a:schemeClr val="tx1"/>
                </a:solidFill>
                <a:latin typeface="Narkisim" pitchFamily="34" charset="-79"/>
                <a:cs typeface="Narkisim" pitchFamily="34" charset="-79"/>
              </a:rPr>
              <a:t>SF GmbH </a:t>
            </a:r>
            <a:r>
              <a:rPr lang="de-DE" sz="2400" b="0" dirty="0" smtClean="0">
                <a:solidFill>
                  <a:schemeClr val="tx1"/>
                </a:solidFill>
                <a:latin typeface="Narkisim" pitchFamily="34" charset="-79"/>
                <a:cs typeface="Narkisim" pitchFamily="34" charset="-79"/>
              </a:rPr>
              <a:t>– </a:t>
            </a:r>
            <a:r>
              <a:rPr lang="de-DE" sz="1700" b="0" dirty="0" smtClean="0">
                <a:solidFill>
                  <a:schemeClr val="tx1"/>
                </a:solidFill>
                <a:latin typeface="Narkisim" pitchFamily="34" charset="-79"/>
                <a:cs typeface="Narkisim" pitchFamily="34" charset="-79"/>
              </a:rPr>
              <a:t>superfreunde GmbH</a:t>
            </a:r>
            <a:endParaRPr lang="de-DE" sz="1700" b="0" dirty="0">
              <a:solidFill>
                <a:schemeClr val="tx1"/>
              </a:solidFill>
              <a:latin typeface="Narkisim" pitchFamily="34" charset="-79"/>
              <a:cs typeface="Narkisim" pitchFamily="34" charset="-79"/>
            </a:endParaRPr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gray">
          <a:xfrm flipH="1">
            <a:off x="6925056" y="6498336"/>
            <a:ext cx="2218944" cy="3596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9593" tIns="44797" rIns="89593" bIns="44797" anchor="ctr"/>
          <a:lstStyle/>
          <a:p>
            <a:endParaRPr lang="de-DE">
              <a:solidFill>
                <a:schemeClr val="tx1"/>
              </a:solidFill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1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r>
              <a:rPr lang="de-DE" sz="1600"/>
              <a:t> </a:t>
            </a:r>
            <a:fld id="{58052322-1091-4064-A098-29B5A2787CF0}" type="slidenum">
              <a:rPr lang="de-DE" sz="160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11213" y="1143000"/>
            <a:ext cx="4008437" cy="5399088"/>
          </a:xfrm>
        </p:spPr>
        <p:txBody>
          <a:bodyPr/>
          <a:lstStyle>
            <a:lvl1pPr>
              <a:buClrTx/>
              <a:defRPr sz="2800">
                <a:solidFill>
                  <a:schemeClr val="accent6">
                    <a:lumMod val="10000"/>
                  </a:schemeClr>
                </a:solidFill>
              </a:defRPr>
            </a:lvl1pPr>
            <a:lvl2pPr>
              <a:buClrTx/>
              <a:defRPr sz="2400">
                <a:solidFill>
                  <a:schemeClr val="accent6">
                    <a:lumMod val="10000"/>
                  </a:schemeClr>
                </a:solidFill>
              </a:defRPr>
            </a:lvl2pPr>
            <a:lvl3pPr>
              <a:buClrTx/>
              <a:defRPr sz="2000">
                <a:solidFill>
                  <a:schemeClr val="accent6">
                    <a:lumMod val="10000"/>
                  </a:schemeClr>
                </a:solidFill>
              </a:defRPr>
            </a:lvl3pPr>
            <a:lvl4pPr>
              <a:buClrTx/>
              <a:defRPr sz="1800">
                <a:solidFill>
                  <a:schemeClr val="accent6">
                    <a:lumMod val="10000"/>
                  </a:schemeClr>
                </a:solidFill>
              </a:defRPr>
            </a:lvl4pPr>
            <a:lvl5pPr>
              <a:buClrTx/>
              <a:defRPr sz="1800">
                <a:solidFill>
                  <a:schemeClr val="accent6">
                    <a:lumMod val="1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72050" y="1143000"/>
            <a:ext cx="4008438" cy="5399088"/>
          </a:xfrm>
        </p:spPr>
        <p:txBody>
          <a:bodyPr/>
          <a:lstStyle>
            <a:lvl1pPr>
              <a:buClrTx/>
              <a:defRPr sz="2800">
                <a:solidFill>
                  <a:schemeClr val="accent6">
                    <a:lumMod val="10000"/>
                  </a:schemeClr>
                </a:solidFill>
              </a:defRPr>
            </a:lvl1pPr>
            <a:lvl2pPr>
              <a:buClrTx/>
              <a:defRPr sz="2400">
                <a:solidFill>
                  <a:schemeClr val="accent6">
                    <a:lumMod val="10000"/>
                  </a:schemeClr>
                </a:solidFill>
              </a:defRPr>
            </a:lvl2pPr>
            <a:lvl3pPr>
              <a:buClrTx/>
              <a:defRPr sz="2000">
                <a:solidFill>
                  <a:schemeClr val="accent6">
                    <a:lumMod val="10000"/>
                  </a:schemeClr>
                </a:solidFill>
              </a:defRPr>
            </a:lvl3pPr>
            <a:lvl4pPr>
              <a:buClrTx/>
              <a:defRPr sz="1800">
                <a:solidFill>
                  <a:schemeClr val="accent6">
                    <a:lumMod val="10000"/>
                  </a:schemeClr>
                </a:solidFill>
              </a:defRPr>
            </a:lvl4pPr>
            <a:lvl5pPr>
              <a:buClrTx/>
              <a:defRPr sz="1800">
                <a:solidFill>
                  <a:schemeClr val="accent6">
                    <a:lumMod val="1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1761AFD7-5BD5-43AF-AE33-A2D8306E5CC7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Tx/>
              <a:defRPr sz="2400">
                <a:solidFill>
                  <a:schemeClr val="accent6">
                    <a:lumMod val="10000"/>
                  </a:schemeClr>
                </a:solidFill>
              </a:defRPr>
            </a:lvl1pPr>
            <a:lvl2pPr>
              <a:buClrTx/>
              <a:defRPr sz="2000">
                <a:solidFill>
                  <a:schemeClr val="accent6">
                    <a:lumMod val="10000"/>
                  </a:schemeClr>
                </a:solidFill>
              </a:defRPr>
            </a:lvl2pPr>
            <a:lvl3pPr>
              <a:buClrTx/>
              <a:defRPr sz="1800">
                <a:solidFill>
                  <a:schemeClr val="accent6">
                    <a:lumMod val="10000"/>
                  </a:schemeClr>
                </a:solidFill>
              </a:defRPr>
            </a:lvl3pPr>
            <a:lvl4pPr>
              <a:buClrTx/>
              <a:defRPr sz="1600">
                <a:solidFill>
                  <a:schemeClr val="accent6">
                    <a:lumMod val="10000"/>
                  </a:schemeClr>
                </a:solidFill>
              </a:defRPr>
            </a:lvl4pPr>
            <a:lvl5pPr>
              <a:buClrTx/>
              <a:defRPr sz="1600">
                <a:solidFill>
                  <a:schemeClr val="accent6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Tx/>
              <a:defRPr sz="2400">
                <a:solidFill>
                  <a:schemeClr val="accent6">
                    <a:lumMod val="10000"/>
                  </a:schemeClr>
                </a:solidFill>
              </a:defRPr>
            </a:lvl1pPr>
            <a:lvl2pPr>
              <a:buClrTx/>
              <a:defRPr sz="2000">
                <a:solidFill>
                  <a:schemeClr val="accent6">
                    <a:lumMod val="10000"/>
                  </a:schemeClr>
                </a:solidFill>
              </a:defRPr>
            </a:lvl2pPr>
            <a:lvl3pPr>
              <a:buClrTx/>
              <a:defRPr sz="1800">
                <a:solidFill>
                  <a:schemeClr val="accent6">
                    <a:lumMod val="10000"/>
                  </a:schemeClr>
                </a:solidFill>
              </a:defRPr>
            </a:lvl3pPr>
            <a:lvl4pPr>
              <a:buClrTx/>
              <a:defRPr sz="1600">
                <a:solidFill>
                  <a:schemeClr val="accent6">
                    <a:lumMod val="10000"/>
                  </a:schemeClr>
                </a:solidFill>
              </a:defRPr>
            </a:lvl4pPr>
            <a:lvl5pPr>
              <a:buClrTx/>
              <a:defRPr sz="1600">
                <a:solidFill>
                  <a:schemeClr val="accent6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EE1E9B49-4531-4255-9D23-F5A7BE4AFEB7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522B5F12-18F6-4FF9-8488-CD5742C06A9A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ACB0351C-7A76-4F02-9BD7-CF7D466C783E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Tx/>
              <a:defRPr sz="3200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ClrTx/>
              <a:defRPr sz="2800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2pPr>
            <a:lvl3pPr>
              <a:buClrTx/>
              <a:defRPr sz="2400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3pPr>
            <a:lvl4pPr>
              <a:buClrTx/>
              <a:defRPr sz="2000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4pPr>
            <a:lvl5pPr>
              <a:buClrTx/>
              <a:defRPr sz="2000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939AD966-B93A-4834-8557-26BCE5D2AA81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1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1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B3911F1C-3DBA-447C-909F-EA6F138659BC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2pPr>
            <a:lvl3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3pPr>
            <a:lvl4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4pPr>
            <a:lvl5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E6FE9E3C-9541-46CC-AE26-6109B4BE96B4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45313" y="9525"/>
            <a:ext cx="2051050" cy="6532563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90575" y="9525"/>
            <a:ext cx="6002338" cy="6532563"/>
          </a:xfrm>
        </p:spPr>
        <p:txBody>
          <a:bodyPr vert="eaVert"/>
          <a:lstStyle>
            <a:lvl1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2pPr>
            <a:lvl3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3pPr>
            <a:lvl4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4pPr>
            <a:lvl5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BD718892-51F4-4B42-9BEC-CECBE3F9E922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6" y="387477"/>
            <a:ext cx="6313424" cy="319659"/>
          </a:xfrm>
          <a:noFill/>
          <a:ln>
            <a:noFill/>
          </a:ln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6" y="387477"/>
            <a:ext cx="6097524" cy="319659"/>
          </a:xfrm>
          <a:noFill/>
          <a:ln>
            <a:noFill/>
          </a:ln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‹Nr.›</a:t>
            </a:fld>
            <a:endParaRPr lang="de-DE" sz="1600"/>
          </a:p>
        </p:txBody>
      </p:sp>
      <p:sp>
        <p:nvSpPr>
          <p:cNvPr id="5" name="Flussdiagramm: Alternativer Prozess 4"/>
          <p:cNvSpPr/>
          <p:nvPr userDrawn="1"/>
        </p:nvSpPr>
        <p:spPr bwMode="auto">
          <a:xfrm>
            <a:off x="-330200" y="755650"/>
            <a:ext cx="1397000" cy="844550"/>
          </a:xfrm>
          <a:prstGeom prst="flowChartAlternateProcess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Ziele&amp;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Produkt-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einsatz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ussdiagramm: Alternativer Prozess 5"/>
          <p:cNvSpPr/>
          <p:nvPr userDrawn="1"/>
        </p:nvSpPr>
        <p:spPr bwMode="auto">
          <a:xfrm>
            <a:off x="-584200" y="16002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</a:t>
            </a:r>
          </a:p>
        </p:txBody>
      </p:sp>
      <p:sp>
        <p:nvSpPr>
          <p:cNvPr id="7" name="Flussdiagramm: Alternativer Prozess 6"/>
          <p:cNvSpPr/>
          <p:nvPr userDrawn="1"/>
        </p:nvSpPr>
        <p:spPr bwMode="auto">
          <a:xfrm>
            <a:off x="-584200" y="25400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3. </a:t>
            </a:r>
          </a:p>
        </p:txBody>
      </p:sp>
      <p:sp>
        <p:nvSpPr>
          <p:cNvPr id="8" name="Flussdiagramm: Alternativer Prozess 7"/>
          <p:cNvSpPr/>
          <p:nvPr userDrawn="1"/>
        </p:nvSpPr>
        <p:spPr bwMode="auto">
          <a:xfrm>
            <a:off x="-584200" y="42291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5. </a:t>
            </a:r>
          </a:p>
        </p:txBody>
      </p:sp>
      <p:sp>
        <p:nvSpPr>
          <p:cNvPr id="9" name="Flussdiagramm: Alternativer Prozess 8"/>
          <p:cNvSpPr/>
          <p:nvPr userDrawn="1"/>
        </p:nvSpPr>
        <p:spPr bwMode="auto">
          <a:xfrm>
            <a:off x="-584200" y="3492500"/>
            <a:ext cx="1397000" cy="736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 </a:t>
            </a:r>
          </a:p>
        </p:txBody>
      </p:sp>
      <p:sp>
        <p:nvSpPr>
          <p:cNvPr id="10" name="Flussdiagramm: Alternativer Prozess 9"/>
          <p:cNvSpPr/>
          <p:nvPr userDrawn="1"/>
        </p:nvSpPr>
        <p:spPr bwMode="auto">
          <a:xfrm>
            <a:off x="-609600" y="51816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6. 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lussdiagramm: Alternativer Prozess 11"/>
          <p:cNvSpPr/>
          <p:nvPr userDrawn="1"/>
        </p:nvSpPr>
        <p:spPr bwMode="auto">
          <a:xfrm>
            <a:off x="-622300" y="6127750"/>
            <a:ext cx="1397000" cy="717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7. </a:t>
            </a:r>
          </a:p>
        </p:txBody>
      </p:sp>
    </p:spTree>
    <p:extLst>
      <p:ext uri="{BB962C8B-B14F-4D97-AF65-F5344CB8AC3E}">
        <p14:creationId xmlns:p14="http://schemas.microsoft.com/office/powerpoint/2010/main" xmlns="" val="394367647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6" y="387477"/>
            <a:ext cx="6135624" cy="319659"/>
          </a:xfrm>
          <a:noFill/>
          <a:ln>
            <a:noFill/>
          </a:ln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‹Nr.›</a:t>
            </a:fld>
            <a:endParaRPr lang="de-DE" sz="1600"/>
          </a:p>
        </p:txBody>
      </p:sp>
      <p:sp>
        <p:nvSpPr>
          <p:cNvPr id="18" name="Flussdiagramm: Alternativer Prozess 17"/>
          <p:cNvSpPr/>
          <p:nvPr userDrawn="1"/>
        </p:nvSpPr>
        <p:spPr bwMode="auto">
          <a:xfrm>
            <a:off x="-330200" y="1600200"/>
            <a:ext cx="1397000" cy="946150"/>
          </a:xfrm>
          <a:prstGeom prst="flowChartAlternateProcess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Produkt-&amp;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Entwicklungs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-umgebung</a:t>
            </a:r>
          </a:p>
        </p:txBody>
      </p:sp>
      <p:sp>
        <p:nvSpPr>
          <p:cNvPr id="19" name="Flussdiagramm: Alternativer Prozess 18"/>
          <p:cNvSpPr/>
          <p:nvPr userDrawn="1"/>
        </p:nvSpPr>
        <p:spPr bwMode="auto">
          <a:xfrm>
            <a:off x="-584200" y="25400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3. </a:t>
            </a:r>
          </a:p>
        </p:txBody>
      </p:sp>
      <p:sp>
        <p:nvSpPr>
          <p:cNvPr id="20" name="Flussdiagramm: Alternativer Prozess 19"/>
          <p:cNvSpPr/>
          <p:nvPr userDrawn="1"/>
        </p:nvSpPr>
        <p:spPr bwMode="auto">
          <a:xfrm>
            <a:off x="-584200" y="42291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5. </a:t>
            </a:r>
          </a:p>
        </p:txBody>
      </p:sp>
      <p:sp>
        <p:nvSpPr>
          <p:cNvPr id="21" name="Flussdiagramm: Alternativer Prozess 20"/>
          <p:cNvSpPr/>
          <p:nvPr userDrawn="1"/>
        </p:nvSpPr>
        <p:spPr bwMode="auto">
          <a:xfrm>
            <a:off x="-584200" y="3492500"/>
            <a:ext cx="1397000" cy="736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 </a:t>
            </a:r>
          </a:p>
        </p:txBody>
      </p:sp>
      <p:sp>
        <p:nvSpPr>
          <p:cNvPr id="22" name="Flussdiagramm: Alternativer Prozess 21"/>
          <p:cNvSpPr/>
          <p:nvPr userDrawn="1"/>
        </p:nvSpPr>
        <p:spPr bwMode="auto">
          <a:xfrm>
            <a:off x="-609600" y="51816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lussdiagramm: Alternativer Prozess 22"/>
          <p:cNvSpPr/>
          <p:nvPr userDrawn="1"/>
        </p:nvSpPr>
        <p:spPr bwMode="auto">
          <a:xfrm>
            <a:off x="-609600" y="6127750"/>
            <a:ext cx="1397000" cy="717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7. </a:t>
            </a:r>
          </a:p>
        </p:txBody>
      </p:sp>
      <p:sp>
        <p:nvSpPr>
          <p:cNvPr id="24" name="Flussdiagramm: Alternativer Prozess 23"/>
          <p:cNvSpPr/>
          <p:nvPr userDrawn="1"/>
        </p:nvSpPr>
        <p:spPr bwMode="auto">
          <a:xfrm>
            <a:off x="-596900" y="755650"/>
            <a:ext cx="1397000" cy="844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</a:t>
            </a:r>
          </a:p>
        </p:txBody>
      </p:sp>
    </p:spTree>
    <p:extLst>
      <p:ext uri="{BB962C8B-B14F-4D97-AF65-F5344CB8AC3E}">
        <p14:creationId xmlns:p14="http://schemas.microsoft.com/office/powerpoint/2010/main" xmlns="" val="394367647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6" y="387477"/>
            <a:ext cx="6415024" cy="319659"/>
          </a:xfrm>
          <a:noFill/>
          <a:ln>
            <a:noFill/>
          </a:ln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‹Nr.›</a:t>
            </a:fld>
            <a:endParaRPr lang="de-DE" sz="1600"/>
          </a:p>
        </p:txBody>
      </p:sp>
      <p:sp>
        <p:nvSpPr>
          <p:cNvPr id="11" name="Flussdiagramm: Alternativer Prozess 10"/>
          <p:cNvSpPr/>
          <p:nvPr userDrawn="1"/>
        </p:nvSpPr>
        <p:spPr bwMode="auto">
          <a:xfrm>
            <a:off x="-584200" y="755650"/>
            <a:ext cx="1397000" cy="844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</a:t>
            </a:r>
          </a:p>
        </p:txBody>
      </p:sp>
      <p:sp>
        <p:nvSpPr>
          <p:cNvPr id="12" name="Flussdiagramm: Alternativer Prozess 11"/>
          <p:cNvSpPr/>
          <p:nvPr userDrawn="1"/>
        </p:nvSpPr>
        <p:spPr bwMode="auto">
          <a:xfrm>
            <a:off x="-584200" y="16002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</a:t>
            </a:r>
          </a:p>
        </p:txBody>
      </p:sp>
      <p:sp>
        <p:nvSpPr>
          <p:cNvPr id="13" name="Flussdiagramm: Alternativer Prozess 12"/>
          <p:cNvSpPr/>
          <p:nvPr userDrawn="1"/>
        </p:nvSpPr>
        <p:spPr bwMode="auto">
          <a:xfrm>
            <a:off x="-330200" y="2540000"/>
            <a:ext cx="1397000" cy="946150"/>
          </a:xfrm>
          <a:prstGeom prst="flowChartAlternateProcess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3. 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Produkt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-daten&amp;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-leistung</a:t>
            </a:r>
          </a:p>
        </p:txBody>
      </p:sp>
      <p:sp>
        <p:nvSpPr>
          <p:cNvPr id="14" name="Flussdiagramm: Alternativer Prozess 13"/>
          <p:cNvSpPr/>
          <p:nvPr userDrawn="1"/>
        </p:nvSpPr>
        <p:spPr bwMode="auto">
          <a:xfrm>
            <a:off x="-584200" y="42291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5. </a:t>
            </a:r>
          </a:p>
        </p:txBody>
      </p:sp>
      <p:sp>
        <p:nvSpPr>
          <p:cNvPr id="15" name="Flussdiagramm: Alternativer Prozess 14"/>
          <p:cNvSpPr/>
          <p:nvPr userDrawn="1"/>
        </p:nvSpPr>
        <p:spPr bwMode="auto">
          <a:xfrm>
            <a:off x="-584200" y="3492500"/>
            <a:ext cx="1397000" cy="736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 </a:t>
            </a:r>
          </a:p>
        </p:txBody>
      </p:sp>
      <p:sp>
        <p:nvSpPr>
          <p:cNvPr id="16" name="Flussdiagramm: Alternativer Prozess 15"/>
          <p:cNvSpPr/>
          <p:nvPr userDrawn="1"/>
        </p:nvSpPr>
        <p:spPr bwMode="auto">
          <a:xfrm>
            <a:off x="-609600" y="51816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6. 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lussdiagramm: Alternativer Prozess 16"/>
          <p:cNvSpPr/>
          <p:nvPr userDrawn="1"/>
        </p:nvSpPr>
        <p:spPr bwMode="auto">
          <a:xfrm>
            <a:off x="-622300" y="6127750"/>
            <a:ext cx="1397000" cy="717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7. </a:t>
            </a:r>
          </a:p>
        </p:txBody>
      </p:sp>
    </p:spTree>
    <p:extLst>
      <p:ext uri="{BB962C8B-B14F-4D97-AF65-F5344CB8AC3E}">
        <p14:creationId xmlns:p14="http://schemas.microsoft.com/office/powerpoint/2010/main" xmlns="" val="375189318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6" y="387477"/>
            <a:ext cx="6510528" cy="319659"/>
          </a:xfrm>
          <a:noFill/>
          <a:ln>
            <a:noFill/>
          </a:ln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‹Nr.›</a:t>
            </a:fld>
            <a:endParaRPr lang="de-DE" sz="1600"/>
          </a:p>
        </p:txBody>
      </p:sp>
      <p:sp>
        <p:nvSpPr>
          <p:cNvPr id="11" name="Flussdiagramm: Alternativer Prozess 10"/>
          <p:cNvSpPr/>
          <p:nvPr userDrawn="1"/>
        </p:nvSpPr>
        <p:spPr bwMode="auto">
          <a:xfrm>
            <a:off x="-584200" y="755650"/>
            <a:ext cx="1397000" cy="844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</a:t>
            </a:r>
          </a:p>
        </p:txBody>
      </p:sp>
      <p:sp>
        <p:nvSpPr>
          <p:cNvPr id="12" name="Flussdiagramm: Alternativer Prozess 11"/>
          <p:cNvSpPr/>
          <p:nvPr userDrawn="1"/>
        </p:nvSpPr>
        <p:spPr bwMode="auto">
          <a:xfrm>
            <a:off x="-584200" y="16002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</a:t>
            </a:r>
          </a:p>
        </p:txBody>
      </p:sp>
      <p:sp>
        <p:nvSpPr>
          <p:cNvPr id="13" name="Flussdiagramm: Alternativer Prozess 12"/>
          <p:cNvSpPr/>
          <p:nvPr userDrawn="1"/>
        </p:nvSpPr>
        <p:spPr bwMode="auto">
          <a:xfrm>
            <a:off x="-584200" y="25400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3. </a:t>
            </a:r>
          </a:p>
        </p:txBody>
      </p:sp>
      <p:sp>
        <p:nvSpPr>
          <p:cNvPr id="14" name="Flussdiagramm: Alternativer Prozess 13"/>
          <p:cNvSpPr/>
          <p:nvPr userDrawn="1"/>
        </p:nvSpPr>
        <p:spPr bwMode="auto">
          <a:xfrm>
            <a:off x="-584200" y="42291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5. </a:t>
            </a:r>
          </a:p>
        </p:txBody>
      </p:sp>
      <p:sp>
        <p:nvSpPr>
          <p:cNvPr id="15" name="Flussdiagramm: Alternativer Prozess 14"/>
          <p:cNvSpPr/>
          <p:nvPr userDrawn="1"/>
        </p:nvSpPr>
        <p:spPr bwMode="auto">
          <a:xfrm>
            <a:off x="-317500" y="3492500"/>
            <a:ext cx="1397000" cy="736600"/>
          </a:xfrm>
          <a:prstGeom prst="flowChartAlternateProcess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 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Funktionen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&amp;GUI </a:t>
            </a:r>
          </a:p>
        </p:txBody>
      </p:sp>
      <p:sp>
        <p:nvSpPr>
          <p:cNvPr id="16" name="Flussdiagramm: Alternativer Prozess 15"/>
          <p:cNvSpPr/>
          <p:nvPr userDrawn="1"/>
        </p:nvSpPr>
        <p:spPr bwMode="auto">
          <a:xfrm>
            <a:off x="-609600" y="51816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6.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lussdiagramm: Alternativer Prozess 16"/>
          <p:cNvSpPr/>
          <p:nvPr userDrawn="1"/>
        </p:nvSpPr>
        <p:spPr bwMode="auto">
          <a:xfrm>
            <a:off x="-622300" y="6127750"/>
            <a:ext cx="1397000" cy="717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7. </a:t>
            </a:r>
          </a:p>
        </p:txBody>
      </p:sp>
    </p:spTree>
    <p:extLst>
      <p:ext uri="{BB962C8B-B14F-4D97-AF65-F5344CB8AC3E}">
        <p14:creationId xmlns:p14="http://schemas.microsoft.com/office/powerpoint/2010/main" xmlns="" val="375189318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6" y="387477"/>
            <a:ext cx="6486144" cy="319659"/>
          </a:xfrm>
          <a:noFill/>
          <a:ln>
            <a:noFill/>
          </a:ln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‹Nr.›</a:t>
            </a:fld>
            <a:endParaRPr lang="de-DE" sz="1600"/>
          </a:p>
        </p:txBody>
      </p:sp>
      <p:sp>
        <p:nvSpPr>
          <p:cNvPr id="11" name="Flussdiagramm: Alternativer Prozess 10"/>
          <p:cNvSpPr/>
          <p:nvPr userDrawn="1"/>
        </p:nvSpPr>
        <p:spPr bwMode="auto">
          <a:xfrm>
            <a:off x="-596900" y="755650"/>
            <a:ext cx="1397000" cy="844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</a:t>
            </a:r>
          </a:p>
        </p:txBody>
      </p:sp>
      <p:sp>
        <p:nvSpPr>
          <p:cNvPr id="12" name="Flussdiagramm: Alternativer Prozess 11"/>
          <p:cNvSpPr/>
          <p:nvPr userDrawn="1"/>
        </p:nvSpPr>
        <p:spPr bwMode="auto">
          <a:xfrm>
            <a:off x="-584200" y="16002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</a:t>
            </a:r>
          </a:p>
        </p:txBody>
      </p:sp>
      <p:sp>
        <p:nvSpPr>
          <p:cNvPr id="13" name="Flussdiagramm: Alternativer Prozess 12"/>
          <p:cNvSpPr/>
          <p:nvPr userDrawn="1"/>
        </p:nvSpPr>
        <p:spPr bwMode="auto">
          <a:xfrm>
            <a:off x="-584200" y="25400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3. </a:t>
            </a:r>
          </a:p>
        </p:txBody>
      </p:sp>
      <p:sp>
        <p:nvSpPr>
          <p:cNvPr id="14" name="Flussdiagramm: Alternativer Prozess 13"/>
          <p:cNvSpPr/>
          <p:nvPr userDrawn="1"/>
        </p:nvSpPr>
        <p:spPr bwMode="auto">
          <a:xfrm>
            <a:off x="-330200" y="4229100"/>
            <a:ext cx="1397000" cy="946150"/>
          </a:xfrm>
          <a:prstGeom prst="flowChartAlternateProcess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5. 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Qualitäts-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ziele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&amp;Tests</a:t>
            </a:r>
          </a:p>
        </p:txBody>
      </p:sp>
      <p:sp>
        <p:nvSpPr>
          <p:cNvPr id="15" name="Flussdiagramm: Alternativer Prozess 14"/>
          <p:cNvSpPr/>
          <p:nvPr userDrawn="1"/>
        </p:nvSpPr>
        <p:spPr bwMode="auto">
          <a:xfrm>
            <a:off x="-584200" y="3492500"/>
            <a:ext cx="1397000" cy="736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 </a:t>
            </a:r>
          </a:p>
        </p:txBody>
      </p:sp>
      <p:sp>
        <p:nvSpPr>
          <p:cNvPr id="16" name="Flussdiagramm: Alternativer Prozess 15"/>
          <p:cNvSpPr/>
          <p:nvPr userDrawn="1"/>
        </p:nvSpPr>
        <p:spPr bwMode="auto">
          <a:xfrm>
            <a:off x="-609600" y="51816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6. 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lussdiagramm: Alternativer Prozess 16"/>
          <p:cNvSpPr/>
          <p:nvPr userDrawn="1"/>
        </p:nvSpPr>
        <p:spPr bwMode="auto">
          <a:xfrm>
            <a:off x="-622300" y="6127750"/>
            <a:ext cx="1397000" cy="717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7. </a:t>
            </a:r>
          </a:p>
        </p:txBody>
      </p:sp>
    </p:spTree>
    <p:extLst>
      <p:ext uri="{BB962C8B-B14F-4D97-AF65-F5344CB8AC3E}">
        <p14:creationId xmlns:p14="http://schemas.microsoft.com/office/powerpoint/2010/main" xmlns="" val="375189318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6" y="387477"/>
            <a:ext cx="6571488" cy="319659"/>
          </a:xfrm>
          <a:noFill/>
          <a:ln>
            <a:noFill/>
          </a:ln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‹Nr.›</a:t>
            </a:fld>
            <a:endParaRPr lang="de-DE" sz="1600"/>
          </a:p>
        </p:txBody>
      </p:sp>
      <p:sp>
        <p:nvSpPr>
          <p:cNvPr id="5" name="Flussdiagramm: Alternativer Prozess 4"/>
          <p:cNvSpPr/>
          <p:nvPr userDrawn="1"/>
        </p:nvSpPr>
        <p:spPr bwMode="auto">
          <a:xfrm>
            <a:off x="-584200" y="755650"/>
            <a:ext cx="1397000" cy="844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</a:t>
            </a:r>
          </a:p>
        </p:txBody>
      </p:sp>
      <p:sp>
        <p:nvSpPr>
          <p:cNvPr id="6" name="Flussdiagramm: Alternativer Prozess 5"/>
          <p:cNvSpPr/>
          <p:nvPr userDrawn="1"/>
        </p:nvSpPr>
        <p:spPr bwMode="auto">
          <a:xfrm>
            <a:off x="-584200" y="16002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</a:t>
            </a:r>
          </a:p>
        </p:txBody>
      </p:sp>
      <p:sp>
        <p:nvSpPr>
          <p:cNvPr id="7" name="Flussdiagramm: Alternativer Prozess 6"/>
          <p:cNvSpPr/>
          <p:nvPr userDrawn="1"/>
        </p:nvSpPr>
        <p:spPr bwMode="auto">
          <a:xfrm>
            <a:off x="-584200" y="25400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3. </a:t>
            </a:r>
          </a:p>
        </p:txBody>
      </p:sp>
      <p:sp>
        <p:nvSpPr>
          <p:cNvPr id="8" name="Flussdiagramm: Alternativer Prozess 7"/>
          <p:cNvSpPr/>
          <p:nvPr userDrawn="1"/>
        </p:nvSpPr>
        <p:spPr bwMode="auto">
          <a:xfrm>
            <a:off x="-584200" y="42291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5. </a:t>
            </a:r>
          </a:p>
        </p:txBody>
      </p:sp>
      <p:sp>
        <p:nvSpPr>
          <p:cNvPr id="9" name="Flussdiagramm: Alternativer Prozess 8"/>
          <p:cNvSpPr/>
          <p:nvPr userDrawn="1"/>
        </p:nvSpPr>
        <p:spPr bwMode="auto">
          <a:xfrm>
            <a:off x="-584200" y="3492500"/>
            <a:ext cx="1397000" cy="736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 </a:t>
            </a:r>
          </a:p>
        </p:txBody>
      </p:sp>
      <p:sp>
        <p:nvSpPr>
          <p:cNvPr id="10" name="Flussdiagramm: Alternativer Prozess 9"/>
          <p:cNvSpPr/>
          <p:nvPr userDrawn="1"/>
        </p:nvSpPr>
        <p:spPr bwMode="auto">
          <a:xfrm>
            <a:off x="-330200" y="5181600"/>
            <a:ext cx="1397000" cy="946150"/>
          </a:xfrm>
          <a:prstGeom prst="flowChartAlternateProcess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6. 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Projekt-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plan&amp;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Kosten</a:t>
            </a:r>
          </a:p>
        </p:txBody>
      </p:sp>
      <p:sp>
        <p:nvSpPr>
          <p:cNvPr id="11" name="Flussdiagramm: Alternativer Prozess 10"/>
          <p:cNvSpPr/>
          <p:nvPr userDrawn="1"/>
        </p:nvSpPr>
        <p:spPr bwMode="auto">
          <a:xfrm>
            <a:off x="-622300" y="6127750"/>
            <a:ext cx="1397000" cy="717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7. </a:t>
            </a:r>
          </a:p>
        </p:txBody>
      </p:sp>
    </p:spTree>
    <p:extLst>
      <p:ext uri="{BB962C8B-B14F-4D97-AF65-F5344CB8AC3E}">
        <p14:creationId xmlns:p14="http://schemas.microsoft.com/office/powerpoint/2010/main" xmlns="" val="375189318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6" y="387477"/>
            <a:ext cx="6547104" cy="319659"/>
          </a:xfrm>
          <a:noFill/>
          <a:ln>
            <a:noFill/>
          </a:ln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‹Nr.›</a:t>
            </a:fld>
            <a:endParaRPr lang="de-DE" sz="1600"/>
          </a:p>
        </p:txBody>
      </p:sp>
      <p:sp>
        <p:nvSpPr>
          <p:cNvPr id="5" name="Flussdiagramm: Alternativer Prozess 4"/>
          <p:cNvSpPr/>
          <p:nvPr userDrawn="1"/>
        </p:nvSpPr>
        <p:spPr bwMode="auto">
          <a:xfrm>
            <a:off x="-571500" y="755650"/>
            <a:ext cx="1397000" cy="844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</a:t>
            </a:r>
          </a:p>
        </p:txBody>
      </p:sp>
      <p:sp>
        <p:nvSpPr>
          <p:cNvPr id="6" name="Flussdiagramm: Alternativer Prozess 5"/>
          <p:cNvSpPr/>
          <p:nvPr userDrawn="1"/>
        </p:nvSpPr>
        <p:spPr bwMode="auto">
          <a:xfrm>
            <a:off x="-584200" y="16002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</a:t>
            </a:r>
          </a:p>
        </p:txBody>
      </p:sp>
      <p:sp>
        <p:nvSpPr>
          <p:cNvPr id="7" name="Flussdiagramm: Alternativer Prozess 6"/>
          <p:cNvSpPr/>
          <p:nvPr userDrawn="1"/>
        </p:nvSpPr>
        <p:spPr bwMode="auto">
          <a:xfrm>
            <a:off x="-584200" y="25400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3. </a:t>
            </a:r>
          </a:p>
        </p:txBody>
      </p:sp>
      <p:sp>
        <p:nvSpPr>
          <p:cNvPr id="8" name="Flussdiagramm: Alternativer Prozess 7"/>
          <p:cNvSpPr/>
          <p:nvPr userDrawn="1"/>
        </p:nvSpPr>
        <p:spPr bwMode="auto">
          <a:xfrm>
            <a:off x="-584200" y="42291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5. </a:t>
            </a:r>
          </a:p>
        </p:txBody>
      </p:sp>
      <p:sp>
        <p:nvSpPr>
          <p:cNvPr id="9" name="Flussdiagramm: Alternativer Prozess 8"/>
          <p:cNvSpPr/>
          <p:nvPr userDrawn="1"/>
        </p:nvSpPr>
        <p:spPr bwMode="auto">
          <a:xfrm>
            <a:off x="-584200" y="3492500"/>
            <a:ext cx="1397000" cy="736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 </a:t>
            </a:r>
          </a:p>
        </p:txBody>
      </p:sp>
      <p:sp>
        <p:nvSpPr>
          <p:cNvPr id="10" name="Flussdiagramm: Alternativer Prozess 9"/>
          <p:cNvSpPr/>
          <p:nvPr userDrawn="1"/>
        </p:nvSpPr>
        <p:spPr bwMode="auto">
          <a:xfrm>
            <a:off x="-609600" y="51816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6. 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lussdiagramm: Alternativer Prozess 10"/>
          <p:cNvSpPr/>
          <p:nvPr userDrawn="1"/>
        </p:nvSpPr>
        <p:spPr bwMode="auto">
          <a:xfrm>
            <a:off x="-330200" y="6144768"/>
            <a:ext cx="1397000" cy="700532"/>
          </a:xfrm>
          <a:prstGeom prst="flowChartAlternateProcess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7. 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Innen-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sicht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201276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/>
          <p:cNvSpPr/>
          <p:nvPr userDrawn="1"/>
        </p:nvSpPr>
        <p:spPr bwMode="auto">
          <a:xfrm>
            <a:off x="8474384" y="6458654"/>
            <a:ext cx="1609108" cy="7965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2200" y="1143000"/>
            <a:ext cx="788828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Formate des Vorlagentextes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344516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0" y="387477"/>
            <a:ext cx="5944054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Titelformat</a:t>
            </a:r>
          </a:p>
        </p:txBody>
      </p:sp>
      <p:sp>
        <p:nvSpPr>
          <p:cNvPr id="13445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4238" y="6645084"/>
            <a:ext cx="1139762" cy="21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defRPr b="0"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10EFB421-9885-444A-83E1-DAB9017CDBC0}" type="slidenum">
              <a:rPr lang="de-DE" sz="1600" smtClean="0"/>
              <a:pPr/>
              <a:t>‹Nr.›</a:t>
            </a:fld>
            <a:endParaRPr lang="de-DE" sz="1600" dirty="0"/>
          </a:p>
        </p:txBody>
      </p:sp>
      <p:sp>
        <p:nvSpPr>
          <p:cNvPr id="1344518" name="Line 6"/>
          <p:cNvSpPr>
            <a:spLocks noChangeShapeType="1"/>
          </p:cNvSpPr>
          <p:nvPr/>
        </p:nvSpPr>
        <p:spPr bwMode="black">
          <a:xfrm flipV="1">
            <a:off x="0" y="755650"/>
            <a:ext cx="917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chemeClr val="tx1"/>
              </a:buClr>
            </a:pPr>
            <a:endParaRPr lang="de-DE">
              <a:solidFill>
                <a:schemeClr val="tx1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gray">
          <a:xfrm>
            <a:off x="6062597" y="571501"/>
            <a:ext cx="2780778" cy="382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35996" tIns="35996" rIns="35996" bIns="35996" anchor="ctr" anchorCtr="1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sz="1600" b="1" i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JasmineUPC" pitchFamily="18" charset="-34"/>
              </a:rPr>
              <a:t>SF GmbH – Excellence in IS</a:t>
            </a:r>
            <a:endParaRPr lang="de-DE" sz="1600" b="1" i="1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  <a:cs typeface="JasmineUPC" pitchFamily="18" charset="-3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transition>
    <p:strips dir="r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defRPr sz="2000" b="1">
          <a:solidFill>
            <a:schemeClr val="tx1"/>
          </a:solidFill>
          <a:latin typeface="+mj-lt"/>
          <a:ea typeface="+mj-ea"/>
          <a:cs typeface="Courier New" pitchFamily="49" charset="0"/>
        </a:defRPr>
      </a:lvl1pPr>
      <a:lvl2pPr algn="l" rtl="0" fontAlgn="base">
        <a:lnSpc>
          <a:spcPct val="105000"/>
        </a:lnSpc>
        <a:spcBef>
          <a:spcPct val="0"/>
        </a:spcBef>
        <a:spcAft>
          <a:spcPct val="0"/>
        </a:spcAft>
        <a:defRPr sz="2000" b="1">
          <a:solidFill>
            <a:srgbClr val="00407A"/>
          </a:solidFill>
          <a:latin typeface="Arial" charset="0"/>
        </a:defRPr>
      </a:lvl2pPr>
      <a:lvl3pPr algn="l" rtl="0" fontAlgn="base">
        <a:lnSpc>
          <a:spcPct val="105000"/>
        </a:lnSpc>
        <a:spcBef>
          <a:spcPct val="0"/>
        </a:spcBef>
        <a:spcAft>
          <a:spcPct val="0"/>
        </a:spcAft>
        <a:defRPr sz="2000" b="1">
          <a:solidFill>
            <a:srgbClr val="00407A"/>
          </a:solidFill>
          <a:latin typeface="Arial" charset="0"/>
        </a:defRPr>
      </a:lvl3pPr>
      <a:lvl4pPr algn="l" rtl="0" fontAlgn="base">
        <a:lnSpc>
          <a:spcPct val="105000"/>
        </a:lnSpc>
        <a:spcBef>
          <a:spcPct val="0"/>
        </a:spcBef>
        <a:spcAft>
          <a:spcPct val="0"/>
        </a:spcAft>
        <a:defRPr sz="2000" b="1">
          <a:solidFill>
            <a:srgbClr val="00407A"/>
          </a:solidFill>
          <a:latin typeface="Arial" charset="0"/>
        </a:defRPr>
      </a:lvl4pPr>
      <a:lvl5pPr algn="l" rtl="0" fontAlgn="base">
        <a:lnSpc>
          <a:spcPct val="105000"/>
        </a:lnSpc>
        <a:spcBef>
          <a:spcPct val="0"/>
        </a:spcBef>
        <a:spcAft>
          <a:spcPct val="0"/>
        </a:spcAft>
        <a:defRPr sz="2000" b="1">
          <a:solidFill>
            <a:srgbClr val="00407A"/>
          </a:solidFill>
          <a:latin typeface="Arial" charset="0"/>
        </a:defRPr>
      </a:lvl5pPr>
      <a:lvl6pPr marL="457200" algn="l" rtl="0" fontAlgn="base">
        <a:lnSpc>
          <a:spcPct val="105000"/>
        </a:lnSpc>
        <a:spcBef>
          <a:spcPct val="0"/>
        </a:spcBef>
        <a:spcAft>
          <a:spcPct val="0"/>
        </a:spcAft>
        <a:defRPr sz="2000" b="1">
          <a:solidFill>
            <a:srgbClr val="00407A"/>
          </a:solidFill>
          <a:latin typeface="Arial" charset="0"/>
        </a:defRPr>
      </a:lvl6pPr>
      <a:lvl7pPr marL="914400" algn="l" rtl="0" fontAlgn="base">
        <a:lnSpc>
          <a:spcPct val="105000"/>
        </a:lnSpc>
        <a:spcBef>
          <a:spcPct val="0"/>
        </a:spcBef>
        <a:spcAft>
          <a:spcPct val="0"/>
        </a:spcAft>
        <a:defRPr sz="2000" b="1">
          <a:solidFill>
            <a:srgbClr val="00407A"/>
          </a:solidFill>
          <a:latin typeface="Arial" charset="0"/>
        </a:defRPr>
      </a:lvl7pPr>
      <a:lvl8pPr marL="1371600" algn="l" rtl="0" fontAlgn="base">
        <a:lnSpc>
          <a:spcPct val="105000"/>
        </a:lnSpc>
        <a:spcBef>
          <a:spcPct val="0"/>
        </a:spcBef>
        <a:spcAft>
          <a:spcPct val="0"/>
        </a:spcAft>
        <a:defRPr sz="2000" b="1">
          <a:solidFill>
            <a:srgbClr val="00407A"/>
          </a:solidFill>
          <a:latin typeface="Arial" charset="0"/>
        </a:defRPr>
      </a:lvl8pPr>
      <a:lvl9pPr marL="1828800" algn="l" rtl="0" fontAlgn="base">
        <a:lnSpc>
          <a:spcPct val="105000"/>
        </a:lnSpc>
        <a:spcBef>
          <a:spcPct val="0"/>
        </a:spcBef>
        <a:spcAft>
          <a:spcPct val="0"/>
        </a:spcAft>
        <a:defRPr sz="2000" b="1">
          <a:solidFill>
            <a:srgbClr val="00407A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120000"/>
        <a:buFont typeface="Wingdings" pitchFamily="2" charset="2"/>
        <a:buChar char="§"/>
        <a:defRPr>
          <a:solidFill>
            <a:schemeClr val="tx1">
              <a:lumMod val="50000"/>
            </a:schemeClr>
          </a:solidFill>
          <a:latin typeface="+mj-lt"/>
          <a:ea typeface="+mn-ea"/>
          <a:cs typeface="Courier New" pitchFamily="49" charset="0"/>
        </a:defRPr>
      </a:lvl1pPr>
      <a:lvl2pPr marL="800100" indent="-277813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120000"/>
        <a:buFont typeface="Wingdings" pitchFamily="2" charset="2"/>
        <a:buChar char="§"/>
        <a:defRPr sz="1600">
          <a:solidFill>
            <a:schemeClr val="tx1">
              <a:lumMod val="50000"/>
            </a:schemeClr>
          </a:solidFill>
          <a:latin typeface="+mj-lt"/>
          <a:cs typeface="Courier New" pitchFamily="49" charset="0"/>
        </a:defRPr>
      </a:lvl2pPr>
      <a:lvl3pPr marL="1257300" indent="-277813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120000"/>
        <a:buFont typeface="Wingdings" pitchFamily="2" charset="2"/>
        <a:buChar char="§"/>
        <a:defRPr sz="1400">
          <a:solidFill>
            <a:schemeClr val="tx1">
              <a:lumMod val="50000"/>
            </a:schemeClr>
          </a:solidFill>
          <a:latin typeface="+mj-lt"/>
          <a:cs typeface="Courier New" pitchFamily="49" charset="0"/>
        </a:defRPr>
      </a:lvl3pPr>
      <a:lvl4pPr marL="1665288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73275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30475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87675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44875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902075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4.jpeg"/><Relationship Id="rId18" Type="http://schemas.openxmlformats.org/officeDocument/2006/relationships/image" Target="../media/image9.jpe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3.jpeg"/><Relationship Id="rId17" Type="http://schemas.openxmlformats.org/officeDocument/2006/relationships/image" Target="../media/image8.gif"/><Relationship Id="rId2" Type="http://schemas.openxmlformats.org/officeDocument/2006/relationships/diagramData" Target="../diagrams/data2.xml"/><Relationship Id="rId16" Type="http://schemas.openxmlformats.org/officeDocument/2006/relationships/image" Target="../media/image7.gif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image" Target="../media/image6.png"/><Relationship Id="rId10" Type="http://schemas.openxmlformats.org/officeDocument/2006/relationships/diagramColors" Target="../diagrams/colors3.xml"/><Relationship Id="rId19" Type="http://schemas.openxmlformats.org/officeDocument/2006/relationships/image" Target="../media/image10.png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283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134659" y="1290918"/>
            <a:ext cx="5702300" cy="472094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>Pflichtenheft zum </a:t>
            </a:r>
            <a:r>
              <a:rPr lang="de-DE" sz="2400" dirty="0" err="1"/>
              <a:t>UnivIS</a:t>
            </a:r>
            <a:r>
              <a:rPr lang="de-DE" sz="2400" dirty="0"/>
              <a:t> </a:t>
            </a:r>
            <a:r>
              <a:rPr lang="de-DE" sz="2400" dirty="0" smtClean="0"/>
              <a:t>2.0 der</a:t>
            </a:r>
            <a:br>
              <a:rPr lang="de-DE" sz="2400" dirty="0" smtClean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smtClean="0"/>
              <a:t/>
            </a:r>
            <a:br>
              <a:rPr lang="de-DE" sz="2400" smtClean="0"/>
            </a:br>
            <a:r>
              <a:rPr lang="de-DE" b="0" smtClean="0"/>
              <a:t>12.11.2012</a:t>
            </a:r>
            <a:r>
              <a:rPr lang="de-DE" b="0" dirty="0"/>
              <a:t/>
            </a:r>
            <a:br>
              <a:rPr lang="de-DE" b="0" dirty="0"/>
            </a:b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Hamann, </a:t>
            </a:r>
            <a:r>
              <a:rPr lang="de-DE" b="0" dirty="0" smtClean="0"/>
              <a:t>Hindelang</a:t>
            </a:r>
            <a:r>
              <a:rPr lang="de-DE" b="0" dirty="0"/>
              <a:t>, Kupfer, </a:t>
            </a:r>
            <a:r>
              <a:rPr lang="de-DE" b="0" dirty="0" err="1"/>
              <a:t>Serno</a:t>
            </a:r>
            <a:r>
              <a:rPr lang="de-DE" b="0" dirty="0"/>
              <a:t>, </a:t>
            </a:r>
            <a:r>
              <a:rPr lang="de-DE" b="0" dirty="0" smtClean="0"/>
              <a:t>Stadler</a:t>
            </a:r>
            <a:endParaRPr lang="de-DE" b="0" dirty="0"/>
          </a:p>
        </p:txBody>
      </p:sp>
      <p:pic>
        <p:nvPicPr>
          <p:cNvPr id="1026" name="Picture 2" descr="http://bamberg.vpms.eu/bilder/logo_bamberg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7837" y="2019112"/>
            <a:ext cx="57245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2200" y="1285875"/>
            <a:ext cx="7888288" cy="5034142"/>
          </a:xfrm>
        </p:spPr>
        <p:txBody>
          <a:bodyPr/>
          <a:lstStyle/>
          <a:p>
            <a:pPr lvl="0">
              <a:buNone/>
            </a:pPr>
            <a:r>
              <a:rPr lang="de-DE" b="1" dirty="0" smtClean="0"/>
              <a:t>Bildschirmlayout, Drucklayout, Tastaturbelegung  /B10-B81/:</a:t>
            </a:r>
          </a:p>
          <a:p>
            <a:pPr lvl="1"/>
            <a:r>
              <a:rPr lang="de-DE" dirty="0" smtClean="0"/>
              <a:t>Orientierung: Windows-Gestaltungs-Regelwerk für Fensterlayout, Dialogstruktur und Mausbedienung:</a:t>
            </a:r>
          </a:p>
          <a:p>
            <a:pPr lvl="2"/>
            <a:r>
              <a:rPr lang="de-DE" dirty="0"/>
              <a:t>Übersichtlichte Gestaltung &amp; intuitive Nutzung</a:t>
            </a:r>
          </a:p>
          <a:p>
            <a:pPr lvl="2"/>
            <a:r>
              <a:rPr lang="de-DE" dirty="0"/>
              <a:t>Anpassungsfähigkeit an die </a:t>
            </a:r>
            <a:r>
              <a:rPr lang="de-DE" dirty="0" smtClean="0"/>
              <a:t>Fenstergröße</a:t>
            </a:r>
          </a:p>
          <a:p>
            <a:pPr lvl="2"/>
            <a:r>
              <a:rPr lang="de-DE" dirty="0"/>
              <a:t>Startseite mit Suchmaske, weiter Funktionen via </a:t>
            </a:r>
            <a:r>
              <a:rPr lang="de-DE" dirty="0" smtClean="0"/>
              <a:t>Tabs</a:t>
            </a:r>
          </a:p>
          <a:p>
            <a:pPr lvl="2"/>
            <a:r>
              <a:rPr lang="de-DE" dirty="0"/>
              <a:t>Bedienung mittels Maus und Tastatur (Standard Windows Funktionen)</a:t>
            </a:r>
          </a:p>
          <a:p>
            <a:pPr lvl="2"/>
            <a:r>
              <a:rPr lang="de-DE" dirty="0"/>
              <a:t>Evtl. mögliche </a:t>
            </a:r>
            <a:r>
              <a:rPr lang="de-DE" dirty="0" smtClean="0"/>
              <a:t>Wunschbelegungen für die Tastatur</a:t>
            </a:r>
          </a:p>
          <a:p>
            <a:pPr lvl="1"/>
            <a:r>
              <a:rPr lang="de-DE" dirty="0" smtClean="0"/>
              <a:t>Passwortschutz für sämtliche Bearbeitungen</a:t>
            </a:r>
            <a:endParaRPr lang="de-DE" dirty="0"/>
          </a:p>
          <a:p>
            <a:pPr lvl="1"/>
            <a:r>
              <a:rPr lang="de-DE" dirty="0" smtClean="0"/>
              <a:t>Stundenplan kann in einem PDF-Format gespeichert und in Din-A4 Größe gedruckt werden</a:t>
            </a:r>
          </a:p>
          <a:p>
            <a:pPr lvl="1"/>
            <a:endParaRPr lang="de-DE" dirty="0" smtClean="0"/>
          </a:p>
          <a:p>
            <a:pPr>
              <a:buNone/>
            </a:pP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10</a:t>
            </a:fld>
            <a:endParaRPr lang="de-DE" sz="1600"/>
          </a:p>
        </p:txBody>
      </p:sp>
      <p:pic>
        <p:nvPicPr>
          <p:cNvPr id="3074" name="Picture 2" descr="http://www-cg-hci.informatik.uni-oldenburg.de/~usabili/Ausarbeitung/it/Inhaltsangabe/Image4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1" y="4994179"/>
            <a:ext cx="2451894" cy="163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nnaAcer\AppData\Local\Microsoft\Windows\Temporary Internet Files\Content.IE5\2VJ5JPG2\MP900342023[1]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0913" y="2038732"/>
            <a:ext cx="1514474" cy="108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www.bbs-papenburg.de/Relaunch_NEU/images/pdf-symbol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7176" y="4898700"/>
            <a:ext cx="1543050" cy="128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Microsof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6226" y="6469621"/>
            <a:ext cx="1524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 an die Benutzeroberfläche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11</a:t>
            </a:fld>
            <a:endParaRPr lang="de-DE" sz="1600"/>
          </a:p>
        </p:txBody>
      </p:sp>
      <p:pic>
        <p:nvPicPr>
          <p:cNvPr id="1027" name="Picture 3" descr="C:\Users\AnnaAcer\Dropbox\GUI\HauptseiteAl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5416" y="2611587"/>
            <a:ext cx="6137030" cy="42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gende mit Pfeil nach unten 5"/>
          <p:cNvSpPr/>
          <p:nvPr/>
        </p:nvSpPr>
        <p:spPr bwMode="auto">
          <a:xfrm>
            <a:off x="6348046" y="2725614"/>
            <a:ext cx="650631" cy="876579"/>
          </a:xfrm>
          <a:prstGeom prst="down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/F60/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280160" y="2593299"/>
            <a:ext cx="2139696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dirty="0" err="1" smtClean="0">
                <a:solidFill>
                  <a:schemeClr val="bg1"/>
                </a:solidFill>
              </a:rPr>
              <a:t>UnivIS</a:t>
            </a:r>
            <a:r>
              <a:rPr lang="de-DE" sz="1000" dirty="0" smtClean="0">
                <a:solidFill>
                  <a:schemeClr val="bg1"/>
                </a:solidFill>
              </a:rPr>
              <a:t> 2.0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1" name="Legende mit Pfeil nach oben 10"/>
          <p:cNvSpPr/>
          <p:nvPr/>
        </p:nvSpPr>
        <p:spPr bwMode="auto">
          <a:xfrm>
            <a:off x="3235479" y="3808754"/>
            <a:ext cx="1351035" cy="862440"/>
          </a:xfrm>
          <a:prstGeom prst="up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/F100/</a:t>
            </a:r>
          </a:p>
        </p:txBody>
      </p:sp>
      <p:sp>
        <p:nvSpPr>
          <p:cNvPr id="7" name="Legende mit Pfeil nach links 6"/>
          <p:cNvSpPr/>
          <p:nvPr/>
        </p:nvSpPr>
        <p:spPr bwMode="auto">
          <a:xfrm>
            <a:off x="2145323" y="4319484"/>
            <a:ext cx="931985" cy="527539"/>
          </a:xfrm>
          <a:prstGeom prst="left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/F110/</a:t>
            </a:r>
          </a:p>
        </p:txBody>
      </p:sp>
      <p:sp>
        <p:nvSpPr>
          <p:cNvPr id="12" name="Legende mit Pfeil nach links 11"/>
          <p:cNvSpPr/>
          <p:nvPr/>
        </p:nvSpPr>
        <p:spPr bwMode="auto">
          <a:xfrm>
            <a:off x="2145323" y="5790730"/>
            <a:ext cx="931985" cy="527539"/>
          </a:xfrm>
          <a:prstGeom prst="left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/F01/</a:t>
            </a:r>
          </a:p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/FW61/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0" name="Picture 2" descr="C:\Users\AnnaAcer\Dropbox\GUI\HauptseiteAlleStundenplan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332104" y="4450498"/>
            <a:ext cx="4031883" cy="268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4446859" y="4416100"/>
            <a:ext cx="2139696" cy="22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 err="1" smtClean="0">
                <a:solidFill>
                  <a:schemeClr val="bg1"/>
                </a:solidFill>
              </a:rPr>
              <a:t>UnivIS</a:t>
            </a:r>
            <a:r>
              <a:rPr lang="de-DE" sz="800" dirty="0" smtClean="0">
                <a:solidFill>
                  <a:schemeClr val="bg1"/>
                </a:solidFill>
              </a:rPr>
              <a:t> 2.0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14" name="Legende mit Pfeil nach oben 13"/>
          <p:cNvSpPr/>
          <p:nvPr/>
        </p:nvSpPr>
        <p:spPr bwMode="auto">
          <a:xfrm>
            <a:off x="5201415" y="5543137"/>
            <a:ext cx="1146630" cy="1022723"/>
          </a:xfrm>
          <a:prstGeom prst="up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/F130/</a:t>
            </a: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600" b="1" dirty="0" smtClean="0"/>
              <a:t>Dialogstruktur /B90-B91/:</a:t>
            </a:r>
          </a:p>
          <a:p>
            <a:r>
              <a:rPr lang="de-DE" sz="1600" dirty="0" smtClean="0"/>
              <a:t>ISO 9241-10 von 1996 bzgl. ergonomischen Anforderungen für Bürotätigkeiten</a:t>
            </a:r>
          </a:p>
          <a:p>
            <a:r>
              <a:rPr lang="de-DE" sz="1600" dirty="0" smtClean="0"/>
              <a:t>Verschiedene Rollen und Funktionen:</a:t>
            </a:r>
          </a:p>
          <a:p>
            <a:pPr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27280504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 an die Benutzeroberfläche- </a:t>
            </a:r>
            <a:br>
              <a:rPr lang="de-DE" dirty="0" smtClean="0"/>
            </a:br>
            <a:r>
              <a:rPr lang="de-DE" dirty="0" smtClean="0"/>
              <a:t>Rolle der Dozenten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439658" y="6645084"/>
            <a:ext cx="1139762" cy="212916"/>
          </a:xfrm>
        </p:spPr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12</a:t>
            </a:fld>
            <a:endParaRPr lang="de-DE" sz="1600"/>
          </a:p>
        </p:txBody>
      </p:sp>
      <p:pic>
        <p:nvPicPr>
          <p:cNvPr id="3074" name="Picture 2" descr="C:\Users\AnnaAcer\Dropbox\GUI\DozentenHauptseit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45874" y="1191514"/>
            <a:ext cx="7820326" cy="521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feld 26"/>
          <p:cNvSpPr txBox="1"/>
          <p:nvPr/>
        </p:nvSpPr>
        <p:spPr>
          <a:xfrm>
            <a:off x="1425107" y="1233806"/>
            <a:ext cx="1106514" cy="20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700" dirty="0" err="1" smtClean="0">
                <a:solidFill>
                  <a:schemeClr val="bg1"/>
                </a:solidFill>
              </a:rPr>
              <a:t>UnivIS</a:t>
            </a:r>
            <a:r>
              <a:rPr lang="de-DE" sz="700" dirty="0" smtClean="0">
                <a:solidFill>
                  <a:schemeClr val="bg1"/>
                </a:solidFill>
              </a:rPr>
              <a:t> 2.0</a:t>
            </a:r>
            <a:endParaRPr lang="de-DE" sz="700" dirty="0">
              <a:solidFill>
                <a:schemeClr val="bg1"/>
              </a:solidFill>
            </a:endParaRPr>
          </a:p>
        </p:txBody>
      </p:sp>
      <p:sp>
        <p:nvSpPr>
          <p:cNvPr id="2" name="Legende mit Pfeil nach oben 1"/>
          <p:cNvSpPr/>
          <p:nvPr/>
        </p:nvSpPr>
        <p:spPr bwMode="auto">
          <a:xfrm>
            <a:off x="3947886" y="2685145"/>
            <a:ext cx="420914" cy="595085"/>
          </a:xfrm>
          <a:prstGeom prst="up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/F70/</a:t>
            </a:r>
          </a:p>
        </p:txBody>
      </p:sp>
      <p:sp>
        <p:nvSpPr>
          <p:cNvPr id="3" name="Legende mit Pfeil nach unten 2"/>
          <p:cNvSpPr/>
          <p:nvPr/>
        </p:nvSpPr>
        <p:spPr bwMode="auto">
          <a:xfrm>
            <a:off x="1405842" y="4080766"/>
            <a:ext cx="432722" cy="696686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289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/F150/</a:t>
            </a:r>
          </a:p>
        </p:txBody>
      </p:sp>
      <p:sp>
        <p:nvSpPr>
          <p:cNvPr id="6" name="Legende mit Pfeil nach unten 5"/>
          <p:cNvSpPr/>
          <p:nvPr/>
        </p:nvSpPr>
        <p:spPr bwMode="auto">
          <a:xfrm>
            <a:off x="1978364" y="4151086"/>
            <a:ext cx="445522" cy="960053"/>
          </a:xfrm>
          <a:prstGeom prst="down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/F140/</a:t>
            </a:r>
          </a:p>
        </p:txBody>
      </p:sp>
      <p:sp>
        <p:nvSpPr>
          <p:cNvPr id="7" name="Legende mit Pfeil nach oben 6"/>
          <p:cNvSpPr/>
          <p:nvPr/>
        </p:nvSpPr>
        <p:spPr bwMode="auto">
          <a:xfrm>
            <a:off x="1425107" y="5406571"/>
            <a:ext cx="553257" cy="711200"/>
          </a:xfrm>
          <a:prstGeom prst="up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/FW21/</a:t>
            </a:r>
          </a:p>
        </p:txBody>
      </p:sp>
      <p:sp>
        <p:nvSpPr>
          <p:cNvPr id="9" name="Ellipse 8"/>
          <p:cNvSpPr/>
          <p:nvPr/>
        </p:nvSpPr>
        <p:spPr bwMode="auto">
          <a:xfrm>
            <a:off x="7901205" y="2583545"/>
            <a:ext cx="777195" cy="21771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057" t="41788" r="41224" b="3532"/>
          <a:stretch/>
        </p:blipFill>
        <p:spPr bwMode="auto">
          <a:xfrm>
            <a:off x="2347686" y="1953259"/>
            <a:ext cx="2954779" cy="264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gende mit Pfeil nach links 9"/>
          <p:cNvSpPr/>
          <p:nvPr/>
        </p:nvSpPr>
        <p:spPr bwMode="auto">
          <a:xfrm>
            <a:off x="4888808" y="2734334"/>
            <a:ext cx="827314" cy="551543"/>
          </a:xfrm>
          <a:prstGeom prst="left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/F20/</a:t>
            </a:r>
          </a:p>
        </p:txBody>
      </p:sp>
      <p:sp>
        <p:nvSpPr>
          <p:cNvPr id="11" name="Ellipse 10"/>
          <p:cNvSpPr/>
          <p:nvPr/>
        </p:nvSpPr>
        <p:spPr bwMode="auto">
          <a:xfrm>
            <a:off x="7736106" y="3277325"/>
            <a:ext cx="1107395" cy="326013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pic>
        <p:nvPicPr>
          <p:cNvPr id="3077" name="Picture 5" descr="C:\Users\AnnaAcer\Dropbox\GUI\DozentenRaumanfrage.png"/>
          <p:cNvPicPr>
            <a:picLocks noChangeAspect="1" noChangeArrowheads="1"/>
          </p:cNvPicPr>
          <p:nvPr/>
        </p:nvPicPr>
        <p:blipFill rotWithShape="1">
          <a:blip r:embed="rId4" cstate="print"/>
          <a:srcRect l="17884" t="21370" r="41876" b="2344"/>
          <a:stretch/>
        </p:blipFill>
        <p:spPr bwMode="auto">
          <a:xfrm>
            <a:off x="4158343" y="3010105"/>
            <a:ext cx="2924828" cy="369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gende mit Pfeil nach links 11"/>
          <p:cNvSpPr/>
          <p:nvPr/>
        </p:nvSpPr>
        <p:spPr bwMode="auto">
          <a:xfrm>
            <a:off x="6528526" y="3990348"/>
            <a:ext cx="1001486" cy="653142"/>
          </a:xfrm>
          <a:prstGeom prst="left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/F30/</a:t>
            </a:r>
          </a:p>
        </p:txBody>
      </p:sp>
      <p:pic>
        <p:nvPicPr>
          <p:cNvPr id="1026" name="Picture 2" descr="C:\Users\AnnaTerra\Dropbox\GUI\DozentenStundenpla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45765" y="770087"/>
            <a:ext cx="6697115" cy="4480036"/>
          </a:xfrm>
          <a:prstGeom prst="rect">
            <a:avLst/>
          </a:prstGeom>
          <a:noFill/>
        </p:spPr>
      </p:pic>
      <p:pic>
        <p:nvPicPr>
          <p:cNvPr id="1027" name="Picture 3" descr="C:\Users\AnnaTerra\Dropbox\GUI\DozentenLehrstuhlpla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5582" y="2878561"/>
            <a:ext cx="6697115" cy="4465157"/>
          </a:xfrm>
          <a:prstGeom prst="rect">
            <a:avLst/>
          </a:prstGeom>
          <a:noFill/>
        </p:spPr>
      </p:pic>
      <p:cxnSp>
        <p:nvCxnSpPr>
          <p:cNvPr id="43" name="Gerade Verbindung mit Pfeil 42"/>
          <p:cNvCxnSpPr/>
          <p:nvPr/>
        </p:nvCxnSpPr>
        <p:spPr bwMode="auto">
          <a:xfrm flipV="1">
            <a:off x="2245765" y="3643559"/>
            <a:ext cx="747071" cy="13467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Gerade Verbindung mit Pfeil 13"/>
          <p:cNvCxnSpPr/>
          <p:nvPr/>
        </p:nvCxnSpPr>
        <p:spPr bwMode="auto">
          <a:xfrm flipV="1">
            <a:off x="1479335" y="1744540"/>
            <a:ext cx="1227682" cy="30655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feld 23"/>
          <p:cNvSpPr txBox="1"/>
          <p:nvPr/>
        </p:nvSpPr>
        <p:spPr>
          <a:xfrm>
            <a:off x="2498758" y="592611"/>
            <a:ext cx="1106514" cy="20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700" dirty="0" err="1" smtClean="0">
                <a:solidFill>
                  <a:schemeClr val="bg1"/>
                </a:solidFill>
              </a:rPr>
              <a:t>UnivIS</a:t>
            </a:r>
            <a:r>
              <a:rPr lang="de-DE" sz="700" dirty="0" smtClean="0">
                <a:solidFill>
                  <a:schemeClr val="bg1"/>
                </a:solidFill>
              </a:rPr>
              <a:t> 2.0</a:t>
            </a:r>
            <a:endParaRPr lang="de-DE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88315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 an die Benutzeroberfläche- </a:t>
            </a:r>
            <a:br>
              <a:rPr lang="de-DE" dirty="0" smtClean="0"/>
            </a:br>
            <a:r>
              <a:rPr lang="de-DE" dirty="0" smtClean="0"/>
              <a:t>Rolle der Hausverwaltung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13</a:t>
            </a:fld>
            <a:endParaRPr lang="de-DE" sz="1600"/>
          </a:p>
        </p:txBody>
      </p:sp>
      <p:grpSp>
        <p:nvGrpSpPr>
          <p:cNvPr id="3" name="Gruppieren 2"/>
          <p:cNvGrpSpPr/>
          <p:nvPr/>
        </p:nvGrpSpPr>
        <p:grpSpPr>
          <a:xfrm>
            <a:off x="1755327" y="1321708"/>
            <a:ext cx="6515100" cy="4350639"/>
            <a:chOff x="1425107" y="1218861"/>
            <a:chExt cx="6515100" cy="4350639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425107" y="1218861"/>
              <a:ext cx="6515100" cy="4350639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1621661" y="1218861"/>
              <a:ext cx="1106514" cy="205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700" dirty="0" err="1" smtClean="0">
                  <a:solidFill>
                    <a:schemeClr val="bg1"/>
                  </a:solidFill>
                </a:rPr>
                <a:t>UnivIS</a:t>
              </a:r>
              <a:r>
                <a:rPr lang="de-DE" sz="700" dirty="0" smtClean="0">
                  <a:solidFill>
                    <a:schemeClr val="bg1"/>
                  </a:solidFill>
                </a:rPr>
                <a:t> 2.0</a:t>
              </a:r>
              <a:endParaRPr lang="de-DE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Legende mit Pfeil nach oben 30"/>
          <p:cNvSpPr/>
          <p:nvPr/>
        </p:nvSpPr>
        <p:spPr bwMode="auto">
          <a:xfrm>
            <a:off x="7327063" y="3077031"/>
            <a:ext cx="609600" cy="595086"/>
          </a:xfrm>
          <a:prstGeom prst="up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/F40/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Legende mit Pfeil nach oben 31"/>
          <p:cNvSpPr/>
          <p:nvPr/>
        </p:nvSpPr>
        <p:spPr bwMode="auto">
          <a:xfrm>
            <a:off x="4708077" y="3077031"/>
            <a:ext cx="609600" cy="595086"/>
          </a:xfrm>
          <a:prstGeom prst="up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/F81/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3561910" y="2100492"/>
            <a:ext cx="4454762" cy="2388870"/>
            <a:chOff x="3376969" y="2100492"/>
            <a:chExt cx="4454762" cy="2388870"/>
          </a:xfrm>
        </p:grpSpPr>
        <p:sp>
          <p:nvSpPr>
            <p:cNvPr id="33" name="Ellipse 32"/>
            <p:cNvSpPr/>
            <p:nvPr/>
          </p:nvSpPr>
          <p:spPr bwMode="auto">
            <a:xfrm>
              <a:off x="7062113" y="2641600"/>
              <a:ext cx="769618" cy="28447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charset="0"/>
              </a:endParaRPr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76969" y="2100492"/>
              <a:ext cx="2345436" cy="2388870"/>
            </a:xfrm>
            <a:prstGeom prst="rect">
              <a:avLst/>
            </a:prstGeom>
          </p:spPr>
        </p:pic>
      </p:grpSp>
      <p:sp>
        <p:nvSpPr>
          <p:cNvPr id="34" name="Ellipse 33"/>
          <p:cNvSpPr/>
          <p:nvPr/>
        </p:nvSpPr>
        <p:spPr bwMode="auto">
          <a:xfrm>
            <a:off x="1885758" y="4779749"/>
            <a:ext cx="619380" cy="284478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755327" y="1314469"/>
            <a:ext cx="6515100" cy="4357878"/>
            <a:chOff x="1570386" y="1314469"/>
            <a:chExt cx="6515100" cy="435787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70386" y="1314469"/>
              <a:ext cx="6515100" cy="4357878"/>
            </a:xfrm>
            <a:prstGeom prst="rect">
              <a:avLst/>
            </a:prstGeom>
          </p:spPr>
        </p:pic>
        <p:sp>
          <p:nvSpPr>
            <p:cNvPr id="36" name="Textfeld 35"/>
            <p:cNvSpPr txBox="1"/>
            <p:nvPr/>
          </p:nvSpPr>
          <p:spPr>
            <a:xfrm>
              <a:off x="1766940" y="1321858"/>
              <a:ext cx="1106514" cy="205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700" dirty="0" err="1" smtClean="0">
                  <a:solidFill>
                    <a:schemeClr val="bg1"/>
                  </a:solidFill>
                </a:rPr>
                <a:t>UnivIS</a:t>
              </a:r>
              <a:r>
                <a:rPr lang="de-DE" sz="700" dirty="0" smtClean="0">
                  <a:solidFill>
                    <a:schemeClr val="bg1"/>
                  </a:solidFill>
                </a:rPr>
                <a:t> 2.0</a:t>
              </a:r>
              <a:endParaRPr lang="de-DE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Legende mit Pfeil nach unten 36"/>
          <p:cNvSpPr/>
          <p:nvPr/>
        </p:nvSpPr>
        <p:spPr bwMode="auto">
          <a:xfrm>
            <a:off x="7175815" y="1543360"/>
            <a:ext cx="706257" cy="602343"/>
          </a:xfrm>
          <a:prstGeom prst="down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/F10/</a:t>
            </a:r>
          </a:p>
        </p:txBody>
      </p:sp>
      <p:sp>
        <p:nvSpPr>
          <p:cNvPr id="41" name="Legende mit Pfeil nach oben 40"/>
          <p:cNvSpPr/>
          <p:nvPr/>
        </p:nvSpPr>
        <p:spPr bwMode="auto">
          <a:xfrm>
            <a:off x="4751831" y="3195855"/>
            <a:ext cx="706257" cy="602343"/>
          </a:xfrm>
          <a:prstGeom prst="up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/F80/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4266908" y="2011910"/>
            <a:ext cx="3669753" cy="2910078"/>
            <a:chOff x="4081967" y="2011910"/>
            <a:chExt cx="3669753" cy="2910078"/>
          </a:xfrm>
        </p:grpSpPr>
        <p:sp>
          <p:nvSpPr>
            <p:cNvPr id="42" name="Ellipse 41"/>
            <p:cNvSpPr/>
            <p:nvPr/>
          </p:nvSpPr>
          <p:spPr bwMode="auto">
            <a:xfrm>
              <a:off x="6990873" y="2190465"/>
              <a:ext cx="760847" cy="22606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charset="0"/>
              </a:endParaRPr>
            </a:p>
          </p:txBody>
        </p:sp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081967" y="2011910"/>
              <a:ext cx="1918335" cy="2910078"/>
            </a:xfrm>
            <a:prstGeom prst="rect">
              <a:avLst/>
            </a:prstGeom>
          </p:spPr>
        </p:pic>
      </p:grpSp>
      <p:grpSp>
        <p:nvGrpSpPr>
          <p:cNvPr id="13" name="Gruppieren 12"/>
          <p:cNvGrpSpPr/>
          <p:nvPr/>
        </p:nvGrpSpPr>
        <p:grpSpPr>
          <a:xfrm>
            <a:off x="7182434" y="2859995"/>
            <a:ext cx="1738927" cy="527539"/>
            <a:chOff x="6997493" y="2859995"/>
            <a:chExt cx="1738927" cy="527539"/>
          </a:xfrm>
        </p:grpSpPr>
        <p:sp>
          <p:nvSpPr>
            <p:cNvPr id="43" name="Ellipse 42"/>
            <p:cNvSpPr/>
            <p:nvPr/>
          </p:nvSpPr>
          <p:spPr bwMode="auto">
            <a:xfrm>
              <a:off x="6997493" y="3010731"/>
              <a:ext cx="760847" cy="22606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Legende mit Pfeil nach links 45"/>
            <p:cNvSpPr/>
            <p:nvPr/>
          </p:nvSpPr>
          <p:spPr bwMode="auto">
            <a:xfrm>
              <a:off x="7804435" y="2859995"/>
              <a:ext cx="931985" cy="527539"/>
            </a:xfrm>
            <a:prstGeom prst="leftArrowCallou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/F120/</a:t>
              </a:r>
            </a:p>
          </p:txBody>
        </p:sp>
      </p:grpSp>
      <p:pic>
        <p:nvPicPr>
          <p:cNvPr id="14" name="Grafik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9805" y="1328947"/>
            <a:ext cx="6500622" cy="4343400"/>
          </a:xfrm>
          <a:prstGeom prst="rect">
            <a:avLst/>
          </a:prstGeom>
        </p:spPr>
      </p:pic>
      <p:sp>
        <p:nvSpPr>
          <p:cNvPr id="51" name="Legende mit Pfeil nach links 50"/>
          <p:cNvSpPr/>
          <p:nvPr/>
        </p:nvSpPr>
        <p:spPr bwMode="auto">
          <a:xfrm>
            <a:off x="2417830" y="4559160"/>
            <a:ext cx="1066446" cy="280971"/>
          </a:xfrm>
          <a:prstGeom prst="leftArrowCallout">
            <a:avLst>
              <a:gd name="adj1" fmla="val 25000"/>
              <a:gd name="adj2" fmla="val 25000"/>
              <a:gd name="adj3" fmla="val 37899"/>
              <a:gd name="adj4" fmla="val 8498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</a:t>
            </a:r>
            <a:r>
              <a:rPr lang="de-DE" dirty="0">
                <a:solidFill>
                  <a:schemeClr val="tx1"/>
                </a:solidFill>
              </a:rPr>
              <a:t>F90/, /</a:t>
            </a:r>
            <a:r>
              <a:rPr lang="de-DE" dirty="0" smtClean="0">
                <a:solidFill>
                  <a:schemeClr val="tx1"/>
                </a:solidFill>
              </a:rPr>
              <a:t>F50</a:t>
            </a:r>
            <a:r>
              <a:rPr lang="de-DE" dirty="0">
                <a:solidFill>
                  <a:schemeClr val="tx1"/>
                </a:solidFill>
              </a:rPr>
              <a:t>/ 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Legende mit Pfeil nach links 52"/>
          <p:cNvSpPr/>
          <p:nvPr/>
        </p:nvSpPr>
        <p:spPr bwMode="auto">
          <a:xfrm>
            <a:off x="2552976" y="5159365"/>
            <a:ext cx="1125863" cy="280971"/>
          </a:xfrm>
          <a:prstGeom prst="leftArrowCallout">
            <a:avLst>
              <a:gd name="adj1" fmla="val 25000"/>
              <a:gd name="adj2" fmla="val 25000"/>
              <a:gd name="adj3" fmla="val 37899"/>
              <a:gd name="adj4" fmla="val 8606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</a:t>
            </a:r>
            <a:r>
              <a:rPr lang="de-DE" dirty="0" smtClean="0">
                <a:solidFill>
                  <a:schemeClr val="tx1"/>
                </a:solidFill>
              </a:rPr>
              <a:t>F51/, /F82/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Legende mit Pfeil nach rechts 16"/>
          <p:cNvSpPr/>
          <p:nvPr/>
        </p:nvSpPr>
        <p:spPr bwMode="auto">
          <a:xfrm>
            <a:off x="819397" y="4984416"/>
            <a:ext cx="1158362" cy="251614"/>
          </a:xfrm>
          <a:prstGeom prst="rightArrowCallout">
            <a:avLst>
              <a:gd name="adj1" fmla="val 30424"/>
              <a:gd name="adj2" fmla="val 33136"/>
              <a:gd name="adj3" fmla="val 41272"/>
              <a:gd name="adj4" fmla="val 8698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2"/>
                </a:solidFill>
              </a:rPr>
              <a:t>/FW21/, F/110/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48330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7" grpId="0" animBg="1"/>
      <p:bldP spid="41" grpId="0" animBg="1"/>
      <p:bldP spid="51" grpId="0" animBg="1"/>
      <p:bldP spid="53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Qualitätsziele und Testszenarien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14</a:t>
            </a:fld>
            <a:endParaRPr lang="de-DE" sz="1600"/>
          </a:p>
        </p:txBody>
      </p:sp>
      <p:sp>
        <p:nvSpPr>
          <p:cNvPr id="7" name="Inhaltsplatzhalter 5"/>
          <p:cNvSpPr>
            <a:spLocks noGrp="1"/>
          </p:cNvSpPr>
          <p:nvPr>
            <p:ph idx="1"/>
          </p:nvPr>
        </p:nvSpPr>
        <p:spPr>
          <a:xfrm>
            <a:off x="1170578" y="1143000"/>
            <a:ext cx="7888288" cy="53990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de-DE" b="1" dirty="0" smtClean="0"/>
              <a:t>Für eine effiziente, sichere und fehlerfreie Software /Q10-80/: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de-DE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b="1" dirty="0" smtClean="0"/>
              <a:t>korrekte Funktionalität </a:t>
            </a:r>
            <a:r>
              <a:rPr lang="de-DE" dirty="0" smtClean="0">
                <a:solidFill>
                  <a:srgbClr val="003399"/>
                </a:solidFill>
              </a:rPr>
              <a:t>(Eingabe </a:t>
            </a:r>
            <a:r>
              <a:rPr lang="de-DE" dirty="0" smtClean="0">
                <a:sym typeface="Wingdings"/>
              </a:rPr>
              <a:t></a:t>
            </a:r>
            <a:r>
              <a:rPr lang="de-DE" dirty="0" smtClean="0">
                <a:solidFill>
                  <a:srgbClr val="003399"/>
                </a:solidFill>
              </a:rPr>
              <a:t> Ausgabe)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b="1" dirty="0" smtClean="0"/>
              <a:t>Fehlerfreiheit  &amp; Datenrückgewinnung </a:t>
            </a:r>
            <a:r>
              <a:rPr lang="de-DE" dirty="0" smtClean="0"/>
              <a:t>(Absturz)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b="1" dirty="0" smtClean="0"/>
              <a:t>Datensicherheit </a:t>
            </a:r>
            <a:r>
              <a:rPr lang="de-DE" dirty="0" smtClean="0"/>
              <a:t>(unberechtigte Zugriffe)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b="1" dirty="0" smtClean="0"/>
              <a:t>Intuitive Bedienung</a:t>
            </a:r>
            <a:endParaRPr lang="de-DE" dirty="0" smtClean="0"/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b="1" dirty="0" smtClean="0"/>
              <a:t>Erweiterbarkeit  &amp; Anpassbarkeit</a:t>
            </a:r>
            <a:endParaRPr lang="de-DE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de-DE" b="1" u="sng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de-DE" b="1" dirty="0" smtClean="0"/>
              <a:t>Fehler/Bugs eliminieren durch (/T10-T40/: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de-DE" b="1" dirty="0" smtClean="0"/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b="1" dirty="0" smtClean="0"/>
              <a:t>Komponententests </a:t>
            </a:r>
            <a:r>
              <a:rPr lang="de-DE" dirty="0" smtClean="0">
                <a:solidFill>
                  <a:srgbClr val="003399"/>
                </a:solidFill>
              </a:rPr>
              <a:t>(White-Box-Tests)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b="1" dirty="0" smtClean="0"/>
              <a:t>Integrationstests </a:t>
            </a:r>
            <a:r>
              <a:rPr lang="de-DE" dirty="0" smtClean="0"/>
              <a:t>(White-Box-Tests)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b="1" dirty="0" smtClean="0"/>
              <a:t>Systemtests </a:t>
            </a:r>
            <a:r>
              <a:rPr lang="de-DE" dirty="0" smtClean="0"/>
              <a:t>(Black-Box-Tests)</a:t>
            </a:r>
            <a:endParaRPr lang="de-DE" dirty="0"/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b="1" dirty="0" smtClean="0"/>
              <a:t>Abnahmetest </a:t>
            </a:r>
            <a:r>
              <a:rPr lang="de-DE" dirty="0" smtClean="0"/>
              <a:t>(durch die Universität)</a:t>
            </a:r>
          </a:p>
          <a:p>
            <a:pPr>
              <a:lnSpc>
                <a:spcPct val="100000"/>
              </a:lnSpc>
              <a:buNone/>
              <a:tabLst>
                <a:tab pos="800100" algn="l"/>
              </a:tabLst>
            </a:pPr>
            <a:endParaRPr lang="de-DE" dirty="0" smtClean="0"/>
          </a:p>
          <a:p>
            <a:pPr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2606622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 und Kostenplan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Kosten: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15</a:t>
            </a:fld>
            <a:endParaRPr lang="de-DE" sz="16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03487" y="916176"/>
            <a:ext cx="7440450" cy="1955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01044247"/>
              </p:ext>
            </p:extLst>
          </p:nvPr>
        </p:nvGraphicFramePr>
        <p:xfrm>
          <a:off x="2274570" y="3040111"/>
          <a:ext cx="6126480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982"/>
                <a:gridCol w="2915270"/>
                <a:gridCol w="948065"/>
                <a:gridCol w="780380"/>
                <a:gridCol w="1201783"/>
              </a:tblGrid>
              <a:tr h="287382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Beschreibung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Stunden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Einzel€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Gesamt€</a:t>
                      </a:r>
                    </a:p>
                    <a:p>
                      <a:endParaRPr lang="de-DE" sz="1200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Projektvorbereitung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750,00 €</a:t>
                      </a:r>
                      <a:endParaRPr lang="de-DE" sz="1200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Anforderungsanalyse</a:t>
                      </a:r>
                      <a:r>
                        <a:rPr lang="de-DE" sz="1200" baseline="0" dirty="0" smtClean="0"/>
                        <a:t> und Definition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12.600,00 €</a:t>
                      </a:r>
                      <a:endParaRPr lang="de-DE" sz="1200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Softwareentwurf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242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18.150,00 €</a:t>
                      </a:r>
                      <a:endParaRPr lang="de-DE" sz="1200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Realisierung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222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16.650,00 €</a:t>
                      </a:r>
                      <a:endParaRPr lang="de-DE" sz="1200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Tests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5.250,00 €</a:t>
                      </a:r>
                      <a:endParaRPr lang="de-DE" sz="1200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Dokumentation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5.625,00 €</a:t>
                      </a:r>
                      <a:endParaRPr lang="de-DE" sz="1200" dirty="0"/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Abnahme + Einführung</a:t>
                      </a:r>
                    </a:p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4.725,00 €</a:t>
                      </a:r>
                      <a:endParaRPr lang="de-DE" sz="1200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r>
                        <a:rPr lang="de-DE" sz="1200" u="sng" dirty="0" smtClean="0"/>
                        <a:t>8</a:t>
                      </a:r>
                      <a:endParaRPr lang="de-DE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u="sng" dirty="0" smtClean="0"/>
                        <a:t>Regiestunden + Projektmanagement</a:t>
                      </a:r>
                      <a:endParaRPr lang="de-DE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u="sng" dirty="0" smtClean="0"/>
                        <a:t>50</a:t>
                      </a:r>
                      <a:endParaRPr lang="de-DE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u="sng" dirty="0" smtClean="0"/>
                        <a:t>75,00 €</a:t>
                      </a:r>
                      <a:endParaRPr lang="de-DE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u="sng" dirty="0" smtClean="0"/>
                        <a:t>3.750,00 €</a:t>
                      </a:r>
                      <a:endParaRPr lang="de-DE" sz="1200" u="sng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i="1" dirty="0" smtClean="0"/>
                        <a:t>Summe (netto)</a:t>
                      </a:r>
                      <a:endParaRPr lang="de-DE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i="1" dirty="0" smtClean="0"/>
                        <a:t>67.500,00 €</a:t>
                      </a:r>
                      <a:endParaRPr lang="de-DE" sz="1200" i="1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i="1" u="sng" dirty="0" smtClean="0"/>
                        <a:t>+ UST (19 %)</a:t>
                      </a:r>
                      <a:endParaRPr lang="de-DE" sz="12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i="1" u="sng" dirty="0" smtClean="0"/>
                        <a:t>12.825,00 €</a:t>
                      </a:r>
                      <a:endParaRPr lang="de-DE" sz="1200" i="1" u="sng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i="1" u="dbl" baseline="0" dirty="0" smtClean="0"/>
                        <a:t>Summe (brutto)</a:t>
                      </a:r>
                      <a:endParaRPr lang="de-DE" sz="1200" b="1" i="1" u="db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b="1" i="1" u="db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b="1" i="1" u="db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 i="1" u="dbl" baseline="0" dirty="0" smtClean="0"/>
                        <a:t>80.325,00 €</a:t>
                      </a:r>
                      <a:endParaRPr lang="de-DE" sz="1200" b="1" i="1" u="dbl" baseline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Innensicht der Gruppenarbeit</a:t>
            </a:r>
            <a:endParaRPr lang="de-DE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87333463"/>
              </p:ext>
            </p:extLst>
          </p:nvPr>
        </p:nvGraphicFramePr>
        <p:xfrm>
          <a:off x="1092200" y="1143000"/>
          <a:ext cx="7888288" cy="5399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16</a:t>
            </a:fld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xmlns="" val="248840095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340100" y="2876550"/>
            <a:ext cx="4089400" cy="665163"/>
          </a:xfrm>
          <a:ln>
            <a:noFill/>
          </a:ln>
        </p:spPr>
        <p:txBody>
          <a:bodyPr/>
          <a:lstStyle/>
          <a:p>
            <a:r>
              <a:rPr lang="de-DE" sz="2800" b="1" dirty="0" smtClean="0"/>
              <a:t>Vielen Dank für Ihre Aufmerksamkeit.</a:t>
            </a:r>
          </a:p>
          <a:p>
            <a:r>
              <a:rPr lang="de-DE" sz="2800" b="1" dirty="0" smtClean="0"/>
              <a:t>Noch Fragen?</a:t>
            </a:r>
            <a:endParaRPr lang="de-DE" sz="2800" b="1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2</a:t>
            </a:fld>
            <a:endParaRPr lang="de-DE" sz="1600"/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xmlns="" val="87723924"/>
              </p:ext>
            </p:extLst>
          </p:nvPr>
        </p:nvGraphicFramePr>
        <p:xfrm>
          <a:off x="393700" y="1028700"/>
          <a:ext cx="80645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Zielbestimmung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254034" y="1143000"/>
            <a:ext cx="7726454" cy="5399088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de-DE" b="1" dirty="0" err="1" smtClean="0"/>
              <a:t>Musskriterien</a:t>
            </a:r>
            <a:r>
              <a:rPr lang="de-DE" b="1" dirty="0" smtClean="0"/>
              <a:t> (/Z10/-/Z100/):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dirty="0" smtClean="0"/>
              <a:t>Lehrveranstaltungen, Raumdaten, Benutzerdaten verwalten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dirty="0" smtClean="0"/>
              <a:t>Raumbedarf der Lehrstühle und Raumplanung durch die </a:t>
            </a:r>
            <a:r>
              <a:rPr lang="de-DE" sz="1800" dirty="0" smtClean="0"/>
              <a:t>Hausverwaltung koordinieren </a:t>
            </a:r>
            <a:endParaRPr lang="de-DE" dirty="0" smtClean="0"/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dirty="0" smtClean="0"/>
              <a:t>Wochenpläne für Studenten, Dozenten und Lehrstühle erstellen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dirty="0" smtClean="0"/>
              <a:t>Erweiterbarkeit um alle Universitäts-Standorte &amp; Fakultäten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dirty="0" smtClean="0"/>
              <a:t>Überblick über aktuell laufende und demnächst startende Lehrveranstaltungen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endParaRPr lang="de-DE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</a:pPr>
            <a:r>
              <a:rPr lang="de-DE" b="1" dirty="0" smtClean="0"/>
              <a:t>Wunschkriterien (/ZW10-ZW20/):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</a:pPr>
            <a:endParaRPr lang="de-DE" sz="600" b="1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personalisierter und manuell zu bearbeitender Live-Ticker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</a:pPr>
            <a:endParaRPr lang="de-DE" b="1" u="sng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</a:pPr>
            <a:r>
              <a:rPr lang="de-DE" b="1" dirty="0" smtClean="0"/>
              <a:t>Abgrenzungskriterien (/ZA10-ZA20/):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</a:pPr>
            <a:endParaRPr lang="de-DE" sz="600" b="1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Kein hochschulweiter Einsatz, nur </a:t>
            </a:r>
            <a:r>
              <a:rPr lang="de-DE" smtClean="0"/>
              <a:t>Erba</a:t>
            </a:r>
            <a:endParaRPr lang="de-DE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Kein Zugriff auf das System via Internet vom Heimrechner der Nutzer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3</a:t>
            </a:fld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xmlns="" val="300038911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Produkteinsatz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4</a:t>
            </a:fld>
            <a:endParaRPr lang="de-DE" sz="1600"/>
          </a:p>
        </p:txBody>
      </p:sp>
      <p:sp>
        <p:nvSpPr>
          <p:cNvPr id="8" name="Inhaltsplatzhalter 5"/>
          <p:cNvSpPr>
            <a:spLocks noGrp="1"/>
          </p:cNvSpPr>
          <p:nvPr>
            <p:ph idx="1"/>
          </p:nvPr>
        </p:nvSpPr>
        <p:spPr>
          <a:xfrm>
            <a:off x="1727200" y="1143000"/>
            <a:ext cx="7253288" cy="5399088"/>
          </a:xfrm>
        </p:spPr>
        <p:txBody>
          <a:bodyPr/>
          <a:lstStyle/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endParaRPr lang="de-DE" sz="600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endParaRPr lang="de-DE" b="1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endParaRPr lang="de-DE" b="1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r>
              <a:rPr lang="de-DE" b="1" dirty="0" smtClean="0"/>
              <a:t>Anwendungsbereiche (/P10/):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tabLst>
                <a:tab pos="719138" algn="l"/>
              </a:tabLst>
            </a:pPr>
            <a:r>
              <a:rPr lang="de-DE" dirty="0" smtClean="0"/>
              <a:t>Intern an der Universität Bamberg 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r>
              <a:rPr lang="de-DE" dirty="0" smtClean="0"/>
              <a:t>	am Standort </a:t>
            </a:r>
            <a:r>
              <a:rPr lang="de-DE" dirty="0" err="1" smtClean="0"/>
              <a:t>Erba</a:t>
            </a:r>
            <a:endParaRPr lang="de-DE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endParaRPr lang="de-DE" sz="600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endParaRPr lang="de-DE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r>
              <a:rPr lang="de-DE" b="1" dirty="0" smtClean="0"/>
              <a:t>Zielgruppen (/P20/):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tabLst>
                <a:tab pos="719138" algn="l"/>
              </a:tabLst>
            </a:pPr>
            <a:r>
              <a:rPr lang="de-DE" dirty="0" smtClean="0"/>
              <a:t>Hausverwaltung, Lehrstuhlmitarbeiter, Studenten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endParaRPr lang="de-DE" b="1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r>
              <a:rPr lang="de-DE" b="1" dirty="0" smtClean="0"/>
              <a:t>	</a:t>
            </a:r>
            <a:endParaRPr lang="de-DE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r>
              <a:rPr lang="de-DE" b="1" dirty="0" smtClean="0"/>
              <a:t>Betriebsbedingungen (/P30/-/P60/):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endParaRPr lang="de-DE" sz="600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tabLst>
                <a:tab pos="719138" algn="l"/>
              </a:tabLst>
            </a:pPr>
            <a:r>
              <a:rPr lang="de-DE" dirty="0" smtClean="0"/>
              <a:t>Ausführung auf Clients der Hausverwaltung, Lehrstühle und PC-Pools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tabLst>
                <a:tab pos="719138" algn="l"/>
              </a:tabLst>
            </a:pPr>
            <a:r>
              <a:rPr lang="de-DE" dirty="0" smtClean="0"/>
              <a:t>Kommunikation über eine gemeinsame Datenbasis 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r>
              <a:rPr lang="de-DE" dirty="0" smtClean="0"/>
              <a:t>	(</a:t>
            </a:r>
            <a:r>
              <a:rPr lang="de-DE" dirty="0" err="1" smtClean="0"/>
              <a:t>PostgreSQL</a:t>
            </a:r>
            <a:r>
              <a:rPr lang="de-DE" dirty="0" smtClean="0"/>
              <a:t>-Server).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tabLst>
                <a:tab pos="719138" algn="l"/>
              </a:tabLst>
            </a:pPr>
            <a:r>
              <a:rPr lang="de-DE" dirty="0" smtClean="0"/>
              <a:t>Betriebszeit: Mo.-Sa. 08:00-20:00 Uhr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tabLst>
                <a:tab pos="719138" algn="l"/>
              </a:tabLst>
            </a:pPr>
            <a:r>
              <a:rPr lang="de-DE" dirty="0" smtClean="0"/>
              <a:t>Überwachung am Anfang jeden Semesters</a:t>
            </a:r>
          </a:p>
        </p:txBody>
      </p:sp>
      <p:pic>
        <p:nvPicPr>
          <p:cNvPr id="6" name="Picture 2" descr="http://bamberg.vpms.eu/bilder/logo_bamberg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6538"/>
          <a:stretch>
            <a:fillRect/>
          </a:stretch>
        </p:blipFill>
        <p:spPr bwMode="auto">
          <a:xfrm>
            <a:off x="5978198" y="1607276"/>
            <a:ext cx="1559859" cy="134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41129" y="2945673"/>
            <a:ext cx="1257246" cy="1193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0038911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Produkt- und Entwicklungsumgebung</a:t>
            </a:r>
            <a:endParaRPr lang="de-DE" dirty="0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548316895"/>
              </p:ext>
            </p:extLst>
          </p:nvPr>
        </p:nvGraphicFramePr>
        <p:xfrm>
          <a:off x="1237129" y="523298"/>
          <a:ext cx="7906871" cy="4334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xmlns="" val="914656860"/>
              </p:ext>
            </p:extLst>
          </p:nvPr>
        </p:nvGraphicFramePr>
        <p:xfrm>
          <a:off x="1187823" y="5186363"/>
          <a:ext cx="7813301" cy="160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004238" y="6645084"/>
            <a:ext cx="1139762" cy="212916"/>
          </a:xfrm>
        </p:spPr>
        <p:txBody>
          <a:bodyPr/>
          <a:lstStyle/>
          <a:p>
            <a:r>
              <a:rPr lang="de-DE" dirty="0" smtClean="0"/>
              <a:t>#</a:t>
            </a:r>
            <a:r>
              <a:rPr lang="de-DE" sz="1600" dirty="0" smtClean="0"/>
              <a:t> </a:t>
            </a:r>
            <a:fld id="{79E18C14-3913-434E-9395-F49F9D8AFDD0}" type="slidenum">
              <a:rPr lang="de-DE" sz="1600" smtClean="0"/>
              <a:pPr/>
              <a:t>5</a:t>
            </a:fld>
            <a:endParaRPr lang="de-DE" sz="1600" dirty="0"/>
          </a:p>
        </p:txBody>
      </p:sp>
      <p:pic>
        <p:nvPicPr>
          <p:cNvPr id="2052" name="Picture 4" descr="http://www.comarch.de/files/file_241/Logo_Windows7_1132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CFFFF"/>
              </a:clrFrom>
              <a:clrTo>
                <a:srgbClr val="FC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9010" y="4567109"/>
            <a:ext cx="385339" cy="46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encrypted-tbn1.gstatic.com/images?q=tbn:ANd9GcTYnvHJtWBVy3tTN7oXI77vmCj3X2P1gU3K4a6LhLCO1oRN2TBtIA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8830" y="4561307"/>
            <a:ext cx="357381" cy="474675"/>
          </a:xfrm>
          <a:prstGeom prst="rect">
            <a:avLst/>
          </a:prstGeom>
          <a:noFill/>
        </p:spPr>
      </p:pic>
      <p:pic>
        <p:nvPicPr>
          <p:cNvPr id="2054" name="Picture 6" descr="http://2.bp.blogspot.com/_pmnNw9YT2hQ/TB1SAIXA9QI/AAAAAAAAAe8/b4qlqLdkOs4/s1600/PostgreSQL.jpg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8240" y="4624368"/>
            <a:ext cx="540478" cy="33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blogs.wandisco.com/wp-content/uploads/2012/09/tortoisesvn.png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3977" y="4584788"/>
            <a:ext cx="537637" cy="40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mobilfunk-talk.de/news/wp-content/uploads/2010/03/skype.gif"/>
          <p:cNvPicPr>
            <a:picLocks noChangeAspect="1" noChangeArrowheads="1" noCrop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2640" y="4499045"/>
            <a:ext cx="488971" cy="4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gierhardt.de/TeX/texlogo.gif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6570" y="4652455"/>
            <a:ext cx="619633" cy="35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cloudthinkn.com/wp-content/uploads/2012/03/dropbox.jpg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3785" y="4606158"/>
            <a:ext cx="447321" cy="44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projectwizards.net/de/images/merlin/merlin_msproject.png"/>
          <p:cNvPicPr>
            <a:picLocks noChangeAspect="1" noChangeArrowheads="1"/>
          </p:cNvPicPr>
          <p:nvPr/>
        </p:nvPicPr>
        <p:blipFill rotWithShape="1"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4524"/>
          <a:stretch/>
        </p:blipFill>
        <p:spPr bwMode="auto">
          <a:xfrm>
            <a:off x="6334865" y="4562398"/>
            <a:ext cx="1050566" cy="36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79643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Produkt- und Entwicklungsumgebung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#</a:t>
            </a:r>
            <a:r>
              <a:rPr lang="de-DE" sz="1600" dirty="0" smtClean="0"/>
              <a:t> </a:t>
            </a:r>
            <a:fld id="{79E18C14-3913-434E-9395-F49F9D8AFDD0}" type="slidenum">
              <a:rPr lang="de-DE" sz="1600" smtClean="0"/>
              <a:pPr/>
              <a:t>6</a:t>
            </a:fld>
            <a:endParaRPr lang="de-DE" sz="1600" dirty="0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xmlns="" val="422745057"/>
              </p:ext>
            </p:extLst>
          </p:nvPr>
        </p:nvGraphicFramePr>
        <p:xfrm>
          <a:off x="1123950" y="4057697"/>
          <a:ext cx="7891463" cy="2520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xmlns="" val="762260667"/>
              </p:ext>
            </p:extLst>
          </p:nvPr>
        </p:nvGraphicFramePr>
        <p:xfrm>
          <a:off x="1152524" y="925513"/>
          <a:ext cx="7862889" cy="303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1923" y="5920173"/>
            <a:ext cx="336997" cy="65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15528" y="5352146"/>
            <a:ext cx="371141" cy="725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0051873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Produktdaten: Datenbank-Schema (als SERM)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#</a:t>
            </a:r>
            <a:r>
              <a:rPr lang="de-DE" sz="1600" dirty="0" smtClean="0"/>
              <a:t> </a:t>
            </a:r>
            <a:fld id="{79E18C14-3913-434E-9395-F49F9D8AFDD0}" type="slidenum">
              <a:rPr lang="de-DE" sz="1600" smtClean="0"/>
              <a:pPr/>
              <a:t>7</a:t>
            </a:fld>
            <a:endParaRPr lang="de-DE" sz="1600" dirty="0"/>
          </a:p>
        </p:txBody>
      </p:sp>
      <p:pic>
        <p:nvPicPr>
          <p:cNvPr id="1026" name="Picture 2" descr="C:\Users\User\Personal Docs\Misc\eclipse Workspace\UniVis2.0SVN\doc\Pflichtenheft\images\section_5\dbserm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2324" y="739775"/>
            <a:ext cx="6638925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2600069" y="1996904"/>
            <a:ext cx="551754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</a:t>
            </a:r>
            <a:r>
              <a:rPr lang="de-DE" dirty="0">
                <a:solidFill>
                  <a:schemeClr val="tx1"/>
                </a:solidFill>
              </a:rPr>
              <a:t>D</a:t>
            </a:r>
            <a:r>
              <a:rPr lang="de-DE" dirty="0" smtClean="0">
                <a:solidFill>
                  <a:schemeClr val="tx1"/>
                </a:solidFill>
              </a:rPr>
              <a:t>10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7" name="Rechteck 6"/>
          <p:cNvSpPr/>
          <p:nvPr/>
        </p:nvSpPr>
        <p:spPr>
          <a:xfrm>
            <a:off x="2527132" y="1306466"/>
            <a:ext cx="697628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/DW80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8" name="Rechteck 7"/>
          <p:cNvSpPr/>
          <p:nvPr/>
        </p:nvSpPr>
        <p:spPr>
          <a:xfrm>
            <a:off x="2600069" y="2674090"/>
            <a:ext cx="551754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/D</a:t>
            </a:r>
            <a:r>
              <a:rPr lang="de-DE" dirty="0">
                <a:solidFill>
                  <a:schemeClr val="tx1"/>
                </a:solidFill>
              </a:rPr>
              <a:t>2</a:t>
            </a:r>
            <a:r>
              <a:rPr lang="de-DE" dirty="0" smtClean="0">
                <a:solidFill>
                  <a:schemeClr val="tx1"/>
                </a:solidFill>
              </a:rPr>
              <a:t>0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9" name="Rechteck 8"/>
          <p:cNvSpPr/>
          <p:nvPr/>
        </p:nvSpPr>
        <p:spPr>
          <a:xfrm>
            <a:off x="2600069" y="3898591"/>
            <a:ext cx="551754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/D</a:t>
            </a:r>
            <a:r>
              <a:rPr lang="de-DE" dirty="0">
                <a:solidFill>
                  <a:schemeClr val="tx1"/>
                </a:solidFill>
              </a:rPr>
              <a:t>3</a:t>
            </a:r>
            <a:r>
              <a:rPr lang="de-DE" dirty="0" smtClean="0">
                <a:solidFill>
                  <a:schemeClr val="tx1"/>
                </a:solidFill>
              </a:rPr>
              <a:t>0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0" name="Rechteck 9"/>
          <p:cNvSpPr/>
          <p:nvPr/>
        </p:nvSpPr>
        <p:spPr>
          <a:xfrm>
            <a:off x="4374535" y="3318146"/>
            <a:ext cx="551754" cy="286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/D31/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092017" y="3318146"/>
            <a:ext cx="551754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/D50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2" name="Rechteck 11"/>
          <p:cNvSpPr/>
          <p:nvPr/>
        </p:nvSpPr>
        <p:spPr>
          <a:xfrm>
            <a:off x="7714082" y="2674090"/>
            <a:ext cx="551754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/D</a:t>
            </a:r>
            <a:r>
              <a:rPr lang="de-DE" dirty="0">
                <a:solidFill>
                  <a:schemeClr val="tx1"/>
                </a:solidFill>
              </a:rPr>
              <a:t>6</a:t>
            </a:r>
            <a:r>
              <a:rPr lang="de-DE" dirty="0" smtClean="0">
                <a:solidFill>
                  <a:schemeClr val="tx1"/>
                </a:solidFill>
              </a:rPr>
              <a:t>0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3" name="Rechteck 12"/>
          <p:cNvSpPr/>
          <p:nvPr/>
        </p:nvSpPr>
        <p:spPr>
          <a:xfrm>
            <a:off x="7641145" y="1306465"/>
            <a:ext cx="697628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/DW90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4" name="Rechteck 13"/>
          <p:cNvSpPr/>
          <p:nvPr/>
        </p:nvSpPr>
        <p:spPr>
          <a:xfrm>
            <a:off x="7641145" y="4171388"/>
            <a:ext cx="697628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/DW70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xmlns="" val="97925135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Produktleistungen (/L10/-/L70/)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8</a:t>
            </a:fld>
            <a:endParaRPr lang="de-DE" sz="1600"/>
          </a:p>
        </p:txBody>
      </p:sp>
      <p:sp>
        <p:nvSpPr>
          <p:cNvPr id="6" name="Inhaltsplatzhalter 7"/>
          <p:cNvSpPr>
            <a:spLocks noGrp="1"/>
          </p:cNvSpPr>
          <p:nvPr>
            <p:ph idx="1"/>
          </p:nvPr>
        </p:nvSpPr>
        <p:spPr>
          <a:xfrm>
            <a:off x="1092200" y="1143000"/>
            <a:ext cx="7888288" cy="5399088"/>
          </a:xfrm>
        </p:spPr>
        <p:txBody>
          <a:bodyPr/>
          <a:lstStyle/>
          <a:p>
            <a:endParaRPr lang="de-DE" dirty="0" smtClean="0"/>
          </a:p>
          <a:p>
            <a:pPr>
              <a:buNone/>
            </a:pPr>
            <a:r>
              <a:rPr lang="de-DE" dirty="0" smtClean="0"/>
              <a:t>Allgemeine Leistungen </a:t>
            </a:r>
            <a:endParaRPr lang="de-DE" dirty="0"/>
          </a:p>
          <a:p>
            <a:pPr lvl="1"/>
            <a:r>
              <a:rPr lang="de-DE" dirty="0" smtClean="0"/>
              <a:t>Authentifizierung</a:t>
            </a:r>
            <a:endParaRPr lang="de-DE" dirty="0"/>
          </a:p>
          <a:p>
            <a:pPr lvl="1"/>
            <a:r>
              <a:rPr lang="de-DE" dirty="0" smtClean="0"/>
              <a:t>Flüssige Bedienung (im Mittel alle Aktionen unter 3 Sekunden)</a:t>
            </a:r>
            <a:endParaRPr lang="de-DE" dirty="0"/>
          </a:p>
          <a:p>
            <a:pPr lvl="1"/>
            <a:r>
              <a:rPr lang="de-DE" dirty="0" smtClean="0"/>
              <a:t>Aussagekräftige Fehlermeldungen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Technische Leistungen</a:t>
            </a:r>
          </a:p>
          <a:p>
            <a:pPr lvl="1"/>
            <a:r>
              <a:rPr lang="de-DE" dirty="0" smtClean="0"/>
              <a:t>Realisierung mittels Java</a:t>
            </a:r>
          </a:p>
          <a:p>
            <a:pPr lvl="1"/>
            <a:r>
              <a:rPr lang="de-DE" dirty="0" smtClean="0"/>
              <a:t>Persistente Speicherung wo nötig (</a:t>
            </a:r>
            <a:r>
              <a:rPr lang="de-DE" dirty="0" err="1" smtClean="0"/>
              <a:t>PostgreSQL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Modularer Programmaufbau nach einem 3-Schichten-Modell </a:t>
            </a:r>
            <a:r>
              <a:rPr lang="de-DE" dirty="0" smtClean="0"/>
              <a:t>(</a:t>
            </a:r>
            <a:r>
              <a:rPr lang="de-DE" dirty="0"/>
              <a:t>ADK), wobei die GUI Implementierung sich nach dem </a:t>
            </a:r>
            <a:r>
              <a:rPr lang="de-DE" dirty="0" smtClean="0"/>
              <a:t>MVC-Konzept richtet</a:t>
            </a:r>
          </a:p>
          <a:p>
            <a:pPr>
              <a:buNone/>
            </a:pP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7" name="Pfeil nach rechts 6"/>
          <p:cNvSpPr/>
          <p:nvPr/>
        </p:nvSpPr>
        <p:spPr bwMode="auto">
          <a:xfrm>
            <a:off x="6348549" y="5617028"/>
            <a:ext cx="2612572" cy="600892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Siehe nächste Folie</a:t>
            </a:r>
          </a:p>
        </p:txBody>
      </p:sp>
      <p:pic>
        <p:nvPicPr>
          <p:cNvPr id="3074" name="Picture 2" descr="https://encrypted-tbn1.gstatic.com/images?q=tbn:ANd9GcTYnvHJtWBVy3tTN7oXI77vmCj3X2P1gU3K4a6LhLCO1oRN2TBt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110" y="2416629"/>
            <a:ext cx="1253343" cy="16646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8697825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Produktleistungen (/L40/)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9</a:t>
            </a:fld>
            <a:endParaRPr lang="de-DE" sz="160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1571058" y="1454211"/>
            <a:ext cx="6655242" cy="112113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1058" y="2575345"/>
            <a:ext cx="6655242" cy="1121134"/>
          </a:xfrm>
          <a:prstGeom prst="roundRect">
            <a:avLst/>
          </a:prstGeom>
          <a:solidFill>
            <a:schemeClr val="accent2">
              <a:lumMod val="90000"/>
            </a:schemeClr>
          </a:solidFill>
          <a:ln w="12700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571058" y="3696479"/>
            <a:ext cx="6655242" cy="1121134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2700" cap="flat" cmpd="sng" algn="ctr">
            <a:solidFill>
              <a:schemeClr val="accent6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2021610" y="1707701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2249073" y="1851361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2945770" y="1625992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2854124" y="1891766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4218682" y="1842605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537392" y="1891765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4362202" y="1619345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4582840" y="1874284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5133300" y="1683387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5059631" y="1969457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5924871" y="1955992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5729252" y="1601678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1889462" y="2663044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3006524" y="2754027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2775392" y="2627005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Rechteck 28"/>
          <p:cNvSpPr/>
          <p:nvPr/>
        </p:nvSpPr>
        <p:spPr bwMode="auto">
          <a:xfrm>
            <a:off x="3612602" y="2672318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" name="Rechteck 29"/>
          <p:cNvSpPr/>
          <p:nvPr/>
        </p:nvSpPr>
        <p:spPr bwMode="auto">
          <a:xfrm>
            <a:off x="4509171" y="2593061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4214865" y="2613356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5933236" y="2715712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5777534" y="2595512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4" name="Rechteck 33"/>
          <p:cNvSpPr/>
          <p:nvPr/>
        </p:nvSpPr>
        <p:spPr bwMode="auto">
          <a:xfrm>
            <a:off x="5133300" y="2663044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" name="Rechteck 34"/>
          <p:cNvSpPr/>
          <p:nvPr/>
        </p:nvSpPr>
        <p:spPr bwMode="auto">
          <a:xfrm>
            <a:off x="2021609" y="2972672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Rechteck 35"/>
          <p:cNvSpPr/>
          <p:nvPr/>
        </p:nvSpPr>
        <p:spPr bwMode="auto">
          <a:xfrm>
            <a:off x="1819609" y="3054380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2774659" y="2972672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694635" y="2973027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hteck 38"/>
          <p:cNvSpPr/>
          <p:nvPr/>
        </p:nvSpPr>
        <p:spPr bwMode="auto">
          <a:xfrm>
            <a:off x="4302990" y="2917444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" name="Rechteck 39"/>
          <p:cNvSpPr/>
          <p:nvPr/>
        </p:nvSpPr>
        <p:spPr bwMode="auto">
          <a:xfrm>
            <a:off x="4515630" y="2990409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Rechteck 40"/>
          <p:cNvSpPr/>
          <p:nvPr/>
        </p:nvSpPr>
        <p:spPr bwMode="auto">
          <a:xfrm>
            <a:off x="5280637" y="2917444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" name="Rechteck 41"/>
          <p:cNvSpPr/>
          <p:nvPr/>
        </p:nvSpPr>
        <p:spPr bwMode="auto">
          <a:xfrm>
            <a:off x="5067996" y="2970114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5933236" y="2990408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4" name="Rechteck 43"/>
          <p:cNvSpPr/>
          <p:nvPr/>
        </p:nvSpPr>
        <p:spPr bwMode="auto">
          <a:xfrm>
            <a:off x="6803904" y="3365900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S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hteck 44"/>
          <p:cNvSpPr/>
          <p:nvPr/>
        </p:nvSpPr>
        <p:spPr bwMode="auto">
          <a:xfrm>
            <a:off x="6526400" y="3365899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S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6" name="Rechteck 45"/>
          <p:cNvSpPr/>
          <p:nvPr/>
        </p:nvSpPr>
        <p:spPr bwMode="auto">
          <a:xfrm>
            <a:off x="5144967" y="3284190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S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6730235" y="3156199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S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8" name="Rechteck 47"/>
          <p:cNvSpPr/>
          <p:nvPr/>
        </p:nvSpPr>
        <p:spPr bwMode="auto">
          <a:xfrm>
            <a:off x="3470109" y="3300283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S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2142091" y="4036429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D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1" name="Rechteck 50"/>
          <p:cNvSpPr/>
          <p:nvPr/>
        </p:nvSpPr>
        <p:spPr bwMode="auto">
          <a:xfrm>
            <a:off x="4361834" y="3872644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D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Rechteck 51"/>
          <p:cNvSpPr/>
          <p:nvPr/>
        </p:nvSpPr>
        <p:spPr bwMode="auto">
          <a:xfrm>
            <a:off x="6452731" y="4175337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D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6730235" y="3954353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D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4" name="Rechteck 53"/>
          <p:cNvSpPr/>
          <p:nvPr/>
        </p:nvSpPr>
        <p:spPr bwMode="auto">
          <a:xfrm>
            <a:off x="6947134" y="4103425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D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5" name="Rechteck 54"/>
          <p:cNvSpPr/>
          <p:nvPr/>
        </p:nvSpPr>
        <p:spPr bwMode="auto">
          <a:xfrm>
            <a:off x="7172467" y="4021716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D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6" name="Rechteck 55"/>
          <p:cNvSpPr/>
          <p:nvPr/>
        </p:nvSpPr>
        <p:spPr bwMode="auto">
          <a:xfrm>
            <a:off x="5141664" y="4084920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D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9" name="Gruppieren 65"/>
          <p:cNvGrpSpPr/>
          <p:nvPr/>
        </p:nvGrpSpPr>
        <p:grpSpPr>
          <a:xfrm>
            <a:off x="7286279" y="5274244"/>
            <a:ext cx="1035721" cy="254237"/>
            <a:chOff x="7230232" y="5582715"/>
            <a:chExt cx="1035721" cy="254237"/>
          </a:xfrm>
        </p:grpSpPr>
        <p:sp>
          <p:nvSpPr>
            <p:cNvPr id="57" name="Rechteck 56"/>
            <p:cNvSpPr/>
            <p:nvPr/>
          </p:nvSpPr>
          <p:spPr bwMode="auto">
            <a:xfrm>
              <a:off x="7230232" y="5628126"/>
              <a:ext cx="147337" cy="16341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>
                  <a:solidFill>
                    <a:schemeClr val="tx1"/>
                  </a:solidFill>
                </a:rPr>
                <a:t>V</a:t>
              </a:r>
              <a:endPara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377569" y="5582715"/>
              <a:ext cx="888384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0" dirty="0" smtClean="0">
                  <a:solidFill>
                    <a:schemeClr val="tx1"/>
                  </a:solidFill>
                </a:rPr>
                <a:t>View-Klasse</a:t>
              </a:r>
              <a:endParaRPr lang="de-DE" sz="1000" b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uppieren 66"/>
          <p:cNvGrpSpPr/>
          <p:nvPr/>
        </p:nvGrpSpPr>
        <p:grpSpPr>
          <a:xfrm>
            <a:off x="7286447" y="5478782"/>
            <a:ext cx="1291028" cy="254237"/>
            <a:chOff x="7230232" y="5589442"/>
            <a:chExt cx="1291028" cy="254237"/>
          </a:xfrm>
        </p:grpSpPr>
        <p:sp>
          <p:nvSpPr>
            <p:cNvPr id="68" name="Rechteck 67"/>
            <p:cNvSpPr/>
            <p:nvPr/>
          </p:nvSpPr>
          <p:spPr bwMode="auto">
            <a:xfrm>
              <a:off x="7230232" y="5628126"/>
              <a:ext cx="147337" cy="16341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 smtClean="0">
                  <a:solidFill>
                    <a:schemeClr val="tx1"/>
                  </a:solidFill>
                </a:rPr>
                <a:t>C</a:t>
              </a:r>
              <a:endPara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7355556" y="5589442"/>
              <a:ext cx="1165704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0" dirty="0" smtClean="0">
                  <a:solidFill>
                    <a:schemeClr val="tx1"/>
                  </a:solidFill>
                </a:rPr>
                <a:t>Controller-Klasse</a:t>
              </a:r>
              <a:endParaRPr lang="de-DE" sz="1000" b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uppieren 69"/>
          <p:cNvGrpSpPr/>
          <p:nvPr/>
        </p:nvGrpSpPr>
        <p:grpSpPr>
          <a:xfrm>
            <a:off x="7286279" y="5691535"/>
            <a:ext cx="1085766" cy="254237"/>
            <a:chOff x="7230232" y="5585681"/>
            <a:chExt cx="1085766" cy="254237"/>
          </a:xfrm>
        </p:grpSpPr>
        <p:sp>
          <p:nvSpPr>
            <p:cNvPr id="71" name="Rechteck 70"/>
            <p:cNvSpPr/>
            <p:nvPr/>
          </p:nvSpPr>
          <p:spPr bwMode="auto">
            <a:xfrm>
              <a:off x="7230232" y="5628126"/>
              <a:ext cx="147337" cy="16341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 smtClean="0">
                  <a:solidFill>
                    <a:schemeClr val="tx1"/>
                  </a:solidFill>
                </a:rPr>
                <a:t>M</a:t>
              </a:r>
              <a:endPara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357081" y="5585681"/>
              <a:ext cx="958917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0" dirty="0" smtClean="0">
                  <a:solidFill>
                    <a:schemeClr val="tx1"/>
                  </a:solidFill>
                </a:rPr>
                <a:t>Model-Klasse</a:t>
              </a:r>
              <a:endParaRPr lang="de-DE" sz="1000" b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uppieren 72"/>
          <p:cNvGrpSpPr/>
          <p:nvPr/>
        </p:nvGrpSpPr>
        <p:grpSpPr>
          <a:xfrm>
            <a:off x="7286279" y="5902469"/>
            <a:ext cx="1164314" cy="254237"/>
            <a:chOff x="7230232" y="5587787"/>
            <a:chExt cx="1164314" cy="254237"/>
          </a:xfrm>
        </p:grpSpPr>
        <p:sp>
          <p:nvSpPr>
            <p:cNvPr id="74" name="Rechteck 73"/>
            <p:cNvSpPr/>
            <p:nvPr/>
          </p:nvSpPr>
          <p:spPr bwMode="auto">
            <a:xfrm>
              <a:off x="7230232" y="5628126"/>
              <a:ext cx="147337" cy="16341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 smtClean="0">
                  <a:solidFill>
                    <a:schemeClr val="tx1"/>
                  </a:solidFill>
                </a:rPr>
                <a:t>S</a:t>
              </a:r>
              <a:endPara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357081" y="5587787"/>
              <a:ext cx="1037465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0" dirty="0" smtClean="0">
                  <a:solidFill>
                    <a:schemeClr val="tx1"/>
                  </a:solidFill>
                </a:rPr>
                <a:t>Service-Klasse</a:t>
              </a:r>
              <a:endParaRPr lang="de-DE" sz="1000" b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pieren 75"/>
          <p:cNvGrpSpPr/>
          <p:nvPr/>
        </p:nvGrpSpPr>
        <p:grpSpPr>
          <a:xfrm>
            <a:off x="7286279" y="6111295"/>
            <a:ext cx="1858413" cy="269304"/>
            <a:chOff x="7230232" y="5582715"/>
            <a:chExt cx="1858413" cy="269304"/>
          </a:xfrm>
        </p:grpSpPr>
        <p:sp>
          <p:nvSpPr>
            <p:cNvPr id="77" name="Rechteck 76"/>
            <p:cNvSpPr/>
            <p:nvPr/>
          </p:nvSpPr>
          <p:spPr bwMode="auto">
            <a:xfrm>
              <a:off x="7230232" y="5628126"/>
              <a:ext cx="147337" cy="16341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 smtClean="0">
                  <a:solidFill>
                    <a:schemeClr val="tx1"/>
                  </a:solidFill>
                </a:rPr>
                <a:t>D</a:t>
              </a:r>
              <a:endPara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7357081" y="5582715"/>
              <a:ext cx="1731564" cy="26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0" dirty="0" smtClean="0">
                  <a:solidFill>
                    <a:schemeClr val="tx1"/>
                  </a:solidFill>
                </a:rPr>
                <a:t>Daten(Objekt/Bank)-Klasse</a:t>
              </a:r>
              <a:endParaRPr lang="de-DE" sz="10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feld 79"/>
          <p:cNvSpPr txBox="1"/>
          <p:nvPr/>
        </p:nvSpPr>
        <p:spPr>
          <a:xfrm>
            <a:off x="7829701" y="1625992"/>
            <a:ext cx="5549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81" name="Textfeld 80"/>
          <p:cNvSpPr txBox="1"/>
          <p:nvPr/>
        </p:nvSpPr>
        <p:spPr>
          <a:xfrm>
            <a:off x="7812554" y="2683409"/>
            <a:ext cx="5549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solidFill>
                  <a:schemeClr val="tx1"/>
                </a:solidFill>
              </a:rPr>
              <a:t>A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7812554" y="3885142"/>
            <a:ext cx="5549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3" name="Abgerundetes Rechteck 82"/>
          <p:cNvSpPr/>
          <p:nvPr/>
        </p:nvSpPr>
        <p:spPr bwMode="auto">
          <a:xfrm>
            <a:off x="1571058" y="1454211"/>
            <a:ext cx="959289" cy="3363402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84" name="Abgerundetes Rechteck 83"/>
          <p:cNvSpPr/>
          <p:nvPr/>
        </p:nvSpPr>
        <p:spPr bwMode="auto">
          <a:xfrm>
            <a:off x="2539793" y="1451830"/>
            <a:ext cx="767201" cy="3363402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85" name="Abgerundetes Rechteck 84"/>
          <p:cNvSpPr/>
          <p:nvPr/>
        </p:nvSpPr>
        <p:spPr bwMode="auto">
          <a:xfrm>
            <a:off x="3325971" y="1454743"/>
            <a:ext cx="786242" cy="3363402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86" name="Abgerundetes Rechteck 85"/>
          <p:cNvSpPr/>
          <p:nvPr/>
        </p:nvSpPr>
        <p:spPr bwMode="auto">
          <a:xfrm>
            <a:off x="4112214" y="1451830"/>
            <a:ext cx="736977" cy="3363402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87" name="Abgerundetes Rechteck 86"/>
          <p:cNvSpPr/>
          <p:nvPr/>
        </p:nvSpPr>
        <p:spPr bwMode="auto">
          <a:xfrm>
            <a:off x="4849192" y="1450601"/>
            <a:ext cx="736978" cy="3363402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88" name="Abgerundetes Rechteck 87"/>
          <p:cNvSpPr/>
          <p:nvPr/>
        </p:nvSpPr>
        <p:spPr bwMode="auto">
          <a:xfrm>
            <a:off x="5600928" y="1449662"/>
            <a:ext cx="715397" cy="3363402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5541686" y="5195278"/>
            <a:ext cx="833882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solidFill>
                  <a:schemeClr val="tx1"/>
                </a:solidFill>
              </a:rPr>
              <a:t>Core GUI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3306994" y="4863455"/>
            <a:ext cx="881972" cy="286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 smtClean="0">
                <a:solidFill>
                  <a:schemeClr val="tx1"/>
                </a:solidFill>
              </a:rPr>
              <a:t>Raumplan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4782684" y="4870864"/>
            <a:ext cx="942437" cy="286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solidFill>
                  <a:schemeClr val="tx1"/>
                </a:solidFill>
              </a:rPr>
              <a:t>Verwaltung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4080883" y="5163688"/>
            <a:ext cx="840294" cy="286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solidFill>
                  <a:schemeClr val="tx1"/>
                </a:solidFill>
              </a:rPr>
              <a:t>Dozenten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2479578" y="5154610"/>
            <a:ext cx="1043876" cy="286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solidFill>
                  <a:schemeClr val="tx1"/>
                </a:solidFill>
              </a:rPr>
              <a:t>Stundenplan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1467256" y="4863455"/>
            <a:ext cx="1215397" cy="286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solidFill>
                  <a:schemeClr val="tx1"/>
                </a:solidFill>
              </a:rPr>
              <a:t>Studentenprofil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 bwMode="auto">
          <a:xfrm>
            <a:off x="5367732" y="4286187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D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64" name="Straight Connector 63"/>
          <p:cNvCxnSpPr>
            <a:stCxn id="88" idx="2"/>
          </p:cNvCxnSpPr>
          <p:nvPr/>
        </p:nvCxnSpPr>
        <p:spPr bwMode="auto">
          <a:xfrm>
            <a:off x="5958627" y="4813064"/>
            <a:ext cx="0" cy="3415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>
            <a:off x="4479369" y="4808591"/>
            <a:ext cx="0" cy="3415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2919402" y="4822142"/>
            <a:ext cx="0" cy="3415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>
            <a:off x="5228545" y="4808591"/>
            <a:ext cx="0" cy="9780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>
            <a:off x="3738526" y="4823845"/>
            <a:ext cx="0" cy="9780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2012156" y="4822142"/>
            <a:ext cx="0" cy="9780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76617537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3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80" grpId="0"/>
      <p:bldP spid="81" grpId="0"/>
      <p:bldP spid="82" grpId="0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1" grpId="0"/>
      <p:bldP spid="102" grpId="0"/>
      <p:bldP spid="99" grpId="0"/>
      <p:bldP spid="100" grpId="0"/>
      <p:bldP spid="101" grpId="0"/>
      <p:bldP spid="103" grpId="0"/>
      <p:bldP spid="127" grpId="0" animBg="1"/>
    </p:bldLst>
  </p:timing>
</p:sld>
</file>

<file path=ppt/theme/theme1.xml><?xml version="1.0" encoding="utf-8"?>
<a:theme xmlns:a="http://schemas.openxmlformats.org/drawingml/2006/main" name="1_VORLAGE-Uni-V2.6">
  <a:themeElements>
    <a:clrScheme name="1_VORLAGE-Uni-V2.6 2">
      <a:dk1>
        <a:srgbClr val="00407A"/>
      </a:dk1>
      <a:lt1>
        <a:srgbClr val="FFFFFF"/>
      </a:lt1>
      <a:dk2>
        <a:srgbClr val="00407A"/>
      </a:dk2>
      <a:lt2>
        <a:srgbClr val="00407A"/>
      </a:lt2>
      <a:accent1>
        <a:srgbClr val="FFFFFF"/>
      </a:accent1>
      <a:accent2>
        <a:srgbClr val="E1E1EB"/>
      </a:accent2>
      <a:accent3>
        <a:srgbClr val="FFFFFF"/>
      </a:accent3>
      <a:accent4>
        <a:srgbClr val="003567"/>
      </a:accent4>
      <a:accent5>
        <a:srgbClr val="FFFFFF"/>
      </a:accent5>
      <a:accent6>
        <a:srgbClr val="CCCCD5"/>
      </a:accent6>
      <a:hlink>
        <a:srgbClr val="E6B012"/>
      </a:hlink>
      <a:folHlink>
        <a:srgbClr val="CC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18000" rIns="18000" bIns="18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15000"/>
          </a:lnSpc>
          <a:spcBef>
            <a:spcPct val="5000"/>
          </a:spcBef>
          <a:spcAft>
            <a:spcPct val="0"/>
          </a:spcAft>
          <a:buClrTx/>
          <a:buSzTx/>
          <a:buFontTx/>
          <a:buNone/>
          <a:tabLst/>
          <a:defRPr kumimoji="0" lang="de-DE" sz="12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18000" rIns="18000" bIns="18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15000"/>
          </a:lnSpc>
          <a:spcBef>
            <a:spcPct val="5000"/>
          </a:spcBef>
          <a:spcAft>
            <a:spcPct val="0"/>
          </a:spcAft>
          <a:buClrTx/>
          <a:buSzTx/>
          <a:buFontTx/>
          <a:buNone/>
          <a:tabLst/>
          <a:defRPr kumimoji="0" lang="de-DE" sz="12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ORLAGE-Uni-V2.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FBF7C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3E0BA"/>
        </a:accent6>
        <a:hlink>
          <a:srgbClr val="66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-Uni-V2.6 2">
        <a:dk1>
          <a:srgbClr val="00407A"/>
        </a:dk1>
        <a:lt1>
          <a:srgbClr val="FFFFFF"/>
        </a:lt1>
        <a:dk2>
          <a:srgbClr val="00407A"/>
        </a:dk2>
        <a:lt2>
          <a:srgbClr val="00407A"/>
        </a:lt2>
        <a:accent1>
          <a:srgbClr val="FFFFFF"/>
        </a:accent1>
        <a:accent2>
          <a:srgbClr val="E1E1EB"/>
        </a:accent2>
        <a:accent3>
          <a:srgbClr val="FFFFFF"/>
        </a:accent3>
        <a:accent4>
          <a:srgbClr val="003567"/>
        </a:accent4>
        <a:accent5>
          <a:srgbClr val="FFFFFF"/>
        </a:accent5>
        <a:accent6>
          <a:srgbClr val="CCCCD5"/>
        </a:accent6>
        <a:hlink>
          <a:srgbClr val="E6B012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ppt-Master_07.2006</Template>
  <TotalTime>0</TotalTime>
  <Words>875</Words>
  <Application>Microsoft Office PowerPoint</Application>
  <PresentationFormat>Bildschirmpräsentation (4:3)</PresentationFormat>
  <Paragraphs>317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1_VORLAGE-Uni-V2.6</vt:lpstr>
      <vt:lpstr> Pflichtenheft zum UnivIS 2.0 der      12.11.2012  Hamann, Hindelang, Kupfer, Serno, Stadler</vt:lpstr>
      <vt:lpstr>Agenda</vt:lpstr>
      <vt:lpstr>Zielbestimmung</vt:lpstr>
      <vt:lpstr>Produkteinsatz</vt:lpstr>
      <vt:lpstr>Produkt- und Entwicklungsumgebung</vt:lpstr>
      <vt:lpstr>Produkt- und Entwicklungsumgebung</vt:lpstr>
      <vt:lpstr>Produktdaten: Datenbank-Schema (als SERM)</vt:lpstr>
      <vt:lpstr>Produktleistungen (/L10/-/L70/)</vt:lpstr>
      <vt:lpstr>Produktleistungen (/L40/)</vt:lpstr>
      <vt:lpstr>Benutzeroberfläche</vt:lpstr>
      <vt:lpstr>Anforderungen an die Benutzeroberfläche</vt:lpstr>
      <vt:lpstr>Anforderungen an die Benutzeroberfläche-  Rolle der Dozenten</vt:lpstr>
      <vt:lpstr>Anforderungen an die Benutzeroberfläche-  Rolle der Hausverwaltung</vt:lpstr>
      <vt:lpstr>Qualitätsziele und Testszenarien</vt:lpstr>
      <vt:lpstr>Projektplan und Kostenplan</vt:lpstr>
      <vt:lpstr>Innensicht der Gruppenarbeit</vt:lpstr>
      <vt:lpstr>Folie 17</vt:lpstr>
    </vt:vector>
  </TitlesOfParts>
  <Company>SF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Pflichtenheft SF GmbH UnivIS 2.0</dc:title>
  <dc:creator>Haman, Hindelang, Kupfer, Serno, Stadler</dc:creator>
  <cp:lastModifiedBy>AnnaTerra</cp:lastModifiedBy>
  <cp:revision>59</cp:revision>
  <dcterms:created xsi:type="dcterms:W3CDTF">2005-10-24T08:14:26Z</dcterms:created>
  <dcterms:modified xsi:type="dcterms:W3CDTF">2012-11-09T17:07:35Z</dcterms:modified>
</cp:coreProperties>
</file>