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9/12/2025</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9/12/2025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AC06-D81F-C6D2-02E0-BF1ECD5E0119}"/>
              </a:ext>
            </a:extLst>
          </p:cNvPr>
          <p:cNvSpPr>
            <a:spLocks noGrp="1"/>
          </p:cNvSpPr>
          <p:nvPr>
            <p:ph type="ctrTitle"/>
          </p:nvPr>
        </p:nvSpPr>
        <p:spPr>
          <a:xfrm>
            <a:off x="-195847" y="753212"/>
            <a:ext cx="8676222" cy="2048611"/>
          </a:xfrm>
        </p:spPr>
        <p:txBody>
          <a:bodyPr/>
          <a:lstStyle/>
          <a:p>
            <a:r>
              <a:rPr lang="en-GB" dirty="0">
                <a:latin typeface="ADLaM Display" panose="02010000000000000000" pitchFamily="2" charset="0"/>
                <a:ea typeface="ADLaM Display" panose="02010000000000000000" pitchFamily="2" charset="0"/>
                <a:cs typeface="ADLaM Display" panose="02010000000000000000" pitchFamily="2" charset="0"/>
              </a:rPr>
              <a:t>DIGITAL PORTFOLIO</a:t>
            </a:r>
            <a:endParaRPr lang="en-US"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E5C2BB1A-8656-ADA1-BFAB-5EB116509B5F}"/>
              </a:ext>
            </a:extLst>
          </p:cNvPr>
          <p:cNvSpPr>
            <a:spLocks noGrp="1"/>
          </p:cNvSpPr>
          <p:nvPr>
            <p:ph type="subTitle" idx="1"/>
          </p:nvPr>
        </p:nvSpPr>
        <p:spPr>
          <a:xfrm>
            <a:off x="1329105" y="3260521"/>
            <a:ext cx="9802938" cy="1868705"/>
          </a:xfrm>
        </p:spPr>
        <p:txBody>
          <a:bodyPr>
            <a:normAutofit fontScale="92500" lnSpcReduction="10000"/>
          </a:bodyPr>
          <a:lstStyle/>
          <a:p>
            <a:pPr algn="l"/>
            <a:r>
              <a:rPr lang="en-GB" dirty="0">
                <a:latin typeface="ADLaM Display" panose="02010000000000000000" pitchFamily="2" charset="0"/>
                <a:ea typeface="ADLaM Display" panose="02010000000000000000" pitchFamily="2" charset="0"/>
                <a:cs typeface="ADLaM Display" panose="02010000000000000000" pitchFamily="2" charset="0"/>
              </a:rPr>
              <a:t>NAME :  ARUNACHALAM R</a:t>
            </a:r>
          </a:p>
          <a:p>
            <a:pPr algn="l"/>
            <a:r>
              <a:rPr lang="en-GB" dirty="0">
                <a:latin typeface="ADLaM Display" panose="02010000000000000000" pitchFamily="2" charset="0"/>
                <a:ea typeface="ADLaM Display" panose="02010000000000000000" pitchFamily="2" charset="0"/>
                <a:cs typeface="ADLaM Display" panose="02010000000000000000" pitchFamily="2" charset="0"/>
              </a:rPr>
              <a:t>NMID : 6EFAAE3998ACAD7A31D46C72D963505B </a:t>
            </a:r>
          </a:p>
          <a:p>
            <a:pPr algn="l"/>
            <a:r>
              <a:rPr lang="en-GB" dirty="0">
                <a:latin typeface="ADLaM Display" panose="02010000000000000000" pitchFamily="2" charset="0"/>
                <a:ea typeface="ADLaM Display" panose="02010000000000000000" pitchFamily="2" charset="0"/>
                <a:cs typeface="ADLaM Display" panose="02010000000000000000" pitchFamily="2" charset="0"/>
              </a:rPr>
              <a:t>DEPARTMENT : INFORMATION TECHNOLOGY </a:t>
            </a:r>
          </a:p>
          <a:p>
            <a:pPr algn="l"/>
            <a:r>
              <a:rPr lang="en-GB" dirty="0">
                <a:latin typeface="ADLaM Display" panose="02010000000000000000" pitchFamily="2" charset="0"/>
                <a:ea typeface="ADLaM Display" panose="02010000000000000000" pitchFamily="2" charset="0"/>
                <a:cs typeface="ADLaM Display" panose="02010000000000000000" pitchFamily="2" charset="0"/>
              </a:rPr>
              <a:t>COLLEGE </a:t>
            </a:r>
            <a:r>
              <a:rPr lang="en-GB">
                <a:latin typeface="ADLaM Display" panose="02010000000000000000" pitchFamily="2" charset="0"/>
                <a:ea typeface="ADLaM Display" panose="02010000000000000000" pitchFamily="2" charset="0"/>
                <a:cs typeface="ADLaM Display" panose="02010000000000000000" pitchFamily="2" charset="0"/>
              </a:rPr>
              <a:t>: GOVERNMENT ARTS AND SCIENCE COLLEGE,GUDALUR,BHARATIYAR </a:t>
            </a:r>
            <a:r>
              <a:rPr lang="en-GB" dirty="0">
                <a:latin typeface="ADLaM Display" panose="02010000000000000000" pitchFamily="2" charset="0"/>
                <a:ea typeface="ADLaM Display" panose="02010000000000000000" pitchFamily="2" charset="0"/>
                <a:cs typeface="ADLaM Display" panose="02010000000000000000" pitchFamily="2" charset="0"/>
              </a:rPr>
              <a:t>UNIVERSITY </a:t>
            </a:r>
            <a:endParaRPr lang="en-US"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218629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139A-52BB-7A4A-973D-D1B6A57757F8}"/>
              </a:ext>
            </a:extLst>
          </p:cNvPr>
          <p:cNvSpPr>
            <a:spLocks noGrp="1"/>
          </p:cNvSpPr>
          <p:nvPr>
            <p:ph type="title"/>
          </p:nvPr>
        </p:nvSpPr>
        <p:spPr/>
        <p:txBody>
          <a:bodyPr>
            <a:normAutofit/>
          </a:bodyPr>
          <a:lstStyle/>
          <a:p>
            <a:r>
              <a:rPr lang="en-GB" sz="4800" dirty="0">
                <a:latin typeface="ADLaM Display" panose="02010000000000000000" pitchFamily="2" charset="0"/>
                <a:ea typeface="ADLaM Display" panose="02010000000000000000" pitchFamily="2" charset="0"/>
                <a:cs typeface="ADLaM Display" panose="02010000000000000000" pitchFamily="2" charset="0"/>
              </a:rPr>
              <a:t>Result and screenshot </a:t>
            </a:r>
            <a:endParaRPr lang="en-US" sz="48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Content Placeholder 3">
            <a:extLst>
              <a:ext uri="{FF2B5EF4-FFF2-40B4-BE49-F238E27FC236}">
                <a16:creationId xmlns:a16="http://schemas.microsoft.com/office/drawing/2014/main" id="{A8786EDD-C2C4-E648-EF4F-C580632A2A46}"/>
              </a:ext>
            </a:extLst>
          </p:cNvPr>
          <p:cNvPicPr>
            <a:picLocks noGrp="1" noChangeAspect="1"/>
          </p:cNvPicPr>
          <p:nvPr>
            <p:ph idx="1"/>
          </p:nvPr>
        </p:nvPicPr>
        <p:blipFill>
          <a:blip r:embed="rId2"/>
          <a:stretch>
            <a:fillRect/>
          </a:stretch>
        </p:blipFill>
        <p:spPr>
          <a:xfrm>
            <a:off x="3045087" y="2021738"/>
            <a:ext cx="2815757" cy="4836261"/>
          </a:xfrm>
          <a:prstGeom prst="rect">
            <a:avLst/>
          </a:prstGeom>
        </p:spPr>
      </p:pic>
      <p:pic>
        <p:nvPicPr>
          <p:cNvPr id="5" name="Picture 4">
            <a:extLst>
              <a:ext uri="{FF2B5EF4-FFF2-40B4-BE49-F238E27FC236}">
                <a16:creationId xmlns:a16="http://schemas.microsoft.com/office/drawing/2014/main" id="{B42A27CE-0226-361B-2A6D-5E3A0DD19520}"/>
              </a:ext>
            </a:extLst>
          </p:cNvPr>
          <p:cNvPicPr>
            <a:picLocks noChangeAspect="1"/>
          </p:cNvPicPr>
          <p:nvPr/>
        </p:nvPicPr>
        <p:blipFill>
          <a:blip r:embed="rId3"/>
          <a:stretch>
            <a:fillRect/>
          </a:stretch>
        </p:blipFill>
        <p:spPr>
          <a:xfrm>
            <a:off x="7313204" y="2021738"/>
            <a:ext cx="2970208" cy="4704911"/>
          </a:xfrm>
          <a:prstGeom prst="rect">
            <a:avLst/>
          </a:prstGeom>
        </p:spPr>
      </p:pic>
    </p:spTree>
    <p:extLst>
      <p:ext uri="{BB962C8B-B14F-4D97-AF65-F5344CB8AC3E}">
        <p14:creationId xmlns:p14="http://schemas.microsoft.com/office/powerpoint/2010/main" val="2905538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24AA2-CE7B-2D6D-4616-FC03C00296AE}"/>
              </a:ext>
            </a:extLst>
          </p:cNvPr>
          <p:cNvSpPr>
            <a:spLocks noGrp="1"/>
          </p:cNvSpPr>
          <p:nvPr>
            <p:ph type="title"/>
          </p:nvPr>
        </p:nvSpPr>
        <p:spPr/>
        <p:txBody>
          <a:bodyPr/>
          <a:lstStyle/>
          <a:p>
            <a:r>
              <a:rPr lang="en-GB" sz="4800" dirty="0">
                <a:latin typeface="ADLaM Display" panose="02010000000000000000" pitchFamily="2" charset="0"/>
                <a:ea typeface="ADLaM Display" panose="02010000000000000000" pitchFamily="2" charset="0"/>
                <a:cs typeface="ADLaM Display" panose="02010000000000000000" pitchFamily="2" charset="0"/>
              </a:rPr>
              <a:t>Conclusion</a:t>
            </a:r>
            <a:r>
              <a:rPr lang="en-GB" dirty="0"/>
              <a:t> </a:t>
            </a:r>
            <a:endParaRPr lang="en-US" dirty="0"/>
          </a:p>
        </p:txBody>
      </p:sp>
      <p:sp>
        <p:nvSpPr>
          <p:cNvPr id="3" name="Content Placeholder 2">
            <a:extLst>
              <a:ext uri="{FF2B5EF4-FFF2-40B4-BE49-F238E27FC236}">
                <a16:creationId xmlns:a16="http://schemas.microsoft.com/office/drawing/2014/main" id="{39097C92-6ADE-E592-F18B-847D6750C410}"/>
              </a:ext>
            </a:extLst>
          </p:cNvPr>
          <p:cNvSpPr>
            <a:spLocks noGrp="1"/>
          </p:cNvSpPr>
          <p:nvPr>
            <p:ph idx="1"/>
          </p:nvPr>
        </p:nvSpPr>
        <p:spPr>
          <a:xfrm>
            <a:off x="1141413" y="2092925"/>
            <a:ext cx="9905998" cy="3124201"/>
          </a:xfrm>
        </p:spPr>
        <p:txBody>
          <a:bodyPr>
            <a:normAutofit/>
          </a:bodyPr>
          <a:lstStyle/>
          <a:p>
            <a:r>
              <a:rPr lang="en-GB" sz="2400" dirty="0">
                <a:latin typeface="ADLaM Display" panose="02010000000000000000" pitchFamily="2" charset="0"/>
                <a:ea typeface="ADLaM Display" panose="02010000000000000000" pitchFamily="2" charset="0"/>
                <a:cs typeface="ADLaM Display" panose="02010000000000000000" pitchFamily="2" charset="0"/>
              </a:rPr>
              <a:t>The Digital Portfolio is an effective solution for students, professionals, and freelancers to build their digital presence. By integrating modern tools, responsive design, and interactive features, the portfolio not only enhances personal branding but also increases opportunities in </a:t>
            </a:r>
            <a:r>
              <a:rPr lang="en-GB" sz="2400" dirty="0" err="1">
                <a:latin typeface="ADLaM Display" panose="02010000000000000000" pitchFamily="2" charset="0"/>
                <a:ea typeface="ADLaM Display" panose="02010000000000000000" pitchFamily="2" charset="0"/>
                <a:cs typeface="ADLaM Display" panose="02010000000000000000" pitchFamily="2" charset="0"/>
              </a:rPr>
              <a:t>acadranics</a:t>
            </a:r>
            <a:r>
              <a:rPr lang="en-GB" sz="2400" dirty="0">
                <a:latin typeface="ADLaM Display" panose="02010000000000000000" pitchFamily="2" charset="0"/>
                <a:ea typeface="ADLaM Display" panose="02010000000000000000" pitchFamily="2" charset="0"/>
                <a:cs typeface="ADLaM Display" panose="02010000000000000000" pitchFamily="2" charset="0"/>
              </a:rPr>
              <a:t>, jobs, and freelance markets.</a:t>
            </a:r>
            <a:endParaRPr lang="en-US" sz="24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88531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C2F7-30F7-007D-A7B6-150289154F5E}"/>
              </a:ext>
            </a:extLst>
          </p:cNvPr>
          <p:cNvSpPr>
            <a:spLocks noGrp="1"/>
          </p:cNvSpPr>
          <p:nvPr>
            <p:ph type="title"/>
          </p:nvPr>
        </p:nvSpPr>
        <p:spPr/>
        <p:txBody>
          <a:bodyPr/>
          <a:lstStyle/>
          <a:p>
            <a:r>
              <a:rPr lang="en-GB" sz="4800" dirty="0">
                <a:latin typeface="ADLaM Display" panose="02010000000000000000" pitchFamily="2" charset="0"/>
                <a:ea typeface="ADLaM Display" panose="02010000000000000000" pitchFamily="2" charset="0"/>
                <a:cs typeface="ADLaM Display" panose="02010000000000000000" pitchFamily="2" charset="0"/>
              </a:rPr>
              <a:t>PROJECT</a:t>
            </a:r>
            <a:r>
              <a:rPr lang="en-GB" dirty="0"/>
              <a:t> </a:t>
            </a:r>
            <a:endParaRPr lang="en-US" dirty="0"/>
          </a:p>
        </p:txBody>
      </p:sp>
      <p:sp>
        <p:nvSpPr>
          <p:cNvPr id="3" name="Content Placeholder 2">
            <a:extLst>
              <a:ext uri="{FF2B5EF4-FFF2-40B4-BE49-F238E27FC236}">
                <a16:creationId xmlns:a16="http://schemas.microsoft.com/office/drawing/2014/main" id="{5E286CA2-F936-A847-9ADF-B82495AE0596}"/>
              </a:ext>
            </a:extLst>
          </p:cNvPr>
          <p:cNvSpPr>
            <a:spLocks noGrp="1"/>
          </p:cNvSpPr>
          <p:nvPr>
            <p:ph idx="1"/>
          </p:nvPr>
        </p:nvSpPr>
        <p:spPr>
          <a:xfrm>
            <a:off x="1141413" y="2080445"/>
            <a:ext cx="9905998" cy="3124201"/>
          </a:xfrm>
        </p:spPr>
        <p:txBody>
          <a:bodyPr>
            <a:normAutofit/>
          </a:bodyPr>
          <a:lstStyle/>
          <a:p>
            <a:r>
              <a:rPr lang="en-GB" sz="4000" dirty="0">
                <a:latin typeface="ADLaM Display" panose="02010000000000000000" pitchFamily="2" charset="0"/>
                <a:ea typeface="ADLaM Display" panose="02010000000000000000" pitchFamily="2" charset="0"/>
                <a:cs typeface="ADLaM Display" panose="02010000000000000000" pitchFamily="2" charset="0"/>
              </a:rPr>
              <a:t>ARUNACHALAM PORTFOLIO </a:t>
            </a:r>
            <a:endParaRPr lang="en-US" sz="40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89603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2624-6913-0779-8806-6A7D96B99515}"/>
              </a:ext>
            </a:extLst>
          </p:cNvPr>
          <p:cNvSpPr>
            <a:spLocks noGrp="1"/>
          </p:cNvSpPr>
          <p:nvPr>
            <p:ph type="title"/>
          </p:nvPr>
        </p:nvSpPr>
        <p:spPr/>
        <p:txBody>
          <a:bodyPr>
            <a:normAutofit/>
          </a:bodyPr>
          <a:lstStyle/>
          <a:p>
            <a:r>
              <a:rPr lang="en-GB" sz="4800" dirty="0">
                <a:latin typeface="ADLaM Display" panose="02010000000000000000" pitchFamily="2" charset="0"/>
                <a:ea typeface="ADLaM Display" panose="02010000000000000000" pitchFamily="2" charset="0"/>
                <a:cs typeface="ADLaM Display" panose="02010000000000000000" pitchFamily="2" charset="0"/>
              </a:rPr>
              <a:t>AGENDA</a:t>
            </a:r>
            <a:endParaRPr lang="en-US" sz="48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43E662AC-D5F6-7E21-1D29-391EB9424548}"/>
              </a:ext>
            </a:extLst>
          </p:cNvPr>
          <p:cNvSpPr>
            <a:spLocks noGrp="1"/>
          </p:cNvSpPr>
          <p:nvPr>
            <p:ph idx="1"/>
          </p:nvPr>
        </p:nvSpPr>
        <p:spPr>
          <a:xfrm>
            <a:off x="1141413" y="2394221"/>
            <a:ext cx="9905998" cy="3124201"/>
          </a:xfrm>
        </p:spPr>
        <p:txBody>
          <a:bodyPr>
            <a:normAutofit fontScale="85000" lnSpcReduction="20000"/>
          </a:bodyPr>
          <a:lstStyle/>
          <a:p>
            <a:pPr marL="457200" indent="-457200">
              <a:buFont typeface="+mj-lt"/>
              <a:buAutoNum type="arabicPeriod"/>
            </a:pPr>
            <a:r>
              <a:rPr lang="en-GB" dirty="0">
                <a:latin typeface="ADLaM Display" panose="02010000000000000000" pitchFamily="2" charset="0"/>
                <a:ea typeface="ADLaM Display" panose="02010000000000000000" pitchFamily="2" charset="0"/>
                <a:cs typeface="ADLaM Display" panose="02010000000000000000" pitchFamily="2" charset="0"/>
              </a:rPr>
              <a:t>PROBLEM STATEMENT </a:t>
            </a:r>
          </a:p>
          <a:p>
            <a:pPr marL="457200" indent="-457200">
              <a:buFont typeface="+mj-lt"/>
              <a:buAutoNum type="arabicPeriod"/>
            </a:pPr>
            <a:r>
              <a:rPr lang="en-GB" dirty="0">
                <a:latin typeface="ADLaM Display" panose="02010000000000000000" pitchFamily="2" charset="0"/>
                <a:ea typeface="ADLaM Display" panose="02010000000000000000" pitchFamily="2" charset="0"/>
                <a:cs typeface="ADLaM Display" panose="02010000000000000000" pitchFamily="2" charset="0"/>
              </a:rPr>
              <a:t>PROJECT OVERVIEW </a:t>
            </a:r>
          </a:p>
          <a:p>
            <a:pPr marL="457200" indent="-457200">
              <a:buFont typeface="+mj-lt"/>
              <a:buAutoNum type="arabicPeriod"/>
            </a:pPr>
            <a:r>
              <a:rPr lang="en-GB" dirty="0">
                <a:latin typeface="ADLaM Display" panose="02010000000000000000" pitchFamily="2" charset="0"/>
                <a:ea typeface="ADLaM Display" panose="02010000000000000000" pitchFamily="2" charset="0"/>
                <a:cs typeface="ADLaM Display" panose="02010000000000000000" pitchFamily="2" charset="0"/>
              </a:rPr>
              <a:t>END USERS </a:t>
            </a:r>
          </a:p>
          <a:p>
            <a:pPr marL="457200" indent="-457200">
              <a:buFont typeface="+mj-lt"/>
              <a:buAutoNum type="arabicPeriod"/>
            </a:pPr>
            <a:r>
              <a:rPr lang="en-GB" dirty="0">
                <a:latin typeface="ADLaM Display" panose="02010000000000000000" pitchFamily="2" charset="0"/>
                <a:ea typeface="ADLaM Display" panose="02010000000000000000" pitchFamily="2" charset="0"/>
                <a:cs typeface="ADLaM Display" panose="02010000000000000000" pitchFamily="2" charset="0"/>
              </a:rPr>
              <a:t>TOOLS AND TECHNOLOGY </a:t>
            </a:r>
          </a:p>
          <a:p>
            <a:pPr marL="457200" indent="-457200">
              <a:buFont typeface="+mj-lt"/>
              <a:buAutoNum type="arabicPeriod"/>
            </a:pPr>
            <a:r>
              <a:rPr lang="en-GB" dirty="0">
                <a:latin typeface="ADLaM Display" panose="02010000000000000000" pitchFamily="2" charset="0"/>
                <a:ea typeface="ADLaM Display" panose="02010000000000000000" pitchFamily="2" charset="0"/>
                <a:cs typeface="ADLaM Display" panose="02010000000000000000" pitchFamily="2" charset="0"/>
              </a:rPr>
              <a:t>PORTFOLIO DESIGN AND LAYOUT </a:t>
            </a:r>
          </a:p>
          <a:p>
            <a:pPr marL="457200" indent="-457200">
              <a:buFont typeface="+mj-lt"/>
              <a:buAutoNum type="arabicPeriod"/>
            </a:pPr>
            <a:r>
              <a:rPr lang="en-GB" dirty="0">
                <a:latin typeface="ADLaM Display" panose="02010000000000000000" pitchFamily="2" charset="0"/>
                <a:ea typeface="ADLaM Display" panose="02010000000000000000" pitchFamily="2" charset="0"/>
                <a:cs typeface="ADLaM Display" panose="02010000000000000000" pitchFamily="2" charset="0"/>
              </a:rPr>
              <a:t>FEATURES AND FUNCTIONALITY </a:t>
            </a:r>
          </a:p>
          <a:p>
            <a:pPr marL="457200" indent="-457200">
              <a:buFont typeface="+mj-lt"/>
              <a:buAutoNum type="arabicPeriod"/>
            </a:pPr>
            <a:r>
              <a:rPr lang="en-GB" dirty="0">
                <a:latin typeface="ADLaM Display" panose="02010000000000000000" pitchFamily="2" charset="0"/>
                <a:ea typeface="ADLaM Display" panose="02010000000000000000" pitchFamily="2" charset="0"/>
                <a:cs typeface="ADLaM Display" panose="02010000000000000000" pitchFamily="2" charset="0"/>
              </a:rPr>
              <a:t>RESULTS AND SCREENSHOT </a:t>
            </a:r>
          </a:p>
          <a:p>
            <a:pPr marL="457200" indent="-457200">
              <a:buFont typeface="+mj-lt"/>
              <a:buAutoNum type="arabicPeriod"/>
            </a:pPr>
            <a:r>
              <a:rPr lang="en-GB" dirty="0">
                <a:latin typeface="ADLaM Display" panose="02010000000000000000" pitchFamily="2" charset="0"/>
                <a:ea typeface="ADLaM Display" panose="02010000000000000000" pitchFamily="2" charset="0"/>
                <a:cs typeface="ADLaM Display" panose="02010000000000000000" pitchFamily="2" charset="0"/>
              </a:rPr>
              <a:t>CONCLUSION </a:t>
            </a:r>
          </a:p>
          <a:p>
            <a:pPr marL="457200" indent="-457200">
              <a:buFont typeface="+mj-lt"/>
              <a:buAutoNum type="arabicPeriod"/>
            </a:pPr>
            <a:r>
              <a:rPr lang="en-GB" dirty="0">
                <a:latin typeface="ADLaM Display" panose="02010000000000000000" pitchFamily="2" charset="0"/>
                <a:ea typeface="ADLaM Display" panose="02010000000000000000" pitchFamily="2" charset="0"/>
                <a:cs typeface="ADLaM Display" panose="02010000000000000000" pitchFamily="2" charset="0"/>
              </a:rPr>
              <a:t>GITHUB LINK</a:t>
            </a:r>
            <a:endParaRPr lang="en-US"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18567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A25D-4671-26EA-1094-423B21189381}"/>
              </a:ext>
            </a:extLst>
          </p:cNvPr>
          <p:cNvSpPr>
            <a:spLocks noGrp="1"/>
          </p:cNvSpPr>
          <p:nvPr>
            <p:ph type="title"/>
          </p:nvPr>
        </p:nvSpPr>
        <p:spPr>
          <a:xfrm>
            <a:off x="1141413" y="0"/>
            <a:ext cx="9905998" cy="1905000"/>
          </a:xfrm>
        </p:spPr>
        <p:txBody>
          <a:bodyPr>
            <a:normAutofit/>
          </a:bodyPr>
          <a:lstStyle/>
          <a:p>
            <a:r>
              <a:rPr lang="en-GB" sz="4800" dirty="0">
                <a:latin typeface="ADLaM Display" panose="02010000000000000000" pitchFamily="2" charset="0"/>
                <a:ea typeface="ADLaM Display" panose="02010000000000000000" pitchFamily="2" charset="0"/>
                <a:cs typeface="ADLaM Display" panose="02010000000000000000" pitchFamily="2" charset="0"/>
              </a:rPr>
              <a:t>Problem statement </a:t>
            </a:r>
            <a:endParaRPr lang="en-US" sz="48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95235C3-E561-CD14-3B0E-27A536A7A540}"/>
              </a:ext>
            </a:extLst>
          </p:cNvPr>
          <p:cNvSpPr>
            <a:spLocks noGrp="1"/>
          </p:cNvSpPr>
          <p:nvPr>
            <p:ph idx="1"/>
          </p:nvPr>
        </p:nvSpPr>
        <p:spPr/>
        <p:txBody>
          <a:bodyPr>
            <a:normAutofit fontScale="25000" lnSpcReduction="20000"/>
          </a:bodyPr>
          <a:lstStyle/>
          <a:p>
            <a:pPr marL="0" indent="0">
              <a:buNone/>
            </a:pPr>
            <a:r>
              <a:rPr lang="en-GB" dirty="0"/>
              <a:t>• </a:t>
            </a:r>
            <a:r>
              <a:rPr lang="en-GB" sz="9600" dirty="0">
                <a:latin typeface="ADLaM Display" panose="02010000000000000000" pitchFamily="2" charset="0"/>
                <a:ea typeface="ADLaM Display" panose="02010000000000000000" pitchFamily="2" charset="0"/>
                <a:cs typeface="ADLaM Display" panose="02010000000000000000" pitchFamily="2" charset="0"/>
              </a:rPr>
              <a:t>Clearly define the issue or gap your project aims to address
• Describe the challenges or pain points faced by users.
• Why this problem is significant and worth solving.
• Example
             “Many freelancers lack an easy way to showcase their skills and projects, making it harder for them to attract clients.”</a:t>
            </a:r>
            <a:endParaRPr lang="en-US" sz="96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995527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63C9-72DB-B703-4D7C-64C1708AD0F1}"/>
              </a:ext>
            </a:extLst>
          </p:cNvPr>
          <p:cNvSpPr>
            <a:spLocks noGrp="1"/>
          </p:cNvSpPr>
          <p:nvPr>
            <p:ph type="title"/>
          </p:nvPr>
        </p:nvSpPr>
        <p:spPr/>
        <p:txBody>
          <a:bodyPr/>
          <a:lstStyle/>
          <a:p>
            <a:r>
              <a:rPr lang="en-GB" sz="4800" dirty="0">
                <a:latin typeface="ADLaM Display" panose="02010000000000000000" pitchFamily="2" charset="0"/>
                <a:ea typeface="ADLaM Display" panose="02010000000000000000" pitchFamily="2" charset="0"/>
                <a:cs typeface="ADLaM Display" panose="02010000000000000000" pitchFamily="2" charset="0"/>
              </a:rPr>
              <a:t>Project overview</a:t>
            </a:r>
            <a:r>
              <a:rPr lang="en-GB" dirty="0"/>
              <a:t> </a:t>
            </a:r>
            <a:endParaRPr lang="en-US" dirty="0"/>
          </a:p>
        </p:txBody>
      </p:sp>
      <p:sp>
        <p:nvSpPr>
          <p:cNvPr id="3" name="Content Placeholder 2">
            <a:extLst>
              <a:ext uri="{FF2B5EF4-FFF2-40B4-BE49-F238E27FC236}">
                <a16:creationId xmlns:a16="http://schemas.microsoft.com/office/drawing/2014/main" id="{E3960AFB-89C4-DA21-FEF2-C06EA215C7DF}"/>
              </a:ext>
            </a:extLst>
          </p:cNvPr>
          <p:cNvSpPr>
            <a:spLocks noGrp="1"/>
          </p:cNvSpPr>
          <p:nvPr>
            <p:ph idx="1"/>
          </p:nvPr>
        </p:nvSpPr>
        <p:spPr/>
        <p:txBody>
          <a:bodyPr>
            <a:noAutofit/>
          </a:bodyPr>
          <a:lstStyle/>
          <a:p>
            <a:r>
              <a:rPr lang="en-GB" sz="2400" dirty="0">
                <a:latin typeface="ADLaM Display" panose="02010000000000000000" pitchFamily="2" charset="0"/>
                <a:ea typeface="ADLaM Display" panose="02010000000000000000" pitchFamily="2" charset="0"/>
                <a:cs typeface="ADLaM Display" panose="02010000000000000000" pitchFamily="2" charset="0"/>
              </a:rPr>
              <a:t>Provide a concise summary of your project </a:t>
            </a:r>
          </a:p>
          <a:p>
            <a:pPr marL="0" indent="0">
              <a:buNone/>
            </a:pPr>
            <a:r>
              <a:rPr lang="en-GB" sz="2400" dirty="0">
                <a:latin typeface="ADLaM Display" panose="02010000000000000000" pitchFamily="2" charset="0"/>
                <a:ea typeface="ADLaM Display" panose="02010000000000000000" pitchFamily="2" charset="0"/>
                <a:cs typeface="ADLaM Display" panose="02010000000000000000" pitchFamily="2" charset="0"/>
              </a:rPr>
              <a:t>
• Describe what your project is and its main purpose
• Give an overview of its scope (what it covers and doesn’t cover)
• Highlight the core idea behind your work.</a:t>
            </a:r>
            <a:endParaRPr lang="en-US" sz="24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6192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1D7B-D2C5-E678-8766-F0E15E47DA37}"/>
              </a:ext>
            </a:extLst>
          </p:cNvPr>
          <p:cNvSpPr>
            <a:spLocks noGrp="1"/>
          </p:cNvSpPr>
          <p:nvPr>
            <p:ph type="title"/>
          </p:nvPr>
        </p:nvSpPr>
        <p:spPr/>
        <p:txBody>
          <a:bodyPr>
            <a:normAutofit/>
          </a:bodyPr>
          <a:lstStyle/>
          <a:p>
            <a:r>
              <a:rPr lang="en-GB" sz="4800" dirty="0">
                <a:latin typeface="ADLaM Display" panose="02010000000000000000" pitchFamily="2" charset="0"/>
                <a:ea typeface="ADLaM Display" panose="02010000000000000000" pitchFamily="2" charset="0"/>
                <a:cs typeface="ADLaM Display" panose="02010000000000000000" pitchFamily="2" charset="0"/>
              </a:rPr>
              <a:t>End users</a:t>
            </a:r>
            <a:endParaRPr lang="en-US" sz="48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A7A4B4CF-2BB1-C8F5-93B6-AD44BBEA89A4}"/>
              </a:ext>
            </a:extLst>
          </p:cNvPr>
          <p:cNvSpPr>
            <a:spLocks noGrp="1"/>
          </p:cNvSpPr>
          <p:nvPr>
            <p:ph idx="1"/>
          </p:nvPr>
        </p:nvSpPr>
        <p:spPr>
          <a:xfrm>
            <a:off x="1141413" y="2666999"/>
            <a:ext cx="9905998" cy="3124201"/>
          </a:xfrm>
        </p:spPr>
        <p:txBody>
          <a:bodyPr>
            <a:normAutofit fontScale="25000" lnSpcReduction="20000"/>
          </a:bodyPr>
          <a:lstStyle/>
          <a:p>
            <a:pPr marL="0" indent="0">
              <a:buNone/>
            </a:pPr>
            <a:r>
              <a:rPr lang="en-GB" dirty="0"/>
              <a:t>• </a:t>
            </a:r>
            <a:r>
              <a:rPr lang="en-GB" sz="9600" dirty="0">
                <a:latin typeface="ADLaM Display" panose="02010000000000000000" pitchFamily="2" charset="0"/>
                <a:ea typeface="ADLaM Display" panose="02010000000000000000" pitchFamily="2" charset="0"/>
                <a:cs typeface="ADLaM Display" panose="02010000000000000000" pitchFamily="2" charset="0"/>
              </a:rPr>
              <a:t>Identify the intended audience or users.
• Who will benefit from this project?
• How will they use it?
•Example:
                Students, freelancers, recruiters</a:t>
            </a:r>
            <a:endParaRPr lang="en-US" sz="96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15606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672E-DF0C-278E-FD00-C34BF3E7181D}"/>
              </a:ext>
            </a:extLst>
          </p:cNvPr>
          <p:cNvSpPr>
            <a:spLocks noGrp="1"/>
          </p:cNvSpPr>
          <p:nvPr>
            <p:ph type="title"/>
          </p:nvPr>
        </p:nvSpPr>
        <p:spPr>
          <a:xfrm>
            <a:off x="1291172" y="0"/>
            <a:ext cx="9905998" cy="2716285"/>
          </a:xfrm>
        </p:spPr>
        <p:txBody>
          <a:bodyPr>
            <a:normAutofit/>
          </a:bodyPr>
          <a:lstStyle/>
          <a:p>
            <a:r>
              <a:rPr lang="en-GB" sz="4800" dirty="0">
                <a:latin typeface="ADLaM Display" panose="02010000000000000000" pitchFamily="2" charset="0"/>
                <a:ea typeface="ADLaM Display" panose="02010000000000000000" pitchFamily="2" charset="0"/>
                <a:cs typeface="ADLaM Display" panose="02010000000000000000" pitchFamily="2" charset="0"/>
              </a:rPr>
              <a:t>Tools and technology </a:t>
            </a:r>
            <a:endParaRPr lang="en-US" sz="48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CD471131-6E6C-873C-3AD5-448875D62ACA}"/>
              </a:ext>
            </a:extLst>
          </p:cNvPr>
          <p:cNvSpPr>
            <a:spLocks noGrp="1"/>
          </p:cNvSpPr>
          <p:nvPr>
            <p:ph idx="1"/>
          </p:nvPr>
        </p:nvSpPr>
        <p:spPr>
          <a:xfrm>
            <a:off x="1291172" y="2298842"/>
            <a:ext cx="9905998" cy="3410697"/>
          </a:xfrm>
        </p:spPr>
        <p:txBody>
          <a:bodyPr>
            <a:noAutofit/>
          </a:bodyPr>
          <a:lstStyle/>
          <a:p>
            <a:r>
              <a:rPr lang="en-GB" sz="2400" dirty="0">
                <a:latin typeface="ADLaM Display" panose="02010000000000000000" pitchFamily="2" charset="0"/>
                <a:ea typeface="ADLaM Display" panose="02010000000000000000" pitchFamily="2" charset="0"/>
                <a:cs typeface="ADLaM Display" panose="02010000000000000000" pitchFamily="2" charset="0"/>
              </a:rPr>
              <a:t>List and briefly describe the tech stack used
Frontend: HTML, CSS, JavaScript, React, etc.
Backend: </a:t>
            </a:r>
            <a:r>
              <a:rPr lang="en-GB" sz="2400" dirty="0" err="1">
                <a:latin typeface="ADLaM Display" panose="02010000000000000000" pitchFamily="2" charset="0"/>
                <a:ea typeface="ADLaM Display" panose="02010000000000000000" pitchFamily="2" charset="0"/>
                <a:cs typeface="ADLaM Display" panose="02010000000000000000" pitchFamily="2" charset="0"/>
              </a:rPr>
              <a:t>Node.js</a:t>
            </a:r>
            <a:r>
              <a:rPr lang="en-GB" sz="2400" dirty="0">
                <a:latin typeface="ADLaM Display" panose="02010000000000000000" pitchFamily="2" charset="0"/>
                <a:ea typeface="ADLaM Display" panose="02010000000000000000" pitchFamily="2" charset="0"/>
                <a:cs typeface="ADLaM Display" panose="02010000000000000000" pitchFamily="2" charset="0"/>
              </a:rPr>
              <a:t>, Django, Flask, etc.
Databases: MySQL, MongoDB, etc.
Others: APIs, libraries, or frameworks.
Mention why you chose these tools.</a:t>
            </a:r>
            <a:endParaRPr lang="en-US" sz="24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21235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92F3-1FEC-D9C5-163B-08C3E5BD2FA9}"/>
              </a:ext>
            </a:extLst>
          </p:cNvPr>
          <p:cNvSpPr>
            <a:spLocks noGrp="1"/>
          </p:cNvSpPr>
          <p:nvPr>
            <p:ph type="title"/>
          </p:nvPr>
        </p:nvSpPr>
        <p:spPr>
          <a:xfrm>
            <a:off x="1190048" y="-1"/>
            <a:ext cx="11001952" cy="2034219"/>
          </a:xfrm>
        </p:spPr>
        <p:txBody>
          <a:bodyPr>
            <a:normAutofit/>
          </a:bodyPr>
          <a:lstStyle/>
          <a:p>
            <a:r>
              <a:rPr lang="en-GB" sz="4800" dirty="0">
                <a:latin typeface="ADLaM Display" panose="02010000000000000000" pitchFamily="2" charset="0"/>
                <a:ea typeface="ADLaM Display" panose="02010000000000000000" pitchFamily="2" charset="0"/>
                <a:cs typeface="ADLaM Display" panose="02010000000000000000" pitchFamily="2" charset="0"/>
              </a:rPr>
              <a:t>Portfolio design and layout </a:t>
            </a:r>
            <a:endParaRPr lang="en-US" sz="48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B0647AA-ECBA-A303-E740-BD2BE2402907}"/>
              </a:ext>
            </a:extLst>
          </p:cNvPr>
          <p:cNvSpPr>
            <a:spLocks noGrp="1"/>
          </p:cNvSpPr>
          <p:nvPr>
            <p:ph idx="1"/>
          </p:nvPr>
        </p:nvSpPr>
        <p:spPr>
          <a:xfrm>
            <a:off x="1190048" y="1915660"/>
            <a:ext cx="9811904" cy="4318035"/>
          </a:xfrm>
        </p:spPr>
        <p:txBody>
          <a:bodyPr>
            <a:normAutofit lnSpcReduction="10000"/>
          </a:bodyPr>
          <a:lstStyle/>
          <a:p>
            <a:pPr marL="0" indent="0">
              <a:buNone/>
            </a:pPr>
            <a:r>
              <a:rPr lang="en-GB" dirty="0"/>
              <a:t>• </a:t>
            </a:r>
            <a:r>
              <a:rPr lang="en-GB" sz="2400" dirty="0">
                <a:latin typeface="ADLaM Display" panose="02010000000000000000" pitchFamily="2" charset="0"/>
                <a:ea typeface="ADLaM Display" panose="02010000000000000000" pitchFamily="2" charset="0"/>
                <a:cs typeface="ADLaM Display" panose="02010000000000000000" pitchFamily="2" charset="0"/>
              </a:rPr>
              <a:t>Explain how you designed your portfolio</a:t>
            </a:r>
          </a:p>
          <a:p>
            <a:pPr marL="0" indent="0">
              <a:buNone/>
            </a:pPr>
            <a:r>
              <a:rPr lang="en-GB" sz="2400" dirty="0">
                <a:latin typeface="ADLaM Display" panose="02010000000000000000" pitchFamily="2" charset="0"/>
                <a:ea typeface="ADLaM Display" panose="02010000000000000000" pitchFamily="2" charset="0"/>
                <a:cs typeface="ADLaM Display" panose="02010000000000000000" pitchFamily="2" charset="0"/>
              </a:rPr>
              <a:t>
• Structure: Sections (About Me, Projects, Skills, Contact).
• Aesthetic choices: Colours, fonts, </a:t>
            </a:r>
            <a:r>
              <a:rPr lang="en-GB" sz="2400" dirty="0" err="1">
                <a:latin typeface="ADLaM Display" panose="02010000000000000000" pitchFamily="2" charset="0"/>
                <a:ea typeface="ADLaM Display" panose="02010000000000000000" pitchFamily="2" charset="0"/>
                <a:cs typeface="ADLaM Display" panose="02010000000000000000" pitchFamily="2" charset="0"/>
              </a:rPr>
              <a:t>Ul</a:t>
            </a:r>
            <a:r>
              <a:rPr lang="en-GB" sz="2400" dirty="0">
                <a:latin typeface="ADLaM Display" panose="02010000000000000000" pitchFamily="2" charset="0"/>
                <a:ea typeface="ADLaM Display" panose="02010000000000000000" pitchFamily="2" charset="0"/>
                <a:cs typeface="ADLaM Display" panose="02010000000000000000" pitchFamily="2" charset="0"/>
              </a:rPr>
              <a:t> elements.
• Layout style: Grid, single-page application, or multipage.
• Responsive design and user experience focus.</a:t>
            </a:r>
            <a:endParaRPr lang="en-US" sz="24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5092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701C-EE9D-FD72-5E89-E9149F34B8FB}"/>
              </a:ext>
            </a:extLst>
          </p:cNvPr>
          <p:cNvSpPr>
            <a:spLocks noGrp="1"/>
          </p:cNvSpPr>
          <p:nvPr>
            <p:ph type="title"/>
          </p:nvPr>
        </p:nvSpPr>
        <p:spPr/>
        <p:txBody>
          <a:bodyPr>
            <a:normAutofit/>
          </a:bodyPr>
          <a:lstStyle/>
          <a:p>
            <a:r>
              <a:rPr lang="en-GB" sz="4800" dirty="0">
                <a:latin typeface="ADLaM Display" panose="02010000000000000000" pitchFamily="2" charset="0"/>
                <a:ea typeface="ADLaM Display" panose="02010000000000000000" pitchFamily="2" charset="0"/>
                <a:cs typeface="ADLaM Display" panose="02010000000000000000" pitchFamily="2" charset="0"/>
              </a:rPr>
              <a:t>Features and functionality </a:t>
            </a:r>
            <a:endParaRPr lang="en-US" sz="48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FD606EFB-FBDD-B2CF-362A-58F887C8A942}"/>
              </a:ext>
            </a:extLst>
          </p:cNvPr>
          <p:cNvSpPr>
            <a:spLocks noGrp="1"/>
          </p:cNvSpPr>
          <p:nvPr>
            <p:ph idx="1"/>
          </p:nvPr>
        </p:nvSpPr>
        <p:spPr>
          <a:xfrm>
            <a:off x="1141412" y="2666999"/>
            <a:ext cx="10851741" cy="3124201"/>
          </a:xfrm>
        </p:spPr>
        <p:txBody>
          <a:bodyPr>
            <a:noAutofit/>
          </a:bodyPr>
          <a:lstStyle/>
          <a:p>
            <a:r>
              <a:rPr lang="en-GB" sz="2400" dirty="0">
                <a:latin typeface="ADLaM Display" panose="02010000000000000000" pitchFamily="2" charset="0"/>
                <a:ea typeface="ADLaM Display" panose="02010000000000000000" pitchFamily="2" charset="0"/>
                <a:cs typeface="ADLaM Display" panose="02010000000000000000" pitchFamily="2" charset="0"/>
              </a:rPr>
              <a:t>Responsive design that adapts to all screen sizes.
Smooth navigation with interactive animations and effects.
Project showcase with descriptions, screenshots, and external links.
Option to download resume in PDF format.
Social </a:t>
            </a:r>
            <a:r>
              <a:rPr lang="en-GB" sz="2400" dirty="0" err="1">
                <a:latin typeface="ADLaM Display" panose="02010000000000000000" pitchFamily="2" charset="0"/>
                <a:ea typeface="ADLaM Display" panose="02010000000000000000" pitchFamily="2" charset="0"/>
                <a:cs typeface="ADLaM Display" panose="02010000000000000000" pitchFamily="2" charset="0"/>
              </a:rPr>
              <a:t>medin</a:t>
            </a:r>
            <a:r>
              <a:rPr lang="en-GB" sz="2400" dirty="0">
                <a:latin typeface="ADLaM Display" panose="02010000000000000000" pitchFamily="2" charset="0"/>
                <a:ea typeface="ADLaM Display" panose="02010000000000000000" pitchFamily="2" charset="0"/>
                <a:cs typeface="ADLaM Display" panose="02010000000000000000" pitchFamily="2" charset="0"/>
              </a:rPr>
              <a:t> integration for </a:t>
            </a:r>
            <a:r>
              <a:rPr lang="en-GB" sz="2400" dirty="0" err="1">
                <a:latin typeface="ADLaM Display" panose="02010000000000000000" pitchFamily="2" charset="0"/>
                <a:ea typeface="ADLaM Display" panose="02010000000000000000" pitchFamily="2" charset="0"/>
                <a:cs typeface="ADLaM Display" panose="02010000000000000000" pitchFamily="2" charset="0"/>
              </a:rPr>
              <a:t>Linkedin</a:t>
            </a:r>
            <a:r>
              <a:rPr lang="en-GB" sz="2400" dirty="0">
                <a:latin typeface="ADLaM Display" panose="02010000000000000000" pitchFamily="2" charset="0"/>
                <a:ea typeface="ADLaM Display" panose="02010000000000000000" pitchFamily="2" charset="0"/>
                <a:cs typeface="ADLaM Display" panose="02010000000000000000" pitchFamily="2" charset="0"/>
              </a:rPr>
              <a:t>, GitHub, or personal blogs.
Contact form with email integration or direct communication.
Optional visitor analytics to track polio reach and engagement.</a:t>
            </a:r>
            <a:endParaRPr lang="en-US" sz="24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387782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Mesh</vt:lpstr>
      <vt:lpstr>DIGITAL PORTFOLIO</vt:lpstr>
      <vt:lpstr>PROJECT </vt:lpstr>
      <vt:lpstr>AGENDA</vt:lpstr>
      <vt:lpstr>Problem statement </vt:lpstr>
      <vt:lpstr>Project overview </vt:lpstr>
      <vt:lpstr>End users</vt:lpstr>
      <vt:lpstr>Tools and technology </vt:lpstr>
      <vt:lpstr>Portfolio design and layout </vt:lpstr>
      <vt:lpstr>Features and functionality </vt:lpstr>
      <vt:lpstr>Result and screenshot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Arunachalam R</dc:creator>
  <cp:lastModifiedBy>Arun -sharp</cp:lastModifiedBy>
  <cp:revision>11</cp:revision>
  <dcterms:created xsi:type="dcterms:W3CDTF">2025-09-11T05:58:52Z</dcterms:created>
  <dcterms:modified xsi:type="dcterms:W3CDTF">2025-09-12T06:02:09Z</dcterms:modified>
</cp:coreProperties>
</file>