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8"/>
  </p:notesMasterIdLst>
  <p:sldIdLst>
    <p:sldId id="256" r:id="rId2"/>
    <p:sldId id="257" r:id="rId3"/>
    <p:sldId id="259" r:id="rId4"/>
    <p:sldId id="258"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3"/>
    <p:restoredTop sz="94712"/>
  </p:normalViewPr>
  <p:slideViewPr>
    <p:cSldViewPr snapToGrid="0" snapToObjects="1">
      <p:cViewPr varScale="1">
        <p:scale>
          <a:sx n="102" d="100"/>
          <a:sy n="10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925650" y="937697"/>
            <a:ext cx="2340705" cy="369332"/>
          </a:xfrm>
          <a:prstGeom prst="rect">
            <a:avLst/>
          </a:prstGeom>
          <a:noFill/>
        </p:spPr>
        <p:txBody>
          <a:bodyPr wrap="none" rtlCol="0">
            <a:spAutoFit/>
          </a:bodyPr>
          <a:lstStyle/>
          <a:p>
            <a:r>
              <a:rPr lang="ja-JP" altLang="en-US" dirty="0">
                <a:latin typeface="Meiryo" charset="-128"/>
                <a:ea typeface="Meiryo" charset="-128"/>
                <a:cs typeface="Meiryo" charset="-128"/>
              </a:rPr>
              <a:t>卒業研究 予備審査会</a:t>
            </a:r>
          </a:p>
        </p:txBody>
      </p:sp>
      <p:cxnSp>
        <p:nvCxnSpPr>
          <p:cNvPr id="6" name="直線コネクタ 5"/>
          <p:cNvCxnSpPr/>
          <p:nvPr/>
        </p:nvCxnSpPr>
        <p:spPr>
          <a:xfrm>
            <a:off x="4925650" y="1294219"/>
            <a:ext cx="2340705" cy="128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620683" cy="369332"/>
          </a:xfrm>
          <a:prstGeom prst="rect">
            <a:avLst/>
          </a:prstGeom>
          <a:noFill/>
        </p:spPr>
        <p:txBody>
          <a:bodyPr wrap="none" rtlCol="0">
            <a:spAutoFit/>
          </a:bodyPr>
          <a:lstStyle/>
          <a:p>
            <a:r>
              <a:rPr lang="en-US" altLang="ja-JP" dirty="0"/>
              <a:t>A-07</a:t>
            </a:r>
            <a:endParaRPr lang="ja-JP" alt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en-US" altLang="ja-JP" dirty="0" smtClean="0"/>
              <a:t>2</a:t>
            </a:r>
            <a:r>
              <a:rPr kumimoji="1" lang="ja-JP" altLang="en-US" dirty="0" smtClean="0"/>
              <a:t>次元・</a:t>
            </a:r>
            <a:r>
              <a:rPr kumimoji="1" lang="en-US" altLang="ja-JP" dirty="0" smtClean="0"/>
              <a:t>3</a:t>
            </a:r>
            <a:r>
              <a:rPr kumimoji="1" lang="ja-JP" altLang="en-US" dirty="0" smtClean="0"/>
              <a:t>次元</a:t>
            </a:r>
            <a:r>
              <a:rPr lang="ja-JP" altLang="en-US" dirty="0" smtClean="0"/>
              <a:t>空間に人工データを生成</a:t>
            </a:r>
            <a:endParaRPr lang="en-US" altLang="ja-JP" dirty="0" smtClean="0"/>
          </a:p>
          <a:p>
            <a:pPr lvl="1">
              <a:lnSpc>
                <a:spcPct val="150000"/>
              </a:lnSpc>
              <a:buFont typeface="Wingdings" charset="2"/>
              <a:buChar char="Ø"/>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Ø"/>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次元におけるクラスタリング結果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8" name="テキスト ボックス 7"/>
          <p:cNvSpPr txBox="1"/>
          <p:nvPr/>
        </p:nvSpPr>
        <p:spPr>
          <a:xfrm>
            <a:off x="3975066" y="1199649"/>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1 2</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次元におけるのクラスタリング結果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
        <p:nvSpPr>
          <p:cNvPr id="5" name="テキスト ボックス 4"/>
          <p:cNvSpPr txBox="1"/>
          <p:nvPr/>
        </p:nvSpPr>
        <p:spPr>
          <a:xfrm>
            <a:off x="3975065" y="1184610"/>
            <a:ext cx="4241867" cy="369332"/>
          </a:xfrm>
          <a:prstGeom prst="rect">
            <a:avLst/>
          </a:prstGeom>
          <a:noFill/>
        </p:spPr>
        <p:txBody>
          <a:bodyPr wrap="none" rtlCol="0">
            <a:spAutoFit/>
          </a:bodyPr>
          <a:lstStyle/>
          <a:p>
            <a:r>
              <a:rPr kumimoji="1" lang="ja-JP" altLang="en-US" dirty="0" smtClean="0">
                <a:latin typeface="Meiryo" charset="-128"/>
                <a:ea typeface="Meiryo" charset="-128"/>
                <a:cs typeface="Meiryo" charset="-128"/>
              </a:rPr>
              <a:t>表</a:t>
            </a:r>
            <a:r>
              <a:rPr lang="en-US" altLang="ja-JP" dirty="0" smtClean="0">
                <a:latin typeface="Meiryo" charset="-128"/>
                <a:ea typeface="Meiryo" charset="-128"/>
                <a:cs typeface="Meiryo" charset="-128"/>
              </a:rPr>
              <a:t>2 3</a:t>
            </a:r>
            <a:r>
              <a:rPr lang="ja-JP" altLang="en-US" dirty="0" smtClean="0">
                <a:latin typeface="Meiryo" charset="-128"/>
                <a:ea typeface="Meiryo" charset="-128"/>
                <a:cs typeface="Meiryo" charset="-128"/>
              </a:rPr>
              <a:t>次元空間におけるクラスタリング</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Ø"/>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以外の情報量規準を用いたクラスタリング</a:t>
            </a:r>
            <a:endParaRPr kumimoji="1" lang="en-US" altLang="ja-JP" dirty="0" smtClean="0"/>
          </a:p>
          <a:p>
            <a:pPr lvl="1">
              <a:buFont typeface="Wingdings" charset="2"/>
              <a:buChar char="Ø"/>
            </a:pPr>
            <a:r>
              <a:rPr lang="ja-JP" altLang="en-US" dirty="0" smtClean="0"/>
              <a:t>クラスタリング対象のデータを変更する</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クラスタの正解ラベルに対してクラスタリング結果の一致度を</a:t>
            </a:r>
            <a:r>
              <a:rPr kumimoji="1" lang="en-US" altLang="ja-JP" sz="2800" dirty="0" smtClean="0"/>
              <a:t/>
            </a:r>
            <a:br>
              <a:rPr kumimoji="1" lang="en-US" altLang="ja-JP" sz="2800" dirty="0" smtClean="0"/>
            </a:br>
            <a:r>
              <a:rPr kumimoji="1" lang="ja-JP" altLang="en-US" sz="2800" dirty="0" smtClean="0"/>
              <a:t>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a:t>
            </a:r>
            <a:r>
              <a:rPr lang="ja-JP" altLang="en-US" b="1" dirty="0" smtClean="0"/>
              <a:t>に指定しなければならない</a:t>
            </a:r>
            <a:r>
              <a:rPr kumimoji="1" lang="ja-JP" altLang="en-US" dirty="0" smtClean="0"/>
              <a:t>⇒ </a:t>
            </a:r>
            <a:r>
              <a:rPr kumimoji="1" lang="ja-JP" altLang="en-US" dirty="0" smtClean="0"/>
              <a:t>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815232"/>
            <a:ext cx="10515600" cy="4351338"/>
          </a:xfrm>
        </p:spPr>
        <p:txBody>
          <a:bodyPr anchor="ctr"/>
          <a:lstStyle/>
          <a:p>
            <a:pPr marL="0" indent="0" algn="ctr">
              <a:spcBef>
                <a:spcPts val="0"/>
              </a:spcBef>
              <a:buNone/>
            </a:pPr>
            <a:r>
              <a:rPr lang="ja-JP" altLang="en-US" sz="3600" b="1" dirty="0" smtClean="0"/>
              <a:t>どの情報量規準</a:t>
            </a:r>
            <a:r>
              <a:rPr lang="ja-JP" altLang="en-US" sz="3600" dirty="0" smtClean="0"/>
              <a:t>が</a:t>
            </a:r>
            <a:r>
              <a:rPr lang="en-US" altLang="ja-JP" sz="3600" dirty="0" smtClean="0"/>
              <a:t/>
            </a:r>
            <a:br>
              <a:rPr lang="en-US" altLang="ja-JP" sz="3600" dirty="0" smtClean="0"/>
            </a:br>
            <a:r>
              <a:rPr lang="ja-JP" altLang="en-US" sz="3600" b="1" dirty="0" smtClean="0"/>
              <a:t>どのようなデータに対して最適か</a:t>
            </a:r>
            <a:r>
              <a:rPr lang="ja-JP" altLang="en-US" sz="3600" dirty="0" smtClean="0"/>
              <a:t>明らかにする</a:t>
            </a:r>
            <a:endParaRPr kumimoji="1" lang="ja-JP" altLang="en-US" sz="36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849821" y="1186457"/>
            <a:ext cx="8492358" cy="2437156"/>
          </a:xfrm>
          <a:prstGeom prst="rect">
            <a:avLst/>
          </a:prstGeom>
        </p:spPr>
      </p:pic>
      <p:sp>
        <p:nvSpPr>
          <p:cNvPr id="5" name="テキスト ボックス 4"/>
          <p:cNvSpPr txBox="1"/>
          <p:nvPr/>
        </p:nvSpPr>
        <p:spPr>
          <a:xfrm>
            <a:off x="428297" y="3882131"/>
            <a:ext cx="11610871"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baseline="-25000" dirty="0" smtClean="0">
                <a:latin typeface="Meiryo" charset="-128"/>
                <a:ea typeface="Meiryo" charset="-128"/>
                <a:cs typeface="Meiryo" charset="-128"/>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所属するデータに対し，クラスタ数2と</a:t>
            </a:r>
            <a:r>
              <a:rPr lang="ja-JP" altLang="en-US" sz="2400" dirty="0" smtClean="0">
                <a:latin typeface="Meiryo" charset="-128"/>
                <a:ea typeface="Meiryo" charset="-128"/>
                <a:cs typeface="Meiryo" charset="-128"/>
              </a:rPr>
              <a:t>して</a:t>
            </a:r>
            <a:r>
              <a:rPr lang="en-US" altLang="ja-JP" sz="2400"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6" y="2257374"/>
            <a:ext cx="4294802" cy="322343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59" y="2257374"/>
            <a:ext cx="4234743" cy="317835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9542" y="2363128"/>
            <a:ext cx="3952935" cy="2966845"/>
          </a:xfrm>
          <a:prstGeom prst="rect">
            <a:avLst/>
          </a:prstGeom>
        </p:spPr>
      </p:pic>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838200" y="1807459"/>
            <a:ext cx="10515600"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a:t>
            </a:r>
            <a:endParaRPr lang="en-US" altLang="ja-JP" b="1" dirty="0" smtClean="0"/>
          </a:p>
          <a:p>
            <a:pPr>
              <a:spcBef>
                <a:spcPts val="0"/>
              </a:spcBef>
              <a:buFont typeface="Wingdings" charset="2"/>
              <a:buChar char="Ø"/>
            </a:pPr>
            <a:r>
              <a:rPr lang="ja-JP" altLang="en-US" b="1" dirty="0"/>
              <a:t> </a:t>
            </a:r>
            <a:r>
              <a:rPr lang="ja-JP" altLang="en-US" dirty="0" smtClean="0"/>
              <a:t>データに対するモデルの当てはまり度</a:t>
            </a:r>
            <a:endParaRPr lang="en-US" altLang="ja-JP" dirty="0" smtClean="0"/>
          </a:p>
          <a:p>
            <a:pPr>
              <a:spcBef>
                <a:spcPts val="0"/>
              </a:spcBef>
              <a:buFont typeface="Wingdings" charset="2"/>
              <a:buChar char="Ø"/>
            </a:pPr>
            <a:r>
              <a:rPr lang="ja-JP" altLang="en-US" b="1" dirty="0" smtClean="0"/>
              <a:t>（</a:t>
            </a:r>
            <a:r>
              <a:rPr lang="ja-JP" altLang="en-US" b="1" dirty="0"/>
              <a:t>モデルの最大対数尤度）ー （罰則項</a:t>
            </a:r>
            <a:r>
              <a:rPr lang="ja-JP" altLang="en-US" b="1" dirty="0" smtClean="0"/>
              <a:t>）</a:t>
            </a:r>
            <a:r>
              <a:rPr lang="ja-JP" altLang="en-US" dirty="0" smtClean="0"/>
              <a:t>で近似</a:t>
            </a:r>
            <a:endParaRPr lang="en-US" altLang="ja-JP" dirty="0" smtClean="0"/>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2"/>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3"/>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a:t>
            </a:r>
            <a:r>
              <a:rPr lang="en-US" altLang="ja-JP" b="1" dirty="0" smtClean="0">
                <a:sym typeface="Wingdings"/>
              </a:rPr>
              <a:t>(Bayesian Information </a:t>
            </a:r>
            <a:r>
              <a:rPr lang="en-US" altLang="ja-JP" b="1" dirty="0" smtClean="0">
                <a:sym typeface="Wingdings"/>
              </a:rPr>
              <a:t>Criterion)</a:t>
            </a:r>
            <a:endParaRPr lang="en-US" altLang="ja-JP" b="1" dirty="0"/>
          </a:p>
        </p:txBody>
      </p:sp>
      <p:pic>
        <p:nvPicPr>
          <p:cNvPr id="10" name="図 9"/>
          <p:cNvPicPr>
            <a:picLocks noChangeAspect="1"/>
          </p:cNvPicPr>
          <p:nvPr/>
        </p:nvPicPr>
        <p:blipFill>
          <a:blip r:embed="rId4"/>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5"/>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1451</TotalTime>
  <Words>551</Words>
  <Application>Microsoft Macintosh PowerPoint</Application>
  <PresentationFormat>ワイド画面</PresentationFormat>
  <Paragraphs>123</Paragraphs>
  <Slides>16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Calibri</vt:lpstr>
      <vt:lpstr>Meiryo</vt:lpstr>
      <vt:lpstr>Times New Roman</vt:lpstr>
      <vt:lpstr>Wingdings</vt:lpstr>
      <vt:lpstr>Yu Gothic</vt:lpstr>
      <vt:lpstr>游ゴシック</vt:lpstr>
      <vt:lpstr>Arial</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2次元におけるクラスタリング結果</vt:lpstr>
      <vt:lpstr>3次元におけるのクラスタリング結果</vt:lpstr>
      <vt:lpstr>まとめ</vt:lpstr>
      <vt:lpstr>Appendix</vt:lpstr>
      <vt:lpstr>Appendix</vt:lpstr>
      <vt:lpstr>精度の評価指数について</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42</cp:revision>
  <dcterms:created xsi:type="dcterms:W3CDTF">2017-10-05T02:20:57Z</dcterms:created>
  <dcterms:modified xsi:type="dcterms:W3CDTF">2017-10-13T08:19:17Z</dcterms:modified>
</cp:coreProperties>
</file>