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Sebastian Sanchez Acosta" userId="001edfa2-2887-42af-aaea-3699c93ee75d" providerId="ADAL" clId="{9BE05CB6-845F-4C5D-BC23-555528684F45}"/>
    <pc:docChg chg="undo addSld modSld modMainMaster">
      <pc:chgData name="Juan Sebastian Sanchez Acosta" userId="001edfa2-2887-42af-aaea-3699c93ee75d" providerId="ADAL" clId="{9BE05CB6-845F-4C5D-BC23-555528684F45}" dt="2019-12-09T12:19:22.232" v="53" actId="20577"/>
      <pc:docMkLst>
        <pc:docMk/>
      </pc:docMkLst>
      <pc:sldChg chg="modSp">
        <pc:chgData name="Juan Sebastian Sanchez Acosta" userId="001edfa2-2887-42af-aaea-3699c93ee75d" providerId="ADAL" clId="{9BE05CB6-845F-4C5D-BC23-555528684F45}" dt="2019-12-09T12:16:37.829" v="11"/>
        <pc:sldMkLst>
          <pc:docMk/>
          <pc:sldMk cId="3783789648" sldId="256"/>
        </pc:sldMkLst>
        <pc:spChg chg="mod">
          <ac:chgData name="Juan Sebastian Sanchez Acosta" userId="001edfa2-2887-42af-aaea-3699c93ee75d" providerId="ADAL" clId="{9BE05CB6-845F-4C5D-BC23-555528684F45}" dt="2019-12-09T12:16:37.829" v="11"/>
          <ac:spMkLst>
            <pc:docMk/>
            <pc:sldMk cId="3783789648" sldId="256"/>
            <ac:spMk id="23" creationId="{00000000-0000-0000-0000-000000000000}"/>
          </ac:spMkLst>
        </pc:spChg>
        <pc:spChg chg="mod">
          <ac:chgData name="Juan Sebastian Sanchez Acosta" userId="001edfa2-2887-42af-aaea-3699c93ee75d" providerId="ADAL" clId="{9BE05CB6-845F-4C5D-BC23-555528684F45}" dt="2019-12-09T12:16:37.829" v="11"/>
          <ac:spMkLst>
            <pc:docMk/>
            <pc:sldMk cId="3783789648" sldId="256"/>
            <ac:spMk id="24" creationId="{00000000-0000-0000-0000-000000000000}"/>
          </ac:spMkLst>
        </pc:spChg>
        <pc:spChg chg="mod">
          <ac:chgData name="Juan Sebastian Sanchez Acosta" userId="001edfa2-2887-42af-aaea-3699c93ee75d" providerId="ADAL" clId="{9BE05CB6-845F-4C5D-BC23-555528684F45}" dt="2019-12-09T12:16:37.829" v="11"/>
          <ac:spMkLst>
            <pc:docMk/>
            <pc:sldMk cId="3783789648" sldId="256"/>
            <ac:spMk id="25" creationId="{00000000-0000-0000-0000-000000000000}"/>
          </ac:spMkLst>
        </pc:spChg>
        <pc:spChg chg="mod">
          <ac:chgData name="Juan Sebastian Sanchez Acosta" userId="001edfa2-2887-42af-aaea-3699c93ee75d" providerId="ADAL" clId="{9BE05CB6-845F-4C5D-BC23-555528684F45}" dt="2019-12-09T12:16:37.829" v="11"/>
          <ac:spMkLst>
            <pc:docMk/>
            <pc:sldMk cId="3783789648" sldId="256"/>
            <ac:spMk id="26" creationId="{00000000-0000-0000-0000-000000000000}"/>
          </ac:spMkLst>
        </pc:spChg>
        <pc:spChg chg="mod">
          <ac:chgData name="Juan Sebastian Sanchez Acosta" userId="001edfa2-2887-42af-aaea-3699c93ee75d" providerId="ADAL" clId="{9BE05CB6-845F-4C5D-BC23-555528684F45}" dt="2019-12-09T12:16:37.829" v="11"/>
          <ac:spMkLst>
            <pc:docMk/>
            <pc:sldMk cId="3783789648" sldId="256"/>
            <ac:spMk id="27" creationId="{00000000-0000-0000-0000-000000000000}"/>
          </ac:spMkLst>
        </pc:spChg>
        <pc:spChg chg="mod">
          <ac:chgData name="Juan Sebastian Sanchez Acosta" userId="001edfa2-2887-42af-aaea-3699c93ee75d" providerId="ADAL" clId="{9BE05CB6-845F-4C5D-BC23-555528684F45}" dt="2019-12-09T12:16:37.829" v="11"/>
          <ac:spMkLst>
            <pc:docMk/>
            <pc:sldMk cId="3783789648" sldId="256"/>
            <ac:spMk id="50" creationId="{00000000-0000-0000-0000-000000000000}"/>
          </ac:spMkLst>
        </pc:spChg>
        <pc:spChg chg="mod">
          <ac:chgData name="Juan Sebastian Sanchez Acosta" userId="001edfa2-2887-42af-aaea-3699c93ee75d" providerId="ADAL" clId="{9BE05CB6-845F-4C5D-BC23-555528684F45}" dt="2019-12-09T12:16:37.829" v="11"/>
          <ac:spMkLst>
            <pc:docMk/>
            <pc:sldMk cId="3783789648" sldId="256"/>
            <ac:spMk id="51" creationId="{00000000-0000-0000-0000-000000000000}"/>
          </ac:spMkLst>
        </pc:spChg>
        <pc:spChg chg="mod">
          <ac:chgData name="Juan Sebastian Sanchez Acosta" userId="001edfa2-2887-42af-aaea-3699c93ee75d" providerId="ADAL" clId="{9BE05CB6-845F-4C5D-BC23-555528684F45}" dt="2019-12-09T12:16:37.829" v="11"/>
          <ac:spMkLst>
            <pc:docMk/>
            <pc:sldMk cId="3783789648" sldId="256"/>
            <ac:spMk id="52" creationId="{00000000-0000-0000-0000-000000000000}"/>
          </ac:spMkLst>
        </pc:spChg>
        <pc:spChg chg="mod">
          <ac:chgData name="Juan Sebastian Sanchez Acosta" userId="001edfa2-2887-42af-aaea-3699c93ee75d" providerId="ADAL" clId="{9BE05CB6-845F-4C5D-BC23-555528684F45}" dt="2019-12-09T12:16:37.829" v="11"/>
          <ac:spMkLst>
            <pc:docMk/>
            <pc:sldMk cId="3783789648" sldId="256"/>
            <ac:spMk id="53" creationId="{00000000-0000-0000-0000-000000000000}"/>
          </ac:spMkLst>
        </pc:spChg>
        <pc:spChg chg="mod">
          <ac:chgData name="Juan Sebastian Sanchez Acosta" userId="001edfa2-2887-42af-aaea-3699c93ee75d" providerId="ADAL" clId="{9BE05CB6-845F-4C5D-BC23-555528684F45}" dt="2019-12-09T12:16:37.829" v="11"/>
          <ac:spMkLst>
            <pc:docMk/>
            <pc:sldMk cId="3783789648" sldId="256"/>
            <ac:spMk id="54" creationId="{00000000-0000-0000-0000-000000000000}"/>
          </ac:spMkLst>
        </pc:spChg>
        <pc:picChg chg="mod">
          <ac:chgData name="Juan Sebastian Sanchez Acosta" userId="001edfa2-2887-42af-aaea-3699c93ee75d" providerId="ADAL" clId="{9BE05CB6-845F-4C5D-BC23-555528684F45}" dt="2019-12-09T12:16:37.829" v="11"/>
          <ac:picMkLst>
            <pc:docMk/>
            <pc:sldMk cId="3783789648" sldId="256"/>
            <ac:picMk id="5" creationId="{00000000-0000-0000-0000-000000000000}"/>
          </ac:picMkLst>
        </pc:picChg>
        <pc:picChg chg="mod">
          <ac:chgData name="Juan Sebastian Sanchez Acosta" userId="001edfa2-2887-42af-aaea-3699c93ee75d" providerId="ADAL" clId="{9BE05CB6-845F-4C5D-BC23-555528684F45}" dt="2019-12-09T12:16:37.829" v="11"/>
          <ac:picMkLst>
            <pc:docMk/>
            <pc:sldMk cId="3783789648" sldId="256"/>
            <ac:picMk id="19" creationId="{00000000-0000-0000-0000-000000000000}"/>
          </ac:picMkLst>
        </pc:picChg>
        <pc:picChg chg="mod">
          <ac:chgData name="Juan Sebastian Sanchez Acosta" userId="001edfa2-2887-42af-aaea-3699c93ee75d" providerId="ADAL" clId="{9BE05CB6-845F-4C5D-BC23-555528684F45}" dt="2019-12-09T12:16:37.829" v="11"/>
          <ac:picMkLst>
            <pc:docMk/>
            <pc:sldMk cId="3783789648" sldId="256"/>
            <ac:picMk id="20" creationId="{00000000-0000-0000-0000-000000000000}"/>
          </ac:picMkLst>
        </pc:picChg>
        <pc:picChg chg="mod">
          <ac:chgData name="Juan Sebastian Sanchez Acosta" userId="001edfa2-2887-42af-aaea-3699c93ee75d" providerId="ADAL" clId="{9BE05CB6-845F-4C5D-BC23-555528684F45}" dt="2019-12-09T12:16:37.829" v="11"/>
          <ac:picMkLst>
            <pc:docMk/>
            <pc:sldMk cId="3783789648" sldId="256"/>
            <ac:picMk id="28" creationId="{00000000-0000-0000-0000-000000000000}"/>
          </ac:picMkLst>
        </pc:picChg>
        <pc:picChg chg="mod">
          <ac:chgData name="Juan Sebastian Sanchez Acosta" userId="001edfa2-2887-42af-aaea-3699c93ee75d" providerId="ADAL" clId="{9BE05CB6-845F-4C5D-BC23-555528684F45}" dt="2019-12-09T12:16:37.829" v="11"/>
          <ac:picMkLst>
            <pc:docMk/>
            <pc:sldMk cId="3783789648" sldId="256"/>
            <ac:picMk id="44" creationId="{00000000-0000-0000-0000-000000000000}"/>
          </ac:picMkLst>
        </pc:picChg>
        <pc:picChg chg="mod">
          <ac:chgData name="Juan Sebastian Sanchez Acosta" userId="001edfa2-2887-42af-aaea-3699c93ee75d" providerId="ADAL" clId="{9BE05CB6-845F-4C5D-BC23-555528684F45}" dt="2019-12-09T12:16:37.829" v="11"/>
          <ac:picMkLst>
            <pc:docMk/>
            <pc:sldMk cId="3783789648" sldId="256"/>
            <ac:picMk id="47" creationId="{00000000-0000-0000-0000-000000000000}"/>
          </ac:picMkLst>
        </pc:picChg>
        <pc:cxnChg chg="mod">
          <ac:chgData name="Juan Sebastian Sanchez Acosta" userId="001edfa2-2887-42af-aaea-3699c93ee75d" providerId="ADAL" clId="{9BE05CB6-845F-4C5D-BC23-555528684F45}" dt="2019-12-09T12:16:37.829" v="11"/>
          <ac:cxnSpMkLst>
            <pc:docMk/>
            <pc:sldMk cId="3783789648" sldId="256"/>
            <ac:cxnSpMk id="14" creationId="{00000000-0000-0000-0000-000000000000}"/>
          </ac:cxnSpMkLst>
        </pc:cxnChg>
        <pc:cxnChg chg="mod">
          <ac:chgData name="Juan Sebastian Sanchez Acosta" userId="001edfa2-2887-42af-aaea-3699c93ee75d" providerId="ADAL" clId="{9BE05CB6-845F-4C5D-BC23-555528684F45}" dt="2019-12-09T12:16:37.829" v="11"/>
          <ac:cxnSpMkLst>
            <pc:docMk/>
            <pc:sldMk cId="3783789648" sldId="256"/>
            <ac:cxnSpMk id="17" creationId="{00000000-0000-0000-0000-000000000000}"/>
          </ac:cxnSpMkLst>
        </pc:cxnChg>
        <pc:cxnChg chg="mod">
          <ac:chgData name="Juan Sebastian Sanchez Acosta" userId="001edfa2-2887-42af-aaea-3699c93ee75d" providerId="ADAL" clId="{9BE05CB6-845F-4C5D-BC23-555528684F45}" dt="2019-12-09T12:16:37.829" v="11"/>
          <ac:cxnSpMkLst>
            <pc:docMk/>
            <pc:sldMk cId="3783789648" sldId="256"/>
            <ac:cxnSpMk id="22" creationId="{00000000-0000-0000-0000-000000000000}"/>
          </ac:cxnSpMkLst>
        </pc:cxnChg>
        <pc:cxnChg chg="mod">
          <ac:chgData name="Juan Sebastian Sanchez Acosta" userId="001edfa2-2887-42af-aaea-3699c93ee75d" providerId="ADAL" clId="{9BE05CB6-845F-4C5D-BC23-555528684F45}" dt="2019-12-09T12:16:37.829" v="11"/>
          <ac:cxnSpMkLst>
            <pc:docMk/>
            <pc:sldMk cId="3783789648" sldId="256"/>
            <ac:cxnSpMk id="30" creationId="{00000000-0000-0000-0000-000000000000}"/>
          </ac:cxnSpMkLst>
        </pc:cxnChg>
        <pc:cxnChg chg="mod">
          <ac:chgData name="Juan Sebastian Sanchez Acosta" userId="001edfa2-2887-42af-aaea-3699c93ee75d" providerId="ADAL" clId="{9BE05CB6-845F-4C5D-BC23-555528684F45}" dt="2019-12-09T12:16:37.829" v="11"/>
          <ac:cxnSpMkLst>
            <pc:docMk/>
            <pc:sldMk cId="3783789648" sldId="256"/>
            <ac:cxnSpMk id="33" creationId="{00000000-0000-0000-0000-000000000000}"/>
          </ac:cxnSpMkLst>
        </pc:cxnChg>
        <pc:cxnChg chg="mod">
          <ac:chgData name="Juan Sebastian Sanchez Acosta" userId="001edfa2-2887-42af-aaea-3699c93ee75d" providerId="ADAL" clId="{9BE05CB6-845F-4C5D-BC23-555528684F45}" dt="2019-12-09T12:16:37.829" v="11"/>
          <ac:cxnSpMkLst>
            <pc:docMk/>
            <pc:sldMk cId="3783789648" sldId="256"/>
            <ac:cxnSpMk id="36" creationId="{00000000-0000-0000-0000-000000000000}"/>
          </ac:cxnSpMkLst>
        </pc:cxnChg>
        <pc:cxnChg chg="mod">
          <ac:chgData name="Juan Sebastian Sanchez Acosta" userId="001edfa2-2887-42af-aaea-3699c93ee75d" providerId="ADAL" clId="{9BE05CB6-845F-4C5D-BC23-555528684F45}" dt="2019-12-09T12:16:37.829" v="11"/>
          <ac:cxnSpMkLst>
            <pc:docMk/>
            <pc:sldMk cId="3783789648" sldId="256"/>
            <ac:cxnSpMk id="38" creationId="{00000000-0000-0000-0000-000000000000}"/>
          </ac:cxnSpMkLst>
        </pc:cxnChg>
        <pc:cxnChg chg="mod">
          <ac:chgData name="Juan Sebastian Sanchez Acosta" userId="001edfa2-2887-42af-aaea-3699c93ee75d" providerId="ADAL" clId="{9BE05CB6-845F-4C5D-BC23-555528684F45}" dt="2019-12-09T12:16:37.829" v="11"/>
          <ac:cxnSpMkLst>
            <pc:docMk/>
            <pc:sldMk cId="3783789648" sldId="256"/>
            <ac:cxnSpMk id="46" creationId="{00000000-0000-0000-0000-000000000000}"/>
          </ac:cxnSpMkLst>
        </pc:cxnChg>
      </pc:sldChg>
      <pc:sldChg chg="addSp modSp add">
        <pc:chgData name="Juan Sebastian Sanchez Acosta" userId="001edfa2-2887-42af-aaea-3699c93ee75d" providerId="ADAL" clId="{9BE05CB6-845F-4C5D-BC23-555528684F45}" dt="2019-12-09T12:19:22.232" v="53" actId="20577"/>
        <pc:sldMkLst>
          <pc:docMk/>
          <pc:sldMk cId="650126455" sldId="257"/>
        </pc:sldMkLst>
        <pc:spChg chg="add mod">
          <ac:chgData name="Juan Sebastian Sanchez Acosta" userId="001edfa2-2887-42af-aaea-3699c93ee75d" providerId="ADAL" clId="{9BE05CB6-845F-4C5D-BC23-555528684F45}" dt="2019-12-09T12:18:52.581" v="39" actId="255"/>
          <ac:spMkLst>
            <pc:docMk/>
            <pc:sldMk cId="650126455" sldId="257"/>
            <ac:spMk id="7" creationId="{B2BCDEC4-0B2C-45AB-8FC3-D955028F3F31}"/>
          </ac:spMkLst>
        </pc:spChg>
        <pc:spChg chg="add mod">
          <ac:chgData name="Juan Sebastian Sanchez Acosta" userId="001edfa2-2887-42af-aaea-3699c93ee75d" providerId="ADAL" clId="{9BE05CB6-845F-4C5D-BC23-555528684F45}" dt="2019-12-09T12:19:14.455" v="50" actId="20577"/>
          <ac:spMkLst>
            <pc:docMk/>
            <pc:sldMk cId="650126455" sldId="257"/>
            <ac:spMk id="8" creationId="{B3AE3096-C754-4B3D-85E3-C08B33092148}"/>
          </ac:spMkLst>
        </pc:spChg>
        <pc:spChg chg="add mod">
          <ac:chgData name="Juan Sebastian Sanchez Acosta" userId="001edfa2-2887-42af-aaea-3699c93ee75d" providerId="ADAL" clId="{9BE05CB6-845F-4C5D-BC23-555528684F45}" dt="2019-12-09T12:19:17.526" v="51" actId="20577"/>
          <ac:spMkLst>
            <pc:docMk/>
            <pc:sldMk cId="650126455" sldId="257"/>
            <ac:spMk id="9" creationId="{F8871040-60CB-4856-99E9-FD81C2A23B03}"/>
          </ac:spMkLst>
        </pc:spChg>
        <pc:spChg chg="add mod">
          <ac:chgData name="Juan Sebastian Sanchez Acosta" userId="001edfa2-2887-42af-aaea-3699c93ee75d" providerId="ADAL" clId="{9BE05CB6-845F-4C5D-BC23-555528684F45}" dt="2019-12-09T12:19:19.399" v="52" actId="20577"/>
          <ac:spMkLst>
            <pc:docMk/>
            <pc:sldMk cId="650126455" sldId="257"/>
            <ac:spMk id="10" creationId="{80AD44C3-B951-43F1-BBE3-010CCB13AAB9}"/>
          </ac:spMkLst>
        </pc:spChg>
        <pc:spChg chg="add mod">
          <ac:chgData name="Juan Sebastian Sanchez Acosta" userId="001edfa2-2887-42af-aaea-3699c93ee75d" providerId="ADAL" clId="{9BE05CB6-845F-4C5D-BC23-555528684F45}" dt="2019-12-09T12:19:22.232" v="53" actId="20577"/>
          <ac:spMkLst>
            <pc:docMk/>
            <pc:sldMk cId="650126455" sldId="257"/>
            <ac:spMk id="11" creationId="{83BC3C1C-71C3-4CFA-B565-CC6A8CA452E4}"/>
          </ac:spMkLst>
        </pc:spChg>
        <pc:picChg chg="add mod">
          <ac:chgData name="Juan Sebastian Sanchez Acosta" userId="001edfa2-2887-42af-aaea-3699c93ee75d" providerId="ADAL" clId="{9BE05CB6-845F-4C5D-BC23-555528684F45}" dt="2019-12-09T12:18:28.868" v="35" actId="14100"/>
          <ac:picMkLst>
            <pc:docMk/>
            <pc:sldMk cId="650126455" sldId="257"/>
            <ac:picMk id="2" creationId="{0525842E-E31E-4A01-B75E-9737D732B622}"/>
          </ac:picMkLst>
        </pc:picChg>
        <pc:picChg chg="add mod">
          <ac:chgData name="Juan Sebastian Sanchez Acosta" userId="001edfa2-2887-42af-aaea-3699c93ee75d" providerId="ADAL" clId="{9BE05CB6-845F-4C5D-BC23-555528684F45}" dt="2019-12-09T12:18:28.868" v="35" actId="14100"/>
          <ac:picMkLst>
            <pc:docMk/>
            <pc:sldMk cId="650126455" sldId="257"/>
            <ac:picMk id="3" creationId="{6A19A0F2-DDC2-4517-8D33-3925F8E15FF4}"/>
          </ac:picMkLst>
        </pc:picChg>
        <pc:picChg chg="add mod">
          <ac:chgData name="Juan Sebastian Sanchez Acosta" userId="001edfa2-2887-42af-aaea-3699c93ee75d" providerId="ADAL" clId="{9BE05CB6-845F-4C5D-BC23-555528684F45}" dt="2019-12-09T12:18:28.868" v="35" actId="14100"/>
          <ac:picMkLst>
            <pc:docMk/>
            <pc:sldMk cId="650126455" sldId="257"/>
            <ac:picMk id="4" creationId="{15C31D33-31CB-4FFB-B7F7-FE789D34B277}"/>
          </ac:picMkLst>
        </pc:picChg>
        <pc:picChg chg="add mod">
          <ac:chgData name="Juan Sebastian Sanchez Acosta" userId="001edfa2-2887-42af-aaea-3699c93ee75d" providerId="ADAL" clId="{9BE05CB6-845F-4C5D-BC23-555528684F45}" dt="2019-12-09T12:18:28.868" v="35" actId="14100"/>
          <ac:picMkLst>
            <pc:docMk/>
            <pc:sldMk cId="650126455" sldId="257"/>
            <ac:picMk id="5" creationId="{FD889F23-6D63-4562-A7F3-4E96402BCB81}"/>
          </ac:picMkLst>
        </pc:picChg>
        <pc:picChg chg="add mod">
          <ac:chgData name="Juan Sebastian Sanchez Acosta" userId="001edfa2-2887-42af-aaea-3699c93ee75d" providerId="ADAL" clId="{9BE05CB6-845F-4C5D-BC23-555528684F45}" dt="2019-12-09T12:18:28.868" v="35" actId="14100"/>
          <ac:picMkLst>
            <pc:docMk/>
            <pc:sldMk cId="650126455" sldId="257"/>
            <ac:picMk id="6" creationId="{D4ABAE80-A000-44A4-A31E-77EF69E48AC9}"/>
          </ac:picMkLst>
        </pc:picChg>
      </pc:sldChg>
      <pc:sldMasterChg chg="modSp modSldLayout">
        <pc:chgData name="Juan Sebastian Sanchez Acosta" userId="001edfa2-2887-42af-aaea-3699c93ee75d" providerId="ADAL" clId="{9BE05CB6-845F-4C5D-BC23-555528684F45}" dt="2019-12-09T12:16:37.829" v="11"/>
        <pc:sldMasterMkLst>
          <pc:docMk/>
          <pc:sldMasterMk cId="3027511646" sldId="2147483648"/>
        </pc:sldMasterMkLst>
        <pc:spChg chg="mod">
          <ac:chgData name="Juan Sebastian Sanchez Acosta" userId="001edfa2-2887-42af-aaea-3699c93ee75d" providerId="ADAL" clId="{9BE05CB6-845F-4C5D-BC23-555528684F45}" dt="2019-12-09T12:16:37.829" v="11"/>
          <ac:spMkLst>
            <pc:docMk/>
            <pc:sldMasterMk cId="3027511646" sldId="2147483648"/>
            <ac:spMk id="2" creationId="{00000000-0000-0000-0000-000000000000}"/>
          </ac:spMkLst>
        </pc:spChg>
        <pc:spChg chg="mod">
          <ac:chgData name="Juan Sebastian Sanchez Acosta" userId="001edfa2-2887-42af-aaea-3699c93ee75d" providerId="ADAL" clId="{9BE05CB6-845F-4C5D-BC23-555528684F45}" dt="2019-12-09T12:16:37.829" v="11"/>
          <ac:spMkLst>
            <pc:docMk/>
            <pc:sldMasterMk cId="3027511646" sldId="2147483648"/>
            <ac:spMk id="3" creationId="{00000000-0000-0000-0000-000000000000}"/>
          </ac:spMkLst>
        </pc:spChg>
        <pc:spChg chg="mod">
          <ac:chgData name="Juan Sebastian Sanchez Acosta" userId="001edfa2-2887-42af-aaea-3699c93ee75d" providerId="ADAL" clId="{9BE05CB6-845F-4C5D-BC23-555528684F45}" dt="2019-12-09T12:16:37.829" v="11"/>
          <ac:spMkLst>
            <pc:docMk/>
            <pc:sldMasterMk cId="3027511646" sldId="2147483648"/>
            <ac:spMk id="4" creationId="{00000000-0000-0000-0000-000000000000}"/>
          </ac:spMkLst>
        </pc:spChg>
        <pc:spChg chg="mod">
          <ac:chgData name="Juan Sebastian Sanchez Acosta" userId="001edfa2-2887-42af-aaea-3699c93ee75d" providerId="ADAL" clId="{9BE05CB6-845F-4C5D-BC23-555528684F45}" dt="2019-12-09T12:16:37.829" v="11"/>
          <ac:spMkLst>
            <pc:docMk/>
            <pc:sldMasterMk cId="3027511646" sldId="2147483648"/>
            <ac:spMk id="5" creationId="{00000000-0000-0000-0000-000000000000}"/>
          </ac:spMkLst>
        </pc:spChg>
        <pc:spChg chg="mod">
          <ac:chgData name="Juan Sebastian Sanchez Acosta" userId="001edfa2-2887-42af-aaea-3699c93ee75d" providerId="ADAL" clId="{9BE05CB6-845F-4C5D-BC23-555528684F45}" dt="2019-12-09T12:16:37.829" v="11"/>
          <ac:spMkLst>
            <pc:docMk/>
            <pc:sldMasterMk cId="3027511646" sldId="2147483648"/>
            <ac:spMk id="6" creationId="{00000000-0000-0000-0000-000000000000}"/>
          </ac:spMkLst>
        </pc:spChg>
        <pc:sldLayoutChg chg="modSp">
          <pc:chgData name="Juan Sebastian Sanchez Acosta" userId="001edfa2-2887-42af-aaea-3699c93ee75d" providerId="ADAL" clId="{9BE05CB6-845F-4C5D-BC23-555528684F45}" dt="2019-12-09T12:16:37.829" v="11"/>
          <pc:sldLayoutMkLst>
            <pc:docMk/>
            <pc:sldMasterMk cId="3027511646" sldId="2147483648"/>
            <pc:sldLayoutMk cId="283987543" sldId="2147483649"/>
          </pc:sldLayoutMkLst>
          <pc:spChg chg="mod">
            <ac:chgData name="Juan Sebastian Sanchez Acosta" userId="001edfa2-2887-42af-aaea-3699c93ee75d" providerId="ADAL" clId="{9BE05CB6-845F-4C5D-BC23-555528684F45}" dt="2019-12-09T12:16:37.829" v="11"/>
            <ac:spMkLst>
              <pc:docMk/>
              <pc:sldMasterMk cId="3027511646" sldId="2147483648"/>
              <pc:sldLayoutMk cId="283987543" sldId="2147483649"/>
              <ac:spMk id="2" creationId="{00000000-0000-0000-0000-000000000000}"/>
            </ac:spMkLst>
          </pc:spChg>
          <pc:spChg chg="mod">
            <ac:chgData name="Juan Sebastian Sanchez Acosta" userId="001edfa2-2887-42af-aaea-3699c93ee75d" providerId="ADAL" clId="{9BE05CB6-845F-4C5D-BC23-555528684F45}" dt="2019-12-09T12:16:37.829" v="11"/>
            <ac:spMkLst>
              <pc:docMk/>
              <pc:sldMasterMk cId="3027511646" sldId="2147483648"/>
              <pc:sldLayoutMk cId="283987543" sldId="2147483649"/>
              <ac:spMk id="3" creationId="{00000000-0000-0000-0000-000000000000}"/>
            </ac:spMkLst>
          </pc:spChg>
        </pc:sldLayoutChg>
        <pc:sldLayoutChg chg="modSp">
          <pc:chgData name="Juan Sebastian Sanchez Acosta" userId="001edfa2-2887-42af-aaea-3699c93ee75d" providerId="ADAL" clId="{9BE05CB6-845F-4C5D-BC23-555528684F45}" dt="2019-12-09T12:16:37.829" v="11"/>
          <pc:sldLayoutMkLst>
            <pc:docMk/>
            <pc:sldMasterMk cId="3027511646" sldId="2147483648"/>
            <pc:sldLayoutMk cId="3720378933" sldId="2147483651"/>
          </pc:sldLayoutMkLst>
          <pc:spChg chg="mod">
            <ac:chgData name="Juan Sebastian Sanchez Acosta" userId="001edfa2-2887-42af-aaea-3699c93ee75d" providerId="ADAL" clId="{9BE05CB6-845F-4C5D-BC23-555528684F45}" dt="2019-12-09T12:16:37.829" v="11"/>
            <ac:spMkLst>
              <pc:docMk/>
              <pc:sldMasterMk cId="3027511646" sldId="2147483648"/>
              <pc:sldLayoutMk cId="3720378933" sldId="2147483651"/>
              <ac:spMk id="2" creationId="{00000000-0000-0000-0000-000000000000}"/>
            </ac:spMkLst>
          </pc:spChg>
          <pc:spChg chg="mod">
            <ac:chgData name="Juan Sebastian Sanchez Acosta" userId="001edfa2-2887-42af-aaea-3699c93ee75d" providerId="ADAL" clId="{9BE05CB6-845F-4C5D-BC23-555528684F45}" dt="2019-12-09T12:16:37.829" v="11"/>
            <ac:spMkLst>
              <pc:docMk/>
              <pc:sldMasterMk cId="3027511646" sldId="2147483648"/>
              <pc:sldLayoutMk cId="3720378933" sldId="2147483651"/>
              <ac:spMk id="3" creationId="{00000000-0000-0000-0000-000000000000}"/>
            </ac:spMkLst>
          </pc:spChg>
        </pc:sldLayoutChg>
        <pc:sldLayoutChg chg="modSp">
          <pc:chgData name="Juan Sebastian Sanchez Acosta" userId="001edfa2-2887-42af-aaea-3699c93ee75d" providerId="ADAL" clId="{9BE05CB6-845F-4C5D-BC23-555528684F45}" dt="2019-12-09T12:16:37.829" v="11"/>
          <pc:sldLayoutMkLst>
            <pc:docMk/>
            <pc:sldMasterMk cId="3027511646" sldId="2147483648"/>
            <pc:sldLayoutMk cId="676589517" sldId="2147483652"/>
          </pc:sldLayoutMkLst>
          <pc:spChg chg="mod">
            <ac:chgData name="Juan Sebastian Sanchez Acosta" userId="001edfa2-2887-42af-aaea-3699c93ee75d" providerId="ADAL" clId="{9BE05CB6-845F-4C5D-BC23-555528684F45}" dt="2019-12-09T12:16:37.829" v="11"/>
            <ac:spMkLst>
              <pc:docMk/>
              <pc:sldMasterMk cId="3027511646" sldId="2147483648"/>
              <pc:sldLayoutMk cId="676589517" sldId="2147483652"/>
              <ac:spMk id="3" creationId="{00000000-0000-0000-0000-000000000000}"/>
            </ac:spMkLst>
          </pc:spChg>
          <pc:spChg chg="mod">
            <ac:chgData name="Juan Sebastian Sanchez Acosta" userId="001edfa2-2887-42af-aaea-3699c93ee75d" providerId="ADAL" clId="{9BE05CB6-845F-4C5D-BC23-555528684F45}" dt="2019-12-09T12:16:37.829" v="11"/>
            <ac:spMkLst>
              <pc:docMk/>
              <pc:sldMasterMk cId="3027511646" sldId="2147483648"/>
              <pc:sldLayoutMk cId="676589517" sldId="2147483652"/>
              <ac:spMk id="4" creationId="{00000000-0000-0000-0000-000000000000}"/>
            </ac:spMkLst>
          </pc:spChg>
        </pc:sldLayoutChg>
        <pc:sldLayoutChg chg="modSp">
          <pc:chgData name="Juan Sebastian Sanchez Acosta" userId="001edfa2-2887-42af-aaea-3699c93ee75d" providerId="ADAL" clId="{9BE05CB6-845F-4C5D-BC23-555528684F45}" dt="2019-12-09T12:16:37.829" v="11"/>
          <pc:sldLayoutMkLst>
            <pc:docMk/>
            <pc:sldMasterMk cId="3027511646" sldId="2147483648"/>
            <pc:sldLayoutMk cId="2853652134" sldId="2147483653"/>
          </pc:sldLayoutMkLst>
          <pc:spChg chg="mod">
            <ac:chgData name="Juan Sebastian Sanchez Acosta" userId="001edfa2-2887-42af-aaea-3699c93ee75d" providerId="ADAL" clId="{9BE05CB6-845F-4C5D-BC23-555528684F45}" dt="2019-12-09T12:16:37.829" v="11"/>
            <ac:spMkLst>
              <pc:docMk/>
              <pc:sldMasterMk cId="3027511646" sldId="2147483648"/>
              <pc:sldLayoutMk cId="2853652134" sldId="2147483653"/>
              <ac:spMk id="2" creationId="{00000000-0000-0000-0000-000000000000}"/>
            </ac:spMkLst>
          </pc:spChg>
          <pc:spChg chg="mod">
            <ac:chgData name="Juan Sebastian Sanchez Acosta" userId="001edfa2-2887-42af-aaea-3699c93ee75d" providerId="ADAL" clId="{9BE05CB6-845F-4C5D-BC23-555528684F45}" dt="2019-12-09T12:16:37.829" v="11"/>
            <ac:spMkLst>
              <pc:docMk/>
              <pc:sldMasterMk cId="3027511646" sldId="2147483648"/>
              <pc:sldLayoutMk cId="2853652134" sldId="2147483653"/>
              <ac:spMk id="3" creationId="{00000000-0000-0000-0000-000000000000}"/>
            </ac:spMkLst>
          </pc:spChg>
          <pc:spChg chg="mod">
            <ac:chgData name="Juan Sebastian Sanchez Acosta" userId="001edfa2-2887-42af-aaea-3699c93ee75d" providerId="ADAL" clId="{9BE05CB6-845F-4C5D-BC23-555528684F45}" dt="2019-12-09T12:16:37.829" v="11"/>
            <ac:spMkLst>
              <pc:docMk/>
              <pc:sldMasterMk cId="3027511646" sldId="2147483648"/>
              <pc:sldLayoutMk cId="2853652134" sldId="2147483653"/>
              <ac:spMk id="4" creationId="{00000000-0000-0000-0000-000000000000}"/>
            </ac:spMkLst>
          </pc:spChg>
          <pc:spChg chg="mod">
            <ac:chgData name="Juan Sebastian Sanchez Acosta" userId="001edfa2-2887-42af-aaea-3699c93ee75d" providerId="ADAL" clId="{9BE05CB6-845F-4C5D-BC23-555528684F45}" dt="2019-12-09T12:16:37.829" v="11"/>
            <ac:spMkLst>
              <pc:docMk/>
              <pc:sldMasterMk cId="3027511646" sldId="2147483648"/>
              <pc:sldLayoutMk cId="2853652134" sldId="2147483653"/>
              <ac:spMk id="5" creationId="{00000000-0000-0000-0000-000000000000}"/>
            </ac:spMkLst>
          </pc:spChg>
          <pc:spChg chg="mod">
            <ac:chgData name="Juan Sebastian Sanchez Acosta" userId="001edfa2-2887-42af-aaea-3699c93ee75d" providerId="ADAL" clId="{9BE05CB6-845F-4C5D-BC23-555528684F45}" dt="2019-12-09T12:16:37.829" v="11"/>
            <ac:spMkLst>
              <pc:docMk/>
              <pc:sldMasterMk cId="3027511646" sldId="2147483648"/>
              <pc:sldLayoutMk cId="2853652134" sldId="2147483653"/>
              <ac:spMk id="6" creationId="{00000000-0000-0000-0000-000000000000}"/>
            </ac:spMkLst>
          </pc:spChg>
        </pc:sldLayoutChg>
        <pc:sldLayoutChg chg="modSp">
          <pc:chgData name="Juan Sebastian Sanchez Acosta" userId="001edfa2-2887-42af-aaea-3699c93ee75d" providerId="ADAL" clId="{9BE05CB6-845F-4C5D-BC23-555528684F45}" dt="2019-12-09T12:16:37.829" v="11"/>
          <pc:sldLayoutMkLst>
            <pc:docMk/>
            <pc:sldMasterMk cId="3027511646" sldId="2147483648"/>
            <pc:sldLayoutMk cId="2891049994" sldId="2147483656"/>
          </pc:sldLayoutMkLst>
          <pc:spChg chg="mod">
            <ac:chgData name="Juan Sebastian Sanchez Acosta" userId="001edfa2-2887-42af-aaea-3699c93ee75d" providerId="ADAL" clId="{9BE05CB6-845F-4C5D-BC23-555528684F45}" dt="2019-12-09T12:16:37.829" v="11"/>
            <ac:spMkLst>
              <pc:docMk/>
              <pc:sldMasterMk cId="3027511646" sldId="2147483648"/>
              <pc:sldLayoutMk cId="2891049994" sldId="2147483656"/>
              <ac:spMk id="2" creationId="{00000000-0000-0000-0000-000000000000}"/>
            </ac:spMkLst>
          </pc:spChg>
          <pc:spChg chg="mod">
            <ac:chgData name="Juan Sebastian Sanchez Acosta" userId="001edfa2-2887-42af-aaea-3699c93ee75d" providerId="ADAL" clId="{9BE05CB6-845F-4C5D-BC23-555528684F45}" dt="2019-12-09T12:16:37.829" v="11"/>
            <ac:spMkLst>
              <pc:docMk/>
              <pc:sldMasterMk cId="3027511646" sldId="2147483648"/>
              <pc:sldLayoutMk cId="2891049994" sldId="2147483656"/>
              <ac:spMk id="3" creationId="{00000000-0000-0000-0000-000000000000}"/>
            </ac:spMkLst>
          </pc:spChg>
          <pc:spChg chg="mod">
            <ac:chgData name="Juan Sebastian Sanchez Acosta" userId="001edfa2-2887-42af-aaea-3699c93ee75d" providerId="ADAL" clId="{9BE05CB6-845F-4C5D-BC23-555528684F45}" dt="2019-12-09T12:16:37.829" v="11"/>
            <ac:spMkLst>
              <pc:docMk/>
              <pc:sldMasterMk cId="3027511646" sldId="2147483648"/>
              <pc:sldLayoutMk cId="2891049994" sldId="2147483656"/>
              <ac:spMk id="4" creationId="{00000000-0000-0000-0000-000000000000}"/>
            </ac:spMkLst>
          </pc:spChg>
        </pc:sldLayoutChg>
        <pc:sldLayoutChg chg="modSp">
          <pc:chgData name="Juan Sebastian Sanchez Acosta" userId="001edfa2-2887-42af-aaea-3699c93ee75d" providerId="ADAL" clId="{9BE05CB6-845F-4C5D-BC23-555528684F45}" dt="2019-12-09T12:16:37.829" v="11"/>
          <pc:sldLayoutMkLst>
            <pc:docMk/>
            <pc:sldMasterMk cId="3027511646" sldId="2147483648"/>
            <pc:sldLayoutMk cId="3681909716" sldId="2147483657"/>
          </pc:sldLayoutMkLst>
          <pc:spChg chg="mod">
            <ac:chgData name="Juan Sebastian Sanchez Acosta" userId="001edfa2-2887-42af-aaea-3699c93ee75d" providerId="ADAL" clId="{9BE05CB6-845F-4C5D-BC23-555528684F45}" dt="2019-12-09T12:16:37.829" v="11"/>
            <ac:spMkLst>
              <pc:docMk/>
              <pc:sldMasterMk cId="3027511646" sldId="2147483648"/>
              <pc:sldLayoutMk cId="3681909716" sldId="2147483657"/>
              <ac:spMk id="2" creationId="{00000000-0000-0000-0000-000000000000}"/>
            </ac:spMkLst>
          </pc:spChg>
          <pc:spChg chg="mod">
            <ac:chgData name="Juan Sebastian Sanchez Acosta" userId="001edfa2-2887-42af-aaea-3699c93ee75d" providerId="ADAL" clId="{9BE05CB6-845F-4C5D-BC23-555528684F45}" dt="2019-12-09T12:16:37.829" v="11"/>
            <ac:spMkLst>
              <pc:docMk/>
              <pc:sldMasterMk cId="3027511646" sldId="2147483648"/>
              <pc:sldLayoutMk cId="3681909716" sldId="2147483657"/>
              <ac:spMk id="3" creationId="{00000000-0000-0000-0000-000000000000}"/>
            </ac:spMkLst>
          </pc:spChg>
          <pc:spChg chg="mod">
            <ac:chgData name="Juan Sebastian Sanchez Acosta" userId="001edfa2-2887-42af-aaea-3699c93ee75d" providerId="ADAL" clId="{9BE05CB6-845F-4C5D-BC23-555528684F45}" dt="2019-12-09T12:16:37.829" v="11"/>
            <ac:spMkLst>
              <pc:docMk/>
              <pc:sldMasterMk cId="3027511646" sldId="2147483648"/>
              <pc:sldLayoutMk cId="3681909716" sldId="2147483657"/>
              <ac:spMk id="4" creationId="{00000000-0000-0000-0000-000000000000}"/>
            </ac:spMkLst>
          </pc:spChg>
        </pc:sldLayoutChg>
        <pc:sldLayoutChg chg="modSp">
          <pc:chgData name="Juan Sebastian Sanchez Acosta" userId="001edfa2-2887-42af-aaea-3699c93ee75d" providerId="ADAL" clId="{9BE05CB6-845F-4C5D-BC23-555528684F45}" dt="2019-12-09T12:16:37.829" v="11"/>
          <pc:sldLayoutMkLst>
            <pc:docMk/>
            <pc:sldMasterMk cId="3027511646" sldId="2147483648"/>
            <pc:sldLayoutMk cId="375728632" sldId="2147483659"/>
          </pc:sldLayoutMkLst>
          <pc:spChg chg="mod">
            <ac:chgData name="Juan Sebastian Sanchez Acosta" userId="001edfa2-2887-42af-aaea-3699c93ee75d" providerId="ADAL" clId="{9BE05CB6-845F-4C5D-BC23-555528684F45}" dt="2019-12-09T12:16:37.829" v="11"/>
            <ac:spMkLst>
              <pc:docMk/>
              <pc:sldMasterMk cId="3027511646" sldId="2147483648"/>
              <pc:sldLayoutMk cId="375728632" sldId="2147483659"/>
              <ac:spMk id="2" creationId="{00000000-0000-0000-0000-000000000000}"/>
            </ac:spMkLst>
          </pc:spChg>
          <pc:spChg chg="mod">
            <ac:chgData name="Juan Sebastian Sanchez Acosta" userId="001edfa2-2887-42af-aaea-3699c93ee75d" providerId="ADAL" clId="{9BE05CB6-845F-4C5D-BC23-555528684F45}" dt="2019-12-09T12:16:37.829" v="11"/>
            <ac:spMkLst>
              <pc:docMk/>
              <pc:sldMasterMk cId="3027511646" sldId="2147483648"/>
              <pc:sldLayoutMk cId="375728632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4E97-57FA-4234-8B32-7D917AED84DB}" type="datetimeFigureOut">
              <a:rPr lang="es-EC" smtClean="0"/>
              <a:t>9/12/2019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B15-D7E6-4FCF-99A9-D02DBB7C139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98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4E97-57FA-4234-8B32-7D917AED84DB}" type="datetimeFigureOut">
              <a:rPr lang="es-EC" smtClean="0"/>
              <a:t>9/12/2019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B15-D7E6-4FCF-99A9-D02DBB7C139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080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4E97-57FA-4234-8B32-7D917AED84DB}" type="datetimeFigureOut">
              <a:rPr lang="es-EC" smtClean="0"/>
              <a:t>9/12/2019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B15-D7E6-4FCF-99A9-D02DBB7C139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72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4E97-57FA-4234-8B32-7D917AED84DB}" type="datetimeFigureOut">
              <a:rPr lang="es-EC" smtClean="0"/>
              <a:t>9/12/2019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B15-D7E6-4FCF-99A9-D02DBB7C139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3792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4E97-57FA-4234-8B32-7D917AED84DB}" type="datetimeFigureOut">
              <a:rPr lang="es-EC" smtClean="0"/>
              <a:t>9/12/2019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B15-D7E6-4FCF-99A9-D02DBB7C139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2037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4E97-57FA-4234-8B32-7D917AED84DB}" type="datetimeFigureOut">
              <a:rPr lang="es-EC" smtClean="0"/>
              <a:t>9/12/2019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B15-D7E6-4FCF-99A9-D02DBB7C139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765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4E97-57FA-4234-8B32-7D917AED84DB}" type="datetimeFigureOut">
              <a:rPr lang="es-EC" smtClean="0"/>
              <a:t>9/12/2019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B15-D7E6-4FCF-99A9-D02DBB7C139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5365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4E97-57FA-4234-8B32-7D917AED84DB}" type="datetimeFigureOut">
              <a:rPr lang="es-EC" smtClean="0"/>
              <a:t>9/12/2019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B15-D7E6-4FCF-99A9-D02DBB7C139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6616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4E97-57FA-4234-8B32-7D917AED84DB}" type="datetimeFigureOut">
              <a:rPr lang="es-EC" smtClean="0"/>
              <a:t>9/12/2019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B15-D7E6-4FCF-99A9-D02DBB7C139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1833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4E97-57FA-4234-8B32-7D917AED84DB}" type="datetimeFigureOut">
              <a:rPr lang="es-EC" smtClean="0"/>
              <a:t>9/12/2019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B15-D7E6-4FCF-99A9-D02DBB7C139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9104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4E97-57FA-4234-8B32-7D917AED84DB}" type="datetimeFigureOut">
              <a:rPr lang="es-EC" smtClean="0"/>
              <a:t>9/12/2019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B15-D7E6-4FCF-99A9-D02DBB7C139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8190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4E97-57FA-4234-8B32-7D917AED84DB}" type="datetimeFigureOut">
              <a:rPr lang="es-EC" smtClean="0"/>
              <a:t>9/12/2019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A8B15-D7E6-4FCF-99A9-D02DBB7C139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2751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617" y="168030"/>
            <a:ext cx="2143125" cy="2143125"/>
          </a:xfrm>
          <a:prstGeom prst="rect">
            <a:avLst/>
          </a:prstGeom>
        </p:spPr>
      </p:pic>
      <p:cxnSp>
        <p:nvCxnSpPr>
          <p:cNvPr id="14" name="Conector angular 13"/>
          <p:cNvCxnSpPr>
            <a:endCxn id="5" idx="1"/>
          </p:cNvCxnSpPr>
          <p:nvPr/>
        </p:nvCxnSpPr>
        <p:spPr>
          <a:xfrm flipV="1">
            <a:off x="2923504" y="1239592"/>
            <a:ext cx="1869113" cy="1297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/>
          <p:nvPr/>
        </p:nvCxnSpPr>
        <p:spPr>
          <a:xfrm rot="10800000">
            <a:off x="6825805" y="1239594"/>
            <a:ext cx="1764404" cy="1181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093" y="1888366"/>
            <a:ext cx="1125564" cy="1387452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198" y="1888366"/>
            <a:ext cx="1633202" cy="1218620"/>
          </a:xfrm>
          <a:prstGeom prst="rect">
            <a:avLst/>
          </a:prstGeom>
        </p:spPr>
      </p:pic>
      <p:cxnSp>
        <p:nvCxnSpPr>
          <p:cNvPr id="22" name="Conector recto de flecha 21"/>
          <p:cNvCxnSpPr>
            <a:endCxn id="19" idx="2"/>
          </p:cNvCxnSpPr>
          <p:nvPr/>
        </p:nvCxnSpPr>
        <p:spPr>
          <a:xfrm flipV="1">
            <a:off x="2450875" y="3275820"/>
            <a:ext cx="0" cy="121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125014" y="4262910"/>
            <a:ext cx="109470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801"/>
          </a:p>
        </p:txBody>
      </p:sp>
      <p:sp>
        <p:nvSpPr>
          <p:cNvPr id="24" name="Rectángulo 23"/>
          <p:cNvSpPr/>
          <p:nvPr/>
        </p:nvSpPr>
        <p:spPr>
          <a:xfrm>
            <a:off x="2125014" y="4076809"/>
            <a:ext cx="109470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801"/>
          </a:p>
        </p:txBody>
      </p:sp>
      <p:sp>
        <p:nvSpPr>
          <p:cNvPr id="25" name="Rectángulo 24"/>
          <p:cNvSpPr/>
          <p:nvPr/>
        </p:nvSpPr>
        <p:spPr>
          <a:xfrm>
            <a:off x="2163652" y="3839554"/>
            <a:ext cx="109470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801"/>
          </a:p>
        </p:txBody>
      </p:sp>
      <p:sp>
        <p:nvSpPr>
          <p:cNvPr id="26" name="Rectángulo 25"/>
          <p:cNvSpPr/>
          <p:nvPr/>
        </p:nvSpPr>
        <p:spPr>
          <a:xfrm>
            <a:off x="2125014" y="3602299"/>
            <a:ext cx="109470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801"/>
          </a:p>
        </p:txBody>
      </p:sp>
      <p:sp>
        <p:nvSpPr>
          <p:cNvPr id="27" name="Rectángulo 26"/>
          <p:cNvSpPr/>
          <p:nvPr/>
        </p:nvSpPr>
        <p:spPr>
          <a:xfrm>
            <a:off x="2125014" y="3410763"/>
            <a:ext cx="109470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801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254" y="4494728"/>
            <a:ext cx="1825241" cy="1173369"/>
          </a:xfrm>
          <a:prstGeom prst="rect">
            <a:avLst/>
          </a:prstGeom>
        </p:spPr>
      </p:pic>
      <p:cxnSp>
        <p:nvCxnSpPr>
          <p:cNvPr id="30" name="Conector recto de flecha 29"/>
          <p:cNvCxnSpPr/>
          <p:nvPr/>
        </p:nvCxnSpPr>
        <p:spPr>
          <a:xfrm flipH="1">
            <a:off x="2923505" y="2537139"/>
            <a:ext cx="296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8229600" y="2421229"/>
            <a:ext cx="195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endCxn id="28" idx="0"/>
          </p:cNvCxnSpPr>
          <p:nvPr/>
        </p:nvCxnSpPr>
        <p:spPr>
          <a:xfrm>
            <a:off x="2450874" y="4308627"/>
            <a:ext cx="2" cy="18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28" idx="3"/>
          </p:cNvCxnSpPr>
          <p:nvPr/>
        </p:nvCxnSpPr>
        <p:spPr>
          <a:xfrm flipV="1">
            <a:off x="3363494" y="5081411"/>
            <a:ext cx="129865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153" y="4158773"/>
            <a:ext cx="1885301" cy="1885301"/>
          </a:xfrm>
          <a:prstGeom prst="rect">
            <a:avLst/>
          </a:prstGeom>
        </p:spPr>
      </p:pic>
      <p:cxnSp>
        <p:nvCxnSpPr>
          <p:cNvPr id="46" name="Conector recto de flecha 45"/>
          <p:cNvCxnSpPr/>
          <p:nvPr/>
        </p:nvCxnSpPr>
        <p:spPr>
          <a:xfrm>
            <a:off x="9878096" y="3106986"/>
            <a:ext cx="0" cy="11559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9580" y="4325607"/>
            <a:ext cx="1437036" cy="1437036"/>
          </a:xfrm>
          <a:prstGeom prst="rect">
            <a:avLst/>
          </a:prstGeom>
        </p:spPr>
      </p:pic>
      <p:sp>
        <p:nvSpPr>
          <p:cNvPr id="50" name="CuadroTexto 49"/>
          <p:cNvSpPr txBox="1"/>
          <p:nvPr/>
        </p:nvSpPr>
        <p:spPr>
          <a:xfrm>
            <a:off x="1803710" y="1568755"/>
            <a:ext cx="129432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801" dirty="0"/>
              <a:t>Router local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1712891" y="5605605"/>
            <a:ext cx="154546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801" dirty="0"/>
              <a:t>Raspberry Pi 3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4884424" y="3803969"/>
            <a:ext cx="14407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801" dirty="0"/>
              <a:t>Impresora 3D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8402996" y="1265306"/>
            <a:ext cx="173100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801" dirty="0"/>
              <a:t>Router de red externa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093834" y="5859410"/>
            <a:ext cx="156852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801" dirty="0"/>
              <a:t>Teléfono móvil</a:t>
            </a:r>
          </a:p>
        </p:txBody>
      </p:sp>
    </p:spTree>
    <p:extLst>
      <p:ext uri="{BB962C8B-B14F-4D97-AF65-F5344CB8AC3E}">
        <p14:creationId xmlns:p14="http://schemas.microsoft.com/office/powerpoint/2010/main" val="378378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525842E-E31E-4A01-B75E-9737D732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75" y="1506940"/>
            <a:ext cx="1838292" cy="330201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A19A0F2-DDC2-4517-8D33-3925F8E15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778" y="1506940"/>
            <a:ext cx="1838292" cy="32904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5C31D33-31CB-4FFB-B7F7-FE789D34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881" y="1506940"/>
            <a:ext cx="1838292" cy="33157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D889F23-6D63-4562-A7F3-4E96402BC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278" y="1518879"/>
            <a:ext cx="1838292" cy="33020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4ABAE80-A000-44A4-A31E-77EF69E48A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6675" y="1506940"/>
            <a:ext cx="1838292" cy="330661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2BCDEC4-0B2C-45AB-8FC3-D955028F3F31}"/>
              </a:ext>
            </a:extLst>
          </p:cNvPr>
          <p:cNvSpPr txBox="1"/>
          <p:nvPr/>
        </p:nvSpPr>
        <p:spPr>
          <a:xfrm>
            <a:off x="1180214" y="967563"/>
            <a:ext cx="58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dirty="0"/>
              <a:t>1</a:t>
            </a:r>
            <a:endParaRPr lang="es-ES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3AE3096-C754-4B3D-85E3-C08B33092148}"/>
              </a:ext>
            </a:extLst>
          </p:cNvPr>
          <p:cNvSpPr txBox="1"/>
          <p:nvPr/>
        </p:nvSpPr>
        <p:spPr>
          <a:xfrm>
            <a:off x="3250528" y="917945"/>
            <a:ext cx="58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dirty="0"/>
              <a:t>2</a:t>
            </a:r>
            <a:endParaRPr lang="es-ES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871040-60CB-4856-99E9-FD81C2A23B03}"/>
              </a:ext>
            </a:extLst>
          </p:cNvPr>
          <p:cNvSpPr txBox="1"/>
          <p:nvPr/>
        </p:nvSpPr>
        <p:spPr>
          <a:xfrm>
            <a:off x="5320842" y="957391"/>
            <a:ext cx="58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dirty="0"/>
              <a:t>3</a:t>
            </a:r>
            <a:endParaRPr lang="es-ES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0AD44C3-B951-43F1-BBE3-010CCB13AAB9}"/>
              </a:ext>
            </a:extLst>
          </p:cNvPr>
          <p:cNvSpPr txBox="1"/>
          <p:nvPr/>
        </p:nvSpPr>
        <p:spPr>
          <a:xfrm>
            <a:off x="7304028" y="957391"/>
            <a:ext cx="58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dirty="0"/>
              <a:t>4</a:t>
            </a:r>
            <a:endParaRPr lang="es-ES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3BC3C1C-71C3-4CFA-B565-CC6A8CA452E4}"/>
              </a:ext>
            </a:extLst>
          </p:cNvPr>
          <p:cNvSpPr txBox="1"/>
          <p:nvPr/>
        </p:nvSpPr>
        <p:spPr>
          <a:xfrm>
            <a:off x="9293425" y="917944"/>
            <a:ext cx="58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dirty="0"/>
              <a:t>5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50126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18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wilfrido parraga pinargote</dc:creator>
  <cp:lastModifiedBy>Juan Sánchez</cp:lastModifiedBy>
  <cp:revision>6</cp:revision>
  <dcterms:created xsi:type="dcterms:W3CDTF">2019-12-06T00:26:37Z</dcterms:created>
  <dcterms:modified xsi:type="dcterms:W3CDTF">2019-12-09T12:26:30Z</dcterms:modified>
</cp:coreProperties>
</file>