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3635"/>
    <a:srgbClr val="9EFF29"/>
    <a:srgbClr val="C33A1F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Soil Quality </a:t>
            </a:r>
            <a:br>
              <a:rPr lang="en-US" dirty="0" smtClean="0"/>
            </a:br>
            <a:r>
              <a:rPr lang="en-US" dirty="0" smtClean="0"/>
              <a:t>Monitoring System </a:t>
            </a:r>
            <a:br>
              <a:rPr lang="en-US" dirty="0" smtClean="0"/>
            </a:br>
            <a:r>
              <a:rPr lang="en-US" dirty="0" smtClean="0"/>
              <a:t>Based on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180" y="2625211"/>
            <a:ext cx="7853517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Mohd. Rasadin</a:t>
            </a:r>
          </a:p>
          <a:p>
            <a:r>
              <a:rPr lang="en-US" dirty="0" smtClean="0"/>
              <a:t>rasadin.ewu@gmail.com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project is designed to monitoring </a:t>
            </a:r>
            <a:r>
              <a:rPr lang="en-US" dirty="0" smtClean="0"/>
              <a:t>moisture, ph, temperature </a:t>
            </a:r>
            <a:r>
              <a:rPr lang="en-US" dirty="0"/>
              <a:t>of </a:t>
            </a:r>
            <a:r>
              <a:rPr lang="en-US" dirty="0" smtClean="0"/>
              <a:t>soil. In </a:t>
            </a:r>
            <a:r>
              <a:rPr lang="en-US" dirty="0"/>
              <a:t>the field of agriculture, use of proper method of </a:t>
            </a:r>
            <a:r>
              <a:rPr lang="en-US" dirty="0" smtClean="0"/>
              <a:t>quality monitoring </a:t>
            </a:r>
            <a:r>
              <a:rPr lang="en-US" dirty="0"/>
              <a:t>is important. The advantage of using this method is to </a:t>
            </a:r>
            <a:r>
              <a:rPr lang="en-US" dirty="0" smtClean="0"/>
              <a:t>increase the rate of production </a:t>
            </a:r>
            <a:r>
              <a:rPr lang="en-US" dirty="0"/>
              <a:t>in agriculture.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1787"/>
            <a:ext cx="6336730" cy="725349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  <a:endParaRPr lang="en-US" dirty="0"/>
          </a:p>
        </p:txBody>
      </p:sp>
      <p:pic>
        <p:nvPicPr>
          <p:cNvPr id="1026" name="Picture 2" descr="C:\Users\Rasadin\Desktop\Application of Wireless Sensor Network in Water-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97" y="1047597"/>
            <a:ext cx="37814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1079" y="161034"/>
            <a:ext cx="5702189" cy="7635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Hardware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6" y="1704513"/>
            <a:ext cx="28670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99" y="1600505"/>
            <a:ext cx="2323895" cy="15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28" y="1327121"/>
            <a:ext cx="2065543" cy="206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17" y="3222522"/>
            <a:ext cx="2485102" cy="161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10476" y="3230122"/>
            <a:ext cx="2109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Soil Moisture Sensor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4042" y="3843690"/>
            <a:ext cx="3575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Soil Moisture &amp; Temperature Sensor</a:t>
            </a:r>
          </a:p>
        </p:txBody>
      </p:sp>
      <p:sp>
        <p:nvSpPr>
          <p:cNvPr id="14" name="Curved Right Arrow 13"/>
          <p:cNvSpPr/>
          <p:nvPr/>
        </p:nvSpPr>
        <p:spPr>
          <a:xfrm>
            <a:off x="4122174" y="3230122"/>
            <a:ext cx="449825" cy="7003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/>
          <p:cNvSpPr/>
          <p:nvPr/>
        </p:nvSpPr>
        <p:spPr>
          <a:xfrm>
            <a:off x="5582265" y="3295188"/>
            <a:ext cx="1275735" cy="54850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1594" y="2175227"/>
            <a:ext cx="53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75" y="1238208"/>
            <a:ext cx="5102942" cy="354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35750" y="381303"/>
            <a:ext cx="2018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6" y="1717291"/>
            <a:ext cx="2411361" cy="23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us 2"/>
          <p:cNvSpPr/>
          <p:nvPr/>
        </p:nvSpPr>
        <p:spPr>
          <a:xfrm>
            <a:off x="3154814" y="229907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678" y="1717291"/>
            <a:ext cx="2297062" cy="22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qual 3"/>
          <p:cNvSpPr/>
          <p:nvPr/>
        </p:nvSpPr>
        <p:spPr>
          <a:xfrm>
            <a:off x="6877441" y="240862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7598" y="2395549"/>
            <a:ext cx="1231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Main Module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87047" y="174826"/>
            <a:ext cx="2225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000" dirty="0">
                <a:solidFill>
                  <a:srgbClr val="FF0000"/>
                </a:solidFill>
              </a:rPr>
              <a:t>Hardware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81902" y="4309403"/>
            <a:ext cx="133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Arduino Yun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00486" y="4153085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Yun </a:t>
            </a:r>
            <a:r>
              <a:rPr lang="en-US" dirty="0"/>
              <a:t>shield</a:t>
            </a:r>
          </a:p>
        </p:txBody>
      </p:sp>
    </p:spTree>
    <p:extLst>
      <p:ext uri="{BB962C8B-B14F-4D97-AF65-F5344CB8AC3E}">
        <p14:creationId xmlns:p14="http://schemas.microsoft.com/office/powerpoint/2010/main" val="12623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2519" y="174826"/>
            <a:ext cx="20540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000" dirty="0">
                <a:solidFill>
                  <a:srgbClr val="FF0000"/>
                </a:solidFill>
              </a:rPr>
              <a:t>Software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/>
              <a:t>1. Arduino IDE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/>
              <a:t>2. CLOUD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/>
              <a:t>3. Our developed web application using html, css, php, 	JavaScript and MySQL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63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22024" y="174826"/>
            <a:ext cx="345710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4000" b="1" dirty="0">
                <a:solidFill>
                  <a:srgbClr val="00B0F0"/>
                </a:solidFill>
              </a:rPr>
              <a:t>Circuit Diagram</a:t>
            </a:r>
          </a:p>
          <a:p>
            <a:pPr algn="just"/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Rasadin\Desktop\CSE497\AFIA_PROJECT\afiaConne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" y="1015925"/>
            <a:ext cx="8692179" cy="41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1361209" y="1423554"/>
            <a:ext cx="6816436" cy="3241963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B0F0"/>
                </a:solidFill>
              </a:rPr>
              <a:t>Thank You! 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(16:9)</PresentationFormat>
  <Paragraphs>25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Soil Quality  Monitoring System  Based on IoT</vt:lpstr>
      <vt:lpstr>PowerPoint Presentation</vt:lpstr>
      <vt:lpstr>Process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2019-04-03T06:52:24Z</dcterms:modified>
</cp:coreProperties>
</file>