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80" r:id="rId10"/>
    <p:sldId id="281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A785-3175-49FD-8251-DB2E40730EFB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C755-6AC8-49E8-A5D9-1F2FD4110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8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A785-3175-49FD-8251-DB2E40730EFB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C755-6AC8-49E8-A5D9-1F2FD4110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5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A785-3175-49FD-8251-DB2E40730EFB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C755-6AC8-49E8-A5D9-1F2FD4110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A785-3175-49FD-8251-DB2E40730EFB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C755-6AC8-49E8-A5D9-1F2FD4110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6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A785-3175-49FD-8251-DB2E40730EFB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C755-6AC8-49E8-A5D9-1F2FD4110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7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A785-3175-49FD-8251-DB2E40730EFB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C755-6AC8-49E8-A5D9-1F2FD4110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4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A785-3175-49FD-8251-DB2E40730EFB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C755-6AC8-49E8-A5D9-1F2FD4110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3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A785-3175-49FD-8251-DB2E40730EFB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C755-6AC8-49E8-A5D9-1F2FD4110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A785-3175-49FD-8251-DB2E40730EFB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C755-6AC8-49E8-A5D9-1F2FD4110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A785-3175-49FD-8251-DB2E40730EFB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C755-6AC8-49E8-A5D9-1F2FD4110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A785-3175-49FD-8251-DB2E40730EFB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C755-6AC8-49E8-A5D9-1F2FD4110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0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A785-3175-49FD-8251-DB2E40730EFB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C755-6AC8-49E8-A5D9-1F2FD4110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ryqa.com/what-is-a-software-test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Software Process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Software process is the </a:t>
            </a:r>
            <a:r>
              <a:rPr lang="en-US" b="1" dirty="0" smtClean="0"/>
              <a:t>framework</a:t>
            </a:r>
            <a:r>
              <a:rPr lang="en-US" dirty="0" smtClean="0"/>
              <a:t> for the </a:t>
            </a:r>
            <a:r>
              <a:rPr lang="en-US" b="1" dirty="0" smtClean="0"/>
              <a:t>activities, action, and tasks </a:t>
            </a:r>
            <a:r>
              <a:rPr lang="en-US" dirty="0" smtClean="0"/>
              <a:t>that are required to build high quality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an application is in the </a:t>
            </a:r>
            <a:r>
              <a:rPr lang="en-US" b="1" dirty="0">
                <a:hlinkClick r:id="rId2" tooltip="what is software testing"/>
              </a:rPr>
              <a:t>testing</a:t>
            </a:r>
            <a:r>
              <a:rPr lang="en-US" dirty="0"/>
              <a:t> stage, it is very difficult to go back and change something that was not well-thought out in the concept stage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dirty="0" smtClean="0"/>
              <a:t>Not </a:t>
            </a:r>
            <a:r>
              <a:rPr lang="en-US" dirty="0"/>
              <a:t>suitable for the projects where requirements are at a moderate to high risk of changing.</a:t>
            </a:r>
          </a:p>
        </p:txBody>
      </p:sp>
    </p:spTree>
    <p:extLst>
      <p:ext uri="{BB962C8B-B14F-4D97-AF65-F5344CB8AC3E}">
        <p14:creationId xmlns:p14="http://schemas.microsoft.com/office/powerpoint/2010/main" val="7125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Waterfall Model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		</a:t>
            </a:r>
          </a:p>
          <a:p>
            <a:r>
              <a:rPr lang="en-US" dirty="0" smtClean="0"/>
              <a:t>The waterfall model is the oldest paradigm for software engineering</a:t>
            </a:r>
          </a:p>
          <a:p>
            <a:r>
              <a:rPr lang="en-US" dirty="0" smtClean="0"/>
              <a:t>When to use Waterfall model?</a:t>
            </a:r>
          </a:p>
          <a:p>
            <a:pPr marL="2281238" indent="-514350">
              <a:buFont typeface="+mj-lt"/>
              <a:buAutoNum type="alphaLcPeriod"/>
            </a:pPr>
            <a:r>
              <a:rPr lang="en-US" i="1" dirty="0" smtClean="0"/>
              <a:t>Requirement are very well known</a:t>
            </a:r>
          </a:p>
          <a:p>
            <a:pPr marL="2281238" indent="-514350">
              <a:buFont typeface="+mj-lt"/>
              <a:buAutoNum type="alphaLcPeriod"/>
            </a:pPr>
            <a:r>
              <a:rPr lang="en-US" i="1" dirty="0" smtClean="0"/>
              <a:t>Production definition is stable</a:t>
            </a:r>
          </a:p>
          <a:p>
            <a:pPr marL="2281238" indent="-514350">
              <a:buFont typeface="+mj-lt"/>
              <a:buAutoNum type="alphaLcPeriod"/>
            </a:pPr>
            <a:r>
              <a:rPr lang="en-US" i="1" dirty="0" smtClean="0"/>
              <a:t>Technology is understood </a:t>
            </a:r>
          </a:p>
          <a:p>
            <a:pPr marL="2281238" indent="-514350">
              <a:buFont typeface="+mj-lt"/>
              <a:buAutoNum type="alphaLcPeriod"/>
            </a:pPr>
            <a:r>
              <a:rPr lang="en-US" i="1" dirty="0" smtClean="0"/>
              <a:t>New version of existing product </a:t>
            </a:r>
          </a:p>
        </p:txBody>
      </p:sp>
    </p:spTree>
    <p:extLst>
      <p:ext uri="{BB962C8B-B14F-4D97-AF65-F5344CB8AC3E}">
        <p14:creationId xmlns:p14="http://schemas.microsoft.com/office/powerpoint/2010/main" val="273666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V-Model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638800"/>
          </a:xfrm>
        </p:spPr>
        <p:txBody>
          <a:bodyPr/>
          <a:lstStyle/>
          <a:p>
            <a:r>
              <a:rPr lang="en-US" dirty="0" smtClean="0"/>
              <a:t>Variation in the representation of the water model is called the V-model.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C:\Users\NCIT\Documents\V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3200"/>
            <a:ext cx="36671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1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V-Model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V-model depicts the relationship of </a:t>
            </a:r>
            <a:r>
              <a:rPr lang="en-US" b="1" dirty="0" smtClean="0"/>
              <a:t>quality assurance actions </a:t>
            </a:r>
            <a:r>
              <a:rPr lang="en-US" dirty="0" smtClean="0"/>
              <a:t>to the actions associated with the communication, modeling and, early construction activities</a:t>
            </a:r>
          </a:p>
          <a:p>
            <a:r>
              <a:rPr lang="en-US" dirty="0" smtClean="0"/>
              <a:t>Model </a:t>
            </a:r>
            <a:r>
              <a:rPr lang="en-US" b="1" dirty="0" smtClean="0"/>
              <a:t>detail and technical representation </a:t>
            </a:r>
            <a:r>
              <a:rPr lang="en-US" dirty="0" smtClean="0"/>
              <a:t>of the problem when team move down the left side of the V</a:t>
            </a:r>
          </a:p>
          <a:p>
            <a:r>
              <a:rPr lang="en-US" dirty="0" smtClean="0"/>
              <a:t>Once the</a:t>
            </a:r>
            <a:r>
              <a:rPr lang="en-US" b="1" dirty="0" smtClean="0"/>
              <a:t> code </a:t>
            </a:r>
            <a:r>
              <a:rPr lang="en-US" dirty="0" smtClean="0"/>
              <a:t>has been generated, team move up the right side of V, performing series of 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Process Model</a:t>
            </a:r>
          </a:p>
          <a:p>
            <a:endParaRPr lang="en-US" dirty="0"/>
          </a:p>
        </p:txBody>
      </p:sp>
      <p:pic>
        <p:nvPicPr>
          <p:cNvPr id="8194" name="Picture 2" descr="C:\Users\NCIT\Documents\incremetal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1"/>
            <a:ext cx="8915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2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model delivers a series of releases, called increments, that provide progressively more functionality for customer as each increment delivered.</a:t>
            </a:r>
          </a:p>
          <a:p>
            <a:r>
              <a:rPr lang="en-US" dirty="0" smtClean="0"/>
              <a:t>The first increment is often a </a:t>
            </a:r>
            <a:r>
              <a:rPr lang="en-US" b="1" dirty="0" smtClean="0"/>
              <a:t>core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Basic requirement are addressed but many supplementary features remain undelivered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When to use?</a:t>
            </a:r>
          </a:p>
          <a:p>
            <a:r>
              <a:rPr lang="en-US" dirty="0" smtClean="0"/>
              <a:t>Useful when staffing unavailable for a complete implementation of project till deadline.</a:t>
            </a:r>
          </a:p>
          <a:p>
            <a:r>
              <a:rPr lang="en-US" dirty="0" smtClean="0"/>
              <a:t>If the core product is well received, then additional staff (if required) can be added to implement the next increment.</a:t>
            </a:r>
          </a:p>
          <a:p>
            <a:r>
              <a:rPr lang="en-US" dirty="0"/>
              <a:t>When software engineering team are not very well skilled </a:t>
            </a:r>
            <a:r>
              <a:rPr lang="en-US"/>
              <a:t>or </a:t>
            </a:r>
            <a:r>
              <a:rPr lang="en-US" smtClean="0"/>
              <a:t>trainee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Evolutionary Model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Evolutionary process model produce an increasingly more </a:t>
            </a:r>
            <a:r>
              <a:rPr lang="en-US" dirty="0"/>
              <a:t>c</a:t>
            </a:r>
            <a:r>
              <a:rPr lang="en-US" dirty="0" smtClean="0"/>
              <a:t>omplete version of the software with each iteration.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Prototyping Model </a:t>
            </a:r>
            <a:endParaRPr lang="en-US" dirty="0"/>
          </a:p>
        </p:txBody>
      </p:sp>
      <p:pic>
        <p:nvPicPr>
          <p:cNvPr id="9218" name="Picture 2" descr="C:\Users\NCIT\Documents\prototy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001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1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When to use?</a:t>
            </a:r>
          </a:p>
          <a:p>
            <a:r>
              <a:rPr lang="en-US" dirty="0" smtClean="0"/>
              <a:t>Customer defines a set of general objectives for software, but does not identify detailed requirements for functions and features </a:t>
            </a:r>
          </a:p>
          <a:p>
            <a:r>
              <a:rPr lang="en-US" dirty="0" smtClean="0"/>
              <a:t>Developer may be unsure of the efficiency of an algorithm, the adaptability of an operating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linear process flow</a:t>
            </a:r>
            <a:r>
              <a:rPr lang="en-US" dirty="0"/>
              <a:t> executes each of the five framework activities in sequence, beginning with communication and culminating with deployment.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C:\Users\NCIT\Documents\lin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6629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9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			Spiral </a:t>
            </a:r>
            <a:r>
              <a:rPr lang="en-US" dirty="0" smtClean="0"/>
              <a:t>model </a:t>
            </a:r>
            <a:endParaRPr lang="en-US" dirty="0"/>
          </a:p>
        </p:txBody>
      </p:sp>
      <p:pic>
        <p:nvPicPr>
          <p:cNvPr id="10242" name="Picture 2" descr="C:\Users\NCIT\Documents\spiral 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438400"/>
            <a:ext cx="6731000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spiral model is a risk-driven process model.</a:t>
            </a:r>
          </a:p>
          <a:p>
            <a:r>
              <a:rPr lang="en-US" dirty="0" smtClean="0"/>
              <a:t>Software is developed in series of evolutionary releases</a:t>
            </a:r>
          </a:p>
          <a:p>
            <a:r>
              <a:rPr lang="en-US" dirty="0" smtClean="0"/>
              <a:t>During early iteration, release might be a model or prototype.</a:t>
            </a:r>
          </a:p>
          <a:p>
            <a:r>
              <a:rPr lang="en-US" dirty="0" smtClean="0"/>
              <a:t>Later iterations, increasingly complete versions of the product</a:t>
            </a:r>
          </a:p>
          <a:p>
            <a:r>
              <a:rPr lang="en-US" dirty="0" smtClean="0"/>
              <a:t>The spiral model is the realistic approach to the development of large scale systems </a:t>
            </a:r>
            <a:r>
              <a:rPr lang="en-US" smtClean="0"/>
              <a:t>and software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3323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Rapid </a:t>
            </a:r>
            <a:r>
              <a:rPr lang="en-US" smtClean="0"/>
              <a:t>Application Development(RAD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NCIT\Documents\R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305800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794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software team work in parallel on different functions</a:t>
            </a:r>
          </a:p>
          <a:p>
            <a:r>
              <a:rPr lang="en-US" dirty="0" smtClean="0"/>
              <a:t>Modeling encompasses three major phases: Business Modeling, Date, Data modeling, Process Modeling</a:t>
            </a:r>
          </a:p>
          <a:p>
            <a:r>
              <a:rPr lang="en-US" dirty="0" smtClean="0"/>
              <a:t>Construction uses reusable components, automatic code generation and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07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Problems in RAD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Required number of RAD teams</a:t>
            </a:r>
          </a:p>
          <a:p>
            <a:r>
              <a:rPr lang="en-US" dirty="0" smtClean="0"/>
              <a:t>Not suited when technical teams are weak</a:t>
            </a:r>
          </a:p>
          <a:p>
            <a:r>
              <a:rPr lang="en-US" dirty="0" smtClean="0"/>
              <a:t>Requires modularity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2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iterative process flow</a:t>
            </a:r>
            <a:r>
              <a:rPr lang="en-US" dirty="0"/>
              <a:t> repeats one or more of the activities before proceeding to the next.</a:t>
            </a:r>
          </a:p>
        </p:txBody>
      </p:sp>
      <p:pic>
        <p:nvPicPr>
          <p:cNvPr id="3074" name="Picture 2" descr="C:\Users\NCIT\Documents\iterat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343400"/>
            <a:ext cx="8077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2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parallel process flow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 executes one or more activities in parallel with other activities.</a:t>
            </a:r>
            <a:endParaRPr lang="en-US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4098" name="Picture 2" descr="C:\Users\NCIT\Documents\parall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7924799" cy="24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evolutionary process flow</a:t>
            </a:r>
            <a:r>
              <a:rPr lang="en-US" dirty="0"/>
              <a:t> executes the activities in a “circular” manner.</a:t>
            </a:r>
          </a:p>
        </p:txBody>
      </p:sp>
      <p:pic>
        <p:nvPicPr>
          <p:cNvPr id="5122" name="Picture 2" descr="C:\Users\NCIT\Documents\evolution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86200"/>
            <a:ext cx="8001000" cy="24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4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NCIT\Documents\parall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876424"/>
            <a:ext cx="8382001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8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Process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Waterfall Model (Linear Model)</a:t>
            </a:r>
          </a:p>
          <a:p>
            <a:r>
              <a:rPr lang="en-US" dirty="0" smtClean="0"/>
              <a:t>Incremental Process Model</a:t>
            </a:r>
          </a:p>
          <a:p>
            <a:r>
              <a:rPr lang="en-US" dirty="0" smtClean="0"/>
              <a:t>Evolutionary Process Model (Prototyping, The Spiral)</a:t>
            </a:r>
          </a:p>
          <a:p>
            <a:r>
              <a:rPr lang="en-US" dirty="0" smtClean="0"/>
              <a:t>Rapid Application Model (RAD)</a:t>
            </a:r>
          </a:p>
          <a:p>
            <a:r>
              <a:rPr lang="en-US" dirty="0" smtClean="0"/>
              <a:t>Agile Process</a:t>
            </a:r>
          </a:p>
          <a:p>
            <a:r>
              <a:rPr lang="en-US" dirty="0" smtClean="0"/>
              <a:t>Unified Process  </a:t>
            </a:r>
          </a:p>
        </p:txBody>
      </p:sp>
    </p:spTree>
    <p:extLst>
      <p:ext uri="{BB962C8B-B14F-4D97-AF65-F5344CB8AC3E}">
        <p14:creationId xmlns:p14="http://schemas.microsoft.com/office/powerpoint/2010/main" val="41813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sz="3600" b="1" dirty="0" smtClean="0"/>
              <a:t>Waterfall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C:\Users\NCIT\Documents\waterfall 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8839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3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waterfall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model is simple and easy to understand and use.</a:t>
            </a:r>
          </a:p>
          <a:p>
            <a:r>
              <a:rPr lang="en-US" dirty="0"/>
              <a:t>It is easy to manage due to the rigidity of the model – each phase has specific deliverables and a review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342</Words>
  <Application>Microsoft Office PowerPoint</Application>
  <PresentationFormat>On-screen Show (4:3)</PresentationFormat>
  <Paragraphs>81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Software Process </vt:lpstr>
      <vt:lpstr>Process Flow </vt:lpstr>
      <vt:lpstr>Process Flow</vt:lpstr>
      <vt:lpstr>Process Flow</vt:lpstr>
      <vt:lpstr>Process Flow</vt:lpstr>
      <vt:lpstr>Process Flow</vt:lpstr>
      <vt:lpstr> Process Model </vt:lpstr>
      <vt:lpstr>Process Model</vt:lpstr>
      <vt:lpstr>Advantages of waterfall model</vt:lpstr>
      <vt:lpstr>Disadvantage </vt:lpstr>
      <vt:lpstr>Waterfall Model </vt:lpstr>
      <vt:lpstr>V-Model  </vt:lpstr>
      <vt:lpstr> V-Model  </vt:lpstr>
      <vt:lpstr>Incremental Model</vt:lpstr>
      <vt:lpstr>Incremental Model</vt:lpstr>
      <vt:lpstr>Incremental Model</vt:lpstr>
      <vt:lpstr>Evolutionary Model </vt:lpstr>
      <vt:lpstr>Evolutionary Model </vt:lpstr>
      <vt:lpstr>Prototyping </vt:lpstr>
      <vt:lpstr>Evolutionary model </vt:lpstr>
      <vt:lpstr>Spiral Model</vt:lpstr>
      <vt:lpstr>Rapid Application Development(RAD )</vt:lpstr>
      <vt:lpstr>RAD </vt:lpstr>
      <vt:lpstr>RAD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</dc:title>
  <dc:creator>NCIT</dc:creator>
  <cp:lastModifiedBy>Nirdosh</cp:lastModifiedBy>
  <cp:revision>58</cp:revision>
  <dcterms:created xsi:type="dcterms:W3CDTF">2019-06-24T05:40:55Z</dcterms:created>
  <dcterms:modified xsi:type="dcterms:W3CDTF">2023-11-27T04:02:24Z</dcterms:modified>
</cp:coreProperties>
</file>