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00DD2-B29D-431C-8A1F-E7EE73B89D3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0AD2-FECC-4E3A-9EB5-D77631E1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F29F-4F02-4DFD-BAD0-951282CAAB38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374C-E566-49E6-8780-E9248D85E602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32FE-6E49-48F6-83B4-5443EFE507D4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9D23-32B3-4F1C-A665-C511BA065901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1C3F-1BE1-433B-9CB7-315A0E52DC7C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6D26-BB3F-46E7-A7D8-038F49BAA816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F4EF-1B5B-485D-B3D6-D2D1815894FC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F67-D549-4E7A-8087-9B8840C1A05C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715-544F-4740-A171-82ADCBAA65E0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8D8F-8D60-450B-95E2-89AD184AE2B9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1221-A65B-4568-80FA-4CE55FAA025C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FF54-883A-4F8F-94EB-2BBB76E107C7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6059-956A-4773-ADC8-BC937780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Framework</a:t>
            </a:r>
            <a:r>
              <a:rPr lang="en-US" dirty="0"/>
              <a:t> is a Standard way to build and deploy applications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Software Process Framework</a:t>
            </a:r>
            <a:r>
              <a:rPr lang="en-US" dirty="0"/>
              <a:t> is the foundation of complete software engineering process. </a:t>
            </a:r>
          </a:p>
          <a:p>
            <a:r>
              <a:rPr lang="en-US" dirty="0" smtClean="0"/>
              <a:t>Software </a:t>
            </a:r>
            <a:r>
              <a:rPr lang="en-US" dirty="0"/>
              <a:t>process framework includes set of all umbrella activities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includes number of framework activities that are applicable to all software projects.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9D23-32B3-4F1C-A665-C511BA065901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9D23-32B3-4F1C-A665-C511BA065901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C:\Users\NCIT\Documents\gereric framewor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3276600" cy="42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3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Umbrella Activities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project </a:t>
            </a:r>
            <a:r>
              <a:rPr lang="en-US" b="1" dirty="0" smtClean="0"/>
              <a:t>tracking and control</a:t>
            </a:r>
          </a:p>
          <a:p>
            <a:r>
              <a:rPr lang="en-US" dirty="0" smtClean="0"/>
              <a:t>Risk Management </a:t>
            </a:r>
          </a:p>
          <a:p>
            <a:r>
              <a:rPr lang="en-US" dirty="0" smtClean="0"/>
              <a:t>Software Quality Assurance</a:t>
            </a:r>
          </a:p>
          <a:p>
            <a:r>
              <a:rPr lang="en-US" dirty="0" smtClean="0"/>
              <a:t>Technical review </a:t>
            </a:r>
          </a:p>
          <a:p>
            <a:r>
              <a:rPr lang="en-US" dirty="0" smtClean="0"/>
              <a:t>Measurement </a:t>
            </a:r>
          </a:p>
          <a:p>
            <a:r>
              <a:rPr lang="en-US" dirty="0" smtClean="0"/>
              <a:t>Software configuration management </a:t>
            </a:r>
          </a:p>
          <a:p>
            <a:r>
              <a:rPr lang="en-US" dirty="0" smtClean="0"/>
              <a:t>Reusability management </a:t>
            </a:r>
          </a:p>
          <a:p>
            <a:r>
              <a:rPr lang="en-US" dirty="0" smtClean="0"/>
              <a:t>Work product </a:t>
            </a:r>
            <a:r>
              <a:rPr lang="en-US" b="1" dirty="0" smtClean="0"/>
              <a:t>preparation and production </a:t>
            </a:r>
          </a:p>
          <a:p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8BA0-7EBE-4B36-9BB0-AF300ECE2DEF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 </a:t>
            </a:r>
          </a:p>
          <a:p>
            <a:r>
              <a:rPr lang="en-US" b="1" dirty="0" smtClean="0"/>
              <a:t>Planning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Modeling</a:t>
            </a:r>
          </a:p>
          <a:p>
            <a:r>
              <a:rPr lang="en-US" b="1" dirty="0" smtClean="0"/>
              <a:t>Construction</a:t>
            </a:r>
          </a:p>
          <a:p>
            <a:r>
              <a:rPr lang="en-US" b="1" dirty="0" smtClean="0"/>
              <a:t>Deploymen</a:t>
            </a:r>
            <a:r>
              <a:rPr lang="en-US" dirty="0" smtClean="0"/>
              <a:t>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CF9-8B8F-4D8C-9F96-66E51C68311C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Communication:</a:t>
            </a:r>
          </a:p>
          <a:p>
            <a:pPr marL="514350" indent="-514350">
              <a:buAutoNum type="arabicPeriod"/>
            </a:pPr>
            <a:r>
              <a:rPr lang="en-US" dirty="0" smtClean="0"/>
              <a:t>Before any technical work commence, it is important to </a:t>
            </a:r>
            <a:r>
              <a:rPr lang="en-US" b="1" dirty="0" smtClean="0"/>
              <a:t>communicate and collaborate </a:t>
            </a:r>
            <a:r>
              <a:rPr lang="en-US" dirty="0" smtClean="0"/>
              <a:t>with the customer and other stake holder.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intent is to understand stakeholders’ </a:t>
            </a:r>
            <a:r>
              <a:rPr lang="en-US" b="1" dirty="0" smtClean="0"/>
              <a:t>objective </a:t>
            </a:r>
            <a:r>
              <a:rPr lang="en-US" dirty="0" smtClean="0"/>
              <a:t>for the project and to </a:t>
            </a:r>
            <a:r>
              <a:rPr lang="en-US" b="1" dirty="0" smtClean="0"/>
              <a:t>gather requirements</a:t>
            </a:r>
            <a:r>
              <a:rPr lang="en-US" dirty="0" smtClean="0"/>
              <a:t> that help define software and functions.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F73F-E938-44FC-A0E4-5B65A756989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Planning </a:t>
            </a:r>
          </a:p>
          <a:p>
            <a:r>
              <a:rPr lang="en-US" dirty="0" smtClean="0"/>
              <a:t>Planning helps to define the </a:t>
            </a:r>
            <a:r>
              <a:rPr lang="en-US" b="1" dirty="0" smtClean="0"/>
              <a:t>software project plan</a:t>
            </a:r>
          </a:p>
          <a:p>
            <a:r>
              <a:rPr lang="en-US" dirty="0" smtClean="0"/>
              <a:t>Software Engineering plan defines the software engineering work by describing the </a:t>
            </a:r>
            <a:r>
              <a:rPr lang="en-US" b="1" dirty="0" smtClean="0"/>
              <a:t>technical tasks </a:t>
            </a:r>
            <a:r>
              <a:rPr lang="en-US" dirty="0" smtClean="0"/>
              <a:t>to be conducted, the </a:t>
            </a:r>
            <a:r>
              <a:rPr lang="en-US" b="1" dirty="0" smtClean="0"/>
              <a:t>risks</a:t>
            </a:r>
            <a:r>
              <a:rPr lang="en-US" dirty="0" smtClean="0"/>
              <a:t> that are likely, the </a:t>
            </a:r>
            <a:r>
              <a:rPr lang="en-US" b="1" dirty="0" smtClean="0"/>
              <a:t>resources</a:t>
            </a:r>
            <a:r>
              <a:rPr lang="en-US" dirty="0" smtClean="0"/>
              <a:t> that will be required, the </a:t>
            </a:r>
            <a:r>
              <a:rPr lang="en-US" b="1" dirty="0" smtClean="0"/>
              <a:t>work product </a:t>
            </a:r>
            <a:r>
              <a:rPr lang="en-US" dirty="0" smtClean="0"/>
              <a:t>to be produced, and a </a:t>
            </a:r>
            <a:r>
              <a:rPr lang="en-US" b="1" dirty="0" smtClean="0"/>
              <a:t>work schedule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589-05C4-450F-90F3-A1BB6830E961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Modeling </a:t>
            </a:r>
          </a:p>
          <a:p>
            <a:r>
              <a:rPr lang="en-US" dirty="0" smtClean="0"/>
              <a:t>By creating the models helps to better  understand the </a:t>
            </a:r>
            <a:r>
              <a:rPr lang="en-US" b="1" dirty="0" smtClean="0"/>
              <a:t>software requirement </a:t>
            </a:r>
            <a:r>
              <a:rPr lang="en-US" dirty="0" smtClean="0"/>
              <a:t>and </a:t>
            </a:r>
            <a:r>
              <a:rPr lang="en-US" b="1" dirty="0" smtClean="0"/>
              <a:t>the design</a:t>
            </a:r>
            <a:r>
              <a:rPr lang="en-US" dirty="0" smtClean="0"/>
              <a:t> that will achieve those requirement.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D1C-49A3-410C-9962-FB777BA7BE4D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Construction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This activity combines </a:t>
            </a:r>
            <a:r>
              <a:rPr lang="en-US" b="1" dirty="0" smtClean="0"/>
              <a:t>code generation </a:t>
            </a:r>
            <a:r>
              <a:rPr lang="en-US" dirty="0" smtClean="0"/>
              <a:t>and the </a:t>
            </a:r>
            <a:r>
              <a:rPr lang="en-US" b="1" dirty="0" smtClean="0"/>
              <a:t>testing</a:t>
            </a:r>
            <a:r>
              <a:rPr lang="en-US" dirty="0" smtClean="0"/>
              <a:t> that is required to uncover errors in the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C9C-7BB1-4CAC-8086-A125DF6CA5D9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Deployment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 software is d</a:t>
            </a:r>
            <a:r>
              <a:rPr lang="en-US" b="1" dirty="0" smtClean="0"/>
              <a:t>elivered</a:t>
            </a:r>
            <a:r>
              <a:rPr lang="en-US" dirty="0" smtClean="0"/>
              <a:t> to the customer who evaluates the delivered product and </a:t>
            </a:r>
            <a:r>
              <a:rPr lang="en-US" b="1" dirty="0" smtClean="0"/>
              <a:t>provides feedback </a:t>
            </a:r>
            <a:r>
              <a:rPr lang="en-US" dirty="0" smtClean="0"/>
              <a:t>based on the evaluation.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94CE-D373-4097-BA0C-BC5DAB9A7410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6059-956A-4773-ADC8-BC937780CF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Software Process Framework</vt:lpstr>
      <vt:lpstr>Process Framework</vt:lpstr>
      <vt:lpstr>Umbrella Activities</vt:lpstr>
      <vt:lpstr>Generic Process Framework</vt:lpstr>
      <vt:lpstr>Process Framework </vt:lpstr>
      <vt:lpstr>Process Framework</vt:lpstr>
      <vt:lpstr>Software Process </vt:lpstr>
      <vt:lpstr>Software Process</vt:lpstr>
      <vt:lpstr>Software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Umbrella Activities</dc:title>
  <dc:creator>NCIT</dc:creator>
  <cp:lastModifiedBy>Dell</cp:lastModifiedBy>
  <cp:revision>19</cp:revision>
  <dcterms:created xsi:type="dcterms:W3CDTF">2019-06-24T04:08:32Z</dcterms:created>
  <dcterms:modified xsi:type="dcterms:W3CDTF">2021-11-23T14:56:58Z</dcterms:modified>
</cp:coreProperties>
</file>