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4" r:id="rId3"/>
    <p:sldId id="285" r:id="rId4"/>
    <p:sldId id="282" r:id="rId5"/>
    <p:sldId id="294" r:id="rId6"/>
    <p:sldId id="289" r:id="rId7"/>
    <p:sldId id="286" r:id="rId8"/>
    <p:sldId id="293" r:id="rId9"/>
    <p:sldId id="287" r:id="rId10"/>
    <p:sldId id="295" r:id="rId11"/>
    <p:sldId id="263" r:id="rId12"/>
    <p:sldId id="264" r:id="rId13"/>
    <p:sldId id="297" r:id="rId14"/>
    <p:sldId id="265" r:id="rId15"/>
    <p:sldId id="266" r:id="rId16"/>
    <p:sldId id="267" r:id="rId17"/>
    <p:sldId id="268" r:id="rId18"/>
    <p:sldId id="269" r:id="rId19"/>
    <p:sldId id="275" r:id="rId20"/>
    <p:sldId id="276" r:id="rId21"/>
    <p:sldId id="304" r:id="rId22"/>
    <p:sldId id="296" r:id="rId23"/>
    <p:sldId id="299" r:id="rId24"/>
    <p:sldId id="298" r:id="rId25"/>
    <p:sldId id="302" r:id="rId26"/>
    <p:sldId id="301" r:id="rId27"/>
    <p:sldId id="303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CAD61-2089-446B-BA44-BFD372A0B2D5}" v="39" dt="2020-11-22T15:30:52.664"/>
    <p1510:client id="{88E33ECB-83DD-4E85-AA2F-9E0B9BBEE9EA}" v="432" dt="2020-11-23T04:15:30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100" d="100"/>
          <a:sy n="100" d="100"/>
        </p:scale>
        <p:origin x="132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dosh Adhikari" userId="S::nirdosh@ncit.edu.np::901f6b7c-7dbf-470d-915e-c9283f448b71" providerId="AD" clId="Web-{6BDCAD61-2089-446B-BA44-BFD372A0B2D5}"/>
    <pc:docChg chg="addSld modSld">
      <pc:chgData name="Nirdosh Adhikari" userId="S::nirdosh@ncit.edu.np::901f6b7c-7dbf-470d-915e-c9283f448b71" providerId="AD" clId="Web-{6BDCAD61-2089-446B-BA44-BFD372A0B2D5}" dt="2020-11-22T15:30:50.086" v="36" actId="20577"/>
      <pc:docMkLst>
        <pc:docMk/>
      </pc:docMkLst>
      <pc:sldChg chg="addSp delSp modSp new">
        <pc:chgData name="Nirdosh Adhikari" userId="S::nirdosh@ncit.edu.np::901f6b7c-7dbf-470d-915e-c9283f448b71" providerId="AD" clId="Web-{6BDCAD61-2089-446B-BA44-BFD372A0B2D5}" dt="2020-11-22T15:30:47.461" v="34" actId="20577"/>
        <pc:sldMkLst>
          <pc:docMk/>
          <pc:sldMk cId="2628860948" sldId="296"/>
        </pc:sldMkLst>
        <pc:spChg chg="mod">
          <ac:chgData name="Nirdosh Adhikari" userId="S::nirdosh@ncit.edu.np::901f6b7c-7dbf-470d-915e-c9283f448b71" providerId="AD" clId="Web-{6BDCAD61-2089-446B-BA44-BFD372A0B2D5}" dt="2020-11-22T15:30:47.461" v="34" actId="20577"/>
          <ac:spMkLst>
            <pc:docMk/>
            <pc:sldMk cId="2628860948" sldId="296"/>
            <ac:spMk id="2" creationId="{1E44E259-DE31-463B-8876-15B76060ECCB}"/>
          </ac:spMkLst>
        </pc:spChg>
        <pc:spChg chg="del mod">
          <ac:chgData name="Nirdosh Adhikari" userId="S::nirdosh@ncit.edu.np::901f6b7c-7dbf-470d-915e-c9283f448b71" providerId="AD" clId="Web-{6BDCAD61-2089-446B-BA44-BFD372A0B2D5}" dt="2020-11-22T15:30:44.805" v="14"/>
          <ac:spMkLst>
            <pc:docMk/>
            <pc:sldMk cId="2628860948" sldId="296"/>
            <ac:spMk id="3" creationId="{D3F4E270-439F-4BE4-B0E5-23F6D63C3226}"/>
          </ac:spMkLst>
        </pc:spChg>
        <pc:picChg chg="add mod ord">
          <ac:chgData name="Nirdosh Adhikari" userId="S::nirdosh@ncit.edu.np::901f6b7c-7dbf-470d-915e-c9283f448b71" providerId="AD" clId="Web-{6BDCAD61-2089-446B-BA44-BFD372A0B2D5}" dt="2020-11-22T15:30:44.805" v="14"/>
          <ac:picMkLst>
            <pc:docMk/>
            <pc:sldMk cId="2628860948" sldId="296"/>
            <ac:picMk id="7" creationId="{09203D71-7F15-4290-9B58-6FD823FD7AF2}"/>
          </ac:picMkLst>
        </pc:picChg>
      </pc:sldChg>
    </pc:docChg>
  </pc:docChgLst>
  <pc:docChgLst>
    <pc:chgData name="Nirdosh Adhikari" userId="S::nirdosh@ncit.edu.np::901f6b7c-7dbf-470d-915e-c9283f448b71" providerId="AD" clId="Web-{88E33ECB-83DD-4E85-AA2F-9E0B9BBEE9EA}"/>
    <pc:docChg chg="addSld delSld modSld">
      <pc:chgData name="Nirdosh Adhikari" userId="S::nirdosh@ncit.edu.np::901f6b7c-7dbf-470d-915e-c9283f448b71" providerId="AD" clId="Web-{88E33ECB-83DD-4E85-AA2F-9E0B9BBEE9EA}" dt="2020-11-23T04:15:28.030" v="418"/>
      <pc:docMkLst>
        <pc:docMk/>
      </pc:docMkLst>
      <pc:sldChg chg="modSp">
        <pc:chgData name="Nirdosh Adhikari" userId="S::nirdosh@ncit.edu.np::901f6b7c-7dbf-470d-915e-c9283f448b71" providerId="AD" clId="Web-{88E33ECB-83DD-4E85-AA2F-9E0B9BBEE9EA}" dt="2020-11-23T03:37:58.058" v="115" actId="20577"/>
        <pc:sldMkLst>
          <pc:docMk/>
          <pc:sldMk cId="0" sldId="264"/>
        </pc:sldMkLst>
        <pc:spChg chg="mod">
          <ac:chgData name="Nirdosh Adhikari" userId="S::nirdosh@ncit.edu.np::901f6b7c-7dbf-470d-915e-c9283f448b71" providerId="AD" clId="Web-{88E33ECB-83DD-4E85-AA2F-9E0B9BBEE9EA}" dt="2020-11-23T03:37:58.058" v="115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Nirdosh Adhikari" userId="S::nirdosh@ncit.edu.np::901f6b7c-7dbf-470d-915e-c9283f448b71" providerId="AD" clId="Web-{88E33ECB-83DD-4E85-AA2F-9E0B9BBEE9EA}" dt="2020-11-23T03:34:32.271" v="70" actId="20577"/>
        <pc:sldMkLst>
          <pc:docMk/>
          <pc:sldMk cId="0" sldId="265"/>
        </pc:sldMkLst>
        <pc:spChg chg="mod">
          <ac:chgData name="Nirdosh Adhikari" userId="S::nirdosh@ncit.edu.np::901f6b7c-7dbf-470d-915e-c9283f448b71" providerId="AD" clId="Web-{88E33ECB-83DD-4E85-AA2F-9E0B9BBEE9EA}" dt="2020-11-23T03:34:32.271" v="70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Nirdosh Adhikari" userId="S::nirdosh@ncit.edu.np::901f6b7c-7dbf-470d-915e-c9283f448b71" providerId="AD" clId="Web-{88E33ECB-83DD-4E85-AA2F-9E0B9BBEE9EA}" dt="2020-11-23T03:43:41.739" v="248" actId="20577"/>
        <pc:sldMkLst>
          <pc:docMk/>
          <pc:sldMk cId="0" sldId="267"/>
        </pc:sldMkLst>
        <pc:spChg chg="mod">
          <ac:chgData name="Nirdosh Adhikari" userId="S::nirdosh@ncit.edu.np::901f6b7c-7dbf-470d-915e-c9283f448b71" providerId="AD" clId="Web-{88E33ECB-83DD-4E85-AA2F-9E0B9BBEE9EA}" dt="2020-11-23T03:43:41.739" v="248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new">
        <pc:chgData name="Nirdosh Adhikari" userId="S::nirdosh@ncit.edu.np::901f6b7c-7dbf-470d-915e-c9283f448b71" providerId="AD" clId="Web-{88E33ECB-83DD-4E85-AA2F-9E0B9BBEE9EA}" dt="2020-11-23T03:32:32.518" v="61" actId="20577"/>
        <pc:sldMkLst>
          <pc:docMk/>
          <pc:sldMk cId="2766027581" sldId="297"/>
        </pc:sldMkLst>
        <pc:spChg chg="mod">
          <ac:chgData name="Nirdosh Adhikari" userId="S::nirdosh@ncit.edu.np::901f6b7c-7dbf-470d-915e-c9283f448b71" providerId="AD" clId="Web-{88E33ECB-83DD-4E85-AA2F-9E0B9BBEE9EA}" dt="2020-11-23T03:32:32.518" v="61" actId="20577"/>
          <ac:spMkLst>
            <pc:docMk/>
            <pc:sldMk cId="2766027581" sldId="297"/>
            <ac:spMk id="2" creationId="{4F670122-2616-4516-B0CE-755309376B5E}"/>
          </ac:spMkLst>
        </pc:spChg>
        <pc:spChg chg="mod">
          <ac:chgData name="Nirdosh Adhikari" userId="S::nirdosh@ncit.edu.np::901f6b7c-7dbf-470d-915e-c9283f448b71" providerId="AD" clId="Web-{88E33ECB-83DD-4E85-AA2F-9E0B9BBEE9EA}" dt="2020-11-23T03:32:23.424" v="43" actId="20577"/>
          <ac:spMkLst>
            <pc:docMk/>
            <pc:sldMk cId="2766027581" sldId="297"/>
            <ac:spMk id="3" creationId="{D50682A9-D68D-4595-83DC-762CF354D8F8}"/>
          </ac:spMkLst>
        </pc:spChg>
      </pc:sldChg>
      <pc:sldChg chg="addSp delSp modSp new">
        <pc:chgData name="Nirdosh Adhikari" userId="S::nirdosh@ncit.edu.np::901f6b7c-7dbf-470d-915e-c9283f448b71" providerId="AD" clId="Web-{88E33ECB-83DD-4E85-AA2F-9E0B9BBEE9EA}" dt="2020-11-23T03:55:46.102" v="300" actId="20577"/>
        <pc:sldMkLst>
          <pc:docMk/>
          <pc:sldMk cId="1346223622" sldId="298"/>
        </pc:sldMkLst>
        <pc:spChg chg="mod">
          <ac:chgData name="Nirdosh Adhikari" userId="S::nirdosh@ncit.edu.np::901f6b7c-7dbf-470d-915e-c9283f448b71" providerId="AD" clId="Web-{88E33ECB-83DD-4E85-AA2F-9E0B9BBEE9EA}" dt="2020-11-23T03:55:46.102" v="300" actId="20577"/>
          <ac:spMkLst>
            <pc:docMk/>
            <pc:sldMk cId="1346223622" sldId="298"/>
            <ac:spMk id="2" creationId="{06BD0ABD-3C0C-41FB-955E-E61C4AAECB6F}"/>
          </ac:spMkLst>
        </pc:spChg>
        <pc:spChg chg="del">
          <ac:chgData name="Nirdosh Adhikari" userId="S::nirdosh@ncit.edu.np::901f6b7c-7dbf-470d-915e-c9283f448b71" providerId="AD" clId="Web-{88E33ECB-83DD-4E85-AA2F-9E0B9BBEE9EA}" dt="2020-11-23T03:53:32.786" v="251"/>
          <ac:spMkLst>
            <pc:docMk/>
            <pc:sldMk cId="1346223622" sldId="298"/>
            <ac:spMk id="3" creationId="{DB7A6A26-36B1-427E-B63D-E8AF91CA1D5F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3:53:32.786" v="251"/>
          <ac:picMkLst>
            <pc:docMk/>
            <pc:sldMk cId="1346223622" sldId="298"/>
            <ac:picMk id="7" creationId="{7F0E3EF0-5331-4A5B-8CA0-95335D6B6B3C}"/>
          </ac:picMkLst>
        </pc:picChg>
      </pc:sldChg>
      <pc:sldChg chg="addSp delSp modSp new">
        <pc:chgData name="Nirdosh Adhikari" userId="S::nirdosh@ncit.edu.np::901f6b7c-7dbf-470d-915e-c9283f448b71" providerId="AD" clId="Web-{88E33ECB-83DD-4E85-AA2F-9E0B9BBEE9EA}" dt="2020-11-23T03:54:05.037" v="265" actId="20577"/>
        <pc:sldMkLst>
          <pc:docMk/>
          <pc:sldMk cId="1583697183" sldId="299"/>
        </pc:sldMkLst>
        <pc:spChg chg="mod">
          <ac:chgData name="Nirdosh Adhikari" userId="S::nirdosh@ncit.edu.np::901f6b7c-7dbf-470d-915e-c9283f448b71" providerId="AD" clId="Web-{88E33ECB-83DD-4E85-AA2F-9E0B9BBEE9EA}" dt="2020-11-23T03:54:05.037" v="265" actId="20577"/>
          <ac:spMkLst>
            <pc:docMk/>
            <pc:sldMk cId="1583697183" sldId="299"/>
            <ac:spMk id="2" creationId="{D98F31ED-E241-410B-B04A-0D8F077CB020}"/>
          </ac:spMkLst>
        </pc:spChg>
        <pc:spChg chg="del">
          <ac:chgData name="Nirdosh Adhikari" userId="S::nirdosh@ncit.edu.np::901f6b7c-7dbf-470d-915e-c9283f448b71" providerId="AD" clId="Web-{88E33ECB-83DD-4E85-AA2F-9E0B9BBEE9EA}" dt="2020-11-23T03:53:52.365" v="253"/>
          <ac:spMkLst>
            <pc:docMk/>
            <pc:sldMk cId="1583697183" sldId="299"/>
            <ac:spMk id="3" creationId="{EE504A86-885B-47D2-B2CA-C181CD664717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3:53:52.365" v="253"/>
          <ac:picMkLst>
            <pc:docMk/>
            <pc:sldMk cId="1583697183" sldId="299"/>
            <ac:picMk id="7" creationId="{206F34A7-5F9D-4293-90C5-82F3A2BD4419}"/>
          </ac:picMkLst>
        </pc:picChg>
      </pc:sldChg>
      <pc:sldChg chg="modSp new del">
        <pc:chgData name="Nirdosh Adhikari" userId="S::nirdosh@ncit.edu.np::901f6b7c-7dbf-470d-915e-c9283f448b71" providerId="AD" clId="Web-{88E33ECB-83DD-4E85-AA2F-9E0B9BBEE9EA}" dt="2020-11-23T03:59:39.187" v="314"/>
        <pc:sldMkLst>
          <pc:docMk/>
          <pc:sldMk cId="3063612525" sldId="300"/>
        </pc:sldMkLst>
        <pc:spChg chg="mod">
          <ac:chgData name="Nirdosh Adhikari" userId="S::nirdosh@ncit.edu.np::901f6b7c-7dbf-470d-915e-c9283f448b71" providerId="AD" clId="Web-{88E33ECB-83DD-4E85-AA2F-9E0B9BBEE9EA}" dt="2020-11-23T03:58:19.372" v="303" actId="20577"/>
          <ac:spMkLst>
            <pc:docMk/>
            <pc:sldMk cId="3063612525" sldId="300"/>
            <ac:spMk id="2" creationId="{5BB2779E-FE9D-49C2-8F0F-37EF66DB6F71}"/>
          </ac:spMkLst>
        </pc:spChg>
      </pc:sldChg>
      <pc:sldChg chg="addSp delSp modSp new">
        <pc:chgData name="Nirdosh Adhikari" userId="S::nirdosh@ncit.edu.np::901f6b7c-7dbf-470d-915e-c9283f448b71" providerId="AD" clId="Web-{88E33ECB-83DD-4E85-AA2F-9E0B9BBEE9EA}" dt="2020-11-23T03:59:39.124" v="313" actId="14100"/>
        <pc:sldMkLst>
          <pc:docMk/>
          <pc:sldMk cId="2552856099" sldId="301"/>
        </pc:sldMkLst>
        <pc:spChg chg="mod">
          <ac:chgData name="Nirdosh Adhikari" userId="S::nirdosh@ncit.edu.np::901f6b7c-7dbf-470d-915e-c9283f448b71" providerId="AD" clId="Web-{88E33ECB-83DD-4E85-AA2F-9E0B9BBEE9EA}" dt="2020-11-23T03:59:37.983" v="310" actId="20577"/>
          <ac:spMkLst>
            <pc:docMk/>
            <pc:sldMk cId="2552856099" sldId="301"/>
            <ac:spMk id="2" creationId="{A7DB2F20-CEA7-41EC-B2E3-4F6146BBBD15}"/>
          </ac:spMkLst>
        </pc:spChg>
        <pc:spChg chg="del">
          <ac:chgData name="Nirdosh Adhikari" userId="S::nirdosh@ncit.edu.np::901f6b7c-7dbf-470d-915e-c9283f448b71" providerId="AD" clId="Web-{88E33ECB-83DD-4E85-AA2F-9E0B9BBEE9EA}" dt="2020-11-23T03:59:16.311" v="307"/>
          <ac:spMkLst>
            <pc:docMk/>
            <pc:sldMk cId="2552856099" sldId="301"/>
            <ac:spMk id="3" creationId="{1D9E8958-F7E2-4D80-8737-2E92698E57BF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3:59:39.124" v="313" actId="14100"/>
          <ac:picMkLst>
            <pc:docMk/>
            <pc:sldMk cId="2552856099" sldId="301"/>
            <ac:picMk id="7" creationId="{306DC0B4-47F7-49BF-89EA-4D0B5CBFBAD0}"/>
          </ac:picMkLst>
        </pc:picChg>
      </pc:sldChg>
      <pc:sldChg chg="addSp delSp modSp new">
        <pc:chgData name="Nirdosh Adhikari" userId="S::nirdosh@ncit.edu.np::901f6b7c-7dbf-470d-915e-c9283f448b71" providerId="AD" clId="Web-{88E33ECB-83DD-4E85-AA2F-9E0B9BBEE9EA}" dt="2020-11-23T04:00:36.844" v="323" actId="14100"/>
        <pc:sldMkLst>
          <pc:docMk/>
          <pc:sldMk cId="3648072502" sldId="302"/>
        </pc:sldMkLst>
        <pc:spChg chg="mod">
          <ac:chgData name="Nirdosh Adhikari" userId="S::nirdosh@ncit.edu.np::901f6b7c-7dbf-470d-915e-c9283f448b71" providerId="AD" clId="Web-{88E33ECB-83DD-4E85-AA2F-9E0B9BBEE9EA}" dt="2020-11-23T04:00:20.672" v="318" actId="20577"/>
          <ac:spMkLst>
            <pc:docMk/>
            <pc:sldMk cId="3648072502" sldId="302"/>
            <ac:spMk id="2" creationId="{6F4C745C-8CFD-4006-A80C-9FC4B734FBA2}"/>
          </ac:spMkLst>
        </pc:spChg>
        <pc:spChg chg="del">
          <ac:chgData name="Nirdosh Adhikari" userId="S::nirdosh@ncit.edu.np::901f6b7c-7dbf-470d-915e-c9283f448b71" providerId="AD" clId="Web-{88E33ECB-83DD-4E85-AA2F-9E0B9BBEE9EA}" dt="2020-11-23T04:00:34.938" v="321"/>
          <ac:spMkLst>
            <pc:docMk/>
            <pc:sldMk cId="3648072502" sldId="302"/>
            <ac:spMk id="3" creationId="{B8CE9C83-12C1-4942-AA3A-F7ED76F4FBB0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4:00:36.844" v="323" actId="14100"/>
          <ac:picMkLst>
            <pc:docMk/>
            <pc:sldMk cId="3648072502" sldId="302"/>
            <ac:picMk id="7" creationId="{12AC539D-6978-4451-B348-F708ED9E38D5}"/>
          </ac:picMkLst>
        </pc:picChg>
      </pc:sldChg>
      <pc:sldChg chg="addSp delSp modSp new">
        <pc:chgData name="Nirdosh Adhikari" userId="S::nirdosh@ncit.edu.np::901f6b7c-7dbf-470d-915e-c9283f448b71" providerId="AD" clId="Web-{88E33ECB-83DD-4E85-AA2F-9E0B9BBEE9EA}" dt="2020-11-23T04:01:43.143" v="333"/>
        <pc:sldMkLst>
          <pc:docMk/>
          <pc:sldMk cId="783443398" sldId="303"/>
        </pc:sldMkLst>
        <pc:spChg chg="mod">
          <ac:chgData name="Nirdosh Adhikari" userId="S::nirdosh@ncit.edu.np::901f6b7c-7dbf-470d-915e-c9283f448b71" providerId="AD" clId="Web-{88E33ECB-83DD-4E85-AA2F-9E0B9BBEE9EA}" dt="2020-11-23T04:01:33.080" v="331" actId="20577"/>
          <ac:spMkLst>
            <pc:docMk/>
            <pc:sldMk cId="783443398" sldId="303"/>
            <ac:spMk id="2" creationId="{453F21F5-C0D2-4DC9-A1E5-97091487F026}"/>
          </ac:spMkLst>
        </pc:spChg>
        <pc:spChg chg="del">
          <ac:chgData name="Nirdosh Adhikari" userId="S::nirdosh@ncit.edu.np::901f6b7c-7dbf-470d-915e-c9283f448b71" providerId="AD" clId="Web-{88E33ECB-83DD-4E85-AA2F-9E0B9BBEE9EA}" dt="2020-11-23T04:01:43.143" v="333"/>
          <ac:spMkLst>
            <pc:docMk/>
            <pc:sldMk cId="783443398" sldId="303"/>
            <ac:spMk id="3" creationId="{C371F9A5-54F6-48AB-BAE3-C7588140ED16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4:01:43.143" v="333"/>
          <ac:picMkLst>
            <pc:docMk/>
            <pc:sldMk cId="783443398" sldId="303"/>
            <ac:picMk id="7" creationId="{6673FA6B-AF0E-4125-BCE0-0A0BA4FE7A28}"/>
          </ac:picMkLst>
        </pc:picChg>
      </pc:sldChg>
      <pc:sldChg chg="modSp new">
        <pc:chgData name="Nirdosh Adhikari" userId="S::nirdosh@ncit.edu.np::901f6b7c-7dbf-470d-915e-c9283f448b71" providerId="AD" clId="Web-{88E33ECB-83DD-4E85-AA2F-9E0B9BBEE9EA}" dt="2020-11-23T04:08:06.002" v="386" actId="20577"/>
        <pc:sldMkLst>
          <pc:docMk/>
          <pc:sldMk cId="4084223106" sldId="304"/>
        </pc:sldMkLst>
        <pc:spChg chg="mod">
          <ac:chgData name="Nirdosh Adhikari" userId="S::nirdosh@ncit.edu.np::901f6b7c-7dbf-470d-915e-c9283f448b71" providerId="AD" clId="Web-{88E33ECB-83DD-4E85-AA2F-9E0B9BBEE9EA}" dt="2020-11-23T04:05:24.711" v="363" actId="20577"/>
          <ac:spMkLst>
            <pc:docMk/>
            <pc:sldMk cId="4084223106" sldId="304"/>
            <ac:spMk id="2" creationId="{BE3937AC-6536-46BB-89EF-3FD5B7C5E611}"/>
          </ac:spMkLst>
        </pc:spChg>
        <pc:spChg chg="mod">
          <ac:chgData name="Nirdosh Adhikari" userId="S::nirdosh@ncit.edu.np::901f6b7c-7dbf-470d-915e-c9283f448b71" providerId="AD" clId="Web-{88E33ECB-83DD-4E85-AA2F-9E0B9BBEE9EA}" dt="2020-11-23T04:08:06.002" v="386" actId="20577"/>
          <ac:spMkLst>
            <pc:docMk/>
            <pc:sldMk cId="4084223106" sldId="304"/>
            <ac:spMk id="3" creationId="{846A7E13-ED55-403A-B540-7E56CFC939FC}"/>
          </ac:spMkLst>
        </pc:spChg>
      </pc:sldChg>
      <pc:sldChg chg="addSp delSp modSp new">
        <pc:chgData name="Nirdosh Adhikari" userId="S::nirdosh@ncit.edu.np::901f6b7c-7dbf-470d-915e-c9283f448b71" providerId="AD" clId="Web-{88E33ECB-83DD-4E85-AA2F-9E0B9BBEE9EA}" dt="2020-11-23T04:15:28.030" v="418"/>
        <pc:sldMkLst>
          <pc:docMk/>
          <pc:sldMk cId="1450784268" sldId="305"/>
        </pc:sldMkLst>
        <pc:spChg chg="mod">
          <ac:chgData name="Nirdosh Adhikari" userId="S::nirdosh@ncit.edu.np::901f6b7c-7dbf-470d-915e-c9283f448b71" providerId="AD" clId="Web-{88E33ECB-83DD-4E85-AA2F-9E0B9BBEE9EA}" dt="2020-11-23T04:15:14.967" v="414" actId="20577"/>
          <ac:spMkLst>
            <pc:docMk/>
            <pc:sldMk cId="1450784268" sldId="305"/>
            <ac:spMk id="2" creationId="{7EE2424A-3929-4A77-A60A-5C537690BE66}"/>
          </ac:spMkLst>
        </pc:spChg>
        <pc:spChg chg="del">
          <ac:chgData name="Nirdosh Adhikari" userId="S::nirdosh@ncit.edu.np::901f6b7c-7dbf-470d-915e-c9283f448b71" providerId="AD" clId="Web-{88E33ECB-83DD-4E85-AA2F-9E0B9BBEE9EA}" dt="2020-11-23T04:15:28.030" v="418"/>
          <ac:spMkLst>
            <pc:docMk/>
            <pc:sldMk cId="1450784268" sldId="305"/>
            <ac:spMk id="3" creationId="{472EC861-DA2C-4EF4-A6ED-8DB831CC1F6B}"/>
          </ac:spMkLst>
        </pc:spChg>
        <pc:picChg chg="add mod ord">
          <ac:chgData name="Nirdosh Adhikari" userId="S::nirdosh@ncit.edu.np::901f6b7c-7dbf-470d-915e-c9283f448b71" providerId="AD" clId="Web-{88E33ECB-83DD-4E85-AA2F-9E0B9BBEE9EA}" dt="2020-11-23T04:15:28.030" v="418"/>
          <ac:picMkLst>
            <pc:docMk/>
            <pc:sldMk cId="1450784268" sldId="305"/>
            <ac:picMk id="7" creationId="{CDD15C63-B246-4580-9BBF-8C686569EC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E064-EBE4-47FE-9807-9757A74CC4E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919E-ABA1-404C-B001-8B8A60C66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8CDF-A4A6-4FFE-A54A-550343AF780F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31CE-2889-439A-B7E5-165CE70871D8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8AD-F540-4B03-92CD-4CEEEB80E85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2770-EE9C-4593-9F7E-D3414616645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C6F2-6C3F-4B93-9374-197D7939B3B8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59B-E329-43D0-9891-EE63F896726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C349-A5B5-461C-BCC3-3E56C0C7EC41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2D90-2307-4799-B96E-FEBA72B3A30E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62A-1DA3-49E2-96AE-B49BAD379B31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A6EB-D035-4B63-943E-C9BF7EE96444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9693-DF92-44F8-B2D6-B49E86CD70A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0BD5-9900-41C4-898B-453ACA3C6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5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838200"/>
            <a:ext cx="6476999" cy="509891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4659-4292-43C5-B7C8-B475C234D8B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most cases, the following professionals are involved. </a:t>
            </a:r>
          </a:p>
          <a:p>
            <a:pPr lvl="5"/>
            <a:r>
              <a:rPr lang="en-US" sz="3200" dirty="0"/>
              <a:t>Software Tester</a:t>
            </a:r>
          </a:p>
          <a:p>
            <a:pPr lvl="5"/>
            <a:r>
              <a:rPr lang="en-US" sz="3200" dirty="0"/>
              <a:t>Software Developer</a:t>
            </a:r>
          </a:p>
          <a:p>
            <a:pPr lvl="5"/>
            <a:r>
              <a:rPr lang="en-US" sz="3200" dirty="0"/>
              <a:t>Project Lead/Manager</a:t>
            </a:r>
          </a:p>
          <a:p>
            <a:pPr lvl="5"/>
            <a:r>
              <a:rPr lang="en-US" sz="3200" dirty="0"/>
              <a:t>End User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D49-2249-4BB1-951B-E135516F637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Testing </a:t>
            </a:r>
          </a:p>
          <a:p>
            <a:r>
              <a:rPr lang="en-US" dirty="0"/>
              <a:t>White Box Testing </a:t>
            </a:r>
          </a:p>
          <a:p>
            <a:r>
              <a:rPr lang="en-US" dirty="0"/>
              <a:t>Gray Box Testing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7682-CC31-4C74-8DB2-C1C9E56931C2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 Testing without having any knowledge of the interior working of the application .</a:t>
            </a:r>
            <a:endParaRPr lang="en-US" dirty="0">
              <a:cs typeface="Calibri"/>
            </a:endParaRPr>
          </a:p>
          <a:p>
            <a:r>
              <a:rPr lang="en-US" dirty="0"/>
              <a:t>Tester doesn’t have the access of source code </a:t>
            </a:r>
          </a:p>
          <a:p>
            <a:r>
              <a:rPr lang="en-US" dirty="0"/>
              <a:t>Needn’t not know the internal working of the application.</a:t>
            </a:r>
          </a:p>
          <a:p>
            <a:r>
              <a:rPr lang="en-US" dirty="0"/>
              <a:t>Main focus in the functionality of the system as a whole </a:t>
            </a:r>
          </a:p>
          <a:p>
            <a:r>
              <a:rPr lang="en-US" dirty="0"/>
              <a:t>This is known as the behavior testing .</a:t>
            </a:r>
          </a:p>
          <a:p>
            <a:r>
              <a:rPr lang="en-US" dirty="0">
                <a:ea typeface="+mn-lt"/>
                <a:cs typeface="+mn-lt"/>
              </a:rPr>
              <a:t>focuses on the functional requirements of the software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EB6C-A2A3-459F-A247-93FF0B7E3D9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0122-2616-4516-B0CE-75530937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Black Box Testing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82A9-D68D-4595-83DC-762CF354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Black-box testing attempts to find errors in the following categories: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(1) incorrect or missing functions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(2) interface errors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(3) errors in data structures or external database access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(4) behavior or performance errors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E8A3-4D7F-4B94-94C0-68F945B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B883-C74B-4C10-8190-EB9B2DCC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FB16-AE75-4CF7-BF59-E39CCF1B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Black 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 Based Testing </a:t>
            </a:r>
          </a:p>
          <a:p>
            <a:r>
              <a:rPr lang="en-US" dirty="0"/>
              <a:t>Equivalent Partitioning </a:t>
            </a:r>
          </a:p>
          <a:p>
            <a:r>
              <a:rPr lang="en-US" dirty="0"/>
              <a:t>Boundary Value Analysis </a:t>
            </a:r>
          </a:p>
          <a:p>
            <a:r>
              <a:rPr lang="en-US" dirty="0"/>
              <a:t>Orthogonal Array Testing </a:t>
            </a:r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66-5775-42CF-82D8-EFAECA1ECD3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details and system is  made visible </a:t>
            </a:r>
          </a:p>
          <a:p>
            <a:r>
              <a:rPr lang="en-US" dirty="0"/>
              <a:t>White Box technique is used by both developers as well as testers.</a:t>
            </a:r>
          </a:p>
          <a:p>
            <a:r>
              <a:rPr lang="en-US" dirty="0"/>
              <a:t>Highly efficient  method to find bugs .</a:t>
            </a:r>
          </a:p>
          <a:p>
            <a:r>
              <a:rPr lang="en-US" dirty="0"/>
              <a:t>Known as Glass Box ,Open Box ,Transparent Box Testing.</a:t>
            </a:r>
          </a:p>
          <a:p>
            <a:r>
              <a:rPr lang="en-US" dirty="0"/>
              <a:t>Main focus on the structural part of the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4A99-4308-48AB-BA90-0FF32F856F7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Basis Path Testing: Flow Graph, Independent program path</a:t>
            </a:r>
          </a:p>
          <a:p>
            <a:r>
              <a:rPr lang="en-US" dirty="0"/>
              <a:t>Control Structure Testing : Condition Testing, Data flow testing, Condition Testing, loop testing </a:t>
            </a:r>
            <a:endParaRPr lang="en-US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77CB-C84D-4284-B85F-6B8B63D2EB7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Gray-box testing is a combination of white-box testing and black-box testing. </a:t>
            </a:r>
          </a:p>
          <a:p>
            <a:r>
              <a:rPr lang="en-US" dirty="0"/>
              <a:t>The aim of this testing is to search for the defects.</a:t>
            </a:r>
          </a:p>
          <a:p>
            <a:r>
              <a:rPr lang="en-US" dirty="0"/>
              <a:t>Gray-box testing is beneficial.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99F4-2C8C-44CB-AEB9-65E468153F7F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cit\Desktop\Software testing\Gray box Tes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820194"/>
            <a:ext cx="4800600" cy="15525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F695-00B5-4620-8E94-C9912CC29CBC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3600" dirty="0"/>
              <a:t>There are numerous tools available in the market .</a:t>
            </a:r>
          </a:p>
          <a:p>
            <a:r>
              <a:rPr lang="en-US" sz="3600" dirty="0"/>
              <a:t>1.Katalon Studio </a:t>
            </a:r>
          </a:p>
          <a:p>
            <a:r>
              <a:rPr lang="en-US" sz="3600" dirty="0"/>
              <a:t>2. HP Unified Functional Testing (UFT)</a:t>
            </a:r>
          </a:p>
          <a:p>
            <a:r>
              <a:rPr lang="en-US" sz="3600" dirty="0"/>
              <a:t>3. IBM Rational </a:t>
            </a:r>
            <a:r>
              <a:rPr lang="en-US" sz="3600"/>
              <a:t>Functional Tester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1502-8D8F-4479-B9D5-A63E86411EFA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7467599" cy="4796631"/>
          </a:xfrm>
        </p:spPr>
      </p:pic>
      <p:sp>
        <p:nvSpPr>
          <p:cNvPr id="7" name="TextBox 6"/>
          <p:cNvSpPr txBox="1"/>
          <p:nvPr/>
        </p:nvSpPr>
        <p:spPr>
          <a:xfrm rot="18375647">
            <a:off x="2707206" y="1146550"/>
            <a:ext cx="274466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want Login form with signup attached there and in black color????? 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5B6D-3CB0-4C25-B04C-F46FB9391361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HP Unified Functional Testing (UFT)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mmmmm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600200"/>
            <a:ext cx="8173357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637E-3CC8-4816-9822-FCE57AC4103D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37AC-6536-46BB-89EF-3FD5B7C5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Boundary Value Analysis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7E13-ED55-403A-B540-7E56CFC9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 greater number of errors occurs at the boundaries of the input domain rather than in the “center.” </a:t>
            </a:r>
          </a:p>
          <a:p>
            <a:r>
              <a:rPr lang="en-US" dirty="0">
                <a:ea typeface="+mn-lt"/>
                <a:cs typeface="+mn-lt"/>
              </a:rPr>
              <a:t>It is for this reason that </a:t>
            </a:r>
            <a:r>
              <a:rPr lang="en-US" i="1" dirty="0">
                <a:ea typeface="+mn-lt"/>
                <a:cs typeface="+mn-lt"/>
              </a:rPr>
              <a:t>boundary value analysis </a:t>
            </a:r>
            <a:r>
              <a:rPr lang="en-US" dirty="0">
                <a:ea typeface="+mn-lt"/>
                <a:cs typeface="+mn-lt"/>
              </a:rPr>
              <a:t>(BVA) has been developed as a testing technique.</a:t>
            </a:r>
          </a:p>
          <a:p>
            <a:r>
              <a:rPr lang="en-US" dirty="0">
                <a:ea typeface="+mn-lt"/>
                <a:cs typeface="+mn-lt"/>
              </a:rPr>
              <a:t> Boundary value analysis leads to a selection of test cases that exercise bounding values. 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Boundary value analysis is a testcase design technique that complements equivalence partitioning.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Rather than selecting any element of an equivalence class, BVA leads to the selection of test cases at the “edges” of the class.</a:t>
            </a:r>
          </a:p>
          <a:p>
            <a:r>
              <a:rPr lang="en-US" dirty="0">
                <a:ea typeface="+mn-lt"/>
                <a:cs typeface="+mn-lt"/>
              </a:rPr>
              <a:t> Rather than focusing solely on input conditions, BVA derives test cases from the output domain as well 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D5DC-5505-4970-BE85-D417609C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F074-5001-4BDE-B013-5DBD563E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9C3C-25BF-4132-A6AF-89A2D579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E259-DE31-463B-8876-15B7606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Boundary Value Analysis 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09203D71-7F15-4290-9B58-6FD823FD7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5925"/>
            <a:ext cx="8229600" cy="42145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3F1D-B5CB-4BBF-995E-8E212EB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C27D-5BC5-4DFF-9894-74D32411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585F0-CFED-462F-9272-F244182F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31ED-E241-410B-B04A-0D8F077C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Valid Test Cases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06F34A7-5F9D-4293-90C5-82F3A2BD4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5756"/>
            <a:ext cx="6096000" cy="45148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8749-C7D9-4893-BA56-14113F95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C1EC-7B2A-4483-8296-3BFAAA6F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C1A5-AE02-4BDB-BF28-71CD0BA8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0ABD-3C0C-41FB-955E-E61C4AAE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Invalid Test case 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F0E3EF0-5331-4A5B-8CA0-95335D6B6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1748631"/>
            <a:ext cx="6800850" cy="4229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C177-5708-4CE7-A22C-780BEA33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1BC0-7C2A-47E3-B9B2-769BE1D5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8BDD-F7DF-434E-8870-9B62FF7C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745C-8CFD-4006-A80C-9FC4B734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Boundary Value Analysis</a:t>
            </a:r>
            <a:endParaRPr lang="en-US" dirty="0"/>
          </a:p>
        </p:txBody>
      </p:sp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12AC539D-6978-4451-B348-F708ED9E3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70" y="2053760"/>
            <a:ext cx="5854536" cy="36188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1A97-81AB-44E0-B051-E919CEE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8C98-5985-4FFC-9517-04BF661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43CE-8EA4-4459-B2A1-8CA2C5E4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F20-CEA7-41EC-B2E3-4F6146BB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Valid Test Cases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06DC0B4-47F7-49BF-89EA-4D0B5CBF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351" y="1600200"/>
            <a:ext cx="6128186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EC0A-4A62-4856-B076-EC446872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2233-63B2-490D-AC81-3E302EDB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3053-7C36-41CE-827C-4108C6F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21F5-C0D2-4DC9-A1E5-97091487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Invalid Test Case</a:t>
            </a: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673FA6B-AF0E-4125-BCE0-0A0BA4FE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758156"/>
            <a:ext cx="6324600" cy="4210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E751-1EDA-4037-BF7E-2CE2708E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C34D-090C-4487-B901-BCC60FA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CBCB-82AC-4DAE-9E35-D377EB2F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43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424A-3929-4A77-A60A-5C537690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Equivalent Partitioning </a:t>
            </a:r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DD15C63-B246-4580-9BBF-8C686569E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6418"/>
            <a:ext cx="8229600" cy="33935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6806-B5A7-4781-A8E7-92356A18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267-678C-4DC5-A81F-E90DCA2374B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90FA-BA9C-4140-91C6-2E470700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2D6-7723-44BF-AEE3-FAB2FB37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gnu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43000"/>
            <a:ext cx="6629400" cy="50292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21E3-E429-4422-8C89-65DD87B3B85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3600" dirty="0"/>
              <a:t>According to ANSI/IEEE 1059 standard, Testing can be defined as - A process of analyzing a software item to detect the differences between existing and required conditions (that is defects/errors/bugs) and to evaluate the features of the software item.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C9B9-ED28-45B4-BD13-F53842F4365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r>
              <a:rPr lang="en-US" sz="3600" dirty="0"/>
              <a:t>In simple words, testing is executing a system in order to identify any gaps, errors, or missing requirements in contrary to the actual requirements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C9B9-ED28-45B4-BD13-F53842F4365B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743869"/>
            <a:ext cx="7991475" cy="30194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0E43-A43A-4026-ACC3-43169434F54A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Finding defects which may get created by the programmer.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Gaining confidence in and providing information about the level of quality.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To prevent defects.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CDA7-6114-486B-A5A5-0BB7623575E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To make sure that the end result meets the business and user requirements.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To ensure that it satisfies the BRS that is Business Requirement Specification and SRS that is System Requirement Specifications.</a:t>
            </a:r>
          </a:p>
          <a:p>
            <a:pPr>
              <a:lnSpc>
                <a:spcPct val="110000"/>
              </a:lnSpc>
            </a:pPr>
            <a:r>
              <a:rPr lang="en-US" sz="3500" dirty="0"/>
              <a:t>To gain the confidence of the customers by providing them a quality product.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CDA7-6114-486B-A5A5-0BB7623575E9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/>
              <a:t>It depends on the process and the associated stakeholders of the project(s). </a:t>
            </a:r>
          </a:p>
          <a:p>
            <a:r>
              <a:rPr lang="en-US" dirty="0"/>
              <a:t>Different companies have different designations for people who test the software</a:t>
            </a:r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BD49-2249-4BB1-951B-E135516F6375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BD5-9900-41C4-898B-453ACA3C60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on Software Testing Techniques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538</Words>
  <Application>Microsoft Office PowerPoint</Application>
  <PresentationFormat>On-screen Show (4:3)</PresentationFormat>
  <Paragraphs>114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Introduction </vt:lpstr>
      <vt:lpstr>PowerPoint Presentation</vt:lpstr>
      <vt:lpstr>PowerPoint Presentation</vt:lpstr>
      <vt:lpstr>Objectives </vt:lpstr>
      <vt:lpstr>PowerPoint Presentation</vt:lpstr>
      <vt:lpstr>Who does Testing?</vt:lpstr>
      <vt:lpstr>PowerPoint Presentation</vt:lpstr>
      <vt:lpstr>Testing Methods </vt:lpstr>
      <vt:lpstr>Black Box Testing </vt:lpstr>
      <vt:lpstr>Black Box Testing </vt:lpstr>
      <vt:lpstr>Methods of Black Box Testing </vt:lpstr>
      <vt:lpstr>White Box Testing </vt:lpstr>
      <vt:lpstr>Methods </vt:lpstr>
      <vt:lpstr>Gray Box Testing </vt:lpstr>
      <vt:lpstr>PowerPoint Presentation</vt:lpstr>
      <vt:lpstr>Software Testing Tools</vt:lpstr>
      <vt:lpstr>HP Unified Functional Testing (UFT) </vt:lpstr>
      <vt:lpstr>Boundary Value Analysis </vt:lpstr>
      <vt:lpstr>Boundary Value Analysis </vt:lpstr>
      <vt:lpstr>Valid Test Cases</vt:lpstr>
      <vt:lpstr>Invalid Test case </vt:lpstr>
      <vt:lpstr>Boundary Value Analysis</vt:lpstr>
      <vt:lpstr>Valid Test Cases</vt:lpstr>
      <vt:lpstr>Invalid Test Case</vt:lpstr>
      <vt:lpstr>Equivalent Partitioning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Life Cycle(STLC)</dc:title>
  <dc:creator>nirdosh</dc:creator>
  <cp:lastModifiedBy>Microsoft Office User</cp:lastModifiedBy>
  <cp:revision>224</cp:revision>
  <dcterms:created xsi:type="dcterms:W3CDTF">2017-05-22T17:31:17Z</dcterms:created>
  <dcterms:modified xsi:type="dcterms:W3CDTF">2020-11-23T04:15:31Z</dcterms:modified>
</cp:coreProperties>
</file>