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19" r:id="rId2"/>
    <p:sldMasterId id="2147483737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76" r:id="rId10"/>
    <p:sldId id="277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566E-63B1-C963-42B5-A87A47E1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D6D23-583D-8195-E154-A30A29D5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B0E7-1E51-A79C-DFC1-6540696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6573-2C26-A723-E64C-9ADC6814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610B-0979-B384-3C4B-BB2B2EC1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40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17FB-B9DE-DF2C-F5AB-12B47CC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C775-52C3-B176-7C0D-CEFD6D9B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96AE-D525-A3A2-87DF-970986D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2A03-C73C-91E0-A6F3-F625DD72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B088-72E1-63F8-A7CD-578EE91F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32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ABA8F-8F67-4A12-74AE-2EC91462E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E9C65-A0B4-9F91-B8B7-1BF636EC8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B64D-9177-4FE2-D11F-45F34B4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1560-F38D-7781-C5F1-2C7E46B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AF26-EEC7-8F40-74D5-0661C58F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012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1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99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8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21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851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82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22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21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0DEE-B31B-4FA9-E11D-AEB308E3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BC7E-A546-F2BC-8504-BF75802F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9D7B-D5B7-B657-D3D2-040C3784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F6EB-15BC-2BF1-F46E-A1716B9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667B-B741-4D74-90A4-1DCDA84F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10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3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0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4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2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9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02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6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7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3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C6C-3CA9-E682-A432-5D51D4EE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B747-BB32-6A3D-23A4-24DD0689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BEA7-6DE7-CC32-B759-68FFE760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DA2F-4C14-8AAF-0E16-69BD27D5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31C2-0974-EC9D-AB4B-2AEF28D1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55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29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2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30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6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31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31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2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5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87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31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D956-4869-70CD-907C-AE19EDFA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D6A1-6001-64E5-CBEA-71285B38A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0BBB0-6E02-BD95-885A-1BDFB6D6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E67D-D32F-923E-CAE4-C401A259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F6F6-7E5D-DA47-DFDE-8496F000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B9B7-2178-ABC3-219B-F8B260BD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1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90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83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58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661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5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36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507C-F80B-12C2-189F-36250F1E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18575-8D0E-7E76-D578-86F7962D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9D70D-5B32-D921-8F04-A8F780F7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0857B-8EB1-DB8F-6450-F269E760A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9FFA9-8108-DC3C-BAA6-E5795E5E6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223AE-66C8-098A-3D6A-5913C62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CA207-19A7-09C6-C877-705BA993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2CE2-E8AB-313A-2477-EF8653C2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42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C5D7-F227-F506-EE02-9BE10299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71E3A-62F7-3D19-D595-860D9E7F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56B24-2D60-D532-E825-6EB8A21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25CED-7EDF-58BA-3FA3-2C9F58D8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17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D228C-8779-9E3D-0F07-8C861742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392BE-4D98-E9DC-D883-D078F59E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1D217-E366-429E-021F-FE183FBA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57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56C4-DED2-7E21-1F7A-BCA9129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509-FA2B-1889-0DD3-E2642973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D034-B34A-E88F-DCEB-D41B78399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855AF-E44C-AA02-AAF3-D6488E8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89E06-E97D-5E34-71A0-7F5BBF3E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691AC-8435-451C-8D72-E868060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83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34F2-B59A-305E-8D2E-2A00A620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F3D15-BAF2-70B8-6901-2A71EC63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11803-5E02-8469-FED0-9E3E3DA2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E12B-8411-370F-A19C-5ACF4838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DD80-E25D-52A6-B248-BD702C71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4807-7A44-A7BF-7001-C286A4C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28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007D6-4CB3-D931-3109-29C0582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47B0-07AE-1E98-C660-9A9E4125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153F-C5B3-F9B7-661D-D5EBF23BC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7736-1A9C-D5FD-59DF-54930E2C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3B29-F35D-7FB8-826F-C8114C80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3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A246BD-C50F-4337-9FFA-EBCCA85F7F4E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409173-35D8-458E-A1B3-344CF496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8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399" y="678425"/>
            <a:ext cx="7315200" cy="101210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Reliability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199" y="5188970"/>
            <a:ext cx="5181600" cy="56289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Rasad Regmi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jpeg" descr="Nepal College of Information Technology - Wikipedia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747" y="2341307"/>
            <a:ext cx="226250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9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Images – Browse 306,541 Stock Photos, Vectors, and Video | Adobe  Stock">
            <a:extLst>
              <a:ext uri="{FF2B5EF4-FFF2-40B4-BE49-F238E27FC236}">
                <a16:creationId xmlns:a16="http://schemas.microsoft.com/office/drawing/2014/main" id="{393F7152-188C-D03B-1AD2-EEB11443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72" y="1262216"/>
            <a:ext cx="6086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BB6-245E-3FB2-C4A0-AC5C6124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Introduction to Reliability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2666-7283-6CC5-18AB-EF7BFB53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872"/>
            <a:ext cx="10515600" cy="3342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Reliability Design Problem In reliability design, the problem is to design a system that is composed of several devices connected in series.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Reliability design focuses on ensuring that a system performs its intended function without failure over a specified period.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Reliable systems minimize downtime and maintenance costs, ensuring consistent performance.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7915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id="{32610C97-E963-A4BB-543F-1EB8A9AD1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r="-1303" b="45614"/>
          <a:stretch/>
        </p:blipFill>
        <p:spPr bwMode="auto">
          <a:xfrm>
            <a:off x="956805" y="610781"/>
            <a:ext cx="9649132" cy="10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9F6223-4666-8674-72E5-C8D9CAAFA5F5}"/>
              </a:ext>
            </a:extLst>
          </p:cNvPr>
          <p:cNvSpPr txBox="1"/>
          <p:nvPr/>
        </p:nvSpPr>
        <p:spPr>
          <a:xfrm>
            <a:off x="3618274" y="1650199"/>
            <a:ext cx="43261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n devices D</a:t>
            </a:r>
            <a:r>
              <a:rPr lang="en-US" baseline="-25000" dirty="0"/>
              <a:t>i</a:t>
            </a:r>
            <a:r>
              <a:rPr lang="en-US" dirty="0"/>
              <a:t>, 1&lt;=</a:t>
            </a:r>
            <a:r>
              <a:rPr lang="en-US" dirty="0" err="1"/>
              <a:t>i</a:t>
            </a:r>
            <a:r>
              <a:rPr lang="en-US" dirty="0"/>
              <a:t>&lt;=n, connected in series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948A87-6B50-2F0D-94F5-2F39DC6B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6230"/>
            <a:ext cx="10515600" cy="3788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r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 the reliability of device Di (i.e. r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the probability that device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will function properly) then the reliability of the entire system is πr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 if the individual devices are very reliable, the reliability of the system may not be very good.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example, if n=10 and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GB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0.99, 1 ≤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≤ 10, then π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GB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0.904.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Hence, it is desirable to duplicate devices. Multiple copies of the same device type are connected in parallel.</a:t>
            </a:r>
          </a:p>
        </p:txBody>
      </p:sp>
    </p:spTree>
    <p:extLst>
      <p:ext uri="{BB962C8B-B14F-4D97-AF65-F5344CB8AC3E}">
        <p14:creationId xmlns:p14="http://schemas.microsoft.com/office/powerpoint/2010/main" val="2712694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9F6223-4666-8674-72E5-C8D9CAAFA5F5}"/>
              </a:ext>
            </a:extLst>
          </p:cNvPr>
          <p:cNvSpPr txBox="1"/>
          <p:nvPr/>
        </p:nvSpPr>
        <p:spPr>
          <a:xfrm>
            <a:off x="3618274" y="2833522"/>
            <a:ext cx="43261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n devices D</a:t>
            </a:r>
            <a:r>
              <a:rPr lang="en-US" baseline="-25000" dirty="0"/>
              <a:t>i</a:t>
            </a:r>
            <a:r>
              <a:rPr lang="en-US" dirty="0"/>
              <a:t>, 1&lt;=</a:t>
            </a:r>
            <a:r>
              <a:rPr lang="en-US" dirty="0" err="1"/>
              <a:t>i</a:t>
            </a:r>
            <a:r>
              <a:rPr lang="en-US" dirty="0"/>
              <a:t>&lt;=n, connected in series</a:t>
            </a:r>
            <a:endParaRPr lang="en-GB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256FDA1E-30F6-25FC-0FA1-B60F04F36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 t="8866" r="17897" b="20481"/>
          <a:stretch/>
        </p:blipFill>
        <p:spPr bwMode="auto">
          <a:xfrm>
            <a:off x="2340081" y="0"/>
            <a:ext cx="6882580" cy="290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E8A652-8872-DBD2-B980-424709BE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5" y="3556815"/>
            <a:ext cx="10950889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8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A8D5-C2D9-4F39-611B-84324C63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Maximum number of copies for D</a:t>
            </a:r>
            <a:r>
              <a:rPr lang="en-GB" baseline="-25000" dirty="0">
                <a:latin typeface="Arial Rounded MT Bold" panose="020F0704030504030204" pitchFamily="34" charset="0"/>
              </a:rPr>
              <a:t>i</a:t>
            </a:r>
            <a:endParaRPr lang="en-GB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735F8-26FC-D44A-0322-62C669BE2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2" t="5432" r="3117"/>
          <a:stretch/>
        </p:blipFill>
        <p:spPr>
          <a:xfrm>
            <a:off x="1058759" y="2386781"/>
            <a:ext cx="10074481" cy="39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09B9-3A85-F434-5D15-5BAF4224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Dominance Rule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AA88-3A48-8926-6B9A-E2C58DF6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0862"/>
            <a:ext cx="10515600" cy="319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In reliability design, the dominance rule is a principle used to optimize system reliability by comparing different configurations or components.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The dominance rule (f1, x1) dominate (f2, x2) if f1 ≥ f2 and x1 ≤ x2. Hence, dominated tuples can be discarded from S</a:t>
            </a:r>
            <a:r>
              <a:rPr lang="en-GB" sz="2000" baseline="30000" dirty="0">
                <a:solidFill>
                  <a:schemeClr val="tx1"/>
                </a:solidFill>
              </a:rPr>
              <a:t>i </a:t>
            </a:r>
            <a:r>
              <a:rPr lang="en-GB" sz="2000" dirty="0">
                <a:solidFill>
                  <a:schemeClr val="tx1"/>
                </a:solidFill>
              </a:rPr>
              <a:t>(where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denotes stage number).</a:t>
            </a:r>
          </a:p>
        </p:txBody>
      </p:sp>
    </p:spTree>
    <p:extLst>
      <p:ext uri="{BB962C8B-B14F-4D97-AF65-F5344CB8AC3E}">
        <p14:creationId xmlns:p14="http://schemas.microsoft.com/office/powerpoint/2010/main" val="1045515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7B3B-B5C5-7506-D97E-AA65EA54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</a:t>
            </a:r>
            <a:r>
              <a:rPr lang="en-GB" dirty="0">
                <a:latin typeface="Arial Rounded MT Bold" panose="020F0704030504030204" pitchFamily="34" charset="0"/>
              </a:rPr>
              <a:t>ode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14E162-FA19-FD69-B911-C3918DE0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2503782"/>
            <a:ext cx="11179278" cy="39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14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ECBA5-EE39-1009-4202-57CAAF68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1" y="126784"/>
            <a:ext cx="11906637" cy="66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6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420E-476C-72BD-DEE6-30B0B29E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" y="115529"/>
            <a:ext cx="11936360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7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265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Century Gothic</vt:lpstr>
      <vt:lpstr>Corbel</vt:lpstr>
      <vt:lpstr>Times New Roman</vt:lpstr>
      <vt:lpstr>Wingdings 3</vt:lpstr>
      <vt:lpstr>Office Theme</vt:lpstr>
      <vt:lpstr>Parallax</vt:lpstr>
      <vt:lpstr>Ion Boardroom</vt:lpstr>
      <vt:lpstr>Reliability Design</vt:lpstr>
      <vt:lpstr>Introduction to Reliability Design</vt:lpstr>
      <vt:lpstr>PowerPoint Presentation</vt:lpstr>
      <vt:lpstr>PowerPoint Presentation</vt:lpstr>
      <vt:lpstr>Maximum number of copies for Di</vt:lpstr>
      <vt:lpstr>Dominance Rule</vt:lpstr>
      <vt:lpstr>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Rasad Regmi</dc:creator>
  <cp:lastModifiedBy>Rasad Regmi</cp:lastModifiedBy>
  <cp:revision>37</cp:revision>
  <dcterms:created xsi:type="dcterms:W3CDTF">2024-06-29T07:07:13Z</dcterms:created>
  <dcterms:modified xsi:type="dcterms:W3CDTF">2024-07-02T02:13:16Z</dcterms:modified>
</cp:coreProperties>
</file>